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319" r:id="rId7"/>
    <p:sldId id="353" r:id="rId8"/>
    <p:sldId id="257" r:id="rId9"/>
    <p:sldId id="262" r:id="rId10"/>
    <p:sldId id="339" r:id="rId11"/>
    <p:sldId id="264" r:id="rId12"/>
    <p:sldId id="270" r:id="rId13"/>
    <p:sldId id="305" r:id="rId14"/>
    <p:sldId id="309" r:id="rId15"/>
    <p:sldId id="306" r:id="rId16"/>
    <p:sldId id="307" r:id="rId17"/>
    <p:sldId id="308" r:id="rId18"/>
    <p:sldId id="340" r:id="rId19"/>
    <p:sldId id="344" r:id="rId20"/>
    <p:sldId id="347" r:id="rId21"/>
    <p:sldId id="348" r:id="rId22"/>
    <p:sldId id="349" r:id="rId23"/>
    <p:sldId id="341" r:id="rId24"/>
    <p:sldId id="350" r:id="rId25"/>
    <p:sldId id="269" r:id="rId26"/>
    <p:sldId id="285" r:id="rId27"/>
    <p:sldId id="282" r:id="rId28"/>
    <p:sldId id="283" r:id="rId29"/>
    <p:sldId id="284" r:id="rId30"/>
    <p:sldId id="280" r:id="rId31"/>
    <p:sldId id="286" r:id="rId32"/>
    <p:sldId id="313" r:id="rId33"/>
    <p:sldId id="314" r:id="rId34"/>
    <p:sldId id="315" r:id="rId35"/>
    <p:sldId id="316" r:id="rId36"/>
    <p:sldId id="292" r:id="rId37"/>
    <p:sldId id="352" r:id="rId38"/>
    <p:sldId id="287" r:id="rId39"/>
    <p:sldId id="288" r:id="rId40"/>
    <p:sldId id="289" r:id="rId41"/>
    <p:sldId id="290" r:id="rId42"/>
    <p:sldId id="293" r:id="rId43"/>
    <p:sldId id="351" r:id="rId44"/>
    <p:sldId id="354" r:id="rId45"/>
    <p:sldId id="322" r:id="rId46"/>
    <p:sldId id="271" r:id="rId47"/>
    <p:sldId id="272" r:id="rId48"/>
    <p:sldId id="317" r:id="rId4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A313BF44-DEF0-453D-8BD4-87A2EA710B52}">
          <p14:sldIdLst>
            <p14:sldId id="256"/>
          </p14:sldIdLst>
        </p14:section>
        <p14:section name="ECOSISTEMA A" id="{C8DCCFB3-1F55-4455-AB97-85FEE70CBA06}">
          <p14:sldIdLst>
            <p14:sldId id="319"/>
          </p14:sldIdLst>
        </p14:section>
        <p14:section name="ECOSISTEMA B" id="{03FBBF11-23DD-4DEB-AA36-1298E3FF1C42}">
          <p14:sldIdLst>
            <p14:sldId id="353"/>
          </p14:sldIdLst>
        </p14:section>
        <p14:section name="INSTITUCIONAL" id="{B2E1C1B9-8054-4402-983C-2E69FE700F2E}">
          <p14:sldIdLst>
            <p14:sldId id="257"/>
            <p14:sldId id="262"/>
            <p14:sldId id="339"/>
            <p14:sldId id="264"/>
            <p14:sldId id="270"/>
          </p14:sldIdLst>
        </p14:section>
        <p14:section name="DORES DO NEGÓCIO" id="{A42E08A9-FA4B-419A-98EF-003524B31BFF}">
          <p14:sldIdLst>
            <p14:sldId id="305"/>
            <p14:sldId id="309"/>
            <p14:sldId id="306"/>
            <p14:sldId id="307"/>
            <p14:sldId id="308"/>
          </p14:sldIdLst>
        </p14:section>
        <p14:section name="PORTFÓLIO" id="{CF0D7BA3-BFFF-46E6-BC8D-6814103FBF52}">
          <p14:sldIdLst>
            <p14:sldId id="340"/>
            <p14:sldId id="344"/>
            <p14:sldId id="347"/>
            <p14:sldId id="348"/>
            <p14:sldId id="349"/>
          </p14:sldIdLst>
        </p14:section>
        <p14:section name="CASES" id="{D47CCD39-44C0-470C-9A45-FFF8D8AA8CDF}">
          <p14:sldIdLst>
            <p14:sldId id="341"/>
            <p14:sldId id="350"/>
          </p14:sldIdLst>
        </p14:section>
        <p14:section name="NOSSA METODOLOGIA" id="{CB759A82-26EE-4128-BFEC-D2BC9DC7460B}">
          <p14:sldIdLst>
            <p14:sldId id="269"/>
            <p14:sldId id="285"/>
            <p14:sldId id="282"/>
            <p14:sldId id="283"/>
            <p14:sldId id="284"/>
          </p14:sldIdLst>
        </p14:section>
        <p14:section name="INTRO CICLOS CURTOS" id="{4579DEC4-D5C3-4648-A1AD-788EF9228671}">
          <p14:sldIdLst>
            <p14:sldId id="280"/>
          </p14:sldIdLst>
        </p14:section>
        <p14:section name="CICLOS CURTOS [A]" id="{A677E6BB-D4B6-4D92-9586-D69D4EF7E7C5}">
          <p14:sldIdLst>
            <p14:sldId id="286"/>
            <p14:sldId id="313"/>
            <p14:sldId id="314"/>
            <p14:sldId id="315"/>
            <p14:sldId id="316"/>
            <p14:sldId id="292"/>
            <p14:sldId id="352"/>
            <p14:sldId id="287"/>
            <p14:sldId id="288"/>
            <p14:sldId id="289"/>
            <p14:sldId id="290"/>
            <p14:sldId id="293"/>
            <p14:sldId id="351"/>
          </p14:sldIdLst>
        </p14:section>
        <p14:section name="CICLOS CURTOS [B]" id="{B8304B05-84D7-42A7-AC4C-39A8D7752D78}">
          <p14:sldIdLst>
            <p14:sldId id="354"/>
          </p14:sldIdLst>
        </p14:section>
        <p14:section name="PRÓXIMOS PASSOS" id="{A8FDE01D-FD93-4B99-8822-861E1DDA9ACC}">
          <p14:sldIdLst>
            <p14:sldId id="322"/>
            <p14:sldId id="271"/>
          </p14:sldIdLst>
        </p14:section>
        <p14:section name="QUER CONHECER MAIS?" id="{A9F8DC2D-CC6F-49AB-8790-82AF1B68457F}">
          <p14:sldIdLst>
            <p14:sldId id="272"/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49AE02-31BC-5143-9E4A-76635F3EE158}" name="Alessandra Morais | CBA B+G" initials="AB" userId="S::alessandra.morais@cba-bmaisg.com::6591ac49-4624-4a3c-b946-552d6ab9655c" providerId="AD"/>
  <p188:author id="{BF192044-A1C1-1938-D3E6-03A405552232}" name="Ludmila Noronha | CBA B+G" initials="LB" userId="S::ludmila.noronha@cba-bmaisg.com::19072710-6608-42f4-8cde-9afe68946e0c" providerId="AD"/>
  <p188:author id="{93B8849E-B672-B93E-70C4-6CCF1CB1EF2A}" name="Eduardo Goulart | CBA B+G" initials="EB" userId="S::eduardo.goulart@cba-bmaisg.com::8c9075f2-cab7-4379-a1cf-aa5a23e852b3" providerId="AD"/>
  <p188:author id="{88EBFCBA-72D0-C676-0527-D9FDB197ED78}" name="Leonardo Kleinowski | CBA B+G" initials="LB" userId="S::leonardo.kleinowski@cba-bmaisg.com::0627a976-3891-46cc-823e-4451641b2c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100"/>
    <a:srgbClr val="191919"/>
    <a:srgbClr val="FF234B"/>
    <a:srgbClr val="FF6400"/>
    <a:srgbClr val="0064FF"/>
    <a:srgbClr val="00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AFE933-D5AC-2189-35E5-170F0C6F1E0B}" v="140" dt="2023-08-21T20:12:05.354"/>
    <p1510:client id="{6E77A0C4-A20A-46DF-9DE6-B9D5A8396FE3}" v="471" dt="2023-08-21T19:56:38.444"/>
    <p1510:client id="{95D4106D-828C-4C3E-9F93-5C69E1C53B3A}" v="33" dt="2023-08-21T20:47:18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0" autoAdjust="0"/>
  </p:normalViewPr>
  <p:slideViewPr>
    <p:cSldViewPr snapToGrid="0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sandra Morais | CBA B+G" userId="S::alessandra.morais@cba-bmaisg.com::6591ac49-4624-4a3c-b946-552d6ab9655c" providerId="AD" clId="Web-{80F2834C-CA2F-4239-C1B8-B53C27B9689E}"/>
    <pc:docChg chg="modSld">
      <pc:chgData name="Alessandra Morais | CBA B+G" userId="S::alessandra.morais@cba-bmaisg.com::6591ac49-4624-4a3c-b946-552d6ab9655c" providerId="AD" clId="Web-{80F2834C-CA2F-4239-C1B8-B53C27B9689E}" dt="2023-07-06T13:22:49.697" v="1" actId="20577"/>
      <pc:docMkLst>
        <pc:docMk/>
      </pc:docMkLst>
      <pc:sldChg chg="modSp">
        <pc:chgData name="Alessandra Morais | CBA B+G" userId="S::alessandra.morais@cba-bmaisg.com::6591ac49-4624-4a3c-b946-552d6ab9655c" providerId="AD" clId="Web-{80F2834C-CA2F-4239-C1B8-B53C27B9689E}" dt="2023-07-06T13:22:49.697" v="1" actId="20577"/>
        <pc:sldMkLst>
          <pc:docMk/>
          <pc:sldMk cId="740427371" sldId="321"/>
        </pc:sldMkLst>
        <pc:spChg chg="mod">
          <ac:chgData name="Alessandra Morais | CBA B+G" userId="S::alessandra.morais@cba-bmaisg.com::6591ac49-4624-4a3c-b946-552d6ab9655c" providerId="AD" clId="Web-{80F2834C-CA2F-4239-C1B8-B53C27B9689E}" dt="2023-07-06T13:22:49.697" v="1" actId="20577"/>
          <ac:spMkLst>
            <pc:docMk/>
            <pc:sldMk cId="740427371" sldId="321"/>
            <ac:spMk id="2" creationId="{9C840772-5FD2-C476-4947-D234397C46BF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6E77A0C4-A20A-46DF-9DE6-B9D5A8396FE3}"/>
    <pc:docChg chg="modSld">
      <pc:chgData name="Leonardo Kleinowski | CBA B+G" userId="S::leonardo.kleinowski@cba-bmaisg.com::0627a976-3891-46cc-823e-4451641b2c90" providerId="AD" clId="Web-{6E77A0C4-A20A-46DF-9DE6-B9D5A8396FE3}" dt="2023-08-21T19:56:36.850" v="460" actId="20577"/>
      <pc:docMkLst>
        <pc:docMk/>
      </pc:docMkLst>
      <pc:sldChg chg="modSp">
        <pc:chgData name="Leonardo Kleinowski | CBA B+G" userId="S::leonardo.kleinowski@cba-bmaisg.com::0627a976-3891-46cc-823e-4451641b2c90" providerId="AD" clId="Web-{6E77A0C4-A20A-46DF-9DE6-B9D5A8396FE3}" dt="2023-08-21T19:56:36.850" v="460" actId="20577"/>
        <pc:sldMkLst>
          <pc:docMk/>
          <pc:sldMk cId="761600543" sldId="294"/>
        </pc:sldMkLst>
        <pc:spChg chg="mod">
          <ac:chgData name="Leonardo Kleinowski | CBA B+G" userId="S::leonardo.kleinowski@cba-bmaisg.com::0627a976-3891-46cc-823e-4451641b2c90" providerId="AD" clId="Web-{6E77A0C4-A20A-46DF-9DE6-B9D5A8396FE3}" dt="2023-08-21T19:56:36.850" v="460" actId="20577"/>
          <ac:spMkLst>
            <pc:docMk/>
            <pc:sldMk cId="761600543" sldId="294"/>
            <ac:spMk id="61" creationId="{499AF539-730F-CB19-09B9-07BFEEC0D08D}"/>
          </ac:spMkLst>
        </pc:spChg>
        <pc:spChg chg="mod">
          <ac:chgData name="Leonardo Kleinowski | CBA B+G" userId="S::leonardo.kleinowski@cba-bmaisg.com::0627a976-3891-46cc-823e-4451641b2c90" providerId="AD" clId="Web-{6E77A0C4-A20A-46DF-9DE6-B9D5A8396FE3}" dt="2023-08-21T19:49:25.743" v="111" actId="20577"/>
          <ac:spMkLst>
            <pc:docMk/>
            <pc:sldMk cId="761600543" sldId="294"/>
            <ac:spMk id="62" creationId="{83162B76-F22B-040E-8E71-8D7FF06E4942}"/>
          </ac:spMkLst>
        </pc:spChg>
        <pc:spChg chg="mod">
          <ac:chgData name="Leonardo Kleinowski | CBA B+G" userId="S::leonardo.kleinowski@cba-bmaisg.com::0627a976-3891-46cc-823e-4451641b2c90" providerId="AD" clId="Web-{6E77A0C4-A20A-46DF-9DE6-B9D5A8396FE3}" dt="2023-08-21T19:52:48.374" v="354" actId="20577"/>
          <ac:spMkLst>
            <pc:docMk/>
            <pc:sldMk cId="761600543" sldId="294"/>
            <ac:spMk id="63" creationId="{70A8B1E6-9351-B3E5-9880-E3DD9EE2BF34}"/>
          </ac:spMkLst>
        </pc:spChg>
        <pc:spChg chg="mod">
          <ac:chgData name="Leonardo Kleinowski | CBA B+G" userId="S::leonardo.kleinowski@cba-bmaisg.com::0627a976-3891-46cc-823e-4451641b2c90" providerId="AD" clId="Web-{6E77A0C4-A20A-46DF-9DE6-B9D5A8396FE3}" dt="2023-08-21T19:52:41.515" v="353" actId="20577"/>
          <ac:spMkLst>
            <pc:docMk/>
            <pc:sldMk cId="761600543" sldId="294"/>
            <ac:spMk id="67" creationId="{96443BA6-F0C3-FD8E-843A-FC342F3E8DF8}"/>
          </ac:spMkLst>
        </pc:spChg>
        <pc:spChg chg="mod">
          <ac:chgData name="Leonardo Kleinowski | CBA B+G" userId="S::leonardo.kleinowski@cba-bmaisg.com::0627a976-3891-46cc-823e-4451641b2c90" providerId="AD" clId="Web-{6E77A0C4-A20A-46DF-9DE6-B9D5A8396FE3}" dt="2023-08-21T19:53:25.610" v="426" actId="20577"/>
          <ac:spMkLst>
            <pc:docMk/>
            <pc:sldMk cId="761600543" sldId="294"/>
            <ac:spMk id="69" creationId="{25F3AFF6-16CE-8768-D0F3-ABFEB93C94F4}"/>
          </ac:spMkLst>
        </pc:spChg>
      </pc:sldChg>
    </pc:docChg>
  </pc:docChgLst>
  <pc:docChgLst>
    <pc:chgData name="Eduardo Goulart | CBA B+G" userId="S::eduardo.goulart@cba-bmaisg.com::8c9075f2-cab7-4379-a1cf-aa5a23e852b3" providerId="AD" clId="Web-{81C4DDE6-CD30-5C69-5B18-1086FB3F82F6}"/>
    <pc:docChg chg="modSld sldOrd modSection">
      <pc:chgData name="Eduardo Goulart | CBA B+G" userId="S::eduardo.goulart@cba-bmaisg.com::8c9075f2-cab7-4379-a1cf-aa5a23e852b3" providerId="AD" clId="Web-{81C4DDE6-CD30-5C69-5B18-1086FB3F82F6}" dt="2023-07-06T12:30:18.335" v="112"/>
      <pc:docMkLst>
        <pc:docMk/>
      </pc:docMkLst>
      <pc:sldChg chg="modSp">
        <pc:chgData name="Eduardo Goulart | CBA B+G" userId="S::eduardo.goulart@cba-bmaisg.com::8c9075f2-cab7-4379-a1cf-aa5a23e852b3" providerId="AD" clId="Web-{81C4DDE6-CD30-5C69-5B18-1086FB3F82F6}" dt="2023-07-06T12:21:30.806" v="1" actId="20577"/>
        <pc:sldMkLst>
          <pc:docMk/>
          <pc:sldMk cId="4137911385" sldId="257"/>
        </pc:sldMkLst>
        <pc:spChg chg="mod">
          <ac:chgData name="Eduardo Goulart | CBA B+G" userId="S::eduardo.goulart@cba-bmaisg.com::8c9075f2-cab7-4379-a1cf-aa5a23e852b3" providerId="AD" clId="Web-{81C4DDE6-CD30-5C69-5B18-1086FB3F82F6}" dt="2023-07-06T12:21:30.806" v="1" actId="20577"/>
          <ac:spMkLst>
            <pc:docMk/>
            <pc:sldMk cId="4137911385" sldId="257"/>
            <ac:spMk id="4" creationId="{43D9789D-00DF-8EE3-7C9B-D96DEB0FF1B6}"/>
          </ac:spMkLst>
        </pc:spChg>
      </pc:sldChg>
      <pc:sldChg chg="modSp">
        <pc:chgData name="Eduardo Goulart | CBA B+G" userId="S::eduardo.goulart@cba-bmaisg.com::8c9075f2-cab7-4379-a1cf-aa5a23e852b3" providerId="AD" clId="Web-{81C4DDE6-CD30-5C69-5B18-1086FB3F82F6}" dt="2023-07-06T12:30:03.866" v="110" actId="1076"/>
        <pc:sldMkLst>
          <pc:docMk/>
          <pc:sldMk cId="1794129840" sldId="262"/>
        </pc:sldMkLst>
        <pc:spChg chg="mod">
          <ac:chgData name="Eduardo Goulart | CBA B+G" userId="S::eduardo.goulart@cba-bmaisg.com::8c9075f2-cab7-4379-a1cf-aa5a23e852b3" providerId="AD" clId="Web-{81C4DDE6-CD30-5C69-5B18-1086FB3F82F6}" dt="2023-07-06T12:29:55.959" v="109" actId="20577"/>
          <ac:spMkLst>
            <pc:docMk/>
            <pc:sldMk cId="1794129840" sldId="262"/>
            <ac:spMk id="3" creationId="{DDDCE76C-30E9-54C1-E9F9-235019CBFC7E}"/>
          </ac:spMkLst>
        </pc:spChg>
        <pc:spChg chg="mod">
          <ac:chgData name="Eduardo Goulart | CBA B+G" userId="S::eduardo.goulart@cba-bmaisg.com::8c9075f2-cab7-4379-a1cf-aa5a23e852b3" providerId="AD" clId="Web-{81C4DDE6-CD30-5C69-5B18-1086FB3F82F6}" dt="2023-07-06T12:30:03.866" v="110" actId="1076"/>
          <ac:spMkLst>
            <pc:docMk/>
            <pc:sldMk cId="1794129840" sldId="262"/>
            <ac:spMk id="5" creationId="{CC4EDF19-C7F1-2985-B201-8B055C51A3EC}"/>
          </ac:spMkLst>
        </pc:spChg>
      </pc:sldChg>
      <pc:sldChg chg="modSp">
        <pc:chgData name="Eduardo Goulart | CBA B+G" userId="S::eduardo.goulart@cba-bmaisg.com::8c9075f2-cab7-4379-a1cf-aa5a23e852b3" providerId="AD" clId="Web-{81C4DDE6-CD30-5C69-5B18-1086FB3F82F6}" dt="2023-07-06T12:25:38.687" v="60" actId="20577"/>
        <pc:sldMkLst>
          <pc:docMk/>
          <pc:sldMk cId="987052913" sldId="269"/>
        </pc:sldMkLst>
        <pc:spChg chg="mod">
          <ac:chgData name="Eduardo Goulart | CBA B+G" userId="S::eduardo.goulart@cba-bmaisg.com::8c9075f2-cab7-4379-a1cf-aa5a23e852b3" providerId="AD" clId="Web-{81C4DDE6-CD30-5C69-5B18-1086FB3F82F6}" dt="2023-07-06T12:25:38.687" v="60" actId="20577"/>
          <ac:spMkLst>
            <pc:docMk/>
            <pc:sldMk cId="987052913" sldId="269"/>
            <ac:spMk id="4" creationId="{43D9789D-00DF-8EE3-7C9B-D96DEB0FF1B6}"/>
          </ac:spMkLst>
        </pc:spChg>
      </pc:sldChg>
      <pc:sldChg chg="modSp">
        <pc:chgData name="Eduardo Goulart | CBA B+G" userId="S::eduardo.goulart@cba-bmaisg.com::8c9075f2-cab7-4379-a1cf-aa5a23e852b3" providerId="AD" clId="Web-{81C4DDE6-CD30-5C69-5B18-1086FB3F82F6}" dt="2023-07-06T12:22:58.636" v="4" actId="20577"/>
        <pc:sldMkLst>
          <pc:docMk/>
          <pc:sldMk cId="2619205326" sldId="275"/>
        </pc:sldMkLst>
        <pc:spChg chg="mod">
          <ac:chgData name="Eduardo Goulart | CBA B+G" userId="S::eduardo.goulart@cba-bmaisg.com::8c9075f2-cab7-4379-a1cf-aa5a23e852b3" providerId="AD" clId="Web-{81C4DDE6-CD30-5C69-5B18-1086FB3F82F6}" dt="2023-07-06T12:22:58.636" v="4" actId="20577"/>
          <ac:spMkLst>
            <pc:docMk/>
            <pc:sldMk cId="2619205326" sldId="275"/>
            <ac:spMk id="4" creationId="{43D9789D-00DF-8EE3-7C9B-D96DEB0FF1B6}"/>
          </ac:spMkLst>
        </pc:spChg>
      </pc:sldChg>
      <pc:sldChg chg="modSp">
        <pc:chgData name="Eduardo Goulart | CBA B+G" userId="S::eduardo.goulart@cba-bmaisg.com::8c9075f2-cab7-4379-a1cf-aa5a23e852b3" providerId="AD" clId="Web-{81C4DDE6-CD30-5C69-5B18-1086FB3F82F6}" dt="2023-07-06T12:27:20.268" v="65" actId="20577"/>
        <pc:sldMkLst>
          <pc:docMk/>
          <pc:sldMk cId="2675650636" sldId="280"/>
        </pc:sldMkLst>
        <pc:spChg chg="mod">
          <ac:chgData name="Eduardo Goulart | CBA B+G" userId="S::eduardo.goulart@cba-bmaisg.com::8c9075f2-cab7-4379-a1cf-aa5a23e852b3" providerId="AD" clId="Web-{81C4DDE6-CD30-5C69-5B18-1086FB3F82F6}" dt="2023-07-06T12:27:20.268" v="65" actId="20577"/>
          <ac:spMkLst>
            <pc:docMk/>
            <pc:sldMk cId="2675650636" sldId="280"/>
            <ac:spMk id="2" creationId="{2148808D-5B4F-9ACC-4D85-097F93A5BA85}"/>
          </ac:spMkLst>
        </pc:spChg>
        <pc:spChg chg="mod">
          <ac:chgData name="Eduardo Goulart | CBA B+G" userId="S::eduardo.goulart@cba-bmaisg.com::8c9075f2-cab7-4379-a1cf-aa5a23e852b3" providerId="AD" clId="Web-{81C4DDE6-CD30-5C69-5B18-1086FB3F82F6}" dt="2023-07-06T12:26:46.345" v="62" actId="14100"/>
          <ac:spMkLst>
            <pc:docMk/>
            <pc:sldMk cId="2675650636" sldId="280"/>
            <ac:spMk id="4" creationId="{43D9789D-00DF-8EE3-7C9B-D96DEB0FF1B6}"/>
          </ac:spMkLst>
        </pc:spChg>
      </pc:sldChg>
      <pc:sldChg chg="modSp">
        <pc:chgData name="Eduardo Goulart | CBA B+G" userId="S::eduardo.goulart@cba-bmaisg.com::8c9075f2-cab7-4379-a1cf-aa5a23e852b3" providerId="AD" clId="Web-{81C4DDE6-CD30-5C69-5B18-1086FB3F82F6}" dt="2023-07-06T12:27:40.206" v="67" actId="20577"/>
        <pc:sldMkLst>
          <pc:docMk/>
          <pc:sldMk cId="829951297" sldId="286"/>
        </pc:sldMkLst>
        <pc:spChg chg="mod">
          <ac:chgData name="Eduardo Goulart | CBA B+G" userId="S::eduardo.goulart@cba-bmaisg.com::8c9075f2-cab7-4379-a1cf-aa5a23e852b3" providerId="AD" clId="Web-{81C4DDE6-CD30-5C69-5B18-1086FB3F82F6}" dt="2023-07-06T12:27:40.206" v="67" actId="20577"/>
          <ac:spMkLst>
            <pc:docMk/>
            <pc:sldMk cId="829951297" sldId="286"/>
            <ac:spMk id="22" creationId="{3C02439E-2BBC-41AA-331C-C4A698F3D794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18.755" v="89"/>
        <pc:sldMkLst>
          <pc:docMk/>
          <pc:sldMk cId="2944111186" sldId="287"/>
        </pc:sldMkLst>
        <pc:spChg chg="add">
          <ac:chgData name="Eduardo Goulart | CBA B+G" userId="S::eduardo.goulart@cba-bmaisg.com::8c9075f2-cab7-4379-a1cf-aa5a23e852b3" providerId="AD" clId="Web-{81C4DDE6-CD30-5C69-5B18-1086FB3F82F6}" dt="2023-07-06T12:29:18.755" v="89"/>
          <ac:spMkLst>
            <pc:docMk/>
            <pc:sldMk cId="2944111186" sldId="287"/>
            <ac:spMk id="6" creationId="{73FFBCCF-74DC-8B16-5458-8276DBFC609B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9:18.505" v="88"/>
          <ac:spMkLst>
            <pc:docMk/>
            <pc:sldMk cId="2944111186" sldId="287"/>
            <ac:spMk id="7" creationId="{5025BE32-3029-4406-74BE-349F0E9F8ED2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21.443" v="91"/>
        <pc:sldMkLst>
          <pc:docMk/>
          <pc:sldMk cId="283049217" sldId="288"/>
        </pc:sldMkLst>
        <pc:spChg chg="add">
          <ac:chgData name="Eduardo Goulart | CBA B+G" userId="S::eduardo.goulart@cba-bmaisg.com::8c9075f2-cab7-4379-a1cf-aa5a23e852b3" providerId="AD" clId="Web-{81C4DDE6-CD30-5C69-5B18-1086FB3F82F6}" dt="2023-07-06T12:29:21.443" v="91"/>
          <ac:spMkLst>
            <pc:docMk/>
            <pc:sldMk cId="283049217" sldId="288"/>
            <ac:spMk id="7" creationId="{0380D9F6-1B48-41F4-1304-ACE355698452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9:21.271" v="90"/>
          <ac:spMkLst>
            <pc:docMk/>
            <pc:sldMk cId="283049217" sldId="288"/>
            <ac:spMk id="8" creationId="{58EE5C9D-526F-8D76-1467-FC51ACFECECF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23.958" v="93"/>
        <pc:sldMkLst>
          <pc:docMk/>
          <pc:sldMk cId="3282621340" sldId="289"/>
        </pc:sldMkLst>
        <pc:spChg chg="add">
          <ac:chgData name="Eduardo Goulart | CBA B+G" userId="S::eduardo.goulart@cba-bmaisg.com::8c9075f2-cab7-4379-a1cf-aa5a23e852b3" providerId="AD" clId="Web-{81C4DDE6-CD30-5C69-5B18-1086FB3F82F6}" dt="2023-07-06T12:29:23.958" v="93"/>
          <ac:spMkLst>
            <pc:docMk/>
            <pc:sldMk cId="3282621340" sldId="289"/>
            <ac:spMk id="8" creationId="{0194846F-18E7-20FE-03F8-C68D96B9B6EC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9:23.708" v="92"/>
          <ac:spMkLst>
            <pc:docMk/>
            <pc:sldMk cId="3282621340" sldId="289"/>
            <ac:spMk id="9" creationId="{3FCED817-4A57-3001-A84E-C7F57C2E191C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28.443" v="95"/>
        <pc:sldMkLst>
          <pc:docMk/>
          <pc:sldMk cId="2831159047" sldId="290"/>
        </pc:sldMkLst>
        <pc:spChg chg="del">
          <ac:chgData name="Eduardo Goulart | CBA B+G" userId="S::eduardo.goulart@cba-bmaisg.com::8c9075f2-cab7-4379-a1cf-aa5a23e852b3" providerId="AD" clId="Web-{81C4DDE6-CD30-5C69-5B18-1086FB3F82F6}" dt="2023-07-06T12:29:28.224" v="94"/>
          <ac:spMkLst>
            <pc:docMk/>
            <pc:sldMk cId="2831159047" sldId="290"/>
            <ac:spMk id="8" creationId="{BF5284CF-45E3-8E19-16A8-CD3DC42A5A7A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9:28.443" v="95"/>
          <ac:spMkLst>
            <pc:docMk/>
            <pc:sldMk cId="2831159047" sldId="290"/>
            <ac:spMk id="10" creationId="{19B1AFC5-6460-6838-F37B-82D5D3EC9709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31.349" v="97"/>
        <pc:sldMkLst>
          <pc:docMk/>
          <pc:sldMk cId="2025872063" sldId="291"/>
        </pc:sldMkLst>
        <pc:spChg chg="add">
          <ac:chgData name="Eduardo Goulart | CBA B+G" userId="S::eduardo.goulart@cba-bmaisg.com::8c9075f2-cab7-4379-a1cf-aa5a23e852b3" providerId="AD" clId="Web-{81C4DDE6-CD30-5C69-5B18-1086FB3F82F6}" dt="2023-07-06T12:29:31.349" v="97"/>
          <ac:spMkLst>
            <pc:docMk/>
            <pc:sldMk cId="2025872063" sldId="291"/>
            <ac:spMk id="10" creationId="{3BA1B7E6-4D20-49AA-5A5D-4C051BE4E85F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9:31.146" v="96"/>
          <ac:spMkLst>
            <pc:docMk/>
            <pc:sldMk cId="2025872063" sldId="291"/>
            <ac:spMk id="11" creationId="{FE53DA74-FAA8-1CFB-4756-539FEF36A072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16.208" v="87"/>
        <pc:sldMkLst>
          <pc:docMk/>
          <pc:sldMk cId="2181793108" sldId="292"/>
        </pc:sldMkLst>
        <pc:spChg chg="del">
          <ac:chgData name="Eduardo Goulart | CBA B+G" userId="S::eduardo.goulart@cba-bmaisg.com::8c9075f2-cab7-4379-a1cf-aa5a23e852b3" providerId="AD" clId="Web-{81C4DDE6-CD30-5C69-5B18-1086FB3F82F6}" dt="2023-07-06T12:29:15.989" v="86"/>
          <ac:spMkLst>
            <pc:docMk/>
            <pc:sldMk cId="2181793108" sldId="292"/>
            <ac:spMk id="2" creationId="{CA974241-5689-D8BB-F61D-28D454B44965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9:16.208" v="87"/>
          <ac:spMkLst>
            <pc:docMk/>
            <pc:sldMk cId="2181793108" sldId="292"/>
            <ac:spMk id="6" creationId="{4BD58C85-8BE8-4B6E-A129-8C840D9043A0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9:34.005" v="99"/>
        <pc:sldMkLst>
          <pc:docMk/>
          <pc:sldMk cId="3530752604" sldId="293"/>
        </pc:sldMkLst>
        <pc:spChg chg="add">
          <ac:chgData name="Eduardo Goulart | CBA B+G" userId="S::eduardo.goulart@cba-bmaisg.com::8c9075f2-cab7-4379-a1cf-aa5a23e852b3" providerId="AD" clId="Web-{81C4DDE6-CD30-5C69-5B18-1086FB3F82F6}" dt="2023-07-06T12:29:34.005" v="99"/>
          <ac:spMkLst>
            <pc:docMk/>
            <pc:sldMk cId="3530752604" sldId="293"/>
            <ac:spMk id="10" creationId="{0179F4BE-74D6-5A1D-E646-76BBB959487A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9:33.693" v="98"/>
          <ac:spMkLst>
            <pc:docMk/>
            <pc:sldMk cId="3530752604" sldId="293"/>
            <ac:spMk id="11" creationId="{1924AA5F-940D-8383-45D1-1F82E607ADB2}"/>
          </ac:spMkLst>
        </pc:spChg>
      </pc:sldChg>
      <pc:sldChg chg="mod modShow">
        <pc:chgData name="Eduardo Goulart | CBA B+G" userId="S::eduardo.goulart@cba-bmaisg.com::8c9075f2-cab7-4379-a1cf-aa5a23e852b3" providerId="AD" clId="Web-{81C4DDE6-CD30-5C69-5B18-1086FB3F82F6}" dt="2023-07-06T12:30:18.335" v="112"/>
        <pc:sldMkLst>
          <pc:docMk/>
          <pc:sldMk cId="761600543" sldId="294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85"/>
        <pc:sldMkLst>
          <pc:docMk/>
          <pc:sldMk cId="3516513548" sldId="295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83"/>
        <pc:sldMkLst>
          <pc:docMk/>
          <pc:sldMk cId="3756113859" sldId="296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82"/>
        <pc:sldMkLst>
          <pc:docMk/>
          <pc:sldMk cId="1326571682" sldId="297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81"/>
        <pc:sldMkLst>
          <pc:docMk/>
          <pc:sldMk cId="2920136286" sldId="298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80"/>
        <pc:sldMkLst>
          <pc:docMk/>
          <pc:sldMk cId="1176594764" sldId="299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79"/>
        <pc:sldMkLst>
          <pc:docMk/>
          <pc:sldMk cId="1864222457" sldId="300"/>
        </pc:sldMkLst>
      </pc:sldChg>
      <pc:sldChg chg="ord">
        <pc:chgData name="Eduardo Goulart | CBA B+G" userId="S::eduardo.goulart@cba-bmaisg.com::8c9075f2-cab7-4379-a1cf-aa5a23e852b3" providerId="AD" clId="Web-{81C4DDE6-CD30-5C69-5B18-1086FB3F82F6}" dt="2023-07-06T12:29:00.145" v="84"/>
        <pc:sldMkLst>
          <pc:docMk/>
          <pc:sldMk cId="1271369332" sldId="301"/>
        </pc:sldMkLst>
      </pc:sldChg>
      <pc:sldChg chg="modSp">
        <pc:chgData name="Eduardo Goulart | CBA B+G" userId="S::eduardo.goulart@cba-bmaisg.com::8c9075f2-cab7-4379-a1cf-aa5a23e852b3" providerId="AD" clId="Web-{81C4DDE6-CD30-5C69-5B18-1086FB3F82F6}" dt="2023-07-06T12:25:02.139" v="45" actId="20577"/>
        <pc:sldMkLst>
          <pc:docMk/>
          <pc:sldMk cId="1991824466" sldId="305"/>
        </pc:sldMkLst>
        <pc:spChg chg="mod">
          <ac:chgData name="Eduardo Goulart | CBA B+G" userId="S::eduardo.goulart@cba-bmaisg.com::8c9075f2-cab7-4379-a1cf-aa5a23e852b3" providerId="AD" clId="Web-{81C4DDE6-CD30-5C69-5B18-1086FB3F82F6}" dt="2023-07-06T12:24:09.075" v="26" actId="20577"/>
          <ac:spMkLst>
            <pc:docMk/>
            <pc:sldMk cId="1991824466" sldId="305"/>
            <ac:spMk id="3" creationId="{CAEE36F5-91E0-A480-C8B4-15329128A098}"/>
          </ac:spMkLst>
        </pc:spChg>
        <pc:spChg chg="mod">
          <ac:chgData name="Eduardo Goulart | CBA B+G" userId="S::eduardo.goulart@cba-bmaisg.com::8c9075f2-cab7-4379-a1cf-aa5a23e852b3" providerId="AD" clId="Web-{81C4DDE6-CD30-5C69-5B18-1086FB3F82F6}" dt="2023-07-06T12:25:02.139" v="45" actId="20577"/>
          <ac:spMkLst>
            <pc:docMk/>
            <pc:sldMk cId="1991824466" sldId="305"/>
            <ac:spMk id="6" creationId="{7FE9294A-02FD-5B9C-20C0-D9684FF64EED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5:17.796" v="55"/>
        <pc:sldMkLst>
          <pc:docMk/>
          <pc:sldMk cId="3359229494" sldId="306"/>
        </pc:sldMkLst>
        <pc:spChg chg="del">
          <ac:chgData name="Eduardo Goulart | CBA B+G" userId="S::eduardo.goulart@cba-bmaisg.com::8c9075f2-cab7-4379-a1cf-aa5a23e852b3" providerId="AD" clId="Web-{81C4DDE6-CD30-5C69-5B18-1086FB3F82F6}" dt="2023-07-06T12:24:19.670" v="29"/>
          <ac:spMkLst>
            <pc:docMk/>
            <pc:sldMk cId="3359229494" sldId="306"/>
            <ac:spMk id="5" creationId="{594DC93A-3161-9A59-B0F2-BAAF70D36655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5:17.530" v="54"/>
          <ac:spMkLst>
            <pc:docMk/>
            <pc:sldMk cId="3359229494" sldId="306"/>
            <ac:spMk id="6" creationId="{7FE9294A-02FD-5B9C-20C0-D9684FF64EED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4:20.091" v="30"/>
          <ac:spMkLst>
            <pc:docMk/>
            <pc:sldMk cId="3359229494" sldId="306"/>
            <ac:spMk id="7" creationId="{C1B4FB68-1793-F0F6-80B9-45A1DC9FA896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5:17.796" v="55"/>
          <ac:spMkLst>
            <pc:docMk/>
            <pc:sldMk cId="3359229494" sldId="306"/>
            <ac:spMk id="9" creationId="{FFA44347-61DC-96BA-A4F6-CD275BC02DA8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5:20.702" v="57"/>
        <pc:sldMkLst>
          <pc:docMk/>
          <pc:sldMk cId="1023445553" sldId="307"/>
        </pc:sldMkLst>
        <pc:spChg chg="del">
          <ac:chgData name="Eduardo Goulart | CBA B+G" userId="S::eduardo.goulart@cba-bmaisg.com::8c9075f2-cab7-4379-a1cf-aa5a23e852b3" providerId="AD" clId="Web-{81C4DDE6-CD30-5C69-5B18-1086FB3F82F6}" dt="2023-07-06T12:24:22.982" v="31"/>
          <ac:spMkLst>
            <pc:docMk/>
            <pc:sldMk cId="1023445553" sldId="307"/>
            <ac:spMk id="4" creationId="{362CBCDE-9626-59DE-6CC3-62C2DC0F5C9B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4:23.248" v="32"/>
          <ac:spMkLst>
            <pc:docMk/>
            <pc:sldMk cId="1023445553" sldId="307"/>
            <ac:spMk id="5" creationId="{EE3357BD-B193-99C4-7124-3C5BD488D64D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5:20.359" v="56"/>
          <ac:spMkLst>
            <pc:docMk/>
            <pc:sldMk cId="1023445553" sldId="307"/>
            <ac:spMk id="6" creationId="{7FE9294A-02FD-5B9C-20C0-D9684FF64EED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5:20.702" v="57"/>
          <ac:spMkLst>
            <pc:docMk/>
            <pc:sldMk cId="1023445553" sldId="307"/>
            <ac:spMk id="8" creationId="{C3DC8688-71AC-2AF9-6B4A-88FC10E0B266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5:23.296" v="59"/>
        <pc:sldMkLst>
          <pc:docMk/>
          <pc:sldMk cId="807273046" sldId="308"/>
        </pc:sldMkLst>
        <pc:spChg chg="del">
          <ac:chgData name="Eduardo Goulart | CBA B+G" userId="S::eduardo.goulart@cba-bmaisg.com::8c9075f2-cab7-4379-a1cf-aa5a23e852b3" providerId="AD" clId="Web-{81C4DDE6-CD30-5C69-5B18-1086FB3F82F6}" dt="2023-07-06T12:24:25.513" v="33"/>
          <ac:spMkLst>
            <pc:docMk/>
            <pc:sldMk cId="807273046" sldId="308"/>
            <ac:spMk id="2" creationId="{1FF16EED-6FA4-8225-BE36-FDDB58FB81BA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4:25.748" v="34"/>
          <ac:spMkLst>
            <pc:docMk/>
            <pc:sldMk cId="807273046" sldId="308"/>
            <ac:spMk id="4" creationId="{FF35618F-EBAD-24DC-A3A3-FFE1087D252E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5:22.905" v="58"/>
          <ac:spMkLst>
            <pc:docMk/>
            <pc:sldMk cId="807273046" sldId="308"/>
            <ac:spMk id="6" creationId="{7FE9294A-02FD-5B9C-20C0-D9684FF64EED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5:23.296" v="59"/>
          <ac:spMkLst>
            <pc:docMk/>
            <pc:sldMk cId="807273046" sldId="308"/>
            <ac:spMk id="7" creationId="{71B7514B-DB31-DA3B-905A-44E2AA642236}"/>
          </ac:spMkLst>
        </pc:spChg>
      </pc:sldChg>
      <pc:sldChg chg="addSp delSp modSp">
        <pc:chgData name="Eduardo Goulart | CBA B+G" userId="S::eduardo.goulart@cba-bmaisg.com::8c9075f2-cab7-4379-a1cf-aa5a23e852b3" providerId="AD" clId="Web-{81C4DDE6-CD30-5C69-5B18-1086FB3F82F6}" dt="2023-07-06T12:25:12.577" v="53" actId="20577"/>
        <pc:sldMkLst>
          <pc:docMk/>
          <pc:sldMk cId="3998805830" sldId="309"/>
        </pc:sldMkLst>
        <pc:spChg chg="mod">
          <ac:chgData name="Eduardo Goulart | CBA B+G" userId="S::eduardo.goulart@cba-bmaisg.com::8c9075f2-cab7-4379-a1cf-aa5a23e852b3" providerId="AD" clId="Web-{81C4DDE6-CD30-5C69-5B18-1086FB3F82F6}" dt="2023-07-06T12:25:12.577" v="53" actId="20577"/>
          <ac:spMkLst>
            <pc:docMk/>
            <pc:sldMk cId="3998805830" sldId="309"/>
            <ac:spMk id="6" creationId="{7FE9294A-02FD-5B9C-20C0-D9684FF64EED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4:15.701" v="27"/>
          <ac:spMkLst>
            <pc:docMk/>
            <pc:sldMk cId="3998805830" sldId="309"/>
            <ac:spMk id="7" creationId="{D53481F9-8E2D-145C-3075-F6550EEF3F66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4:15.951" v="28"/>
          <ac:spMkLst>
            <pc:docMk/>
            <pc:sldMk cId="3998805830" sldId="309"/>
            <ac:spMk id="8" creationId="{1D12D524-CC45-571B-8270-919FD81BECFE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8:01.144" v="69"/>
        <pc:sldMkLst>
          <pc:docMk/>
          <pc:sldMk cId="712498464" sldId="313"/>
        </pc:sldMkLst>
        <pc:spChg chg="add">
          <ac:chgData name="Eduardo Goulart | CBA B+G" userId="S::eduardo.goulart@cba-bmaisg.com::8c9075f2-cab7-4379-a1cf-aa5a23e852b3" providerId="AD" clId="Web-{81C4DDE6-CD30-5C69-5B18-1086FB3F82F6}" dt="2023-07-06T12:28:01.144" v="69"/>
          <ac:spMkLst>
            <pc:docMk/>
            <pc:sldMk cId="712498464" sldId="313"/>
            <ac:spMk id="3" creationId="{9EEAD225-3E72-DBDD-DEF6-9AF27B16515D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8:00.909" v="68"/>
          <ac:spMkLst>
            <pc:docMk/>
            <pc:sldMk cId="712498464" sldId="313"/>
            <ac:spMk id="22" creationId="{3C02439E-2BBC-41AA-331C-C4A698F3D794}"/>
          </ac:spMkLst>
        </pc:spChg>
      </pc:sldChg>
      <pc:sldChg chg="addSp delSp modSp">
        <pc:chgData name="Eduardo Goulart | CBA B+G" userId="S::eduardo.goulart@cba-bmaisg.com::8c9075f2-cab7-4379-a1cf-aa5a23e852b3" providerId="AD" clId="Web-{81C4DDE6-CD30-5C69-5B18-1086FB3F82F6}" dt="2023-07-06T12:28:08.081" v="74"/>
        <pc:sldMkLst>
          <pc:docMk/>
          <pc:sldMk cId="4161098726" sldId="314"/>
        </pc:sldMkLst>
        <pc:spChg chg="add del">
          <ac:chgData name="Eduardo Goulart | CBA B+G" userId="S::eduardo.goulart@cba-bmaisg.com::8c9075f2-cab7-4379-a1cf-aa5a23e852b3" providerId="AD" clId="Web-{81C4DDE6-CD30-5C69-5B18-1086FB3F82F6}" dt="2023-07-06T12:28:07.722" v="73"/>
          <ac:spMkLst>
            <pc:docMk/>
            <pc:sldMk cId="4161098726" sldId="314"/>
            <ac:spMk id="3" creationId="{A774BC2F-10C1-BDF5-ED87-798282D5A66C}"/>
          </ac:spMkLst>
        </pc:spChg>
        <pc:spChg chg="add">
          <ac:chgData name="Eduardo Goulart | CBA B+G" userId="S::eduardo.goulart@cba-bmaisg.com::8c9075f2-cab7-4379-a1cf-aa5a23e852b3" providerId="AD" clId="Web-{81C4DDE6-CD30-5C69-5B18-1086FB3F82F6}" dt="2023-07-06T12:28:08.081" v="74"/>
          <ac:spMkLst>
            <pc:docMk/>
            <pc:sldMk cId="4161098726" sldId="314"/>
            <ac:spMk id="5" creationId="{7D88AFBB-0AC3-805B-4F36-4717328B74BC}"/>
          </ac:spMkLst>
        </pc:spChg>
        <pc:spChg chg="del mod">
          <ac:chgData name="Eduardo Goulart | CBA B+G" userId="S::eduardo.goulart@cba-bmaisg.com::8c9075f2-cab7-4379-a1cf-aa5a23e852b3" providerId="AD" clId="Web-{81C4DDE6-CD30-5C69-5B18-1086FB3F82F6}" dt="2023-07-06T12:28:05.894" v="72"/>
          <ac:spMkLst>
            <pc:docMk/>
            <pc:sldMk cId="4161098726" sldId="314"/>
            <ac:spMk id="22" creationId="{3C02439E-2BBC-41AA-331C-C4A698F3D794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8:11.144" v="76"/>
        <pc:sldMkLst>
          <pc:docMk/>
          <pc:sldMk cId="2336699345" sldId="315"/>
        </pc:sldMkLst>
        <pc:spChg chg="add">
          <ac:chgData name="Eduardo Goulart | CBA B+G" userId="S::eduardo.goulart@cba-bmaisg.com::8c9075f2-cab7-4379-a1cf-aa5a23e852b3" providerId="AD" clId="Web-{81C4DDE6-CD30-5C69-5B18-1086FB3F82F6}" dt="2023-07-06T12:28:11.144" v="76"/>
          <ac:spMkLst>
            <pc:docMk/>
            <pc:sldMk cId="2336699345" sldId="315"/>
            <ac:spMk id="3" creationId="{EE5C8306-F5C3-315C-80BF-5788AF213A4D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8:10.972" v="75"/>
          <ac:spMkLst>
            <pc:docMk/>
            <pc:sldMk cId="2336699345" sldId="315"/>
            <ac:spMk id="22" creationId="{3C02439E-2BBC-41AA-331C-C4A698F3D794}"/>
          </ac:spMkLst>
        </pc:spChg>
      </pc:sldChg>
      <pc:sldChg chg="addSp delSp">
        <pc:chgData name="Eduardo Goulart | CBA B+G" userId="S::eduardo.goulart@cba-bmaisg.com::8c9075f2-cab7-4379-a1cf-aa5a23e852b3" providerId="AD" clId="Web-{81C4DDE6-CD30-5C69-5B18-1086FB3F82F6}" dt="2023-07-06T12:28:13.519" v="78"/>
        <pc:sldMkLst>
          <pc:docMk/>
          <pc:sldMk cId="2568316869" sldId="316"/>
        </pc:sldMkLst>
        <pc:spChg chg="add">
          <ac:chgData name="Eduardo Goulart | CBA B+G" userId="S::eduardo.goulart@cba-bmaisg.com::8c9075f2-cab7-4379-a1cf-aa5a23e852b3" providerId="AD" clId="Web-{81C4DDE6-CD30-5C69-5B18-1086FB3F82F6}" dt="2023-07-06T12:28:13.519" v="78"/>
          <ac:spMkLst>
            <pc:docMk/>
            <pc:sldMk cId="2568316869" sldId="316"/>
            <ac:spMk id="3" creationId="{4EA2E6AA-0F81-AFA5-7CF5-A27234C58D4E}"/>
          </ac:spMkLst>
        </pc:spChg>
        <pc:spChg chg="del">
          <ac:chgData name="Eduardo Goulart | CBA B+G" userId="S::eduardo.goulart@cba-bmaisg.com::8c9075f2-cab7-4379-a1cf-aa5a23e852b3" providerId="AD" clId="Web-{81C4DDE6-CD30-5C69-5B18-1086FB3F82F6}" dt="2023-07-06T12:28:13.269" v="77"/>
          <ac:spMkLst>
            <pc:docMk/>
            <pc:sldMk cId="2568316869" sldId="316"/>
            <ac:spMk id="22" creationId="{3C02439E-2BBC-41AA-331C-C4A698F3D794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5DC235D3-7759-4946-A3F9-89BB3D0D3963}"/>
    <pc:docChg chg="addSld delSld modSld sldOrd addMainMaster">
      <pc:chgData name="Leonardo Kleinowski | CBA B+G" userId="S::leonardo.kleinowski@cba-bmaisg.com::0627a976-3891-46cc-823e-4451641b2c90" providerId="AD" clId="Web-{5DC235D3-7759-4946-A3F9-89BB3D0D3963}" dt="2023-06-27T13:41:52.465" v="266"/>
      <pc:docMkLst>
        <pc:docMk/>
      </pc:docMkLst>
      <pc:sldChg chg="addSp delSp modSp">
        <pc:chgData name="Leonardo Kleinowski | CBA B+G" userId="S::leonardo.kleinowski@cba-bmaisg.com::0627a976-3891-46cc-823e-4451641b2c90" providerId="AD" clId="Web-{5DC235D3-7759-4946-A3F9-89BB3D0D3963}" dt="2023-06-27T13:28:51.682" v="23" actId="1076"/>
        <pc:sldMkLst>
          <pc:docMk/>
          <pc:sldMk cId="2210866551" sldId="256"/>
        </pc:sldMkLst>
        <pc:spChg chg="del">
          <ac:chgData name="Leonardo Kleinowski | CBA B+G" userId="S::leonardo.kleinowski@cba-bmaisg.com::0627a976-3891-46cc-823e-4451641b2c90" providerId="AD" clId="Web-{5DC235D3-7759-4946-A3F9-89BB3D0D3963}" dt="2023-06-27T13:27:48.274" v="0"/>
          <ac:spMkLst>
            <pc:docMk/>
            <pc:sldMk cId="2210866551" sldId="256"/>
            <ac:spMk id="2" creationId="{00000000-0000-0000-0000-000000000000}"/>
          </ac:spMkLst>
        </pc:spChg>
        <pc:spChg chg="del">
          <ac:chgData name="Leonardo Kleinowski | CBA B+G" userId="S::leonardo.kleinowski@cba-bmaisg.com::0627a976-3891-46cc-823e-4451641b2c90" providerId="AD" clId="Web-{5DC235D3-7759-4946-A3F9-89BB3D0D3963}" dt="2023-06-27T13:27:49.790" v="1"/>
          <ac:spMkLst>
            <pc:docMk/>
            <pc:sldMk cId="2210866551" sldId="256"/>
            <ac:spMk id="3" creationId="{00000000-0000-0000-0000-000000000000}"/>
          </ac:spMkLst>
        </pc:spChg>
        <pc:spChg chg="add mod">
          <ac:chgData name="Leonardo Kleinowski | CBA B+G" userId="S::leonardo.kleinowski@cba-bmaisg.com::0627a976-3891-46cc-823e-4451641b2c90" providerId="AD" clId="Web-{5DC235D3-7759-4946-A3F9-89BB3D0D3963}" dt="2023-06-27T13:28:14.603" v="8" actId="1076"/>
          <ac:spMkLst>
            <pc:docMk/>
            <pc:sldMk cId="2210866551" sldId="256"/>
            <ac:spMk id="4" creationId="{8F1D6826-205F-847E-333F-010280BD0129}"/>
          </ac:spMkLst>
        </pc:spChg>
        <pc:spChg chg="add del mod">
          <ac:chgData name="Leonardo Kleinowski | CBA B+G" userId="S::leonardo.kleinowski@cba-bmaisg.com::0627a976-3891-46cc-823e-4451641b2c90" providerId="AD" clId="Web-{5DC235D3-7759-4946-A3F9-89BB3D0D3963}" dt="2023-06-27T13:28:51.682" v="23" actId="1076"/>
          <ac:spMkLst>
            <pc:docMk/>
            <pc:sldMk cId="2210866551" sldId="256"/>
            <ac:spMk id="5" creationId="{F42CD745-9C10-AF34-7EBB-68FA1D80D371}"/>
          </ac:spMkLst>
        </pc:spChg>
      </pc:sldChg>
      <pc:sldChg chg="modSp add modCm">
        <pc:chgData name="Leonardo Kleinowski | CBA B+G" userId="S::leonardo.kleinowski@cba-bmaisg.com::0627a976-3891-46cc-823e-4451641b2c90" providerId="AD" clId="Web-{5DC235D3-7759-4946-A3F9-89BB3D0D3963}" dt="2023-06-27T13:31:56.858" v="42" actId="20577"/>
        <pc:sldMkLst>
          <pc:docMk/>
          <pc:sldMk cId="4137911385" sldId="257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1:56.858" v="42" actId="20577"/>
          <ac:spMkLst>
            <pc:docMk/>
            <pc:sldMk cId="4137911385" sldId="257"/>
            <ac:spMk id="4" creationId="{43D9789D-00DF-8EE3-7C9B-D96DEB0FF1B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5DC235D3-7759-4946-A3F9-89BB3D0D3963}" dt="2023-06-27T13:31:56.858" v="42" actId="20577"/>
              <pc2:cmMkLst xmlns:pc2="http://schemas.microsoft.com/office/powerpoint/2019/9/main/command">
                <pc:docMk/>
                <pc:sldMk cId="4137911385" sldId="257"/>
                <pc2:cmMk id="{EDD9627D-85B1-4694-9BE0-E347CFBE66C9}"/>
              </pc2:cmMkLst>
            </pc226:cmChg>
          </p:ext>
        </pc:extLst>
      </pc:sldChg>
      <pc:sldChg chg="modSp add">
        <pc:chgData name="Leonardo Kleinowski | CBA B+G" userId="S::leonardo.kleinowski@cba-bmaisg.com::0627a976-3891-46cc-823e-4451641b2c90" providerId="AD" clId="Web-{5DC235D3-7759-4946-A3F9-89BB3D0D3963}" dt="2023-06-27T13:34:41.565" v="109" actId="20577"/>
        <pc:sldMkLst>
          <pc:docMk/>
          <pc:sldMk cId="1413085182" sldId="258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4:09.736" v="88" actId="20577"/>
          <ac:spMkLst>
            <pc:docMk/>
            <pc:sldMk cId="1413085182" sldId="258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5DC235D3-7759-4946-A3F9-89BB3D0D3963}" dt="2023-06-27T13:34:41.565" v="109" actId="20577"/>
          <ac:spMkLst>
            <pc:docMk/>
            <pc:sldMk cId="1413085182" sldId="258"/>
            <ac:spMk id="5" creationId="{CC4EDF19-C7F1-2985-B201-8B055C51A3EC}"/>
          </ac:spMkLst>
        </pc:spChg>
      </pc:sldChg>
      <pc:sldChg chg="modSp add replId">
        <pc:chgData name="Leonardo Kleinowski | CBA B+G" userId="S::leonardo.kleinowski@cba-bmaisg.com::0627a976-3891-46cc-823e-4451641b2c90" providerId="AD" clId="Web-{5DC235D3-7759-4946-A3F9-89BB3D0D3963}" dt="2023-06-27T13:32:45.234" v="61" actId="20577"/>
        <pc:sldMkLst>
          <pc:docMk/>
          <pc:sldMk cId="4209630326" sldId="259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2:45.234" v="61" actId="20577"/>
          <ac:spMkLst>
            <pc:docMk/>
            <pc:sldMk cId="4209630326" sldId="259"/>
            <ac:spMk id="4" creationId="{43D9789D-00DF-8EE3-7C9B-D96DEB0FF1B6}"/>
          </ac:spMkLst>
        </pc:spChg>
      </pc:sldChg>
      <pc:sldChg chg="modSp add replId">
        <pc:chgData name="Leonardo Kleinowski | CBA B+G" userId="S::leonardo.kleinowski@cba-bmaisg.com::0627a976-3891-46cc-823e-4451641b2c90" providerId="AD" clId="Web-{5DC235D3-7759-4946-A3F9-89BB3D0D3963}" dt="2023-06-27T13:33:14.672" v="70" actId="20577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3:14.672" v="70" actId="20577"/>
          <ac:spMkLst>
            <pc:docMk/>
            <pc:sldMk cId="1760440247" sldId="260"/>
            <ac:spMk id="4" creationId="{43D9789D-00DF-8EE3-7C9B-D96DEB0FF1B6}"/>
          </ac:spMkLst>
        </pc:spChg>
      </pc:sldChg>
      <pc:sldChg chg="modSp add del replId">
        <pc:chgData name="Leonardo Kleinowski | CBA B+G" userId="S::leonardo.kleinowski@cba-bmaisg.com::0627a976-3891-46cc-823e-4451641b2c90" providerId="AD" clId="Web-{5DC235D3-7759-4946-A3F9-89BB3D0D3963}" dt="2023-06-27T13:34:01.814" v="82"/>
        <pc:sldMkLst>
          <pc:docMk/>
          <pc:sldMk cId="2915077051" sldId="261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3:44.282" v="81" actId="20577"/>
          <ac:spMkLst>
            <pc:docMk/>
            <pc:sldMk cId="2915077051" sldId="261"/>
            <ac:spMk id="4" creationId="{43D9789D-00DF-8EE3-7C9B-D96DEB0FF1B6}"/>
          </ac:spMkLst>
        </pc:spChg>
      </pc:sldChg>
      <pc:sldChg chg="modSp add replId">
        <pc:chgData name="Leonardo Kleinowski | CBA B+G" userId="S::leonardo.kleinowski@cba-bmaisg.com::0627a976-3891-46cc-823e-4451641b2c90" providerId="AD" clId="Web-{5DC235D3-7759-4946-A3F9-89BB3D0D3963}" dt="2023-06-27T13:36:02.114" v="134" actId="20577"/>
        <pc:sldMkLst>
          <pc:docMk/>
          <pc:sldMk cId="3613169018" sldId="261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5:40.801" v="119" actId="20577"/>
          <ac:spMkLst>
            <pc:docMk/>
            <pc:sldMk cId="3613169018" sldId="261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5DC235D3-7759-4946-A3F9-89BB3D0D3963}" dt="2023-06-27T13:36:02.114" v="134" actId="20577"/>
          <ac:spMkLst>
            <pc:docMk/>
            <pc:sldMk cId="3613169018" sldId="261"/>
            <ac:spMk id="5" creationId="{CC4EDF19-C7F1-2985-B201-8B055C51A3EC}"/>
          </ac:spMkLst>
        </pc:spChg>
      </pc:sldChg>
      <pc:sldChg chg="modSp add ord replId">
        <pc:chgData name="Leonardo Kleinowski | CBA B+G" userId="S::leonardo.kleinowski@cba-bmaisg.com::0627a976-3891-46cc-823e-4451641b2c90" providerId="AD" clId="Web-{5DC235D3-7759-4946-A3F9-89BB3D0D3963}" dt="2023-06-27T13:41:52.465" v="266"/>
        <pc:sldMkLst>
          <pc:docMk/>
          <pc:sldMk cId="1794129840" sldId="262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6:25.130" v="140" actId="20577"/>
          <ac:spMkLst>
            <pc:docMk/>
            <pc:sldMk cId="1794129840" sldId="262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5DC235D3-7759-4946-A3F9-89BB3D0D3963}" dt="2023-06-27T13:36:39.396" v="154" actId="20577"/>
          <ac:spMkLst>
            <pc:docMk/>
            <pc:sldMk cId="1794129840" sldId="262"/>
            <ac:spMk id="5" creationId="{CC4EDF19-C7F1-2985-B201-8B055C51A3EC}"/>
          </ac:spMkLst>
        </pc:spChg>
      </pc:sldChg>
      <pc:sldChg chg="modSp add ord replId">
        <pc:chgData name="Leonardo Kleinowski | CBA B+G" userId="S::leonardo.kleinowski@cba-bmaisg.com::0627a976-3891-46cc-823e-4451641b2c90" providerId="AD" clId="Web-{5DC235D3-7759-4946-A3F9-89BB3D0D3963}" dt="2023-06-27T13:41:36.621" v="265"/>
        <pc:sldMkLst>
          <pc:docMk/>
          <pc:sldMk cId="2404716482" sldId="263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7:08.334" v="161" actId="20577"/>
          <ac:spMkLst>
            <pc:docMk/>
            <pc:sldMk cId="2404716482" sldId="263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5DC235D3-7759-4946-A3F9-89BB3D0D3963}" dt="2023-06-27T13:41:13.449" v="263" actId="20577"/>
          <ac:spMkLst>
            <pc:docMk/>
            <pc:sldMk cId="2404716482" sldId="263"/>
            <ac:spMk id="5" creationId="{CC4EDF19-C7F1-2985-B201-8B055C51A3EC}"/>
          </ac:spMkLst>
        </pc:spChg>
      </pc:sldChg>
      <pc:sldChg chg="modSp add ord replId">
        <pc:chgData name="Leonardo Kleinowski | CBA B+G" userId="S::leonardo.kleinowski@cba-bmaisg.com::0627a976-3891-46cc-823e-4451641b2c90" providerId="AD" clId="Web-{5DC235D3-7759-4946-A3F9-89BB3D0D3963}" dt="2023-06-27T13:41:14.199" v="264"/>
        <pc:sldMkLst>
          <pc:docMk/>
          <pc:sldMk cId="1306378702" sldId="264"/>
        </pc:sldMkLst>
        <pc:spChg chg="mod">
          <ac:chgData name="Leonardo Kleinowski | CBA B+G" userId="S::leonardo.kleinowski@cba-bmaisg.com::0627a976-3891-46cc-823e-4451641b2c90" providerId="AD" clId="Web-{5DC235D3-7759-4946-A3F9-89BB3D0D3963}" dt="2023-06-27T13:37:36.866" v="176" actId="20577"/>
          <ac:spMkLst>
            <pc:docMk/>
            <pc:sldMk cId="1306378702" sldId="264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5DC235D3-7759-4946-A3F9-89BB3D0D3963}" dt="2023-06-27T13:40:45.495" v="244" actId="20577"/>
          <ac:spMkLst>
            <pc:docMk/>
            <pc:sldMk cId="1306378702" sldId="264"/>
            <ac:spMk id="5" creationId="{CC4EDF19-C7F1-2985-B201-8B055C51A3EC}"/>
          </ac:spMkLst>
        </pc:spChg>
      </pc:sldChg>
      <pc:sldMasterChg chg="add addSldLayout">
        <pc:chgData name="Leonardo Kleinowski | CBA B+G" userId="S::leonardo.kleinowski@cba-bmaisg.com::0627a976-3891-46cc-823e-4451641b2c90" providerId="AD" clId="Web-{5DC235D3-7759-4946-A3F9-89BB3D0D3963}" dt="2023-06-27T13:28:58.557" v="24"/>
        <pc:sldMasterMkLst>
          <pc:docMk/>
          <pc:sldMasterMk cId="2460954070" sldId="2147483660"/>
        </pc:sldMasterMkLst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">
          <pc:chgData name="Leonardo Kleinowski | CBA B+G" userId="S::leonardo.kleinowski@cba-bmaisg.com::0627a976-3891-46cc-823e-4451641b2c90" providerId="AD" clId="Web-{5DC235D3-7759-4946-A3F9-89BB3D0D3963}" dt="2023-06-27T13:28:58.557" v="24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Leonardo Kleinowski | CBA B+G" userId="S::leonardo.kleinowski@cba-bmaisg.com::0627a976-3891-46cc-823e-4451641b2c90" providerId="AD" clId="Web-{77F4E06D-4951-4BC1-851C-090B90937E62}"/>
    <pc:docChg chg="modSld">
      <pc:chgData name="Leonardo Kleinowski | CBA B+G" userId="S::leonardo.kleinowski@cba-bmaisg.com::0627a976-3891-46cc-823e-4451641b2c90" providerId="AD" clId="Web-{77F4E06D-4951-4BC1-851C-090B90937E62}" dt="2023-07-06T15:22:53.511" v="37"/>
      <pc:docMkLst>
        <pc:docMk/>
      </pc:docMkLst>
      <pc:sldChg chg="addCm modCm">
        <pc:chgData name="Leonardo Kleinowski | CBA B+G" userId="S::leonardo.kleinowski@cba-bmaisg.com::0627a976-3891-46cc-823e-4451641b2c90" providerId="AD" clId="Web-{77F4E06D-4951-4BC1-851C-090B90937E62}" dt="2023-07-06T15:20:28.599" v="36"/>
        <pc:sldMkLst>
          <pc:docMk/>
          <pc:sldMk cId="2210866551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Leonardo Kleinowski | CBA B+G" userId="S::leonardo.kleinowski@cba-bmaisg.com::0627a976-3891-46cc-823e-4451641b2c90" providerId="AD" clId="Web-{77F4E06D-4951-4BC1-851C-090B90937E62}" dt="2023-07-06T15:20:28.599" v="36"/>
              <pc2:cmMkLst xmlns:pc2="http://schemas.microsoft.com/office/powerpoint/2019/9/main/command">
                <pc:docMk/>
                <pc:sldMk cId="2210866551" sldId="256"/>
                <pc2:cmMk id="{A39467A8-4771-4FB9-91D3-B861F58D615D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4:24:26.920" v="0"/>
        <pc:sldMkLst>
          <pc:docMk/>
          <pc:sldMk cId="4137911385" sldId="2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24:26.920" v="0"/>
              <pc2:cmMkLst xmlns:pc2="http://schemas.microsoft.com/office/powerpoint/2019/9/main/command">
                <pc:docMk/>
                <pc:sldMk cId="4137911385" sldId="257"/>
                <pc2:cmMk id="{5195FDA0-9047-4719-9829-9D49080C8FF2}"/>
              </pc2:cmMkLst>
            </pc226:cmChg>
          </p:ext>
        </pc:extLst>
      </pc:sldChg>
      <pc:sldChg chg="modSp addCm modCm">
        <pc:chgData name="Leonardo Kleinowski | CBA B+G" userId="S::leonardo.kleinowski@cba-bmaisg.com::0627a976-3891-46cc-823e-4451641b2c90" providerId="AD" clId="Web-{77F4E06D-4951-4BC1-851C-090B90937E62}" dt="2023-07-06T14:58:31.719" v="30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77F4E06D-4951-4BC1-851C-090B90937E62}" dt="2023-07-06T14:39:11.127" v="18" actId="20577"/>
          <ac:spMkLst>
            <pc:docMk/>
            <pc:sldMk cId="1760440247" sldId="260"/>
            <ac:spMk id="8" creationId="{178B42DF-2303-309A-AEA2-9E8136B7E42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Leonardo Kleinowski | CBA B+G" userId="S::leonardo.kleinowski@cba-bmaisg.com::0627a976-3891-46cc-823e-4451641b2c90" providerId="AD" clId="Web-{77F4E06D-4951-4BC1-851C-090B90937E62}" dt="2023-07-06T14:39:11.127" v="18" actId="20577"/>
              <pc2:cmMkLst xmlns:pc2="http://schemas.microsoft.com/office/powerpoint/2019/9/main/command">
                <pc:docMk/>
                <pc:sldMk cId="1760440247" sldId="260"/>
                <pc2:cmMk id="{E2B51423-DC00-494B-9EEF-7C95782F8A2E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41:34.289" v="20"/>
              <pc2:cmMkLst xmlns:pc2="http://schemas.microsoft.com/office/powerpoint/2019/9/main/command">
                <pc:docMk/>
                <pc:sldMk cId="1760440247" sldId="260"/>
                <pc2:cmMk id="{CB0AA740-E4CA-4C5B-858C-2C7C8A074F73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45:22.813" v="23"/>
              <pc2:cmMkLst xmlns:pc2="http://schemas.microsoft.com/office/powerpoint/2019/9/main/command">
                <pc:docMk/>
                <pc:sldMk cId="1760440247" sldId="260"/>
                <pc2:cmMk id="{6876556B-8DBC-48AA-813C-81BC3D57B622}"/>
              </pc2:cmMkLst>
              <pc226:cmRplyChg chg="add">
                <pc226:chgData name="Leonardo Kleinowski | CBA B+G" userId="S::leonardo.kleinowski@cba-bmaisg.com::0627a976-3891-46cc-823e-4451641b2c90" providerId="AD" clId="Web-{77F4E06D-4951-4BC1-851C-090B90937E62}" dt="2023-07-06T14:45:22.813" v="23"/>
                <pc2:cmRplyMkLst xmlns:pc2="http://schemas.microsoft.com/office/powerpoint/2019/9/main/command">
                  <pc:docMk/>
                  <pc:sldMk cId="1760440247" sldId="260"/>
                  <pc2:cmMk id="{6876556B-8DBC-48AA-813C-81BC3D57B622}"/>
                  <pc2:cmRplyMk id="{F3200139-EDB8-48E0-9820-4A16BF5EAA4C}"/>
                </pc2:cmRplyMkLst>
              </pc226:cmRplyChg>
            </pc226:cmChg>
            <pc226:cmChg xmlns:pc226="http://schemas.microsoft.com/office/powerpoint/2022/06/main/command" chg="add mod">
              <pc226:chgData name="Leonardo Kleinowski | CBA B+G" userId="S::leonardo.kleinowski@cba-bmaisg.com::0627a976-3891-46cc-823e-4451641b2c90" providerId="AD" clId="Web-{77F4E06D-4951-4BC1-851C-090B90937E62}" dt="2023-07-06T14:58:31.719" v="30"/>
              <pc2:cmMkLst xmlns:pc2="http://schemas.microsoft.com/office/powerpoint/2019/9/main/command">
                <pc:docMk/>
                <pc:sldMk cId="1760440247" sldId="260"/>
                <pc2:cmMk id="{D581577C-D96A-45EA-918C-099CF87BEC8F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34:10.084" v="6"/>
              <pc2:cmMkLst xmlns:pc2="http://schemas.microsoft.com/office/powerpoint/2019/9/main/command">
                <pc:docMk/>
                <pc:sldMk cId="1760440247" sldId="260"/>
                <pc2:cmMk id="{9EE54B87-860A-4C61-8123-04595EAE16BD}"/>
              </pc2:cmMkLst>
            </pc226:cmChg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77F4E06D-4951-4BC1-851C-090B90937E62}" dt="2023-07-06T14:39:11.127" v="18" actId="20577"/>
              <pc2:cmMkLst xmlns:pc2="http://schemas.microsoft.com/office/powerpoint/2019/9/main/command">
                <pc:docMk/>
                <pc:sldMk cId="1760440247" sldId="260"/>
                <pc2:cmMk id="{C5CFCDEC-76B4-4D9B-BF1F-2DA50DA67606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4:42:50.948" v="21"/>
        <pc:sldMkLst>
          <pc:docMk/>
          <pc:sldMk cId="1306378702" sldId="26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42:50.948" v="21"/>
              <pc2:cmMkLst xmlns:pc2="http://schemas.microsoft.com/office/powerpoint/2019/9/main/command">
                <pc:docMk/>
                <pc:sldMk cId="1306378702" sldId="264"/>
                <pc2:cmMk id="{28EA940C-2EBC-45CB-BB15-AF68E555900D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5:05:25.860" v="33"/>
        <pc:sldMkLst>
          <pc:docMk/>
          <pc:sldMk cId="1860305430" sldId="26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5:05:25.860" v="33"/>
              <pc2:cmMkLst xmlns:pc2="http://schemas.microsoft.com/office/powerpoint/2019/9/main/command">
                <pc:docMk/>
                <pc:sldMk cId="1860305430" sldId="265"/>
                <pc2:cmMk id="{18643E83-DB98-4703-AEF7-EEBCAE53E168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4:30:36.138" v="2"/>
        <pc:sldMkLst>
          <pc:docMk/>
          <pc:sldMk cId="987052913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30:36.138" v="2"/>
              <pc2:cmMkLst xmlns:pc2="http://schemas.microsoft.com/office/powerpoint/2019/9/main/command">
                <pc:docMk/>
                <pc:sldMk cId="987052913" sldId="269"/>
                <pc2:cmMk id="{242EA1EE-2A9F-4D67-9F50-92C81E988AD5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5:04:51.734" v="32"/>
        <pc:sldMkLst>
          <pc:docMk/>
          <pc:sldMk cId="2081165832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55:46.900" v="26"/>
              <pc2:cmMkLst xmlns:pc2="http://schemas.microsoft.com/office/powerpoint/2019/9/main/command">
                <pc:docMk/>
                <pc:sldMk cId="2081165832" sldId="270"/>
                <pc2:cmMk id="{45230526-F629-4CFE-AED8-3B8D8C88BBEA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5:04:51.734" v="32"/>
              <pc2:cmMkLst xmlns:pc2="http://schemas.microsoft.com/office/powerpoint/2019/9/main/command">
                <pc:docMk/>
                <pc:sldMk cId="2081165832" sldId="270"/>
                <pc2:cmMk id="{51EBF784-ADEF-4F66-883E-04E49C63D462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28:47.852" v="1"/>
              <pc2:cmMkLst xmlns:pc2="http://schemas.microsoft.com/office/powerpoint/2019/9/main/command">
                <pc:docMk/>
                <pc:sldMk cId="2081165832" sldId="270"/>
                <pc2:cmMk id="{C70AB5A1-1AE8-4572-BAAC-191AC56FC6C0}"/>
              </pc2:cmMkLst>
            </pc226:cmChg>
          </p:ext>
        </pc:extLst>
      </pc:sldChg>
      <pc:sldChg chg="addCm modCm">
        <pc:chgData name="Leonardo Kleinowski | CBA B+G" userId="S::leonardo.kleinowski@cba-bmaisg.com::0627a976-3891-46cc-823e-4451641b2c90" providerId="AD" clId="Web-{77F4E06D-4951-4BC1-851C-090B90937E62}" dt="2023-07-06T14:52:04.673" v="25"/>
        <pc:sldMkLst>
          <pc:docMk/>
          <pc:sldMk cId="287708432" sldId="28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Leonardo Kleinowski | CBA B+G" userId="S::leonardo.kleinowski@cba-bmaisg.com::0627a976-3891-46cc-823e-4451641b2c90" providerId="AD" clId="Web-{77F4E06D-4951-4BC1-851C-090B90937E62}" dt="2023-07-06T14:52:04.673" v="25"/>
              <pc2:cmMkLst xmlns:pc2="http://schemas.microsoft.com/office/powerpoint/2019/9/main/command">
                <pc:docMk/>
                <pc:sldMk cId="287708432" sldId="281"/>
                <pc2:cmMk id="{F9BC072E-0634-437F-AAA1-0C6B700B6440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4:33:48.302" v="5"/>
        <pc:sldMkLst>
          <pc:docMk/>
          <pc:sldMk cId="1930396866" sldId="28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33:48.302" v="5"/>
              <pc2:cmMkLst xmlns:pc2="http://schemas.microsoft.com/office/powerpoint/2019/9/main/command">
                <pc:docMk/>
                <pc:sldMk cId="1930396866" sldId="284"/>
                <pc2:cmMk id="{7ED92C09-F632-4D36-BA43-8DB040BD5E0E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33:23.051" v="4"/>
              <pc2:cmMkLst xmlns:pc2="http://schemas.microsoft.com/office/powerpoint/2019/9/main/command">
                <pc:docMk/>
                <pc:sldMk cId="1930396866" sldId="284"/>
                <pc2:cmMk id="{9B30F9D3-15C6-4173-BD60-71A4D55D6B55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5:09:22.307" v="34"/>
        <pc:sldMkLst>
          <pc:docMk/>
          <pc:sldMk cId="2181793108" sldId="29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5:09:22.307" v="34"/>
              <pc2:cmMkLst xmlns:pc2="http://schemas.microsoft.com/office/powerpoint/2019/9/main/command">
                <pc:docMk/>
                <pc:sldMk cId="2181793108" sldId="292"/>
                <pc2:cmMk id="{2A4870C2-4C44-4E77-92A2-E06C5A01C85B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4:43:32.450" v="22"/>
        <pc:sldMkLst>
          <pc:docMk/>
          <pc:sldMk cId="3530752604" sldId="29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31:28.062" v="3"/>
              <pc2:cmMkLst xmlns:pc2="http://schemas.microsoft.com/office/powerpoint/2019/9/main/command">
                <pc:docMk/>
                <pc:sldMk cId="3530752604" sldId="293"/>
                <pc2:cmMk id="{67DD7D1E-023D-42BC-B2D9-0B8B83D903DE}"/>
              </pc2:cmMkLst>
            </pc226:cmChg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4:43:32.450" v="22"/>
              <pc2:cmMkLst xmlns:pc2="http://schemas.microsoft.com/office/powerpoint/2019/9/main/command">
                <pc:docMk/>
                <pc:sldMk cId="3530752604" sldId="293"/>
                <pc2:cmMk id="{CD25E5AD-0C79-4D2E-B96A-69BE5B9E88DE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5:22:53.511" v="37"/>
        <pc:sldMkLst>
          <pc:docMk/>
          <pc:sldMk cId="761600543" sldId="29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5:22:53.511" v="37"/>
              <pc2:cmMkLst xmlns:pc2="http://schemas.microsoft.com/office/powerpoint/2019/9/main/command">
                <pc:docMk/>
                <pc:sldMk cId="761600543" sldId="294"/>
                <pc2:cmMk id="{FABDE6A9-F334-4E1D-BDAE-69A50BF877D9}"/>
              </pc2:cmMkLst>
            </pc226:cmChg>
          </p:ext>
        </pc:extLst>
      </pc:sldChg>
      <pc:sldChg chg="addCm">
        <pc:chgData name="Leonardo Kleinowski | CBA B+G" userId="S::leonardo.kleinowski@cba-bmaisg.com::0627a976-3891-46cc-823e-4451641b2c90" providerId="AD" clId="Web-{77F4E06D-4951-4BC1-851C-090B90937E62}" dt="2023-07-06T15:11:36.469" v="35"/>
        <pc:sldMkLst>
          <pc:docMk/>
          <pc:sldMk cId="740427371" sldId="32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77F4E06D-4951-4BC1-851C-090B90937E62}" dt="2023-07-06T15:11:36.469" v="35"/>
              <pc2:cmMkLst xmlns:pc2="http://schemas.microsoft.com/office/powerpoint/2019/9/main/command">
                <pc:docMk/>
                <pc:sldMk cId="740427371" sldId="321"/>
                <pc2:cmMk id="{C6DF53FB-0BD8-46B1-A9AF-67C17E0A6267}"/>
              </pc2:cmMkLst>
            </pc226:cmChg>
          </p:ext>
        </pc:extLst>
      </pc:sldChg>
    </pc:docChg>
  </pc:docChgLst>
  <pc:docChgLst>
    <pc:chgData name="Leonardo Kleinowski | CBA B+G" userId="S::leonardo.kleinowski@cba-bmaisg.com::0627a976-3891-46cc-823e-4451641b2c90" providerId="AD" clId="Web-{D871B7D3-53F4-4BFE-89A9-877A855702DC}"/>
    <pc:docChg chg="modSld">
      <pc:chgData name="Leonardo Kleinowski | CBA B+G" userId="S::leonardo.kleinowski@cba-bmaisg.com::0627a976-3891-46cc-823e-4451641b2c90" providerId="AD" clId="Web-{D871B7D3-53F4-4BFE-89A9-877A855702DC}" dt="2023-07-06T22:40:02.832" v="11" actId="20577"/>
      <pc:docMkLst>
        <pc:docMk/>
      </pc:docMkLst>
      <pc:sldChg chg="modSp">
        <pc:chgData name="Leonardo Kleinowski | CBA B+G" userId="S::leonardo.kleinowski@cba-bmaisg.com::0627a976-3891-46cc-823e-4451641b2c90" providerId="AD" clId="Web-{D871B7D3-53F4-4BFE-89A9-877A855702DC}" dt="2023-07-06T22:39:03.174" v="0" actId="20577"/>
        <pc:sldMkLst>
          <pc:docMk/>
          <pc:sldMk cId="4137911385" sldId="257"/>
        </pc:sldMkLst>
        <pc:spChg chg="mod">
          <ac:chgData name="Leonardo Kleinowski | CBA B+G" userId="S::leonardo.kleinowski@cba-bmaisg.com::0627a976-3891-46cc-823e-4451641b2c90" providerId="AD" clId="Web-{D871B7D3-53F4-4BFE-89A9-877A855702DC}" dt="2023-07-06T22:39:03.174" v="0" actId="20577"/>
          <ac:spMkLst>
            <pc:docMk/>
            <pc:sldMk cId="4137911385" sldId="257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D871B7D3-53F4-4BFE-89A9-877A855702DC}" dt="2023-07-06T22:39:57.816" v="8" actId="20577"/>
        <pc:sldMkLst>
          <pc:docMk/>
          <pc:sldMk cId="2675650636" sldId="280"/>
        </pc:sldMkLst>
        <pc:spChg chg="mod">
          <ac:chgData name="Leonardo Kleinowski | CBA B+G" userId="S::leonardo.kleinowski@cba-bmaisg.com::0627a976-3891-46cc-823e-4451641b2c90" providerId="AD" clId="Web-{D871B7D3-53F4-4BFE-89A9-877A855702DC}" dt="2023-07-06T22:39:57.816" v="8" actId="20577"/>
          <ac:spMkLst>
            <pc:docMk/>
            <pc:sldMk cId="2675650636" sldId="280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D871B7D3-53F4-4BFE-89A9-877A855702DC}" dt="2023-07-06T22:40:02.832" v="11" actId="20577"/>
        <pc:sldMkLst>
          <pc:docMk/>
          <pc:sldMk cId="287708432" sldId="281"/>
        </pc:sldMkLst>
        <pc:spChg chg="mod">
          <ac:chgData name="Leonardo Kleinowski | CBA B+G" userId="S::leonardo.kleinowski@cba-bmaisg.com::0627a976-3891-46cc-823e-4451641b2c90" providerId="AD" clId="Web-{D871B7D3-53F4-4BFE-89A9-877A855702DC}" dt="2023-07-06T22:39:18.347" v="3" actId="20577"/>
          <ac:spMkLst>
            <pc:docMk/>
            <pc:sldMk cId="287708432" sldId="281"/>
            <ac:spMk id="4" creationId="{1E94B8BD-EF50-69BB-87C2-4F4F143FDBE4}"/>
          </ac:spMkLst>
        </pc:spChg>
        <pc:spChg chg="mod">
          <ac:chgData name="Leonardo Kleinowski | CBA B+G" userId="S::leonardo.kleinowski@cba-bmaisg.com::0627a976-3891-46cc-823e-4451641b2c90" providerId="AD" clId="Web-{D871B7D3-53F4-4BFE-89A9-877A855702DC}" dt="2023-07-06T22:40:02.832" v="11" actId="20577"/>
          <ac:spMkLst>
            <pc:docMk/>
            <pc:sldMk cId="287708432" sldId="281"/>
            <ac:spMk id="5" creationId="{E3F8372E-C5CE-347E-6196-2D56072AEFEF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438A1C78-97AF-4D12-A4FD-2FE233CC4F13}"/>
    <pc:docChg chg="modSld">
      <pc:chgData name="Leonardo Kleinowski | CBA B+G" userId="S::leonardo.kleinowski@cba-bmaisg.com::0627a976-3891-46cc-823e-4451641b2c90" providerId="AD" clId="Web-{438A1C78-97AF-4D12-A4FD-2FE233CC4F13}" dt="2023-06-27T23:47:56.516" v="61" actId="20577"/>
      <pc:docMkLst>
        <pc:docMk/>
      </pc:docMkLst>
      <pc:sldChg chg="modSp">
        <pc:chgData name="Leonardo Kleinowski | CBA B+G" userId="S::leonardo.kleinowski@cba-bmaisg.com::0627a976-3891-46cc-823e-4451641b2c90" providerId="AD" clId="Web-{438A1C78-97AF-4D12-A4FD-2FE233CC4F13}" dt="2023-06-27T23:41:09.378" v="12" actId="20577"/>
        <pc:sldMkLst>
          <pc:docMk/>
          <pc:sldMk cId="4137911385" sldId="257"/>
        </pc:sldMkLst>
        <pc:spChg chg="mod">
          <ac:chgData name="Leonardo Kleinowski | CBA B+G" userId="S::leonardo.kleinowski@cba-bmaisg.com::0627a976-3891-46cc-823e-4451641b2c90" providerId="AD" clId="Web-{438A1C78-97AF-4D12-A4FD-2FE233CC4F13}" dt="2023-06-27T23:41:09.378" v="12" actId="20577"/>
          <ac:spMkLst>
            <pc:docMk/>
            <pc:sldMk cId="4137911385" sldId="257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438A1C78-97AF-4D12-A4FD-2FE233CC4F13}" dt="2023-06-27T23:41:30.504" v="14" actId="20577"/>
        <pc:sldMkLst>
          <pc:docMk/>
          <pc:sldMk cId="4209630326" sldId="259"/>
        </pc:sldMkLst>
        <pc:spChg chg="mod">
          <ac:chgData name="Leonardo Kleinowski | CBA B+G" userId="S::leonardo.kleinowski@cba-bmaisg.com::0627a976-3891-46cc-823e-4451641b2c90" providerId="AD" clId="Web-{438A1C78-97AF-4D12-A4FD-2FE233CC4F13}" dt="2023-06-27T23:41:30.504" v="14" actId="20577"/>
          <ac:spMkLst>
            <pc:docMk/>
            <pc:sldMk cId="4209630326" sldId="259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438A1C78-97AF-4D12-A4FD-2FE233CC4F13}" dt="2023-06-27T23:47:56.516" v="61" actId="20577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438A1C78-97AF-4D12-A4FD-2FE233CC4F13}" dt="2023-06-27T23:43:26.773" v="18" actId="14100"/>
          <ac:spMkLst>
            <pc:docMk/>
            <pc:sldMk cId="1760440247" sldId="260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438A1C78-97AF-4D12-A4FD-2FE233CC4F13}" dt="2023-06-27T23:47:56.516" v="61" actId="20577"/>
          <ac:spMkLst>
            <pc:docMk/>
            <pc:sldMk cId="1760440247" sldId="260"/>
            <ac:spMk id="8" creationId="{178B42DF-2303-309A-AEA2-9E8136B7E42F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B896ACC3-C851-74EC-217F-224D62AE267F}"/>
    <pc:docChg chg="modSld">
      <pc:chgData name="Leonardo Kleinowski | CBA B+G" userId="S::leonardo.kleinowski@cba-bmaisg.com::0627a976-3891-46cc-823e-4451641b2c90" providerId="AD" clId="Web-{B896ACC3-C851-74EC-217F-224D62AE267F}" dt="2023-07-14T05:03:12.771" v="199"/>
      <pc:docMkLst>
        <pc:docMk/>
      </pc:docMkLst>
      <pc:sldChg chg="addSp delSp modSp">
        <pc:chgData name="Leonardo Kleinowski | CBA B+G" userId="S::leonardo.kleinowski@cba-bmaisg.com::0627a976-3891-46cc-823e-4451641b2c90" providerId="AD" clId="Web-{B896ACC3-C851-74EC-217F-224D62AE267F}" dt="2023-07-14T05:01:04.569" v="186" actId="1076"/>
        <pc:sldMkLst>
          <pc:docMk/>
          <pc:sldMk cId="961946966" sldId="271"/>
        </pc:sldMkLst>
        <pc:spChg chg="mod">
          <ac:chgData name="Leonardo Kleinowski | CBA B+G" userId="S::leonardo.kleinowski@cba-bmaisg.com::0627a976-3891-46cc-823e-4451641b2c90" providerId="AD" clId="Web-{B896ACC3-C851-74EC-217F-224D62AE267F}" dt="2023-07-14T05:00:36.302" v="177" actId="20577"/>
          <ac:spMkLst>
            <pc:docMk/>
            <pc:sldMk cId="961946966" sldId="271"/>
            <ac:spMk id="2" creationId="{EB80EE07-F795-61A1-2613-E1BF56D43E64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4:58:38.342" v="121" actId="1076"/>
          <ac:spMkLst>
            <pc:docMk/>
            <pc:sldMk cId="961946966" sldId="271"/>
            <ac:spMk id="3" creationId="{DDDCE76C-30E9-54C1-E9F9-235019CBFC7E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5:01:04.569" v="186" actId="1076"/>
          <ac:spMkLst>
            <pc:docMk/>
            <pc:sldMk cId="961946966" sldId="271"/>
            <ac:spMk id="6" creationId="{44532E8D-9DDC-7A56-D42F-55B861C78A31}"/>
          </ac:spMkLst>
        </pc:spChg>
        <pc:spChg chg="del">
          <ac:chgData name="Leonardo Kleinowski | CBA B+G" userId="S::leonardo.kleinowski@cba-bmaisg.com::0627a976-3891-46cc-823e-4451641b2c90" providerId="AD" clId="Web-{B896ACC3-C851-74EC-217F-224D62AE267F}" dt="2023-07-14T04:57:09.948" v="82"/>
          <ac:spMkLst>
            <pc:docMk/>
            <pc:sldMk cId="961946966" sldId="271"/>
            <ac:spMk id="7" creationId="{445374AC-41C9-2CE7-19F9-ADB57D192D6F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5:01:01.006" v="185" actId="1076"/>
          <ac:spMkLst>
            <pc:docMk/>
            <pc:sldMk cId="961946966" sldId="271"/>
            <ac:spMk id="8" creationId="{6A27762E-01BF-67EC-666E-F77766975D08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5:00:31.974" v="175" actId="20577"/>
          <ac:spMkLst>
            <pc:docMk/>
            <pc:sldMk cId="961946966" sldId="271"/>
            <ac:spMk id="9" creationId="{F61730DB-6291-27ED-0284-7E534B44EF18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5:00:54.537" v="184" actId="14100"/>
          <ac:spMkLst>
            <pc:docMk/>
            <pc:sldMk cId="961946966" sldId="271"/>
            <ac:spMk id="10" creationId="{90D080BA-6A2D-4EF5-91E3-BA94D721B1E9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5:00:47.053" v="183" actId="20577"/>
          <ac:spMkLst>
            <pc:docMk/>
            <pc:sldMk cId="961946966" sldId="271"/>
            <ac:spMk id="11" creationId="{C6FB56B6-3B61-65A5-2ED0-E94EDCC664DB}"/>
          </ac:spMkLst>
        </pc:spChg>
        <pc:spChg chg="add mod">
          <ac:chgData name="Leonardo Kleinowski | CBA B+G" userId="S::leonardo.kleinowski@cba-bmaisg.com::0627a976-3891-46cc-823e-4451641b2c90" providerId="AD" clId="Web-{B896ACC3-C851-74EC-217F-224D62AE267F}" dt="2023-07-14T04:58:45.404" v="122" actId="1076"/>
          <ac:spMkLst>
            <pc:docMk/>
            <pc:sldMk cId="961946966" sldId="271"/>
            <ac:spMk id="12" creationId="{CF02B338-CF61-A69F-FC79-6B4A2B652A46}"/>
          </ac:spMkLst>
        </pc:spChg>
        <pc:picChg chg="del">
          <ac:chgData name="Leonardo Kleinowski | CBA B+G" userId="S::leonardo.kleinowski@cba-bmaisg.com::0627a976-3891-46cc-823e-4451641b2c90" providerId="AD" clId="Web-{B896ACC3-C851-74EC-217F-224D62AE267F}" dt="2023-07-14T04:57:10.854" v="83"/>
          <ac:picMkLst>
            <pc:docMk/>
            <pc:sldMk cId="961946966" sldId="271"/>
            <ac:picMk id="5" creationId="{B0A38205-3575-009C-5047-23DE83B9CD02}"/>
          </ac:picMkLst>
        </pc:picChg>
        <pc:cxnChg chg="add mod">
          <ac:chgData name="Leonardo Kleinowski | CBA B+G" userId="S::leonardo.kleinowski@cba-bmaisg.com::0627a976-3891-46cc-823e-4451641b2c90" providerId="AD" clId="Web-{B896ACC3-C851-74EC-217F-224D62AE267F}" dt="2023-07-14T04:58:47.701" v="123" actId="1076"/>
          <ac:cxnSpMkLst>
            <pc:docMk/>
            <pc:sldMk cId="961946966" sldId="271"/>
            <ac:cxnSpMk id="14" creationId="{B51A6997-CC1E-CB36-C47A-CB2C4A3F7A64}"/>
          </ac:cxnSpMkLst>
        </pc:cxnChg>
      </pc:sldChg>
      <pc:sldChg chg="modSp">
        <pc:chgData name="Leonardo Kleinowski | CBA B+G" userId="S::leonardo.kleinowski@cba-bmaisg.com::0627a976-3891-46cc-823e-4451641b2c90" providerId="AD" clId="Web-{B896ACC3-C851-74EC-217F-224D62AE267F}" dt="2023-07-14T05:02:54.614" v="196" actId="20577"/>
        <pc:sldMkLst>
          <pc:docMk/>
          <pc:sldMk cId="389718799" sldId="330"/>
        </pc:sldMkLst>
        <pc:spChg chg="mod">
          <ac:chgData name="Leonardo Kleinowski | CBA B+G" userId="S::leonardo.kleinowski@cba-bmaisg.com::0627a976-3891-46cc-823e-4451641b2c90" providerId="AD" clId="Web-{B896ACC3-C851-74EC-217F-224D62AE267F}" dt="2023-07-14T05:02:54.614" v="196" actId="20577"/>
          <ac:spMkLst>
            <pc:docMk/>
            <pc:sldMk cId="389718799" sldId="330"/>
            <ac:spMk id="2" creationId="{C34FBE5C-ED39-15F3-0851-96CD803DF0D7}"/>
          </ac:spMkLst>
        </pc:spChg>
        <pc:spChg chg="mod">
          <ac:chgData name="Leonardo Kleinowski | CBA B+G" userId="S::leonardo.kleinowski@cba-bmaisg.com::0627a976-3891-46cc-823e-4451641b2c90" providerId="AD" clId="Web-{B896ACC3-C851-74EC-217F-224D62AE267F}" dt="2023-07-14T05:02:17.728" v="188" actId="1076"/>
          <ac:spMkLst>
            <pc:docMk/>
            <pc:sldMk cId="389718799" sldId="330"/>
            <ac:spMk id="3" creationId="{2BF9A731-729E-49D7-0DBC-7951D262388D}"/>
          </ac:spMkLst>
        </pc:spChg>
      </pc:sldChg>
      <pc:sldChg chg="delSp">
        <pc:chgData name="Leonardo Kleinowski | CBA B+G" userId="S::leonardo.kleinowski@cba-bmaisg.com::0627a976-3891-46cc-823e-4451641b2c90" providerId="AD" clId="Web-{B896ACC3-C851-74EC-217F-224D62AE267F}" dt="2023-07-14T05:03:12.771" v="199"/>
        <pc:sldMkLst>
          <pc:docMk/>
          <pc:sldMk cId="3573470030" sldId="334"/>
        </pc:sldMkLst>
        <pc:spChg chg="del">
          <ac:chgData name="Leonardo Kleinowski | CBA B+G" userId="S::leonardo.kleinowski@cba-bmaisg.com::0627a976-3891-46cc-823e-4451641b2c90" providerId="AD" clId="Web-{B896ACC3-C851-74EC-217F-224D62AE267F}" dt="2023-07-14T05:03:12.771" v="199"/>
          <ac:spMkLst>
            <pc:docMk/>
            <pc:sldMk cId="3573470030" sldId="334"/>
            <ac:spMk id="9" creationId="{6D97819C-B124-FE69-B897-33E782C62277}"/>
          </ac:spMkLst>
        </pc:spChg>
      </pc:sldChg>
      <pc:sldChg chg="modSp">
        <pc:chgData name="Leonardo Kleinowski | CBA B+G" userId="S::leonardo.kleinowski@cba-bmaisg.com::0627a976-3891-46cc-823e-4451641b2c90" providerId="AD" clId="Web-{B896ACC3-C851-74EC-217F-224D62AE267F}" dt="2023-07-14T05:03:04.286" v="198" actId="14100"/>
        <pc:sldMkLst>
          <pc:docMk/>
          <pc:sldMk cId="696428083" sldId="335"/>
        </pc:sldMkLst>
        <pc:spChg chg="mod">
          <ac:chgData name="Leonardo Kleinowski | CBA B+G" userId="S::leonardo.kleinowski@cba-bmaisg.com::0627a976-3891-46cc-823e-4451641b2c90" providerId="AD" clId="Web-{B896ACC3-C851-74EC-217F-224D62AE267F}" dt="2023-07-14T05:03:04.286" v="198" actId="14100"/>
          <ac:spMkLst>
            <pc:docMk/>
            <pc:sldMk cId="696428083" sldId="335"/>
            <ac:spMk id="14" creationId="{B1006C49-660A-51FD-4465-53DAEF425858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4D788484-553F-4995-A814-FE04FD55A93F}"/>
    <pc:docChg chg="addSld delSld modSld">
      <pc:chgData name="Leonardo Kleinowski | CBA B+G" userId="S::leonardo.kleinowski@cba-bmaisg.com::0627a976-3891-46cc-823e-4451641b2c90" providerId="AD" clId="Web-{4D788484-553F-4995-A814-FE04FD55A93F}" dt="2023-06-28T02:58:32.007" v="2748" actId="1076"/>
      <pc:docMkLst>
        <pc:docMk/>
      </pc:docMkLst>
      <pc:sldChg chg="modSp">
        <pc:chgData name="Leonardo Kleinowski | CBA B+G" userId="S::leonardo.kleinowski@cba-bmaisg.com::0627a976-3891-46cc-823e-4451641b2c90" providerId="AD" clId="Web-{4D788484-553F-4995-A814-FE04FD55A93F}" dt="2023-06-28T00:01:46.717" v="106" actId="20577"/>
        <pc:sldMkLst>
          <pc:docMk/>
          <pc:sldMk cId="4137911385" sldId="257"/>
        </pc:sldMkLst>
        <pc:spChg chg="mod">
          <ac:chgData name="Leonardo Kleinowski | CBA B+G" userId="S::leonardo.kleinowski@cba-bmaisg.com::0627a976-3891-46cc-823e-4451641b2c90" providerId="AD" clId="Web-{4D788484-553F-4995-A814-FE04FD55A93F}" dt="2023-06-28T00:01:46.717" v="106" actId="20577"/>
          <ac:spMkLst>
            <pc:docMk/>
            <pc:sldMk cId="4137911385" sldId="257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4D788484-553F-4995-A814-FE04FD55A93F}" dt="2023-06-28T02:28:31.773" v="1860" actId="20577"/>
        <pc:sldMkLst>
          <pc:docMk/>
          <pc:sldMk cId="1413085182" sldId="258"/>
        </pc:sldMkLst>
        <pc:spChg chg="mod">
          <ac:chgData name="Leonardo Kleinowski | CBA B+G" userId="S::leonardo.kleinowski@cba-bmaisg.com::0627a976-3891-46cc-823e-4451641b2c90" providerId="AD" clId="Web-{4D788484-553F-4995-A814-FE04FD55A93F}" dt="2023-06-28T02:28:31.773" v="1860" actId="20577"/>
          <ac:spMkLst>
            <pc:docMk/>
            <pc:sldMk cId="1413085182" sldId="258"/>
            <ac:spMk id="5" creationId="{CC4EDF19-C7F1-2985-B201-8B055C51A3EC}"/>
          </ac:spMkLst>
        </pc:spChg>
      </pc:sldChg>
      <pc:sldChg chg="modSp">
        <pc:chgData name="Leonardo Kleinowski | CBA B+G" userId="S::leonardo.kleinowski@cba-bmaisg.com::0627a976-3891-46cc-823e-4451641b2c90" providerId="AD" clId="Web-{4D788484-553F-4995-A814-FE04FD55A93F}" dt="2023-06-28T00:03:09.267" v="146" actId="20577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4D788484-553F-4995-A814-FE04FD55A93F}" dt="2023-06-28T00:03:09.267" v="146" actId="20577"/>
          <ac:spMkLst>
            <pc:docMk/>
            <pc:sldMk cId="1760440247" sldId="260"/>
            <ac:spMk id="8" creationId="{178B42DF-2303-309A-AEA2-9E8136B7E42F}"/>
          </ac:spMkLst>
        </pc:spChg>
      </pc:sldChg>
      <pc:sldChg chg="addSp delSp modSp">
        <pc:chgData name="Leonardo Kleinowski | CBA B+G" userId="S::leonardo.kleinowski@cba-bmaisg.com::0627a976-3891-46cc-823e-4451641b2c90" providerId="AD" clId="Web-{4D788484-553F-4995-A814-FE04FD55A93F}" dt="2023-06-28T02:51:30.161" v="2641" actId="14100"/>
        <pc:sldMkLst>
          <pc:docMk/>
          <pc:sldMk cId="3613169018" sldId="261"/>
        </pc:sldMkLst>
        <pc:spChg chg="add mod">
          <ac:chgData name="Leonardo Kleinowski | CBA B+G" userId="S::leonardo.kleinowski@cba-bmaisg.com::0627a976-3891-46cc-823e-4451641b2c90" providerId="AD" clId="Web-{4D788484-553F-4995-A814-FE04FD55A93F}" dt="2023-06-28T02:50:54.379" v="2622" actId="1076"/>
          <ac:spMkLst>
            <pc:docMk/>
            <pc:sldMk cId="3613169018" sldId="261"/>
            <ac:spMk id="3" creationId="{A9405B65-BB44-0DAB-EFCE-190964503956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2:46:38.008" v="2389"/>
          <ac:spMkLst>
            <pc:docMk/>
            <pc:sldMk cId="3613169018" sldId="261"/>
            <ac:spMk id="4" creationId="{43D9789D-00DF-8EE3-7C9B-D96DEB0FF1B6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2:46:31.946" v="2388"/>
          <ac:spMkLst>
            <pc:docMk/>
            <pc:sldMk cId="3613169018" sldId="261"/>
            <ac:spMk id="5" creationId="{CC4EDF19-C7F1-2985-B201-8B055C51A3EC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394" v="2623" actId="1076"/>
          <ac:spMkLst>
            <pc:docMk/>
            <pc:sldMk cId="3613169018" sldId="261"/>
            <ac:spMk id="6" creationId="{14E275CA-5999-FC3E-484A-DA8E283E2C70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394" v="2624" actId="1076"/>
          <ac:spMkLst>
            <pc:docMk/>
            <pc:sldMk cId="3613169018" sldId="261"/>
            <ac:spMk id="7" creationId="{F53E8F37-E8BF-8E0B-F5CC-D0D46D4F7E1A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10" v="2625" actId="1076"/>
          <ac:spMkLst>
            <pc:docMk/>
            <pc:sldMk cId="3613169018" sldId="261"/>
            <ac:spMk id="8" creationId="{88E254CB-84B5-3460-AAF6-163D6FC80722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10" v="2626" actId="1076"/>
          <ac:spMkLst>
            <pc:docMk/>
            <pc:sldMk cId="3613169018" sldId="261"/>
            <ac:spMk id="9" creationId="{DE5D2173-666D-9133-4E01-E916294F60BB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10" v="2627" actId="1076"/>
          <ac:spMkLst>
            <pc:docMk/>
            <pc:sldMk cId="3613169018" sldId="261"/>
            <ac:spMk id="10" creationId="{CF1A55BA-E3AB-A4D3-5401-FAEF73070215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25" v="2628" actId="1076"/>
          <ac:spMkLst>
            <pc:docMk/>
            <pc:sldMk cId="3613169018" sldId="261"/>
            <ac:spMk id="11" creationId="{05DC29A2-B6A0-B4A1-9061-8F1ACB0882F8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41" v="2629" actId="1076"/>
          <ac:spMkLst>
            <pc:docMk/>
            <pc:sldMk cId="3613169018" sldId="261"/>
            <ac:spMk id="12" creationId="{CFBB88C4-935D-77D9-9DA5-CECA04780F08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41" v="2630" actId="1076"/>
          <ac:spMkLst>
            <pc:docMk/>
            <pc:sldMk cId="3613169018" sldId="261"/>
            <ac:spMk id="13" creationId="{403A19AB-474D-4A9F-CEC6-572A57D75E3F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57" v="2631" actId="1076"/>
          <ac:spMkLst>
            <pc:docMk/>
            <pc:sldMk cId="3613169018" sldId="261"/>
            <ac:spMk id="14" creationId="{ABD3D30D-4A25-85A4-B7C7-CFD2737CDA25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57" v="2632" actId="1076"/>
          <ac:spMkLst>
            <pc:docMk/>
            <pc:sldMk cId="3613169018" sldId="261"/>
            <ac:spMk id="15" creationId="{CE3ADEC1-845D-2CD4-8681-53DDF9A92B23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0:54.472" v="2633" actId="1076"/>
          <ac:spMkLst>
            <pc:docMk/>
            <pc:sldMk cId="3613169018" sldId="261"/>
            <ac:spMk id="16" creationId="{93F4D6BA-355A-4A1F-3072-33FC1690742D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1:30.161" v="2641" actId="14100"/>
          <ac:spMkLst>
            <pc:docMk/>
            <pc:sldMk cId="3613169018" sldId="261"/>
            <ac:spMk id="18" creationId="{0779FA72-DCCB-CAC3-54E9-8F763E87A1D5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1:25.645" v="2640" actId="14100"/>
          <ac:spMkLst>
            <pc:docMk/>
            <pc:sldMk cId="3613169018" sldId="261"/>
            <ac:spMk id="19" creationId="{7F944900-8068-E3E2-61EC-D9D1D7B90A1A}"/>
          </ac:spMkLst>
        </pc:spChg>
      </pc:sldChg>
      <pc:sldChg chg="addSp delSp modSp">
        <pc:chgData name="Leonardo Kleinowski | CBA B+G" userId="S::leonardo.kleinowski@cba-bmaisg.com::0627a976-3891-46cc-823e-4451641b2c90" providerId="AD" clId="Web-{4D788484-553F-4995-A814-FE04FD55A93F}" dt="2023-06-28T02:58:32.007" v="2748" actId="1076"/>
        <pc:sldMkLst>
          <pc:docMk/>
          <pc:sldMk cId="1794129840" sldId="262"/>
        </pc:sldMkLst>
        <pc:spChg chg="add mod">
          <ac:chgData name="Leonardo Kleinowski | CBA B+G" userId="S::leonardo.kleinowski@cba-bmaisg.com::0627a976-3891-46cc-823e-4451641b2c90" providerId="AD" clId="Web-{4D788484-553F-4995-A814-FE04FD55A93F}" dt="2023-06-28T02:57:52.677" v="2741" actId="14100"/>
          <ac:spMkLst>
            <pc:docMk/>
            <pc:sldMk cId="1794129840" sldId="262"/>
            <ac:spMk id="3" creationId="{DDDCE76C-30E9-54C1-E9F9-235019CBFC7E}"/>
          </ac:spMkLst>
        </pc:spChg>
        <pc:spChg chg="del">
          <ac:chgData name="Leonardo Kleinowski | CBA B+G" userId="S::leonardo.kleinowski@cba-bmaisg.com::0627a976-3891-46cc-823e-4451641b2c90" providerId="AD" clId="Web-{4D788484-553F-4995-A814-FE04FD55A93F}" dt="2023-06-28T02:57:55.209" v="2742"/>
          <ac:spMkLst>
            <pc:docMk/>
            <pc:sldMk cId="1794129840" sldId="262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58:32.007" v="2748" actId="1076"/>
          <ac:spMkLst>
            <pc:docMk/>
            <pc:sldMk cId="1794129840" sldId="262"/>
            <ac:spMk id="5" creationId="{CC4EDF19-C7F1-2985-B201-8B055C51A3EC}"/>
          </ac:spMkLst>
        </pc:spChg>
      </pc:sldChg>
      <pc:sldChg chg="modSp">
        <pc:chgData name="Leonardo Kleinowski | CBA B+G" userId="S::leonardo.kleinowski@cba-bmaisg.com::0627a976-3891-46cc-823e-4451641b2c90" providerId="AD" clId="Web-{4D788484-553F-4995-A814-FE04FD55A93F}" dt="2023-06-28T00:04:06.598" v="166" actId="20577"/>
        <pc:sldMkLst>
          <pc:docMk/>
          <pc:sldMk cId="1228268719" sldId="266"/>
        </pc:sldMkLst>
        <pc:spChg chg="mod">
          <ac:chgData name="Leonardo Kleinowski | CBA B+G" userId="S::leonardo.kleinowski@cba-bmaisg.com::0627a976-3891-46cc-823e-4451641b2c90" providerId="AD" clId="Web-{4D788484-553F-4995-A814-FE04FD55A93F}" dt="2023-06-28T00:04:06.598" v="166" actId="20577"/>
          <ac:spMkLst>
            <pc:docMk/>
            <pc:sldMk cId="1228268719" sldId="266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4D788484-553F-4995-A814-FE04FD55A93F}" dt="2023-06-28T00:04:49.365" v="174" actId="20577"/>
        <pc:sldMkLst>
          <pc:docMk/>
          <pc:sldMk cId="2160319639" sldId="267"/>
        </pc:sldMkLst>
        <pc:spChg chg="mod">
          <ac:chgData name="Leonardo Kleinowski | CBA B+G" userId="S::leonardo.kleinowski@cba-bmaisg.com::0627a976-3891-46cc-823e-4451641b2c90" providerId="AD" clId="Web-{4D788484-553F-4995-A814-FE04FD55A93F}" dt="2023-06-28T00:04:49.365" v="174" actId="20577"/>
          <ac:spMkLst>
            <pc:docMk/>
            <pc:sldMk cId="2160319639" sldId="267"/>
            <ac:spMk id="3" creationId="{9CA82664-5953-B6BA-17EB-52A7B5526FF5}"/>
          </ac:spMkLst>
        </pc:spChg>
      </pc:sldChg>
      <pc:sldChg chg="modSp">
        <pc:chgData name="Leonardo Kleinowski | CBA B+G" userId="S::leonardo.kleinowski@cba-bmaisg.com::0627a976-3891-46cc-823e-4451641b2c90" providerId="AD" clId="Web-{4D788484-553F-4995-A814-FE04FD55A93F}" dt="2023-06-28T02:26:08.548" v="1813" actId="20577"/>
        <pc:sldMkLst>
          <pc:docMk/>
          <pc:sldMk cId="783241517" sldId="268"/>
        </pc:sldMkLst>
        <pc:spChg chg="mod">
          <ac:chgData name="Leonardo Kleinowski | CBA B+G" userId="S::leonardo.kleinowski@cba-bmaisg.com::0627a976-3891-46cc-823e-4451641b2c90" providerId="AD" clId="Web-{4D788484-553F-4995-A814-FE04FD55A93F}" dt="2023-06-28T02:26:06.892" v="1811" actId="20577"/>
          <ac:spMkLst>
            <pc:docMk/>
            <pc:sldMk cId="783241517" sldId="268"/>
            <ac:spMk id="2" creationId="{0C883CF2-22A4-BF26-AEA8-BA868B290223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26:05.517" v="1810" actId="20577"/>
          <ac:spMkLst>
            <pc:docMk/>
            <pc:sldMk cId="783241517" sldId="268"/>
            <ac:spMk id="3" creationId="{9CA82664-5953-B6BA-17EB-52A7B5526FF5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26:07.970" v="1812" actId="20577"/>
          <ac:spMkLst>
            <pc:docMk/>
            <pc:sldMk cId="783241517" sldId="268"/>
            <ac:spMk id="5" creationId="{18364382-D863-0DD1-4A8F-11FA1355DFBE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26:08.548" v="1813" actId="20577"/>
          <ac:spMkLst>
            <pc:docMk/>
            <pc:sldMk cId="783241517" sldId="268"/>
            <ac:spMk id="11" creationId="{2B513168-BFCA-7D5E-BB2D-EE3A7082B97F}"/>
          </ac:spMkLst>
        </pc:spChg>
      </pc:sldChg>
      <pc:sldChg chg="addSp delSp modSp">
        <pc:chgData name="Leonardo Kleinowski | CBA B+G" userId="S::leonardo.kleinowski@cba-bmaisg.com::0627a976-3891-46cc-823e-4451641b2c90" providerId="AD" clId="Web-{4D788484-553F-4995-A814-FE04FD55A93F}" dt="2023-06-28T02:54:50.982" v="2677" actId="20577"/>
        <pc:sldMkLst>
          <pc:docMk/>
          <pc:sldMk cId="987052913" sldId="269"/>
        </pc:sldMkLst>
        <pc:spChg chg="del">
          <ac:chgData name="Leonardo Kleinowski | CBA B+G" userId="S::leonardo.kleinowski@cba-bmaisg.com::0627a976-3891-46cc-823e-4451641b2c90" providerId="AD" clId="Web-{4D788484-553F-4995-A814-FE04FD55A93F}" dt="2023-06-28T00:50:44.141" v="504"/>
          <ac:spMkLst>
            <pc:docMk/>
            <pc:sldMk cId="987052913" sldId="269"/>
            <ac:spMk id="2" creationId="{0C883CF2-22A4-BF26-AEA8-BA868B290223}"/>
          </ac:spMkLst>
        </pc:spChg>
        <pc:spChg chg="del">
          <ac:chgData name="Leonardo Kleinowski | CBA B+G" userId="S::leonardo.kleinowski@cba-bmaisg.com::0627a976-3891-46cc-823e-4451641b2c90" providerId="AD" clId="Web-{4D788484-553F-4995-A814-FE04FD55A93F}" dt="2023-06-28T00:50:42.329" v="503"/>
          <ac:spMkLst>
            <pc:docMk/>
            <pc:sldMk cId="987052913" sldId="269"/>
            <ac:spMk id="3" creationId="{9CA82664-5953-B6BA-17EB-52A7B5526FF5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54:50.982" v="2677" actId="20577"/>
          <ac:spMkLst>
            <pc:docMk/>
            <pc:sldMk cId="987052913" sldId="269"/>
            <ac:spMk id="4" creationId="{43D9789D-00DF-8EE3-7C9B-D96DEB0FF1B6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487" v="1816" actId="1076"/>
          <ac:spMkLst>
            <pc:docMk/>
            <pc:sldMk cId="987052913" sldId="269"/>
            <ac:spMk id="5" creationId="{A13F8B02-56EE-97F4-62C8-FAB41BE35DB7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21:46.712" v="891"/>
          <ac:spMkLst>
            <pc:docMk/>
            <pc:sldMk cId="987052913" sldId="269"/>
            <ac:spMk id="6" creationId="{7E923829-E423-E302-4BFB-59B2F2B735FE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26:29.456" v="1814" actId="1076"/>
          <ac:spMkLst>
            <pc:docMk/>
            <pc:sldMk cId="987052913" sldId="269"/>
            <ac:spMk id="7" creationId="{23DF58A1-58D9-14F0-51D0-FFF2915C59CE}"/>
          </ac:spMkLst>
        </pc:spChg>
        <pc:spChg chg="mod ord">
          <ac:chgData name="Leonardo Kleinowski | CBA B+G" userId="S::leonardo.kleinowski@cba-bmaisg.com::0627a976-3891-46cc-823e-4451641b2c90" providerId="AD" clId="Web-{4D788484-553F-4995-A814-FE04FD55A93F}" dt="2023-06-28T02:26:29.487" v="1817" actId="1076"/>
          <ac:spMkLst>
            <pc:docMk/>
            <pc:sldMk cId="987052913" sldId="269"/>
            <ac:spMk id="8" creationId="{CC95608F-22A9-7054-E953-D7AA3124D47F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26:29.471" v="1815" actId="1076"/>
          <ac:spMkLst>
            <pc:docMk/>
            <pc:sldMk cId="987052913" sldId="269"/>
            <ac:spMk id="9" creationId="{0B6E563E-1596-F9EB-3F22-06D8E45DFE9E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0:50:03.577" v="492"/>
          <ac:spMkLst>
            <pc:docMk/>
            <pc:sldMk cId="987052913" sldId="269"/>
            <ac:spMk id="10" creationId="{73C1F816-BAAE-6A93-D1B0-53575C13268B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58:50.321" v="546"/>
          <ac:spMkLst>
            <pc:docMk/>
            <pc:sldMk cId="987052913" sldId="269"/>
            <ac:spMk id="11" creationId="{30CE49D7-1DE4-2C65-D3DA-DFCD5C6FEE94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58:48.930" v="544"/>
          <ac:spMkLst>
            <pc:docMk/>
            <pc:sldMk cId="987052913" sldId="269"/>
            <ac:spMk id="12" creationId="{39FF9EE5-97C8-C638-0953-F2D22AD85BFE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1:02:16.799" v="603"/>
          <ac:spMkLst>
            <pc:docMk/>
            <pc:sldMk cId="987052913" sldId="269"/>
            <ac:spMk id="13" creationId="{F3DAA311-26D9-D89F-7928-CC915996D584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1:26:28.802" v="955"/>
          <ac:spMkLst>
            <pc:docMk/>
            <pc:sldMk cId="987052913" sldId="269"/>
            <ac:spMk id="14" creationId="{FE5A6F97-2C3B-8053-26D4-FAE8BF2052BD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1:46:48.882" v="1326"/>
          <ac:spMkLst>
            <pc:docMk/>
            <pc:sldMk cId="987052913" sldId="269"/>
            <ac:spMk id="15" creationId="{AF6E875A-C7F3-3C17-F819-13FB5C099524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58:49.633" v="545"/>
          <ac:spMkLst>
            <pc:docMk/>
            <pc:sldMk cId="987052913" sldId="269"/>
            <ac:spMk id="16" creationId="{4A68C96E-0E65-3786-475C-38EB272945B5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07:08.186" v="681"/>
          <ac:spMkLst>
            <pc:docMk/>
            <pc:sldMk cId="987052913" sldId="269"/>
            <ac:spMk id="17" creationId="{923507E8-1FD9-E2A7-30E0-B85312E20537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07:09.014" v="682"/>
          <ac:spMkLst>
            <pc:docMk/>
            <pc:sldMk cId="987052913" sldId="269"/>
            <ac:spMk id="18" creationId="{FD8C1A84-F598-0A68-B6CC-8F770A786E73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07:07.452" v="680"/>
          <ac:spMkLst>
            <pc:docMk/>
            <pc:sldMk cId="987052913" sldId="269"/>
            <ac:spMk id="19" creationId="{43B711AB-4793-0A29-6689-52F8308F81A6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21:53.431" v="894"/>
          <ac:spMkLst>
            <pc:docMk/>
            <pc:sldMk cId="987052913" sldId="269"/>
            <ac:spMk id="20" creationId="{A98759AF-FF9C-5B52-0FF6-DFC6B2F5DC93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21:54.244" v="895"/>
          <ac:spMkLst>
            <pc:docMk/>
            <pc:sldMk cId="987052913" sldId="269"/>
            <ac:spMk id="21" creationId="{BCE17EF3-BB05-E55B-45D9-D8C664F3CAA6}"/>
          </ac:spMkLst>
        </pc:spChg>
        <pc:spChg chg="add del">
          <ac:chgData name="Leonardo Kleinowski | CBA B+G" userId="S::leonardo.kleinowski@cba-bmaisg.com::0627a976-3891-46cc-823e-4451641b2c90" providerId="AD" clId="Web-{4D788484-553F-4995-A814-FE04FD55A93F}" dt="2023-06-28T01:20:24.912" v="870"/>
          <ac:spMkLst>
            <pc:docMk/>
            <pc:sldMk cId="987052913" sldId="269"/>
            <ac:spMk id="57" creationId="{7BB35CFA-B3EB-6407-1FA5-94AC94F222D6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4:47.951" v="2676" actId="20577"/>
          <ac:spMkLst>
            <pc:docMk/>
            <pc:sldMk cId="987052913" sldId="269"/>
            <ac:spMk id="64" creationId="{3352EB07-A923-EAD4-C9C1-A4AC1E161CC0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39:55.943" v="1194"/>
          <ac:spMkLst>
            <pc:docMk/>
            <pc:sldMk cId="987052913" sldId="269"/>
            <ac:spMk id="65" creationId="{C2EDA461-564B-9E21-2C95-26F65028500D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03" v="1818" actId="1076"/>
          <ac:spMkLst>
            <pc:docMk/>
            <pc:sldMk cId="987052913" sldId="269"/>
            <ac:spMk id="66" creationId="{9498C209-F9DF-4DF0-6572-5ED668152A50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03" v="1819" actId="1076"/>
          <ac:spMkLst>
            <pc:docMk/>
            <pc:sldMk cId="987052913" sldId="269"/>
            <ac:spMk id="67" creationId="{BBAD2229-7C1E-9712-A464-3EE047AD62C6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18" v="1820" actId="1076"/>
          <ac:spMkLst>
            <pc:docMk/>
            <pc:sldMk cId="987052913" sldId="269"/>
            <ac:spMk id="68" creationId="{5BEE7D18-6700-0020-8E7D-061E5D0A63D9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18" v="1821" actId="1076"/>
          <ac:spMkLst>
            <pc:docMk/>
            <pc:sldMk cId="987052913" sldId="269"/>
            <ac:spMk id="69" creationId="{34C30761-4AD4-D5EC-3E62-F5C7A99A6A5D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2:00:38.417" v="1575"/>
          <ac:spMkLst>
            <pc:docMk/>
            <pc:sldMk cId="987052913" sldId="269"/>
            <ac:spMk id="70" creationId="{25D4FBCC-281F-A248-4E76-273053E0E78A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44:59.080" v="1298"/>
          <ac:spMkLst>
            <pc:docMk/>
            <pc:sldMk cId="987052913" sldId="269"/>
            <ac:spMk id="71" creationId="{D53C4505-9C41-A489-41AE-D6FEB4D1C868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1:44:58.190" v="1297"/>
          <ac:spMkLst>
            <pc:docMk/>
            <pc:sldMk cId="987052913" sldId="269"/>
            <ac:spMk id="72" creationId="{5B88BD9D-D35A-C633-4B48-7EE131D46934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2:00:45.652" v="1579"/>
          <ac:spMkLst>
            <pc:docMk/>
            <pc:sldMk cId="987052913" sldId="269"/>
            <ac:spMk id="73" creationId="{9809865E-4634-07A5-B84D-19F54EC60E7A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2:00:44.870" v="1578"/>
          <ac:spMkLst>
            <pc:docMk/>
            <pc:sldMk cId="987052913" sldId="269"/>
            <ac:spMk id="74" creationId="{694789E6-1A01-53B1-9606-5E1307F6D2E9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34" v="1822" actId="1076"/>
          <ac:spMkLst>
            <pc:docMk/>
            <pc:sldMk cId="987052913" sldId="269"/>
            <ac:spMk id="75" creationId="{9A6FBB6D-C4A1-F02F-0300-0C07F6CFFEF7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49" v="1823" actId="1076"/>
          <ac:spMkLst>
            <pc:docMk/>
            <pc:sldMk cId="987052913" sldId="269"/>
            <ac:spMk id="76" creationId="{9841BBE7-AEEC-1C03-3926-3BBFD85460A9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49" v="1824" actId="1076"/>
          <ac:spMkLst>
            <pc:docMk/>
            <pc:sldMk cId="987052913" sldId="269"/>
            <ac:spMk id="77" creationId="{759BCBA6-36B6-1C9F-05D8-E2074679D090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26:29.565" v="1825" actId="1076"/>
          <ac:spMkLst>
            <pc:docMk/>
            <pc:sldMk cId="987052913" sldId="269"/>
            <ac:spMk id="78" creationId="{5299364F-89E1-60F9-3276-A36F5DEB4C13}"/>
          </ac:spMkLst>
        </pc:spChg>
        <pc:inkChg chg="add del">
          <ac:chgData name="Leonardo Kleinowski | CBA B+G" userId="S::leonardo.kleinowski@cba-bmaisg.com::0627a976-3891-46cc-823e-4451641b2c90" providerId="AD" clId="Web-{4D788484-553F-4995-A814-FE04FD55A93F}" dt="2023-06-28T01:15:49.552" v="774"/>
          <ac:inkMkLst>
            <pc:docMk/>
            <pc:sldMk cId="987052913" sldId="269"/>
            <ac:inkMk id="22" creationId="{A910006D-9AEF-E8A5-4E42-0AA9B0892017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5:59.818" v="777"/>
          <ac:inkMkLst>
            <pc:docMk/>
            <pc:sldMk cId="987052913" sldId="269"/>
            <ac:inkMk id="23" creationId="{E38D2ACF-D95A-A69D-F6C7-18B3B83189FF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6:23.397" v="783"/>
          <ac:inkMkLst>
            <pc:docMk/>
            <pc:sldMk cId="987052913" sldId="269"/>
            <ac:inkMk id="24" creationId="{A13E4548-86AE-FCA5-8556-BEAE11014E5D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6:15.943" v="782"/>
          <ac:inkMkLst>
            <pc:docMk/>
            <pc:sldMk cId="987052913" sldId="269"/>
            <ac:inkMk id="25" creationId="{9DB39F33-DC2A-6DA1-CF51-68F588AAF6D8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6:13.631" v="781"/>
          <ac:inkMkLst>
            <pc:docMk/>
            <pc:sldMk cId="987052913" sldId="269"/>
            <ac:inkMk id="26" creationId="{C36FF74D-07BB-3883-0980-F2E9FD338896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6:35.569" v="787"/>
          <ac:inkMkLst>
            <pc:docMk/>
            <pc:sldMk cId="987052913" sldId="269"/>
            <ac:inkMk id="27" creationId="{50996325-80C9-C675-CEE6-B439720DE23B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6:33.241" v="786"/>
          <ac:inkMkLst>
            <pc:docMk/>
            <pc:sldMk cId="987052913" sldId="269"/>
            <ac:inkMk id="28" creationId="{B20A595E-E918-A5F0-40B1-8034C742D133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1:51.118" v="892"/>
          <ac:inkMkLst>
            <pc:docMk/>
            <pc:sldMk cId="987052913" sldId="269"/>
            <ac:inkMk id="29" creationId="{C02F8424-28FD-6949-4B1F-98F7685DAAC7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8:04.578" v="841"/>
          <ac:inkMkLst>
            <pc:docMk/>
            <pc:sldMk cId="987052913" sldId="269"/>
            <ac:inkMk id="30" creationId="{EFFE718B-B669-D67B-E8D4-BAE9F38D9B5F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8:04.578" v="840"/>
          <ac:inkMkLst>
            <pc:docMk/>
            <pc:sldMk cId="987052913" sldId="269"/>
            <ac:inkMk id="31" creationId="{B18B15EE-DE77-4A75-61E2-03ECF252BA0D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50.561" v="833"/>
          <ac:inkMkLst>
            <pc:docMk/>
            <pc:sldMk cId="987052913" sldId="269"/>
            <ac:inkMk id="32" creationId="{C3307C71-E3FF-9EB0-E275-2E80931E4F61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50.561" v="832"/>
          <ac:inkMkLst>
            <pc:docMk/>
            <pc:sldMk cId="987052913" sldId="269"/>
            <ac:inkMk id="33" creationId="{C0DB5374-6ADC-52D4-8F3F-B0774451B0E4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48.061" v="831"/>
          <ac:inkMkLst>
            <pc:docMk/>
            <pc:sldMk cId="987052913" sldId="269"/>
            <ac:inkMk id="34" creationId="{070E5887-3A2D-2124-5E05-DC45F36A31A2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39.092" v="828"/>
          <ac:inkMkLst>
            <pc:docMk/>
            <pc:sldMk cId="987052913" sldId="269"/>
            <ac:inkMk id="35" creationId="{CA40D6A8-FB8A-47DB-A7CC-2CCF20FCFD5E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36.592" v="827"/>
          <ac:inkMkLst>
            <pc:docMk/>
            <pc:sldMk cId="987052913" sldId="269"/>
            <ac:inkMk id="36" creationId="{6DC0B98B-7360-4956-6A0A-3F4E2A58703B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36.592" v="826"/>
          <ac:inkMkLst>
            <pc:docMk/>
            <pc:sldMk cId="987052913" sldId="269"/>
            <ac:inkMk id="37" creationId="{8551DAE3-3854-0296-8B11-07CE15839D63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33.623" v="825"/>
          <ac:inkMkLst>
            <pc:docMk/>
            <pc:sldMk cId="987052913" sldId="269"/>
            <ac:inkMk id="38" creationId="{E3370D24-7037-244C-4275-8204B978F1AD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06.856" v="804"/>
          <ac:inkMkLst>
            <pc:docMk/>
            <pc:sldMk cId="987052913" sldId="269"/>
            <ac:inkMk id="39" creationId="{D328CFDA-9070-BF00-B56C-F5BECFCE6EC4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03.793" v="803"/>
          <ac:inkMkLst>
            <pc:docMk/>
            <pc:sldMk cId="987052913" sldId="269"/>
            <ac:inkMk id="40" creationId="{91A010C7-8B6C-EA3E-47F6-1F37F6BB8B33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03.793" v="802"/>
          <ac:inkMkLst>
            <pc:docMk/>
            <pc:sldMk cId="987052913" sldId="269"/>
            <ac:inkMk id="41" creationId="{4633D761-85E3-5A27-DD22-CFE6A2E0D46F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22.607" v="814"/>
          <ac:inkMkLst>
            <pc:docMk/>
            <pc:sldMk cId="987052913" sldId="269"/>
            <ac:inkMk id="42" creationId="{7D65D759-DB83-4E96-CCA9-1FF0010CD03F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30.326" v="824"/>
          <ac:inkMkLst>
            <pc:docMk/>
            <pc:sldMk cId="987052913" sldId="269"/>
            <ac:inkMk id="43" creationId="{320A4D8D-87B6-A078-86CB-33FD93129FE8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45.171" v="830"/>
          <ac:inkMkLst>
            <pc:docMk/>
            <pc:sldMk cId="987052913" sldId="269"/>
            <ac:inkMk id="44" creationId="{1B26B635-C4A4-E68E-1DC6-1238792217B9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54.155" v="835"/>
          <ac:inkMkLst>
            <pc:docMk/>
            <pc:sldMk cId="987052913" sldId="269"/>
            <ac:inkMk id="45" creationId="{09C40C73-7810-F259-2A7C-53AB9C64AE8F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7:57.671" v="837"/>
          <ac:inkMkLst>
            <pc:docMk/>
            <pc:sldMk cId="987052913" sldId="269"/>
            <ac:inkMk id="46" creationId="{E3D4CBAB-BC14-FCC0-C216-8FE12EC5E995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8:01.640" v="839"/>
          <ac:inkMkLst>
            <pc:docMk/>
            <pc:sldMk cId="987052913" sldId="269"/>
            <ac:inkMk id="47" creationId="{48A9273C-111C-E3D9-E59D-351BEE4E6AA6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1:51.134" v="893"/>
          <ac:inkMkLst>
            <pc:docMk/>
            <pc:sldMk cId="987052913" sldId="269"/>
            <ac:inkMk id="48" creationId="{9A067739-E142-6E75-9A87-49D1D1C4FFDE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8:15.250" v="844"/>
          <ac:inkMkLst>
            <pc:docMk/>
            <pc:sldMk cId="987052913" sldId="269"/>
            <ac:inkMk id="49" creationId="{EC4594D9-14FF-A5B5-B35D-80C790997E68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31.550" v="850"/>
          <ac:inkMkLst>
            <pc:docMk/>
            <pc:sldMk cId="987052913" sldId="269"/>
            <ac:inkMk id="50" creationId="{E584E08A-4945-E517-ABE7-D3B64436BC39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21.721" v="847"/>
          <ac:inkMkLst>
            <pc:docMk/>
            <pc:sldMk cId="987052913" sldId="269"/>
            <ac:inkMk id="51" creationId="{8BE1C091-FAFA-2A34-B379-D3C09EE17B63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24.925" v="849"/>
          <ac:inkMkLst>
            <pc:docMk/>
            <pc:sldMk cId="987052913" sldId="269"/>
            <ac:inkMk id="52" creationId="{FEE448C7-D5D2-6B5B-8D26-C22725B92886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36.144" v="852"/>
          <ac:inkMkLst>
            <pc:docMk/>
            <pc:sldMk cId="987052913" sldId="269"/>
            <ac:inkMk id="53" creationId="{62D076E9-609B-6CE0-DA0C-0E403D37E8DC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41.597" v="854"/>
          <ac:inkMkLst>
            <pc:docMk/>
            <pc:sldMk cId="987052913" sldId="269"/>
            <ac:inkMk id="54" creationId="{2A3B35F5-BD91-8659-DE72-C917A14C8F87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47.910" v="858"/>
          <ac:inkMkLst>
            <pc:docMk/>
            <pc:sldMk cId="987052913" sldId="269"/>
            <ac:inkMk id="55" creationId="{F7487A72-FB11-9788-1794-47BBB7AF814D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19:45.613" v="857"/>
          <ac:inkMkLst>
            <pc:docMk/>
            <pc:sldMk cId="987052913" sldId="269"/>
            <ac:inkMk id="56" creationId="{D3BC3107-5689-3716-1DF4-E7A43441D67B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0:13.958" v="867"/>
          <ac:inkMkLst>
            <pc:docMk/>
            <pc:sldMk cId="987052913" sldId="269"/>
            <ac:inkMk id="58" creationId="{15801B9D-B0D1-E5CF-80FF-630F19CC2FB5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0:07.958" v="866"/>
          <ac:inkMkLst>
            <pc:docMk/>
            <pc:sldMk cId="987052913" sldId="269"/>
            <ac:inkMk id="59" creationId="{BBF393E0-2330-D24A-EE0C-3C822502FBCF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0:02.958" v="865"/>
          <ac:inkMkLst>
            <pc:docMk/>
            <pc:sldMk cId="987052913" sldId="269"/>
            <ac:inkMk id="60" creationId="{1D66E919-8665-4303-9B4E-DCD844306DAE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0:00.442" v="864"/>
          <ac:inkMkLst>
            <pc:docMk/>
            <pc:sldMk cId="987052913" sldId="269"/>
            <ac:inkMk id="61" creationId="{1E6AFA3A-1968-F03F-04B5-6D4BE29B363C}"/>
          </ac:inkMkLst>
        </pc:inkChg>
        <pc:inkChg chg="add del">
          <ac:chgData name="Leonardo Kleinowski | CBA B+G" userId="S::leonardo.kleinowski@cba-bmaisg.com::0627a976-3891-46cc-823e-4451641b2c90" providerId="AD" clId="Web-{4D788484-553F-4995-A814-FE04FD55A93F}" dt="2023-06-28T01:20:19.146" v="869"/>
          <ac:inkMkLst>
            <pc:docMk/>
            <pc:sldMk cId="987052913" sldId="269"/>
            <ac:inkMk id="62" creationId="{32E4C5EC-C0D0-8D48-3B05-4DF6F89DC9EB}"/>
          </ac:inkMkLst>
        </pc:inkChg>
        <pc:cxnChg chg="add mod">
          <ac:chgData name="Leonardo Kleinowski | CBA B+G" userId="S::leonardo.kleinowski@cba-bmaisg.com::0627a976-3891-46cc-823e-4451641b2c90" providerId="AD" clId="Web-{4D788484-553F-4995-A814-FE04FD55A93F}" dt="2023-06-28T02:54:23.809" v="2670" actId="1076"/>
          <ac:cxnSpMkLst>
            <pc:docMk/>
            <pc:sldMk cId="987052913" sldId="269"/>
            <ac:cxnSpMk id="79" creationId="{C2AFC56C-4A24-C3C7-2BE3-9FDCBAEC0AC4}"/>
          </ac:cxnSpMkLst>
        </pc:cxnChg>
      </pc:sldChg>
      <pc:sldChg chg="addSp delSp modSp add replId">
        <pc:chgData name="Leonardo Kleinowski | CBA B+G" userId="S::leonardo.kleinowski@cba-bmaisg.com::0627a976-3891-46cc-823e-4451641b2c90" providerId="AD" clId="Web-{4D788484-553F-4995-A814-FE04FD55A93F}" dt="2023-06-28T02:53:44.245" v="2665" actId="1076"/>
        <pc:sldMkLst>
          <pc:docMk/>
          <pc:sldMk cId="2081165832" sldId="270"/>
        </pc:sldMkLst>
        <pc:spChg chg="add del mod">
          <ac:chgData name="Leonardo Kleinowski | CBA B+G" userId="S::leonardo.kleinowski@cba-bmaisg.com::0627a976-3891-46cc-823e-4451641b2c90" providerId="AD" clId="Web-{4D788484-553F-4995-A814-FE04FD55A93F}" dt="2023-06-28T00:41:06.632" v="398"/>
          <ac:spMkLst>
            <pc:docMk/>
            <pc:sldMk cId="2081165832" sldId="270"/>
            <ac:spMk id="2" creationId="{3DBB51B1-9B33-9FE4-9641-9540AF977E78}"/>
          </ac:spMkLst>
        </pc:spChg>
        <pc:spChg chg="del mod">
          <ac:chgData name="Leonardo Kleinowski | CBA B+G" userId="S::leonardo.kleinowski@cba-bmaisg.com::0627a976-3891-46cc-823e-4451641b2c90" providerId="AD" clId="Web-{4D788484-553F-4995-A814-FE04FD55A93F}" dt="2023-06-28T00:41:33.039" v="406"/>
          <ac:spMkLst>
            <pc:docMk/>
            <pc:sldMk cId="2081165832" sldId="270"/>
            <ac:spMk id="3" creationId="{9CA82664-5953-B6BA-17EB-52A7B5526FF5}"/>
          </ac:spMkLst>
        </pc:spChg>
        <pc:spChg chg="mod">
          <ac:chgData name="Leonardo Kleinowski | CBA B+G" userId="S::leonardo.kleinowski@cba-bmaisg.com::0627a976-3891-46cc-823e-4451641b2c90" providerId="AD" clId="Web-{4D788484-553F-4995-A814-FE04FD55A93F}" dt="2023-06-28T02:53:14.119" v="2662" actId="20577"/>
          <ac:spMkLst>
            <pc:docMk/>
            <pc:sldMk cId="2081165832" sldId="270"/>
            <ac:spMk id="4" creationId="{43D9789D-00DF-8EE3-7C9B-D96DEB0FF1B6}"/>
          </ac:spMkLst>
        </pc:spChg>
        <pc:spChg chg="add del">
          <ac:chgData name="Leonardo Kleinowski | CBA B+G" userId="S::leonardo.kleinowski@cba-bmaisg.com::0627a976-3891-46cc-823e-4451641b2c90" providerId="AD" clId="Web-{4D788484-553F-4995-A814-FE04FD55A93F}" dt="2023-06-28T00:37:26.998" v="344"/>
          <ac:spMkLst>
            <pc:docMk/>
            <pc:sldMk cId="2081165832" sldId="270"/>
            <ac:spMk id="5" creationId="{E6721C5E-23E6-77A3-F94A-48D33881BCBC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39:32.066" v="369"/>
          <ac:spMkLst>
            <pc:docMk/>
            <pc:sldMk cId="2081165832" sldId="270"/>
            <ac:spMk id="6" creationId="{9B50F2F1-0BFF-6104-9114-372D5B558790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39:29.691" v="368"/>
          <ac:spMkLst>
            <pc:docMk/>
            <pc:sldMk cId="2081165832" sldId="270"/>
            <ac:spMk id="7" creationId="{FAEE06BF-2AD5-21EB-D070-EE35C2CE98D7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41:05.851" v="397"/>
          <ac:spMkLst>
            <pc:docMk/>
            <pc:sldMk cId="2081165832" sldId="270"/>
            <ac:spMk id="8" creationId="{8BFB76E3-260B-AE08-98AD-0BEB961F37DF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41:04.413" v="396"/>
          <ac:spMkLst>
            <pc:docMk/>
            <pc:sldMk cId="2081165832" sldId="270"/>
            <ac:spMk id="9" creationId="{592A3709-3E69-DFE4-BF90-38ED25F54046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0:41:03.523" v="395"/>
          <ac:spMkLst>
            <pc:docMk/>
            <pc:sldMk cId="2081165832" sldId="270"/>
            <ac:spMk id="10" creationId="{B5F7A06D-FCB0-EC40-6C6E-954D56DF1EF0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0:47:31.461" v="481" actId="20577"/>
          <ac:spMkLst>
            <pc:docMk/>
            <pc:sldMk cId="2081165832" sldId="270"/>
            <ac:spMk id="12" creationId="{80B1E287-7497-52BD-0F6A-D07FDC8036FD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07:18.528" v="1635" actId="20577"/>
          <ac:spMkLst>
            <pc:docMk/>
            <pc:sldMk cId="2081165832" sldId="270"/>
            <ac:spMk id="13" creationId="{FF041272-E7EA-E08F-A870-741C225D0C0B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07:07.433" v="1632" actId="1076"/>
          <ac:spMkLst>
            <pc:docMk/>
            <pc:sldMk cId="2081165832" sldId="270"/>
            <ac:spMk id="15" creationId="{B85E1174-7948-6F4B-B08B-53975BB94DBD}"/>
          </ac:spMkLst>
        </pc:spChg>
        <pc:spChg chg="add del mod">
          <ac:chgData name="Leonardo Kleinowski | CBA B+G" userId="S::leonardo.kleinowski@cba-bmaisg.com::0627a976-3891-46cc-823e-4451641b2c90" providerId="AD" clId="Web-{4D788484-553F-4995-A814-FE04FD55A93F}" dt="2023-06-28T02:05:15.132" v="1607"/>
          <ac:spMkLst>
            <pc:docMk/>
            <pc:sldMk cId="2081165832" sldId="270"/>
            <ac:spMk id="16" creationId="{40125040-A9D7-8675-DE6E-E67B95176575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08:10.795" v="1643" actId="1076"/>
          <ac:spMkLst>
            <pc:docMk/>
            <pc:sldMk cId="2081165832" sldId="270"/>
            <ac:spMk id="17" creationId="{C02AA4E4-FA72-8BE7-2A59-BABB3346E801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08:10.795" v="1644" actId="1076"/>
          <ac:spMkLst>
            <pc:docMk/>
            <pc:sldMk cId="2081165832" sldId="270"/>
            <ac:spMk id="18" creationId="{4DCA3936-E4F5-42EA-BD6A-9D0E6E219277}"/>
          </ac:spMkLst>
        </pc:spChg>
        <pc:spChg chg="add mod">
          <ac:chgData name="Leonardo Kleinowski | CBA B+G" userId="S::leonardo.kleinowski@cba-bmaisg.com::0627a976-3891-46cc-823e-4451641b2c90" providerId="AD" clId="Web-{4D788484-553F-4995-A814-FE04FD55A93F}" dt="2023-06-28T02:53:44.245" v="2665" actId="1076"/>
          <ac:spMkLst>
            <pc:docMk/>
            <pc:sldMk cId="2081165832" sldId="270"/>
            <ac:spMk id="19" creationId="{0FFA99E1-B2BD-5307-9EBF-9559114289CB}"/>
          </ac:spMkLst>
        </pc:spChg>
        <pc:picChg chg="add mod modCrop">
          <ac:chgData name="Leonardo Kleinowski | CBA B+G" userId="S::leonardo.kleinowski@cba-bmaisg.com::0627a976-3891-46cc-823e-4451641b2c90" providerId="AD" clId="Web-{4D788484-553F-4995-A814-FE04FD55A93F}" dt="2023-06-28T02:06:31.229" v="1625" actId="1076"/>
          <ac:picMkLst>
            <pc:docMk/>
            <pc:sldMk cId="2081165832" sldId="270"/>
            <ac:picMk id="14" creationId="{12D4BBA6-1297-524C-3129-E18A1A8373A9}"/>
          </ac:picMkLst>
        </pc:picChg>
      </pc:sldChg>
      <pc:sldChg chg="add del replId">
        <pc:chgData name="Leonardo Kleinowski | CBA B+G" userId="S::leonardo.kleinowski@cba-bmaisg.com::0627a976-3891-46cc-823e-4451641b2c90" providerId="AD" clId="Web-{4D788484-553F-4995-A814-FE04FD55A93F}" dt="2023-06-28T02:46:41.852" v="2391"/>
        <pc:sldMkLst>
          <pc:docMk/>
          <pc:sldMk cId="3882346432" sldId="271"/>
        </pc:sldMkLst>
      </pc:sldChg>
    </pc:docChg>
  </pc:docChgLst>
  <pc:docChgLst>
    <pc:chgData name="Rafael Vecchio | CBA B+G" userId="7121e74c-9ce3-40e4-85c4-1776d8c9344f" providerId="ADAL" clId="{D7BEBA93-F227-447D-8DA5-30EFFAFDDC31}"/>
    <pc:docChg chg="undo custSel addSld delSld modSld sldOrd addSection modSection">
      <pc:chgData name="Rafael Vecchio | CBA B+G" userId="7121e74c-9ce3-40e4-85c4-1776d8c9344f" providerId="ADAL" clId="{D7BEBA93-F227-447D-8DA5-30EFFAFDDC31}" dt="2023-07-07T15:47:50.478" v="5754" actId="1076"/>
      <pc:docMkLst>
        <pc:docMk/>
      </pc:docMkLst>
      <pc:sldChg chg="delSp modSp mod setBg">
        <pc:chgData name="Rafael Vecchio | CBA B+G" userId="7121e74c-9ce3-40e4-85c4-1776d8c9344f" providerId="ADAL" clId="{D7BEBA93-F227-447D-8DA5-30EFFAFDDC31}" dt="2023-07-04T16:01:28.988" v="1122" actId="478"/>
        <pc:sldMkLst>
          <pc:docMk/>
          <pc:sldMk cId="2210866551" sldId="256"/>
        </pc:sldMkLst>
        <pc:spChg chg="del mod">
          <ac:chgData name="Rafael Vecchio | CBA B+G" userId="7121e74c-9ce3-40e4-85c4-1776d8c9344f" providerId="ADAL" clId="{D7BEBA93-F227-447D-8DA5-30EFFAFDDC31}" dt="2023-07-04T16:01:28.988" v="1122" actId="478"/>
          <ac:spMkLst>
            <pc:docMk/>
            <pc:sldMk cId="2210866551" sldId="256"/>
            <ac:spMk id="4" creationId="{8F1D6826-205F-847E-333F-010280BD0129}"/>
          </ac:spMkLst>
        </pc:spChg>
        <pc:spChg chg="del mod">
          <ac:chgData name="Rafael Vecchio | CBA B+G" userId="7121e74c-9ce3-40e4-85c4-1776d8c9344f" providerId="ADAL" clId="{D7BEBA93-F227-447D-8DA5-30EFFAFDDC31}" dt="2023-07-04T16:01:28.988" v="1122" actId="478"/>
          <ac:spMkLst>
            <pc:docMk/>
            <pc:sldMk cId="2210866551" sldId="256"/>
            <ac:spMk id="5" creationId="{F42CD745-9C10-AF34-7EBB-68FA1D80D371}"/>
          </ac:spMkLst>
        </pc:spChg>
      </pc:sldChg>
      <pc:sldChg chg="addSp delSp modSp mod setBg delCm modCm">
        <pc:chgData name="Rafael Vecchio | CBA B+G" userId="7121e74c-9ce3-40e4-85c4-1776d8c9344f" providerId="ADAL" clId="{D7BEBA93-F227-447D-8DA5-30EFFAFDDC31}" dt="2023-07-07T15:39:08.774" v="5752"/>
        <pc:sldMkLst>
          <pc:docMk/>
          <pc:sldMk cId="4137911385" sldId="257"/>
        </pc:sldMkLst>
        <pc:spChg chg="add del mod">
          <ac:chgData name="Rafael Vecchio | CBA B+G" userId="7121e74c-9ce3-40e4-85c4-1776d8c9344f" providerId="ADAL" clId="{D7BEBA93-F227-447D-8DA5-30EFFAFDDC31}" dt="2023-07-03T20:16:21.849" v="29" actId="478"/>
          <ac:spMkLst>
            <pc:docMk/>
            <pc:sldMk cId="4137911385" sldId="257"/>
            <ac:spMk id="2" creationId="{0A28974D-E48D-AD0C-32AE-B06C1A268D12}"/>
          </ac:spMkLst>
        </pc:spChg>
        <pc:spChg chg="add del mod">
          <ac:chgData name="Rafael Vecchio | CBA B+G" userId="7121e74c-9ce3-40e4-85c4-1776d8c9344f" providerId="ADAL" clId="{D7BEBA93-F227-447D-8DA5-30EFFAFDDC31}" dt="2023-07-04T16:14:12.769" v="1164" actId="478"/>
          <ac:spMkLst>
            <pc:docMk/>
            <pc:sldMk cId="4137911385" sldId="257"/>
            <ac:spMk id="2" creationId="{257C0769-C17A-0F42-8701-E88CFD67BAB4}"/>
          </ac:spMkLst>
        </pc:spChg>
        <pc:spChg chg="add mod">
          <ac:chgData name="Rafael Vecchio | CBA B+G" userId="7121e74c-9ce3-40e4-85c4-1776d8c9344f" providerId="ADAL" clId="{D7BEBA93-F227-447D-8DA5-30EFFAFDDC31}" dt="2023-07-07T15:39:08.774" v="5752"/>
          <ac:spMkLst>
            <pc:docMk/>
            <pc:sldMk cId="4137911385" sldId="257"/>
            <ac:spMk id="2" creationId="{D71D8E99-42C4-E964-8BC9-AEED3264F51D}"/>
          </ac:spMkLst>
        </pc:spChg>
        <pc:spChg chg="add del mod">
          <ac:chgData name="Rafael Vecchio | CBA B+G" userId="7121e74c-9ce3-40e4-85c4-1776d8c9344f" providerId="ADAL" clId="{D7BEBA93-F227-447D-8DA5-30EFFAFDDC31}" dt="2023-07-04T16:24:49.043" v="1381" actId="478"/>
          <ac:spMkLst>
            <pc:docMk/>
            <pc:sldMk cId="4137911385" sldId="257"/>
            <ac:spMk id="3" creationId="{BF333BD6-3973-430E-427E-E3B51658E76D}"/>
          </ac:spMkLst>
        </pc:spChg>
        <pc:spChg chg="add del mod">
          <ac:chgData name="Rafael Vecchio | CBA B+G" userId="7121e74c-9ce3-40e4-85c4-1776d8c9344f" providerId="ADAL" clId="{D7BEBA93-F227-447D-8DA5-30EFFAFDDC31}" dt="2023-07-03T20:16:21.849" v="29" actId="478"/>
          <ac:spMkLst>
            <pc:docMk/>
            <pc:sldMk cId="4137911385" sldId="257"/>
            <ac:spMk id="3" creationId="{F8E1758D-D937-E47D-C463-53001AF02582}"/>
          </ac:spMkLst>
        </pc:spChg>
        <pc:spChg chg="del mod">
          <ac:chgData name="Rafael Vecchio | CBA B+G" userId="7121e74c-9ce3-40e4-85c4-1776d8c9344f" providerId="ADAL" clId="{D7BEBA93-F227-447D-8DA5-30EFFAFDDC31}" dt="2023-07-07T15:39:08.374" v="5750" actId="478"/>
          <ac:spMkLst>
            <pc:docMk/>
            <pc:sldMk cId="4137911385" sldId="257"/>
            <ac:spMk id="4" creationId="{43D9789D-00DF-8EE3-7C9B-D96DEB0FF1B6}"/>
          </ac:spMkLst>
        </pc:spChg>
        <pc:spChg chg="add del mod">
          <ac:chgData name="Rafael Vecchio | CBA B+G" userId="7121e74c-9ce3-40e4-85c4-1776d8c9344f" providerId="ADAL" clId="{D7BEBA93-F227-447D-8DA5-30EFFAFDDC31}" dt="2023-07-03T20:16:21.849" v="29" actId="478"/>
          <ac:spMkLst>
            <pc:docMk/>
            <pc:sldMk cId="4137911385" sldId="257"/>
            <ac:spMk id="5" creationId="{72666610-3579-83F3-BEB5-89327F11C5D3}"/>
          </ac:spMkLst>
        </pc:spChg>
        <pc:spChg chg="add del mod">
          <ac:chgData name="Rafael Vecchio | CBA B+G" userId="7121e74c-9ce3-40e4-85c4-1776d8c9344f" providerId="ADAL" clId="{D7BEBA93-F227-447D-8DA5-30EFFAFDDC31}" dt="2023-07-03T20:16:21.849" v="29" actId="478"/>
          <ac:spMkLst>
            <pc:docMk/>
            <pc:sldMk cId="4137911385" sldId="257"/>
            <ac:spMk id="6" creationId="{E7978901-8493-24F1-B471-183CB2F096A4}"/>
          </ac:spMkLst>
        </pc:spChg>
        <pc:spChg chg="add del mod">
          <ac:chgData name="Rafael Vecchio | CBA B+G" userId="7121e74c-9ce3-40e4-85c4-1776d8c9344f" providerId="ADAL" clId="{D7BEBA93-F227-447D-8DA5-30EFFAFDDC31}" dt="2023-07-03T20:16:21.849" v="29" actId="478"/>
          <ac:spMkLst>
            <pc:docMk/>
            <pc:sldMk cId="4137911385" sldId="257"/>
            <ac:spMk id="7" creationId="{F1FE2BBE-F350-1BC5-C81A-DB591144E6F3}"/>
          </ac:spMkLst>
        </pc:spChg>
        <pc:spChg chg="add del mod">
          <ac:chgData name="Rafael Vecchio | CBA B+G" userId="7121e74c-9ce3-40e4-85c4-1776d8c9344f" providerId="ADAL" clId="{D7BEBA93-F227-447D-8DA5-30EFFAFDDC31}" dt="2023-07-03T20:16:21.849" v="29" actId="478"/>
          <ac:spMkLst>
            <pc:docMk/>
            <pc:sldMk cId="4137911385" sldId="257"/>
            <ac:spMk id="8" creationId="{0A453B5D-B41C-9AA4-45C7-57A82E9FB38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Rafael Vecchio | CBA B+G" userId="7121e74c-9ce3-40e4-85c4-1776d8c9344f" providerId="ADAL" clId="{D7BEBA93-F227-447D-8DA5-30EFFAFDDC31}" dt="2023-07-05T21:55:07.750" v="5723"/>
              <pc2:cmMkLst xmlns:pc2="http://schemas.microsoft.com/office/powerpoint/2019/9/main/command">
                <pc:docMk/>
                <pc:sldMk cId="4137911385" sldId="257"/>
                <pc2:cmMk id="{54E66171-F86B-4571-8B17-73311557C877}"/>
              </pc2:cmMkLst>
            </pc226:cmChg>
            <pc226:cmChg xmlns:pc226="http://schemas.microsoft.com/office/powerpoint/2022/06/main/command" chg="mod">
              <pc226:chgData name="Rafael Vecchio | CBA B+G" userId="7121e74c-9ce3-40e4-85c4-1776d8c9344f" providerId="ADAL" clId="{D7BEBA93-F227-447D-8DA5-30EFFAFDDC31}" dt="2023-07-07T15:39:08.389" v="5751" actId="2056"/>
              <pc2:cmMkLst xmlns:pc2="http://schemas.microsoft.com/office/powerpoint/2019/9/main/command">
                <pc:docMk/>
                <pc:sldMk cId="4137911385" sldId="257"/>
                <pc2:cmMk id="{5195FDA0-9047-4719-9829-9D49080C8FF2}"/>
              </pc2:cmMkLst>
            </pc226:cmChg>
          </p:ext>
        </pc:extLst>
      </pc:sldChg>
      <pc:sldChg chg="del">
        <pc:chgData name="Rafael Vecchio | CBA B+G" userId="7121e74c-9ce3-40e4-85c4-1776d8c9344f" providerId="ADAL" clId="{D7BEBA93-F227-447D-8DA5-30EFFAFDDC31}" dt="2023-07-03T20:51:58.484" v="681" actId="47"/>
        <pc:sldMkLst>
          <pc:docMk/>
          <pc:sldMk cId="1413085182" sldId="258"/>
        </pc:sldMkLst>
      </pc:sldChg>
      <pc:sldChg chg="del">
        <pc:chgData name="Rafael Vecchio | CBA B+G" userId="7121e74c-9ce3-40e4-85c4-1776d8c9344f" providerId="ADAL" clId="{D7BEBA93-F227-447D-8DA5-30EFFAFDDC31}" dt="2023-07-03T20:21:46.059" v="79" actId="47"/>
        <pc:sldMkLst>
          <pc:docMk/>
          <pc:sldMk cId="4209630326" sldId="259"/>
        </pc:sldMkLst>
      </pc:sldChg>
      <pc:sldChg chg="addSp delSp modSp mod setBg modAnim delCm">
        <pc:chgData name="Rafael Vecchio | CBA B+G" userId="7121e74c-9ce3-40e4-85c4-1776d8c9344f" providerId="ADAL" clId="{D7BEBA93-F227-447D-8DA5-30EFFAFDDC31}" dt="2023-07-05T18:41:05.266" v="5242" actId="1076"/>
        <pc:sldMkLst>
          <pc:docMk/>
          <pc:sldMk cId="1760440247" sldId="260"/>
        </pc:sldMkLst>
        <pc:spChg chg="mod">
          <ac:chgData name="Rafael Vecchio | CBA B+G" userId="7121e74c-9ce3-40e4-85c4-1776d8c9344f" providerId="ADAL" clId="{D7BEBA93-F227-447D-8DA5-30EFFAFDDC31}" dt="2023-07-05T18:41:00.267" v="5240" actId="1076"/>
          <ac:spMkLst>
            <pc:docMk/>
            <pc:sldMk cId="1760440247" sldId="260"/>
            <ac:spMk id="4" creationId="{43D9789D-00DF-8EE3-7C9B-D96DEB0FF1B6}"/>
          </ac:spMkLst>
        </pc:spChg>
        <pc:spChg chg="del mod">
          <ac:chgData name="Rafael Vecchio | CBA B+G" userId="7121e74c-9ce3-40e4-85c4-1776d8c9344f" providerId="ADAL" clId="{D7BEBA93-F227-447D-8DA5-30EFFAFDDC31}" dt="2023-07-04T16:17:32.368" v="1195" actId="478"/>
          <ac:spMkLst>
            <pc:docMk/>
            <pc:sldMk cId="1760440247" sldId="260"/>
            <ac:spMk id="5" creationId="{7364D2E4-9FE0-4AEB-42EA-AB635A6B453F}"/>
          </ac:spMkLst>
        </pc:spChg>
        <pc:spChg chg="del mod">
          <ac:chgData name="Rafael Vecchio | CBA B+G" userId="7121e74c-9ce3-40e4-85c4-1776d8c9344f" providerId="ADAL" clId="{D7BEBA93-F227-447D-8DA5-30EFFAFDDC31}" dt="2023-07-04T16:17:32.368" v="1195" actId="478"/>
          <ac:spMkLst>
            <pc:docMk/>
            <pc:sldMk cId="1760440247" sldId="260"/>
            <ac:spMk id="7" creationId="{20A22AC8-F4AE-7A75-6CFE-8296439D9950}"/>
          </ac:spMkLst>
        </pc:spChg>
        <pc:spChg chg="mod">
          <ac:chgData name="Rafael Vecchio | CBA B+G" userId="7121e74c-9ce3-40e4-85c4-1776d8c9344f" providerId="ADAL" clId="{D7BEBA93-F227-447D-8DA5-30EFFAFDDC31}" dt="2023-07-04T16:56:48.332" v="1446" actId="1076"/>
          <ac:spMkLst>
            <pc:docMk/>
            <pc:sldMk cId="1760440247" sldId="260"/>
            <ac:spMk id="8" creationId="{178B42DF-2303-309A-AEA2-9E8136B7E42F}"/>
          </ac:spMkLst>
        </pc:spChg>
        <pc:picChg chg="add mod">
          <ac:chgData name="Rafael Vecchio | CBA B+G" userId="7121e74c-9ce3-40e4-85c4-1776d8c9344f" providerId="ADAL" clId="{D7BEBA93-F227-447D-8DA5-30EFFAFDDC31}" dt="2023-07-05T18:41:05.266" v="5242" actId="1076"/>
          <ac:picMkLst>
            <pc:docMk/>
            <pc:sldMk cId="1760440247" sldId="260"/>
            <ac:picMk id="3" creationId="{362E7924-0487-DAA2-A7B7-9E4730715D85}"/>
          </ac:picMkLst>
        </pc:picChg>
        <pc:picChg chg="add del mod">
          <ac:chgData name="Rafael Vecchio | CBA B+G" userId="7121e74c-9ce3-40e4-85c4-1776d8c9344f" providerId="ADAL" clId="{D7BEBA93-F227-447D-8DA5-30EFFAFDDC31}" dt="2023-07-04T16:28:04.190" v="1391" actId="478"/>
          <ac:picMkLst>
            <pc:docMk/>
            <pc:sldMk cId="1760440247" sldId="260"/>
            <ac:picMk id="9" creationId="{AD3CEDD3-444C-C373-7EC4-92ADE99809B0}"/>
          </ac:picMkLst>
        </pc:picChg>
        <pc:picChg chg="add del mod ord">
          <ac:chgData name="Rafael Vecchio | CBA B+G" userId="7121e74c-9ce3-40e4-85c4-1776d8c9344f" providerId="ADAL" clId="{D7BEBA93-F227-447D-8DA5-30EFFAFDDC31}" dt="2023-07-04T16:28:43.894" v="1401" actId="478"/>
          <ac:picMkLst>
            <pc:docMk/>
            <pc:sldMk cId="1760440247" sldId="260"/>
            <ac:picMk id="11" creationId="{645BC41F-1AB3-C69D-C6BE-045A5E865F21}"/>
          </ac:picMkLst>
        </pc:picChg>
        <pc:picChg chg="add del mod ord">
          <ac:chgData name="Rafael Vecchio | CBA B+G" userId="7121e74c-9ce3-40e4-85c4-1776d8c9344f" providerId="ADAL" clId="{D7BEBA93-F227-447D-8DA5-30EFFAFDDC31}" dt="2023-07-04T16:30:06.944" v="1435" actId="478"/>
          <ac:picMkLst>
            <pc:docMk/>
            <pc:sldMk cId="1760440247" sldId="260"/>
            <ac:picMk id="13" creationId="{AC2925E4-2ECC-E719-5224-B3C464872F17}"/>
          </ac:picMkLst>
        </pc:picChg>
        <pc:picChg chg="add del mod">
          <ac:chgData name="Rafael Vecchio | CBA B+G" userId="7121e74c-9ce3-40e4-85c4-1776d8c9344f" providerId="ADAL" clId="{D7BEBA93-F227-447D-8DA5-30EFFAFDDC31}" dt="2023-07-04T16:30:29.696" v="1439" actId="478"/>
          <ac:picMkLst>
            <pc:docMk/>
            <pc:sldMk cId="1760440247" sldId="260"/>
            <ac:picMk id="15" creationId="{33538C9F-BEEA-884B-156F-3A79E7E06064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7:54.744" v="0"/>
              <pc2:cmMkLst xmlns:pc2="http://schemas.microsoft.com/office/powerpoint/2019/9/main/command">
                <pc:docMk/>
                <pc:sldMk cId="1760440247" sldId="260"/>
                <pc2:cmMk id="{B63D18AE-55B2-4B6E-ADCC-3E8C6EF64E63}"/>
              </pc2:cmMkLst>
            </pc226:cmChg>
          </p:ext>
        </pc:extLst>
      </pc:sldChg>
      <pc:sldChg chg="modSp del mod setBg modCm">
        <pc:chgData name="Rafael Vecchio | CBA B+G" userId="7121e74c-9ce3-40e4-85c4-1776d8c9344f" providerId="ADAL" clId="{D7BEBA93-F227-447D-8DA5-30EFFAFDDC31}" dt="2023-07-04T18:27:33.830" v="1862" actId="47"/>
        <pc:sldMkLst>
          <pc:docMk/>
          <pc:sldMk cId="3613169018" sldId="261"/>
        </pc:sldMkLst>
        <pc:spChg chg="mod">
          <ac:chgData name="Rafael Vecchio | CBA B+G" userId="7121e74c-9ce3-40e4-85c4-1776d8c9344f" providerId="ADAL" clId="{D7BEBA93-F227-447D-8DA5-30EFFAFDDC31}" dt="2023-07-03T20:55:46.709" v="758" actId="12789"/>
          <ac:spMkLst>
            <pc:docMk/>
            <pc:sldMk cId="3613169018" sldId="261"/>
            <ac:spMk id="3" creationId="{A9405B65-BB44-0DAB-EFCE-190964503956}"/>
          </ac:spMkLst>
        </pc:spChg>
        <pc:spChg chg="mod">
          <ac:chgData name="Rafael Vecchio | CBA B+G" userId="7121e74c-9ce3-40e4-85c4-1776d8c9344f" providerId="ADAL" clId="{D7BEBA93-F227-447D-8DA5-30EFFAFDDC31}" dt="2023-07-03T20:55:35.257" v="753" actId="12788"/>
          <ac:spMkLst>
            <pc:docMk/>
            <pc:sldMk cId="3613169018" sldId="261"/>
            <ac:spMk id="6" creationId="{14E275CA-5999-FC3E-484A-DA8E283E2C70}"/>
          </ac:spMkLst>
        </pc:spChg>
        <pc:spChg chg="mod">
          <ac:chgData name="Rafael Vecchio | CBA B+G" userId="7121e74c-9ce3-40e4-85c4-1776d8c9344f" providerId="ADAL" clId="{D7BEBA93-F227-447D-8DA5-30EFFAFDDC31}" dt="2023-07-03T20:55:46.709" v="758" actId="12789"/>
          <ac:spMkLst>
            <pc:docMk/>
            <pc:sldMk cId="3613169018" sldId="261"/>
            <ac:spMk id="7" creationId="{F53E8F37-E8BF-8E0B-F5CC-D0D46D4F7E1A}"/>
          </ac:spMkLst>
        </pc:spChg>
        <pc:spChg chg="mod">
          <ac:chgData name="Rafael Vecchio | CBA B+G" userId="7121e74c-9ce3-40e4-85c4-1776d8c9344f" providerId="ADAL" clId="{D7BEBA93-F227-447D-8DA5-30EFFAFDDC31}" dt="2023-07-03T20:55:43.036" v="757" actId="1076"/>
          <ac:spMkLst>
            <pc:docMk/>
            <pc:sldMk cId="3613169018" sldId="261"/>
            <ac:spMk id="8" creationId="{88E254CB-84B5-3460-AAF6-163D6FC80722}"/>
          </ac:spMkLst>
        </pc:spChg>
        <pc:spChg chg="mod">
          <ac:chgData name="Rafael Vecchio | CBA B+G" userId="7121e74c-9ce3-40e4-85c4-1776d8c9344f" providerId="ADAL" clId="{D7BEBA93-F227-447D-8DA5-30EFFAFDDC31}" dt="2023-07-03T20:55:35.257" v="753" actId="12788"/>
          <ac:spMkLst>
            <pc:docMk/>
            <pc:sldMk cId="3613169018" sldId="261"/>
            <ac:spMk id="9" creationId="{DE5D2173-666D-9133-4E01-E916294F60BB}"/>
          </ac:spMkLst>
        </pc:spChg>
        <pc:spChg chg="mod">
          <ac:chgData name="Rafael Vecchio | CBA B+G" userId="7121e74c-9ce3-40e4-85c4-1776d8c9344f" providerId="ADAL" clId="{D7BEBA93-F227-447D-8DA5-30EFFAFDDC31}" dt="2023-07-03T20:55:43.036" v="757" actId="1076"/>
          <ac:spMkLst>
            <pc:docMk/>
            <pc:sldMk cId="3613169018" sldId="261"/>
            <ac:spMk id="10" creationId="{CF1A55BA-E3AB-A4D3-5401-FAEF73070215}"/>
          </ac:spMkLst>
        </pc:spChg>
        <pc:spChg chg="mod">
          <ac:chgData name="Rafael Vecchio | CBA B+G" userId="7121e74c-9ce3-40e4-85c4-1776d8c9344f" providerId="ADAL" clId="{D7BEBA93-F227-447D-8DA5-30EFFAFDDC31}" dt="2023-07-03T20:56:18.702" v="769" actId="12789"/>
          <ac:spMkLst>
            <pc:docMk/>
            <pc:sldMk cId="3613169018" sldId="261"/>
            <ac:spMk id="11" creationId="{05DC29A2-B6A0-B4A1-9061-8F1ACB0882F8}"/>
          </ac:spMkLst>
        </pc:spChg>
        <pc:spChg chg="mod">
          <ac:chgData name="Rafael Vecchio | CBA B+G" userId="7121e74c-9ce3-40e4-85c4-1776d8c9344f" providerId="ADAL" clId="{D7BEBA93-F227-447D-8DA5-30EFFAFDDC31}" dt="2023-07-03T20:56:35.879" v="772" actId="12788"/>
          <ac:spMkLst>
            <pc:docMk/>
            <pc:sldMk cId="3613169018" sldId="261"/>
            <ac:spMk id="12" creationId="{CFBB88C4-935D-77D9-9DA5-CECA04780F08}"/>
          </ac:spMkLst>
        </pc:spChg>
        <pc:spChg chg="mod">
          <ac:chgData name="Rafael Vecchio | CBA B+G" userId="7121e74c-9ce3-40e4-85c4-1776d8c9344f" providerId="ADAL" clId="{D7BEBA93-F227-447D-8DA5-30EFFAFDDC31}" dt="2023-07-03T20:56:22.796" v="770" actId="12789"/>
          <ac:spMkLst>
            <pc:docMk/>
            <pc:sldMk cId="3613169018" sldId="261"/>
            <ac:spMk id="13" creationId="{403A19AB-474D-4A9F-CEC6-572A57D75E3F}"/>
          </ac:spMkLst>
        </pc:spChg>
        <pc:spChg chg="mod">
          <ac:chgData name="Rafael Vecchio | CBA B+G" userId="7121e74c-9ce3-40e4-85c4-1776d8c9344f" providerId="ADAL" clId="{D7BEBA93-F227-447D-8DA5-30EFFAFDDC31}" dt="2023-07-03T20:56:35.879" v="772" actId="12788"/>
          <ac:spMkLst>
            <pc:docMk/>
            <pc:sldMk cId="3613169018" sldId="261"/>
            <ac:spMk id="14" creationId="{ABD3D30D-4A25-85A4-B7C7-CFD2737CDA25}"/>
          </ac:spMkLst>
        </pc:spChg>
        <pc:spChg chg="mod">
          <ac:chgData name="Rafael Vecchio | CBA B+G" userId="7121e74c-9ce3-40e4-85c4-1776d8c9344f" providerId="ADAL" clId="{D7BEBA93-F227-447D-8DA5-30EFFAFDDC31}" dt="2023-07-03T20:56:26.880" v="771" actId="12789"/>
          <ac:spMkLst>
            <pc:docMk/>
            <pc:sldMk cId="3613169018" sldId="261"/>
            <ac:spMk id="15" creationId="{CE3ADEC1-845D-2CD4-8681-53DDF9A92B23}"/>
          </ac:spMkLst>
        </pc:spChg>
        <pc:spChg chg="mod">
          <ac:chgData name="Rafael Vecchio | CBA B+G" userId="7121e74c-9ce3-40e4-85c4-1776d8c9344f" providerId="ADAL" clId="{D7BEBA93-F227-447D-8DA5-30EFFAFDDC31}" dt="2023-07-03T20:56:22.796" v="770" actId="12789"/>
          <ac:spMkLst>
            <pc:docMk/>
            <pc:sldMk cId="3613169018" sldId="261"/>
            <ac:spMk id="16" creationId="{93F4D6BA-355A-4A1F-3072-33FC1690742D}"/>
          </ac:spMkLst>
        </pc:spChg>
        <pc:spChg chg="mod">
          <ac:chgData name="Rafael Vecchio | CBA B+G" userId="7121e74c-9ce3-40e4-85c4-1776d8c9344f" providerId="ADAL" clId="{D7BEBA93-F227-447D-8DA5-30EFFAFDDC31}" dt="2023-07-03T20:53:57.204" v="709" actId="1076"/>
          <ac:spMkLst>
            <pc:docMk/>
            <pc:sldMk cId="3613169018" sldId="261"/>
            <ac:spMk id="18" creationId="{0779FA72-DCCB-CAC3-54E9-8F763E87A1D5}"/>
          </ac:spMkLst>
        </pc:spChg>
        <pc:spChg chg="mod">
          <ac:chgData name="Rafael Vecchio | CBA B+G" userId="7121e74c-9ce3-40e4-85c4-1776d8c9344f" providerId="ADAL" clId="{D7BEBA93-F227-447D-8DA5-30EFFAFDDC31}" dt="2023-07-04T18:10:22.658" v="1723" actId="12"/>
          <ac:spMkLst>
            <pc:docMk/>
            <pc:sldMk cId="3613169018" sldId="261"/>
            <ac:spMk id="19" creationId="{7F944900-8068-E3E2-61EC-D9D1D7B90A1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afael Vecchio | CBA B+G" userId="7121e74c-9ce3-40e4-85c4-1776d8c9344f" providerId="ADAL" clId="{D7BEBA93-F227-447D-8DA5-30EFFAFDDC31}" dt="2023-07-04T18:10:08.624" v="1721" actId="6549"/>
              <pc2:cmMkLst xmlns:pc2="http://schemas.microsoft.com/office/powerpoint/2019/9/main/command">
                <pc:docMk/>
                <pc:sldMk cId="3613169018" sldId="261"/>
                <pc2:cmMk id="{B79FACE3-7851-42F2-8DEE-CD915D6E9E1D}"/>
              </pc2:cmMkLst>
            </pc226:cmChg>
          </p:ext>
        </pc:extLst>
      </pc:sldChg>
      <pc:sldChg chg="addSp delSp modSp mod setBg modAnim delCm">
        <pc:chgData name="Rafael Vecchio | CBA B+G" userId="7121e74c-9ce3-40e4-85c4-1776d8c9344f" providerId="ADAL" clId="{D7BEBA93-F227-447D-8DA5-30EFFAFDDC31}" dt="2023-07-07T15:47:50.478" v="5754" actId="1076"/>
        <pc:sldMkLst>
          <pc:docMk/>
          <pc:sldMk cId="1794129840" sldId="262"/>
        </pc:sldMkLst>
        <pc:spChg chg="add mod">
          <ac:chgData name="Rafael Vecchio | CBA B+G" userId="7121e74c-9ce3-40e4-85c4-1776d8c9344f" providerId="ADAL" clId="{D7BEBA93-F227-447D-8DA5-30EFFAFDDC31}" dt="2023-07-05T16:50:16.298" v="4360" actId="164"/>
          <ac:spMkLst>
            <pc:docMk/>
            <pc:sldMk cId="1794129840" sldId="262"/>
            <ac:spMk id="2" creationId="{D697A634-B91E-15D6-76D4-40796874B334}"/>
          </ac:spMkLst>
        </pc:spChg>
        <pc:spChg chg="mod">
          <ac:chgData name="Rafael Vecchio | CBA B+G" userId="7121e74c-9ce3-40e4-85c4-1776d8c9344f" providerId="ADAL" clId="{D7BEBA93-F227-447D-8DA5-30EFFAFDDC31}" dt="2023-07-07T15:47:41.142" v="5753" actId="1076"/>
          <ac:spMkLst>
            <pc:docMk/>
            <pc:sldMk cId="1794129840" sldId="262"/>
            <ac:spMk id="3" creationId="{DDDCE76C-30E9-54C1-E9F9-235019CBFC7E}"/>
          </ac:spMkLst>
        </pc:spChg>
        <pc:spChg chg="mod">
          <ac:chgData name="Rafael Vecchio | CBA B+G" userId="7121e74c-9ce3-40e4-85c4-1776d8c9344f" providerId="ADAL" clId="{D7BEBA93-F227-447D-8DA5-30EFFAFDDC31}" dt="2023-07-07T15:47:50.478" v="5754" actId="1076"/>
          <ac:spMkLst>
            <pc:docMk/>
            <pc:sldMk cId="1794129840" sldId="262"/>
            <ac:spMk id="4" creationId="{91DEF1B2-9AAA-2B67-607E-03CB8C1E9740}"/>
          </ac:spMkLst>
        </pc:spChg>
        <pc:spChg chg="mod">
          <ac:chgData name="Rafael Vecchio | CBA B+G" userId="7121e74c-9ce3-40e4-85c4-1776d8c9344f" providerId="ADAL" clId="{D7BEBA93-F227-447D-8DA5-30EFFAFDDC31}" dt="2023-07-05T16:57:06.684" v="4515" actId="1076"/>
          <ac:spMkLst>
            <pc:docMk/>
            <pc:sldMk cId="1794129840" sldId="262"/>
            <ac:spMk id="5" creationId="{CC4EDF19-C7F1-2985-B201-8B055C51A3EC}"/>
          </ac:spMkLst>
        </pc:spChg>
        <pc:spChg chg="del mod">
          <ac:chgData name="Rafael Vecchio | CBA B+G" userId="7121e74c-9ce3-40e4-85c4-1776d8c9344f" providerId="ADAL" clId="{D7BEBA93-F227-447D-8DA5-30EFFAFDDC31}" dt="2023-07-05T16:46:41.831" v="4289" actId="478"/>
          <ac:spMkLst>
            <pc:docMk/>
            <pc:sldMk cId="1794129840" sldId="262"/>
            <ac:spMk id="6" creationId="{CCFAD112-69EC-4BE0-D682-A6AF3653B591}"/>
          </ac:spMkLst>
        </pc:spChg>
        <pc:spChg chg="del mod">
          <ac:chgData name="Rafael Vecchio | CBA B+G" userId="7121e74c-9ce3-40e4-85c4-1776d8c9344f" providerId="ADAL" clId="{D7BEBA93-F227-447D-8DA5-30EFFAFDDC31}" dt="2023-07-05T16:46:59.527" v="4299" actId="478"/>
          <ac:spMkLst>
            <pc:docMk/>
            <pc:sldMk cId="1794129840" sldId="262"/>
            <ac:spMk id="7" creationId="{C03AAAD1-1E2A-1CCA-E7E9-42424F83555D}"/>
          </ac:spMkLst>
        </pc:spChg>
        <pc:spChg chg="del mod">
          <ac:chgData name="Rafael Vecchio | CBA B+G" userId="7121e74c-9ce3-40e4-85c4-1776d8c9344f" providerId="ADAL" clId="{D7BEBA93-F227-447D-8DA5-30EFFAFDDC31}" dt="2023-07-05T16:47:29.479" v="4318" actId="478"/>
          <ac:spMkLst>
            <pc:docMk/>
            <pc:sldMk cId="1794129840" sldId="262"/>
            <ac:spMk id="8" creationId="{F4C1B945-BDEA-EED6-94AA-EC590ABFF231}"/>
          </ac:spMkLst>
        </pc:spChg>
        <pc:spChg chg="add mod">
          <ac:chgData name="Rafael Vecchio | CBA B+G" userId="7121e74c-9ce3-40e4-85c4-1776d8c9344f" providerId="ADAL" clId="{D7BEBA93-F227-447D-8DA5-30EFFAFDDC31}" dt="2023-07-05T16:50:30.403" v="4364" actId="164"/>
          <ac:spMkLst>
            <pc:docMk/>
            <pc:sldMk cId="1794129840" sldId="262"/>
            <ac:spMk id="9" creationId="{550F0449-C611-93B6-3DC0-F435222D46A4}"/>
          </ac:spMkLst>
        </pc:spChg>
        <pc:spChg chg="add mod">
          <ac:chgData name="Rafael Vecchio | CBA B+G" userId="7121e74c-9ce3-40e4-85c4-1776d8c9344f" providerId="ADAL" clId="{D7BEBA93-F227-447D-8DA5-30EFFAFDDC31}" dt="2023-07-05T16:50:33.467" v="4365" actId="164"/>
          <ac:spMkLst>
            <pc:docMk/>
            <pc:sldMk cId="1794129840" sldId="262"/>
            <ac:spMk id="10" creationId="{C75C93A3-E35F-3447-6967-E672D0B60C80}"/>
          </ac:spMkLst>
        </pc:spChg>
        <pc:spChg chg="add del mod">
          <ac:chgData name="Rafael Vecchio | CBA B+G" userId="7121e74c-9ce3-40e4-85c4-1776d8c9344f" providerId="ADAL" clId="{D7BEBA93-F227-447D-8DA5-30EFFAFDDC31}" dt="2023-07-05T16:50:19.676" v="4361" actId="164"/>
          <ac:spMkLst>
            <pc:docMk/>
            <pc:sldMk cId="1794129840" sldId="262"/>
            <ac:spMk id="11" creationId="{49C0A4F3-2222-1558-8E95-5ACA2D6E3104}"/>
          </ac:spMkLst>
        </pc:spChg>
        <pc:spChg chg="add mod">
          <ac:chgData name="Rafael Vecchio | CBA B+G" userId="7121e74c-9ce3-40e4-85c4-1776d8c9344f" providerId="ADAL" clId="{D7BEBA93-F227-447D-8DA5-30EFFAFDDC31}" dt="2023-07-05T16:50:23.815" v="4362" actId="164"/>
          <ac:spMkLst>
            <pc:docMk/>
            <pc:sldMk cId="1794129840" sldId="262"/>
            <ac:spMk id="12" creationId="{3799B4A2-6E9F-02ED-7442-BB5C4842CCBB}"/>
          </ac:spMkLst>
        </pc:spChg>
        <pc:spChg chg="add mod">
          <ac:chgData name="Rafael Vecchio | CBA B+G" userId="7121e74c-9ce3-40e4-85c4-1776d8c9344f" providerId="ADAL" clId="{D7BEBA93-F227-447D-8DA5-30EFFAFDDC31}" dt="2023-07-05T16:50:36.462" v="4366" actId="164"/>
          <ac:spMkLst>
            <pc:docMk/>
            <pc:sldMk cId="1794129840" sldId="262"/>
            <ac:spMk id="13" creationId="{B69D8CEF-B860-403D-3EE3-09B20657ACDC}"/>
          </ac:spMkLst>
        </pc:spChg>
        <pc:spChg chg="del mod">
          <ac:chgData name="Rafael Vecchio | CBA B+G" userId="7121e74c-9ce3-40e4-85c4-1776d8c9344f" providerId="ADAL" clId="{D7BEBA93-F227-447D-8DA5-30EFFAFDDC31}" dt="2023-07-05T16:46:51.318" v="4295" actId="478"/>
          <ac:spMkLst>
            <pc:docMk/>
            <pc:sldMk cId="1794129840" sldId="262"/>
            <ac:spMk id="14" creationId="{372CEEC5-7C8C-047A-71CC-CCE03A7161DA}"/>
          </ac:spMkLst>
        </pc:spChg>
        <pc:spChg chg="del mod">
          <ac:chgData name="Rafael Vecchio | CBA B+G" userId="7121e74c-9ce3-40e4-85c4-1776d8c9344f" providerId="ADAL" clId="{D7BEBA93-F227-447D-8DA5-30EFFAFDDC31}" dt="2023-07-05T16:47:06.758" v="4304" actId="478"/>
          <ac:spMkLst>
            <pc:docMk/>
            <pc:sldMk cId="1794129840" sldId="262"/>
            <ac:spMk id="15" creationId="{37DD2DB2-6672-75D8-AABF-B640A38052EF}"/>
          </ac:spMkLst>
        </pc:spChg>
        <pc:spChg chg="del mod">
          <ac:chgData name="Rafael Vecchio | CBA B+G" userId="7121e74c-9ce3-40e4-85c4-1776d8c9344f" providerId="ADAL" clId="{D7BEBA93-F227-447D-8DA5-30EFFAFDDC31}" dt="2023-07-05T16:47:11.871" v="4306" actId="478"/>
          <ac:spMkLst>
            <pc:docMk/>
            <pc:sldMk cId="1794129840" sldId="262"/>
            <ac:spMk id="16" creationId="{EB65A038-79F6-CFC8-CCBA-D44588331FDF}"/>
          </ac:spMkLst>
        </pc:spChg>
        <pc:grpChg chg="del">
          <ac:chgData name="Rafael Vecchio | CBA B+G" userId="7121e74c-9ce3-40e4-85c4-1776d8c9344f" providerId="ADAL" clId="{D7BEBA93-F227-447D-8DA5-30EFFAFDDC31}" dt="2023-07-03T20:59:26.082" v="822" actId="478"/>
          <ac:grpSpMkLst>
            <pc:docMk/>
            <pc:sldMk cId="1794129840" sldId="262"/>
            <ac:grpSpMk id="18" creationId="{CC27C260-8E72-78A3-F0B6-D28D8C6EE56F}"/>
          </ac:grpSpMkLst>
        </pc:grpChg>
        <pc:grpChg chg="del">
          <ac:chgData name="Rafael Vecchio | CBA B+G" userId="7121e74c-9ce3-40e4-85c4-1776d8c9344f" providerId="ADAL" clId="{D7BEBA93-F227-447D-8DA5-30EFFAFDDC31}" dt="2023-07-03T20:59:26.082" v="822" actId="478"/>
          <ac:grpSpMkLst>
            <pc:docMk/>
            <pc:sldMk cId="1794129840" sldId="262"/>
            <ac:grpSpMk id="19" creationId="{634628E7-2411-91EF-10C4-7378C0CC9397}"/>
          </ac:grpSpMkLst>
        </pc:grpChg>
        <pc:grpChg chg="del">
          <ac:chgData name="Rafael Vecchio | CBA B+G" userId="7121e74c-9ce3-40e4-85c4-1776d8c9344f" providerId="ADAL" clId="{D7BEBA93-F227-447D-8DA5-30EFFAFDDC31}" dt="2023-07-03T20:59:26.082" v="822" actId="478"/>
          <ac:grpSpMkLst>
            <pc:docMk/>
            <pc:sldMk cId="1794129840" sldId="262"/>
            <ac:grpSpMk id="23" creationId="{F1A86673-ADEC-EDC3-824B-6559DDD91C78}"/>
          </ac:grpSpMkLst>
        </pc:grpChg>
        <pc:grpChg chg="del">
          <ac:chgData name="Rafael Vecchio | CBA B+G" userId="7121e74c-9ce3-40e4-85c4-1776d8c9344f" providerId="ADAL" clId="{D7BEBA93-F227-447D-8DA5-30EFFAFDDC31}" dt="2023-07-03T20:59:26.082" v="822" actId="478"/>
          <ac:grpSpMkLst>
            <pc:docMk/>
            <pc:sldMk cId="1794129840" sldId="262"/>
            <ac:grpSpMk id="27" creationId="{4AE81333-D5C9-8DBB-95B8-69BF80B94792}"/>
          </ac:grpSpMkLst>
        </pc:grpChg>
        <pc:grpChg chg="add mod">
          <ac:chgData name="Rafael Vecchio | CBA B+G" userId="7121e74c-9ce3-40e4-85c4-1776d8c9344f" providerId="ADAL" clId="{D7BEBA93-F227-447D-8DA5-30EFFAFDDC31}" dt="2023-07-07T15:47:50.478" v="5754" actId="1076"/>
          <ac:grpSpMkLst>
            <pc:docMk/>
            <pc:sldMk cId="1794129840" sldId="262"/>
            <ac:grpSpMk id="29" creationId="{1C2164E1-9F68-38EF-22C6-883A712D416F}"/>
          </ac:grpSpMkLst>
        </pc:grpChg>
        <pc:grpChg chg="add mod">
          <ac:chgData name="Rafael Vecchio | CBA B+G" userId="7121e74c-9ce3-40e4-85c4-1776d8c9344f" providerId="ADAL" clId="{D7BEBA93-F227-447D-8DA5-30EFFAFDDC31}" dt="2023-07-07T15:47:50.478" v="5754" actId="1076"/>
          <ac:grpSpMkLst>
            <pc:docMk/>
            <pc:sldMk cId="1794129840" sldId="262"/>
            <ac:grpSpMk id="30" creationId="{8992D89D-EA10-76CD-C544-B60DAA9C910D}"/>
          </ac:grpSpMkLst>
        </pc:grpChg>
        <pc:grpChg chg="add mod">
          <ac:chgData name="Rafael Vecchio | CBA B+G" userId="7121e74c-9ce3-40e4-85c4-1776d8c9344f" providerId="ADAL" clId="{D7BEBA93-F227-447D-8DA5-30EFFAFDDC31}" dt="2023-07-07T15:47:50.478" v="5754" actId="1076"/>
          <ac:grpSpMkLst>
            <pc:docMk/>
            <pc:sldMk cId="1794129840" sldId="262"/>
            <ac:grpSpMk id="31" creationId="{1D562AB7-290C-9FB9-41A6-758192FECC89}"/>
          </ac:grpSpMkLst>
        </pc:grpChg>
        <pc:grpChg chg="del">
          <ac:chgData name="Rafael Vecchio | CBA B+G" userId="7121e74c-9ce3-40e4-85c4-1776d8c9344f" providerId="ADAL" clId="{D7BEBA93-F227-447D-8DA5-30EFFAFDDC31}" dt="2023-07-03T20:59:26.082" v="822" actId="478"/>
          <ac:grpSpMkLst>
            <pc:docMk/>
            <pc:sldMk cId="1794129840" sldId="262"/>
            <ac:grpSpMk id="31" creationId="{2DA8155C-B3BA-A436-F827-F147C0A3CAA8}"/>
          </ac:grpSpMkLst>
        </pc:grpChg>
        <pc:grpChg chg="add mod">
          <ac:chgData name="Rafael Vecchio | CBA B+G" userId="7121e74c-9ce3-40e4-85c4-1776d8c9344f" providerId="ADAL" clId="{D7BEBA93-F227-447D-8DA5-30EFFAFDDC31}" dt="2023-07-07T15:47:50.478" v="5754" actId="1076"/>
          <ac:grpSpMkLst>
            <pc:docMk/>
            <pc:sldMk cId="1794129840" sldId="262"/>
            <ac:grpSpMk id="32" creationId="{32F26918-F2DD-1AD1-4B40-F328B6B49F1D}"/>
          </ac:grpSpMkLst>
        </pc:grpChg>
        <pc:grpChg chg="add mod">
          <ac:chgData name="Rafael Vecchio | CBA B+G" userId="7121e74c-9ce3-40e4-85c4-1776d8c9344f" providerId="ADAL" clId="{D7BEBA93-F227-447D-8DA5-30EFFAFDDC31}" dt="2023-07-07T15:47:50.478" v="5754" actId="1076"/>
          <ac:grpSpMkLst>
            <pc:docMk/>
            <pc:sldMk cId="1794129840" sldId="262"/>
            <ac:grpSpMk id="33" creationId="{E8116019-C2F5-4DC3-66AA-DF46E7E4DEF1}"/>
          </ac:grpSpMkLst>
        </pc:grpChg>
        <pc:grpChg chg="add mod">
          <ac:chgData name="Rafael Vecchio | CBA B+G" userId="7121e74c-9ce3-40e4-85c4-1776d8c9344f" providerId="ADAL" clId="{D7BEBA93-F227-447D-8DA5-30EFFAFDDC31}" dt="2023-07-07T15:47:50.478" v="5754" actId="1076"/>
          <ac:grpSpMkLst>
            <pc:docMk/>
            <pc:sldMk cId="1794129840" sldId="262"/>
            <ac:grpSpMk id="34" creationId="{E122868B-4127-1857-76F0-2A6C52CAEA07}"/>
          </ac:grpSpMkLst>
        </pc:grpChg>
        <pc:grpChg chg="del">
          <ac:chgData name="Rafael Vecchio | CBA B+G" userId="7121e74c-9ce3-40e4-85c4-1776d8c9344f" providerId="ADAL" clId="{D7BEBA93-F227-447D-8DA5-30EFFAFDDC31}" dt="2023-07-03T20:59:26.082" v="822" actId="478"/>
          <ac:grpSpMkLst>
            <pc:docMk/>
            <pc:sldMk cId="1794129840" sldId="262"/>
            <ac:grpSpMk id="35" creationId="{3DA80A01-4B85-A8E4-2692-D36BB8C2F10B}"/>
          </ac:grpSpMkLst>
        </pc:grpChg>
        <pc:picChg chg="add mod">
          <ac:chgData name="Rafael Vecchio | CBA B+G" userId="7121e74c-9ce3-40e4-85c4-1776d8c9344f" providerId="ADAL" clId="{D7BEBA93-F227-447D-8DA5-30EFFAFDDC31}" dt="2023-07-05T16:50:33.467" v="4365" actId="164"/>
          <ac:picMkLst>
            <pc:docMk/>
            <pc:sldMk cId="1794129840" sldId="262"/>
            <ac:picMk id="18" creationId="{92873CE8-9327-8A94-D9D5-546901BBC091}"/>
          </ac:picMkLst>
        </pc:picChg>
        <pc:picChg chg="add mod">
          <ac:chgData name="Rafael Vecchio | CBA B+G" userId="7121e74c-9ce3-40e4-85c4-1776d8c9344f" providerId="ADAL" clId="{D7BEBA93-F227-447D-8DA5-30EFFAFDDC31}" dt="2023-07-05T16:50:36.462" v="4366" actId="164"/>
          <ac:picMkLst>
            <pc:docMk/>
            <pc:sldMk cId="1794129840" sldId="262"/>
            <ac:picMk id="20" creationId="{7D7CA73C-9E13-5D1A-6E94-08842E22C485}"/>
          </ac:picMkLst>
        </pc:picChg>
        <pc:picChg chg="add mod">
          <ac:chgData name="Rafael Vecchio | CBA B+G" userId="7121e74c-9ce3-40e4-85c4-1776d8c9344f" providerId="ADAL" clId="{D7BEBA93-F227-447D-8DA5-30EFFAFDDC31}" dt="2023-07-05T16:50:23.815" v="4362" actId="164"/>
          <ac:picMkLst>
            <pc:docMk/>
            <pc:sldMk cId="1794129840" sldId="262"/>
            <ac:picMk id="22" creationId="{FB9307D7-8AD2-064E-1039-F59B094C2654}"/>
          </ac:picMkLst>
        </pc:picChg>
        <pc:picChg chg="add mod">
          <ac:chgData name="Rafael Vecchio | CBA B+G" userId="7121e74c-9ce3-40e4-85c4-1776d8c9344f" providerId="ADAL" clId="{D7BEBA93-F227-447D-8DA5-30EFFAFDDC31}" dt="2023-07-05T16:50:30.403" v="4364" actId="164"/>
          <ac:picMkLst>
            <pc:docMk/>
            <pc:sldMk cId="1794129840" sldId="262"/>
            <ac:picMk id="24" creationId="{049934D3-2E67-D2A1-19D0-A1930854730E}"/>
          </ac:picMkLst>
        </pc:picChg>
        <pc:picChg chg="add mod">
          <ac:chgData name="Rafael Vecchio | CBA B+G" userId="7121e74c-9ce3-40e4-85c4-1776d8c9344f" providerId="ADAL" clId="{D7BEBA93-F227-447D-8DA5-30EFFAFDDC31}" dt="2023-07-05T16:55:17.768" v="4462" actId="1035"/>
          <ac:picMkLst>
            <pc:docMk/>
            <pc:sldMk cId="1794129840" sldId="262"/>
            <ac:picMk id="26" creationId="{A7FB1B1C-A2C1-5177-FDED-D4C464F37D66}"/>
          </ac:picMkLst>
        </pc:picChg>
        <pc:picChg chg="add mod">
          <ac:chgData name="Rafael Vecchio | CBA B+G" userId="7121e74c-9ce3-40e4-85c4-1776d8c9344f" providerId="ADAL" clId="{D7BEBA93-F227-447D-8DA5-30EFFAFDDC31}" dt="2023-07-05T16:50:16.298" v="4360" actId="164"/>
          <ac:picMkLst>
            <pc:docMk/>
            <pc:sldMk cId="1794129840" sldId="262"/>
            <ac:picMk id="28" creationId="{921A92DC-3221-3AB2-5EB9-5341EBAC722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9:10.114" v="7"/>
              <pc2:cmMkLst xmlns:pc2="http://schemas.microsoft.com/office/powerpoint/2019/9/main/command">
                <pc:docMk/>
                <pc:sldMk cId="1794129840" sldId="262"/>
                <pc2:cmMk id="{F3C2E865-3AA2-41B2-A604-6F10C21D11DE}"/>
              </pc2:cmMkLst>
            </pc226:cmChg>
          </p:ext>
        </pc:extLst>
      </pc:sldChg>
      <pc:sldChg chg="addSp delSp modSp mod setBg modAnim delCm">
        <pc:chgData name="Rafael Vecchio | CBA B+G" userId="7121e74c-9ce3-40e4-85c4-1776d8c9344f" providerId="ADAL" clId="{D7BEBA93-F227-447D-8DA5-30EFFAFDDC31}" dt="2023-07-05T17:30:17.879" v="4955" actId="20577"/>
        <pc:sldMkLst>
          <pc:docMk/>
          <pc:sldMk cId="2404716482" sldId="263"/>
        </pc:sldMkLst>
        <pc:spChg chg="mod">
          <ac:chgData name="Rafael Vecchio | CBA B+G" userId="7121e74c-9ce3-40e4-85c4-1776d8c9344f" providerId="ADAL" clId="{D7BEBA93-F227-447D-8DA5-30EFFAFDDC31}" dt="2023-07-04T20:20:01.917" v="3556" actId="1076"/>
          <ac:spMkLst>
            <pc:docMk/>
            <pc:sldMk cId="2404716482" sldId="263"/>
            <ac:spMk id="3" creationId="{47C465BD-15F5-5F5A-E92E-12CAE11AAF3F}"/>
          </ac:spMkLst>
        </pc:spChg>
        <pc:spChg chg="add mod topLvl">
          <ac:chgData name="Rafael Vecchio | CBA B+G" userId="7121e74c-9ce3-40e4-85c4-1776d8c9344f" providerId="ADAL" clId="{D7BEBA93-F227-447D-8DA5-30EFFAFDDC31}" dt="2023-07-04T20:20:06.836" v="3557" actId="164"/>
          <ac:spMkLst>
            <pc:docMk/>
            <pc:sldMk cId="2404716482" sldId="263"/>
            <ac:spMk id="4" creationId="{97BAA986-D6DA-BC50-ADDB-CE334058C1DF}"/>
          </ac:spMkLst>
        </pc:spChg>
        <pc:spChg chg="mod">
          <ac:chgData name="Rafael Vecchio | CBA B+G" userId="7121e74c-9ce3-40e4-85c4-1776d8c9344f" providerId="ADAL" clId="{D7BEBA93-F227-447D-8DA5-30EFFAFDDC31}" dt="2023-07-04T20:24:35.177" v="3584" actId="1076"/>
          <ac:spMkLst>
            <pc:docMk/>
            <pc:sldMk cId="2404716482" sldId="263"/>
            <ac:spMk id="5" creationId="{CC4EDF19-C7F1-2985-B201-8B055C51A3EC}"/>
          </ac:spMkLst>
        </pc:spChg>
        <pc:spChg chg="del mod">
          <ac:chgData name="Rafael Vecchio | CBA B+G" userId="7121e74c-9ce3-40e4-85c4-1776d8c9344f" providerId="ADAL" clId="{D7BEBA93-F227-447D-8DA5-30EFFAFDDC31}" dt="2023-07-04T19:53:42.245" v="2915" actId="478"/>
          <ac:spMkLst>
            <pc:docMk/>
            <pc:sldMk cId="2404716482" sldId="263"/>
            <ac:spMk id="6" creationId="{D6ACE18C-7507-5A87-52B1-A571414CA921}"/>
          </ac:spMkLst>
        </pc:spChg>
        <pc:spChg chg="del mod">
          <ac:chgData name="Rafael Vecchio | CBA B+G" userId="7121e74c-9ce3-40e4-85c4-1776d8c9344f" providerId="ADAL" clId="{D7BEBA93-F227-447D-8DA5-30EFFAFDDC31}" dt="2023-07-04T19:51:20.570" v="2873" actId="478"/>
          <ac:spMkLst>
            <pc:docMk/>
            <pc:sldMk cId="2404716482" sldId="263"/>
            <ac:spMk id="7" creationId="{E0D73F06-328A-D39B-D8C6-BEB979918F41}"/>
          </ac:spMkLst>
        </pc:spChg>
        <pc:spChg chg="del mod">
          <ac:chgData name="Rafael Vecchio | CBA B+G" userId="7121e74c-9ce3-40e4-85c4-1776d8c9344f" providerId="ADAL" clId="{D7BEBA93-F227-447D-8DA5-30EFFAFDDC31}" dt="2023-07-04T19:50:32.933" v="2857" actId="478"/>
          <ac:spMkLst>
            <pc:docMk/>
            <pc:sldMk cId="2404716482" sldId="263"/>
            <ac:spMk id="8" creationId="{1898B59D-D511-BD24-8F81-634EAB2DA4B4}"/>
          </ac:spMkLst>
        </pc:spChg>
        <pc:spChg chg="del mod">
          <ac:chgData name="Rafael Vecchio | CBA B+G" userId="7121e74c-9ce3-40e4-85c4-1776d8c9344f" providerId="ADAL" clId="{D7BEBA93-F227-447D-8DA5-30EFFAFDDC31}" dt="2023-07-04T19:53:09.175" v="2908" actId="478"/>
          <ac:spMkLst>
            <pc:docMk/>
            <pc:sldMk cId="2404716482" sldId="263"/>
            <ac:spMk id="9" creationId="{56B3D3C4-54F4-3A2D-E208-25FEE5B94B19}"/>
          </ac:spMkLst>
        </pc:spChg>
        <pc:spChg chg="del mod">
          <ac:chgData name="Rafael Vecchio | CBA B+G" userId="7121e74c-9ce3-40e4-85c4-1776d8c9344f" providerId="ADAL" clId="{D7BEBA93-F227-447D-8DA5-30EFFAFDDC31}" dt="2023-07-04T19:54:06.757" v="2925" actId="478"/>
          <ac:spMkLst>
            <pc:docMk/>
            <pc:sldMk cId="2404716482" sldId="263"/>
            <ac:spMk id="10" creationId="{885CAC1A-011E-524B-8207-39CD05FCB176}"/>
          </ac:spMkLst>
        </pc:spChg>
        <pc:spChg chg="del mod">
          <ac:chgData name="Rafael Vecchio | CBA B+G" userId="7121e74c-9ce3-40e4-85c4-1776d8c9344f" providerId="ADAL" clId="{D7BEBA93-F227-447D-8DA5-30EFFAFDDC31}" dt="2023-07-04T19:55:42.168" v="2991" actId="478"/>
          <ac:spMkLst>
            <pc:docMk/>
            <pc:sldMk cId="2404716482" sldId="263"/>
            <ac:spMk id="11" creationId="{A1B3077D-C2BF-78FE-7035-E7389F196D49}"/>
          </ac:spMkLst>
        </pc:spChg>
        <pc:spChg chg="del mod">
          <ac:chgData name="Rafael Vecchio | CBA B+G" userId="7121e74c-9ce3-40e4-85c4-1776d8c9344f" providerId="ADAL" clId="{D7BEBA93-F227-447D-8DA5-30EFFAFDDC31}" dt="2023-07-04T19:54:31.400" v="2934" actId="478"/>
          <ac:spMkLst>
            <pc:docMk/>
            <pc:sldMk cId="2404716482" sldId="263"/>
            <ac:spMk id="12" creationId="{0EF25066-3A47-0D23-CB02-99DD38D66DA4}"/>
          </ac:spMkLst>
        </pc:spChg>
        <pc:spChg chg="del mod">
          <ac:chgData name="Rafael Vecchio | CBA B+G" userId="7121e74c-9ce3-40e4-85c4-1776d8c9344f" providerId="ADAL" clId="{D7BEBA93-F227-447D-8DA5-30EFFAFDDC31}" dt="2023-07-04T19:51:42.525" v="2883" actId="478"/>
          <ac:spMkLst>
            <pc:docMk/>
            <pc:sldMk cId="2404716482" sldId="263"/>
            <ac:spMk id="13" creationId="{E98DC375-D471-55E4-6165-F3437C7F3AE4}"/>
          </ac:spMkLst>
        </pc:spChg>
        <pc:spChg chg="add mod topLvl">
          <ac:chgData name="Rafael Vecchio | CBA B+G" userId="7121e74c-9ce3-40e4-85c4-1776d8c9344f" providerId="ADAL" clId="{D7BEBA93-F227-447D-8DA5-30EFFAFDDC31}" dt="2023-07-04T20:20:13.260" v="3558" actId="164"/>
          <ac:spMkLst>
            <pc:docMk/>
            <pc:sldMk cId="2404716482" sldId="263"/>
            <ac:spMk id="14" creationId="{DE14A5C9-9986-AF3B-815E-15AE73FB4BB2}"/>
          </ac:spMkLst>
        </pc:spChg>
        <pc:spChg chg="add mod ord topLvl">
          <ac:chgData name="Rafael Vecchio | CBA B+G" userId="7121e74c-9ce3-40e4-85c4-1776d8c9344f" providerId="ADAL" clId="{D7BEBA93-F227-447D-8DA5-30EFFAFDDC31}" dt="2023-07-04T20:20:16.118" v="3559" actId="164"/>
          <ac:spMkLst>
            <pc:docMk/>
            <pc:sldMk cId="2404716482" sldId="263"/>
            <ac:spMk id="15" creationId="{9472DD71-B319-3462-8576-E34234CC85ED}"/>
          </ac:spMkLst>
        </pc:spChg>
        <pc:spChg chg="add mod ord topLvl">
          <ac:chgData name="Rafael Vecchio | CBA B+G" userId="7121e74c-9ce3-40e4-85c4-1776d8c9344f" providerId="ADAL" clId="{D7BEBA93-F227-447D-8DA5-30EFFAFDDC31}" dt="2023-07-04T20:20:30.997" v="3563" actId="164"/>
          <ac:spMkLst>
            <pc:docMk/>
            <pc:sldMk cId="2404716482" sldId="263"/>
            <ac:spMk id="16" creationId="{658860BF-8316-7386-3506-8BCCD2200AD4}"/>
          </ac:spMkLst>
        </pc:spChg>
        <pc:spChg chg="add mod">
          <ac:chgData name="Rafael Vecchio | CBA B+G" userId="7121e74c-9ce3-40e4-85c4-1776d8c9344f" providerId="ADAL" clId="{D7BEBA93-F227-447D-8DA5-30EFFAFDDC31}" dt="2023-07-04T20:20:21.896" v="3561" actId="164"/>
          <ac:spMkLst>
            <pc:docMk/>
            <pc:sldMk cId="2404716482" sldId="263"/>
            <ac:spMk id="18" creationId="{99696C5D-1743-1D54-0C83-0555981FDECE}"/>
          </ac:spMkLst>
        </pc:spChg>
        <pc:spChg chg="add mod">
          <ac:chgData name="Rafael Vecchio | CBA B+G" userId="7121e74c-9ce3-40e4-85c4-1776d8c9344f" providerId="ADAL" clId="{D7BEBA93-F227-447D-8DA5-30EFFAFDDC31}" dt="2023-07-04T20:20:18.849" v="3560" actId="164"/>
          <ac:spMkLst>
            <pc:docMk/>
            <pc:sldMk cId="2404716482" sldId="263"/>
            <ac:spMk id="19" creationId="{1FFEF681-0A10-0BC3-BE6F-8C8D8299AE9F}"/>
          </ac:spMkLst>
        </pc:spChg>
        <pc:spChg chg="add mod">
          <ac:chgData name="Rafael Vecchio | CBA B+G" userId="7121e74c-9ce3-40e4-85c4-1776d8c9344f" providerId="ADAL" clId="{D7BEBA93-F227-447D-8DA5-30EFFAFDDC31}" dt="2023-07-04T20:20:24.875" v="3562" actId="164"/>
          <ac:spMkLst>
            <pc:docMk/>
            <pc:sldMk cId="2404716482" sldId="263"/>
            <ac:spMk id="20" creationId="{87DF46BB-E872-628D-E6DE-B809A9A3A5DD}"/>
          </ac:spMkLst>
        </pc:spChg>
        <pc:spChg chg="add mod">
          <ac:chgData name="Rafael Vecchio | CBA B+G" userId="7121e74c-9ce3-40e4-85c4-1776d8c9344f" providerId="ADAL" clId="{D7BEBA93-F227-447D-8DA5-30EFFAFDDC31}" dt="2023-07-05T17:30:17.879" v="4955" actId="20577"/>
          <ac:spMkLst>
            <pc:docMk/>
            <pc:sldMk cId="2404716482" sldId="263"/>
            <ac:spMk id="21" creationId="{7B47A97F-0200-A73E-4126-2D69029AC2FF}"/>
          </ac:spMkLst>
        </pc:spChg>
        <pc:spChg chg="add del mod">
          <ac:chgData name="Rafael Vecchio | CBA B+G" userId="7121e74c-9ce3-40e4-85c4-1776d8c9344f" providerId="ADAL" clId="{D7BEBA93-F227-447D-8DA5-30EFFAFDDC31}" dt="2023-07-04T20:10:13.578" v="3354" actId="478"/>
          <ac:spMkLst>
            <pc:docMk/>
            <pc:sldMk cId="2404716482" sldId="263"/>
            <ac:spMk id="39" creationId="{EF619A9C-EAF7-B00F-3929-9482A400C94E}"/>
          </ac:spMkLst>
        </pc:spChg>
        <pc:grpChg chg="add del mod">
          <ac:chgData name="Rafael Vecchio | CBA B+G" userId="7121e74c-9ce3-40e4-85c4-1776d8c9344f" providerId="ADAL" clId="{D7BEBA93-F227-447D-8DA5-30EFFAFDDC31}" dt="2023-07-04T19:52:59.471" v="2907" actId="165"/>
          <ac:grpSpMkLst>
            <pc:docMk/>
            <pc:sldMk cId="2404716482" sldId="263"/>
            <ac:grpSpMk id="17" creationId="{744D29DD-CA4C-3C80-919D-36294DAEB7CA}"/>
          </ac:grpSpMkLst>
        </pc:grpChg>
        <pc:grpChg chg="add mod">
          <ac:chgData name="Rafael Vecchio | CBA B+G" userId="7121e74c-9ce3-40e4-85c4-1776d8c9344f" providerId="ADAL" clId="{D7BEBA93-F227-447D-8DA5-30EFFAFDDC31}" dt="2023-07-04T20:20:06.836" v="3557" actId="164"/>
          <ac:grpSpMkLst>
            <pc:docMk/>
            <pc:sldMk cId="2404716482" sldId="263"/>
            <ac:grpSpMk id="40" creationId="{46A5A8EA-D670-08BF-D418-DE858660E9A0}"/>
          </ac:grpSpMkLst>
        </pc:grpChg>
        <pc:grpChg chg="add mod">
          <ac:chgData name="Rafael Vecchio | CBA B+G" userId="7121e74c-9ce3-40e4-85c4-1776d8c9344f" providerId="ADAL" clId="{D7BEBA93-F227-447D-8DA5-30EFFAFDDC31}" dt="2023-07-04T20:20:13.260" v="3558" actId="164"/>
          <ac:grpSpMkLst>
            <pc:docMk/>
            <pc:sldMk cId="2404716482" sldId="263"/>
            <ac:grpSpMk id="41" creationId="{87CFA8BB-3692-7395-15AB-AB5F06D9699E}"/>
          </ac:grpSpMkLst>
        </pc:grpChg>
        <pc:grpChg chg="add mod">
          <ac:chgData name="Rafael Vecchio | CBA B+G" userId="7121e74c-9ce3-40e4-85c4-1776d8c9344f" providerId="ADAL" clId="{D7BEBA93-F227-447D-8DA5-30EFFAFDDC31}" dt="2023-07-04T20:20:16.118" v="3559" actId="164"/>
          <ac:grpSpMkLst>
            <pc:docMk/>
            <pc:sldMk cId="2404716482" sldId="263"/>
            <ac:grpSpMk id="42" creationId="{12508CE0-6C95-04CB-45F0-EFF52A56E134}"/>
          </ac:grpSpMkLst>
        </pc:grpChg>
        <pc:grpChg chg="add mod">
          <ac:chgData name="Rafael Vecchio | CBA B+G" userId="7121e74c-9ce3-40e4-85c4-1776d8c9344f" providerId="ADAL" clId="{D7BEBA93-F227-447D-8DA5-30EFFAFDDC31}" dt="2023-07-04T20:20:18.849" v="3560" actId="164"/>
          <ac:grpSpMkLst>
            <pc:docMk/>
            <pc:sldMk cId="2404716482" sldId="263"/>
            <ac:grpSpMk id="43" creationId="{6B8D1C3F-ACC6-D200-EC9B-F25FFA85D623}"/>
          </ac:grpSpMkLst>
        </pc:grpChg>
        <pc:grpChg chg="add mod">
          <ac:chgData name="Rafael Vecchio | CBA B+G" userId="7121e74c-9ce3-40e4-85c4-1776d8c9344f" providerId="ADAL" clId="{D7BEBA93-F227-447D-8DA5-30EFFAFDDC31}" dt="2023-07-04T20:20:21.896" v="3561" actId="164"/>
          <ac:grpSpMkLst>
            <pc:docMk/>
            <pc:sldMk cId="2404716482" sldId="263"/>
            <ac:grpSpMk id="44" creationId="{E6B2E9BD-B5DE-F7F7-42BC-17607ED77003}"/>
          </ac:grpSpMkLst>
        </pc:grpChg>
        <pc:grpChg chg="add mod">
          <ac:chgData name="Rafael Vecchio | CBA B+G" userId="7121e74c-9ce3-40e4-85c4-1776d8c9344f" providerId="ADAL" clId="{D7BEBA93-F227-447D-8DA5-30EFFAFDDC31}" dt="2023-07-04T20:20:24.875" v="3562" actId="164"/>
          <ac:grpSpMkLst>
            <pc:docMk/>
            <pc:sldMk cId="2404716482" sldId="263"/>
            <ac:grpSpMk id="45" creationId="{BB6CB179-4F6A-8B2B-5FDF-EB4058C9B56D}"/>
          </ac:grpSpMkLst>
        </pc:grpChg>
        <pc:grpChg chg="add mod">
          <ac:chgData name="Rafael Vecchio | CBA B+G" userId="7121e74c-9ce3-40e4-85c4-1776d8c9344f" providerId="ADAL" clId="{D7BEBA93-F227-447D-8DA5-30EFFAFDDC31}" dt="2023-07-04T20:20:30.997" v="3563" actId="164"/>
          <ac:grpSpMkLst>
            <pc:docMk/>
            <pc:sldMk cId="2404716482" sldId="263"/>
            <ac:grpSpMk id="46" creationId="{DEAA943C-E542-892F-102B-2A026B0140AC}"/>
          </ac:grpSpMkLst>
        </pc:grpChg>
        <pc:grpChg chg="add mod">
          <ac:chgData name="Rafael Vecchio | CBA B+G" userId="7121e74c-9ce3-40e4-85c4-1776d8c9344f" providerId="ADAL" clId="{D7BEBA93-F227-447D-8DA5-30EFFAFDDC31}" dt="2023-07-04T20:20:34.256" v="3564" actId="164"/>
          <ac:grpSpMkLst>
            <pc:docMk/>
            <pc:sldMk cId="2404716482" sldId="263"/>
            <ac:grpSpMk id="47" creationId="{8354EB20-4791-FEBC-3028-790AA993825B}"/>
          </ac:grpSpMkLst>
        </pc:grpChg>
        <pc:picChg chg="add del mod">
          <ac:chgData name="Rafael Vecchio | CBA B+G" userId="7121e74c-9ce3-40e4-85c4-1776d8c9344f" providerId="ADAL" clId="{D7BEBA93-F227-447D-8DA5-30EFFAFDDC31}" dt="2023-07-04T19:46:59.151" v="2794" actId="478"/>
          <ac:picMkLst>
            <pc:docMk/>
            <pc:sldMk cId="2404716482" sldId="263"/>
            <ac:picMk id="2" creationId="{5CBAECD9-66A6-FA96-AF7A-F74614333E6C}"/>
          </ac:picMkLst>
        </pc:picChg>
        <pc:picChg chg="add del mod">
          <ac:chgData name="Rafael Vecchio | CBA B+G" userId="7121e74c-9ce3-40e4-85c4-1776d8c9344f" providerId="ADAL" clId="{D7BEBA93-F227-447D-8DA5-30EFFAFDDC31}" dt="2023-07-04T20:04:25.222" v="3260" actId="478"/>
          <ac:picMkLst>
            <pc:docMk/>
            <pc:sldMk cId="2404716482" sldId="263"/>
            <ac:picMk id="22" creationId="{80929F80-108D-EA3B-3302-BDCFA768E3E0}"/>
          </ac:picMkLst>
        </pc:picChg>
        <pc:picChg chg="add mod">
          <ac:chgData name="Rafael Vecchio | CBA B+G" userId="7121e74c-9ce3-40e4-85c4-1776d8c9344f" providerId="ADAL" clId="{D7BEBA93-F227-447D-8DA5-30EFFAFDDC31}" dt="2023-07-05T16:08:15.112" v="4173" actId="1036"/>
          <ac:picMkLst>
            <pc:docMk/>
            <pc:sldMk cId="2404716482" sldId="263"/>
            <ac:picMk id="24" creationId="{6147B4DC-DD30-ED94-CE88-A2550D3869B8}"/>
          </ac:picMkLst>
        </pc:picChg>
        <pc:picChg chg="add mod">
          <ac:chgData name="Rafael Vecchio | CBA B+G" userId="7121e74c-9ce3-40e4-85c4-1776d8c9344f" providerId="ADAL" clId="{D7BEBA93-F227-447D-8DA5-30EFFAFDDC31}" dt="2023-07-05T16:07:53.299" v="4133" actId="1036"/>
          <ac:picMkLst>
            <pc:docMk/>
            <pc:sldMk cId="2404716482" sldId="263"/>
            <ac:picMk id="26" creationId="{320E7EA7-7C2E-BE39-A2EC-9C45B92233A9}"/>
          </ac:picMkLst>
        </pc:picChg>
        <pc:picChg chg="add mod">
          <ac:chgData name="Rafael Vecchio | CBA B+G" userId="7121e74c-9ce3-40e4-85c4-1776d8c9344f" providerId="ADAL" clId="{D7BEBA93-F227-447D-8DA5-30EFFAFDDC31}" dt="2023-07-05T16:07:59.647" v="4143" actId="1035"/>
          <ac:picMkLst>
            <pc:docMk/>
            <pc:sldMk cId="2404716482" sldId="263"/>
            <ac:picMk id="28" creationId="{6F835689-8F71-8865-78A6-35A3036FF2B9}"/>
          </ac:picMkLst>
        </pc:picChg>
        <pc:picChg chg="add mod">
          <ac:chgData name="Rafael Vecchio | CBA B+G" userId="7121e74c-9ce3-40e4-85c4-1776d8c9344f" providerId="ADAL" clId="{D7BEBA93-F227-447D-8DA5-30EFFAFDDC31}" dt="2023-07-05T16:07:49.587" v="4128" actId="1036"/>
          <ac:picMkLst>
            <pc:docMk/>
            <pc:sldMk cId="2404716482" sldId="263"/>
            <ac:picMk id="30" creationId="{6624C515-B441-2D5F-8E74-5AE477BC5FF7}"/>
          </ac:picMkLst>
        </pc:picChg>
        <pc:picChg chg="add mod">
          <ac:chgData name="Rafael Vecchio | CBA B+G" userId="7121e74c-9ce3-40e4-85c4-1776d8c9344f" providerId="ADAL" clId="{D7BEBA93-F227-447D-8DA5-30EFFAFDDC31}" dt="2023-07-05T16:08:29.147" v="4203" actId="1036"/>
          <ac:picMkLst>
            <pc:docMk/>
            <pc:sldMk cId="2404716482" sldId="263"/>
            <ac:picMk id="32" creationId="{12AB1A58-8D7E-4A11-2E4C-B117EF8482FD}"/>
          </ac:picMkLst>
        </pc:picChg>
        <pc:picChg chg="add mod">
          <ac:chgData name="Rafael Vecchio | CBA B+G" userId="7121e74c-9ce3-40e4-85c4-1776d8c9344f" providerId="ADAL" clId="{D7BEBA93-F227-447D-8DA5-30EFFAFDDC31}" dt="2023-07-05T16:08:07.271" v="4158" actId="1036"/>
          <ac:picMkLst>
            <pc:docMk/>
            <pc:sldMk cId="2404716482" sldId="263"/>
            <ac:picMk id="34" creationId="{E9BE79D0-2D09-9D83-7B06-C03DE2461DFD}"/>
          </ac:picMkLst>
        </pc:picChg>
        <pc:picChg chg="add mod">
          <ac:chgData name="Rafael Vecchio | CBA B+G" userId="7121e74c-9ce3-40e4-85c4-1776d8c9344f" providerId="ADAL" clId="{D7BEBA93-F227-447D-8DA5-30EFFAFDDC31}" dt="2023-07-05T16:08:22.246" v="4188" actId="1036"/>
          <ac:picMkLst>
            <pc:docMk/>
            <pc:sldMk cId="2404716482" sldId="263"/>
            <ac:picMk id="36" creationId="{FC4F53FA-CB27-272E-82A7-E6F72643791C}"/>
          </ac:picMkLst>
        </pc:picChg>
        <pc:picChg chg="add mod">
          <ac:chgData name="Rafael Vecchio | CBA B+G" userId="7121e74c-9ce3-40e4-85c4-1776d8c9344f" providerId="ADAL" clId="{D7BEBA93-F227-447D-8DA5-30EFFAFDDC31}" dt="2023-07-05T16:08:36.152" v="4218" actId="1036"/>
          <ac:picMkLst>
            <pc:docMk/>
            <pc:sldMk cId="2404716482" sldId="263"/>
            <ac:picMk id="38" creationId="{04572C93-9969-0B20-7F6E-59BC38875F6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9:35.571" v="9"/>
              <pc2:cmMkLst xmlns:pc2="http://schemas.microsoft.com/office/powerpoint/2019/9/main/command">
                <pc:docMk/>
                <pc:sldMk cId="2404716482" sldId="263"/>
                <pc2:cmMk id="{5EE91D04-780D-4F57-9649-0DD0757A220A}"/>
              </pc2:cmMkLst>
            </pc226:cmChg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9:22.570" v="8"/>
              <pc2:cmMkLst xmlns:pc2="http://schemas.microsoft.com/office/powerpoint/2019/9/main/command">
                <pc:docMk/>
                <pc:sldMk cId="2404716482" sldId="263"/>
                <pc2:cmMk id="{CEA94647-27F4-4E01-B06B-281D678A7C26}"/>
              </pc2:cmMkLst>
            </pc226:cmChg>
          </p:ext>
        </pc:extLst>
      </pc:sldChg>
      <pc:sldChg chg="addSp delSp modSp mod setBg modAnim">
        <pc:chgData name="Rafael Vecchio | CBA B+G" userId="7121e74c-9ce3-40e4-85c4-1776d8c9344f" providerId="ADAL" clId="{D7BEBA93-F227-447D-8DA5-30EFFAFDDC31}" dt="2023-07-05T17:28:13.863" v="4944"/>
        <pc:sldMkLst>
          <pc:docMk/>
          <pc:sldMk cId="1306378702" sldId="264"/>
        </pc:sldMkLst>
        <pc:spChg chg="del mod">
          <ac:chgData name="Rafael Vecchio | CBA B+G" userId="7121e74c-9ce3-40e4-85c4-1776d8c9344f" providerId="ADAL" clId="{D7BEBA93-F227-447D-8DA5-30EFFAFDDC31}" dt="2023-07-05T17:12:34.785" v="4672" actId="478"/>
          <ac:spMkLst>
            <pc:docMk/>
            <pc:sldMk cId="1306378702" sldId="264"/>
            <ac:spMk id="2" creationId="{89732D1C-62A2-C47D-8C97-2065F904E36E}"/>
          </ac:spMkLst>
        </pc:spChg>
        <pc:spChg chg="mod">
          <ac:chgData name="Rafael Vecchio | CBA B+G" userId="7121e74c-9ce3-40e4-85c4-1776d8c9344f" providerId="ADAL" clId="{D7BEBA93-F227-447D-8DA5-30EFFAFDDC31}" dt="2023-07-03T21:06:28.493" v="950" actId="1076"/>
          <ac:spMkLst>
            <pc:docMk/>
            <pc:sldMk cId="1306378702" sldId="264"/>
            <ac:spMk id="3" creationId="{844DFE78-DD15-E9E6-5489-E7457B538B91}"/>
          </ac:spMkLst>
        </pc:spChg>
        <pc:spChg chg="del mod">
          <ac:chgData name="Rafael Vecchio | CBA B+G" userId="7121e74c-9ce3-40e4-85c4-1776d8c9344f" providerId="ADAL" clId="{D7BEBA93-F227-447D-8DA5-30EFFAFDDC31}" dt="2023-07-05T17:20:50.501" v="4728" actId="478"/>
          <ac:spMkLst>
            <pc:docMk/>
            <pc:sldMk cId="1306378702" sldId="264"/>
            <ac:spMk id="5" creationId="{CC4EDF19-C7F1-2985-B201-8B055C51A3EC}"/>
          </ac:spMkLst>
        </pc:spChg>
        <pc:spChg chg="mod">
          <ac:chgData name="Rafael Vecchio | CBA B+G" userId="7121e74c-9ce3-40e4-85c4-1776d8c9344f" providerId="ADAL" clId="{D7BEBA93-F227-447D-8DA5-30EFFAFDDC31}" dt="2023-07-03T21:06:28.493" v="950" actId="1076"/>
          <ac:spMkLst>
            <pc:docMk/>
            <pc:sldMk cId="1306378702" sldId="264"/>
            <ac:spMk id="11" creationId="{7FEF10DD-8D4C-7F11-8E5F-202B712F4865}"/>
          </ac:spMkLst>
        </pc:spChg>
        <pc:spChg chg="add del mod">
          <ac:chgData name="Rafael Vecchio | CBA B+G" userId="7121e74c-9ce3-40e4-85c4-1776d8c9344f" providerId="ADAL" clId="{D7BEBA93-F227-447D-8DA5-30EFFAFDDC31}" dt="2023-07-05T17:12:20.809" v="4671" actId="478"/>
          <ac:spMkLst>
            <pc:docMk/>
            <pc:sldMk cId="1306378702" sldId="264"/>
            <ac:spMk id="14" creationId="{64EFA8D5-CAAB-657B-0C95-C75FD30EE50A}"/>
          </ac:spMkLst>
        </pc:spChg>
        <pc:spChg chg="add mod topLvl">
          <ac:chgData name="Rafael Vecchio | CBA B+G" userId="7121e74c-9ce3-40e4-85c4-1776d8c9344f" providerId="ADAL" clId="{D7BEBA93-F227-447D-8DA5-30EFFAFDDC31}" dt="2023-07-05T17:20:57.412" v="4730" actId="207"/>
          <ac:spMkLst>
            <pc:docMk/>
            <pc:sldMk cId="1306378702" sldId="264"/>
            <ac:spMk id="15" creationId="{708F4D3B-9267-10D3-D1DD-EB09FD5B0044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1" creationId="{47B2F1CD-7415-061A-2328-359792C0C919}"/>
          </ac:spMkLst>
        </pc:spChg>
        <pc:spChg chg="mod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2" creationId="{05EACEFB-9503-C70B-AA98-68527740D910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3" creationId="{205EDFD6-0EF0-B278-288C-A004B916E674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4" creationId="{406286F6-B015-E220-8096-5CAF79CEC6C7}"/>
          </ac:spMkLst>
        </pc:spChg>
        <pc:spChg chg="mod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6" creationId="{07C84E1C-3552-59D4-28C2-5D9A5814A73A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7" creationId="{62C12A5B-3B4B-1635-6D3E-CBE6A40F0DE1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8" creationId="{75C09547-9DDB-8614-70CF-6D1D5723D815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29" creationId="{3DCA516D-303C-7EDB-6657-4DD0CAB98681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0" creationId="{C96BC58C-293E-CAC2-AB4A-44CC8ED27F69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1" creationId="{101D22FA-39D0-3167-651D-DD8D31B6C09B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2" creationId="{D014047D-72C1-8175-E2ED-E49F39EA8BB7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3" creationId="{67D45404-D766-6A12-F3C4-75F185E425D2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5" creationId="{F450D27D-B9FF-79CC-36EF-ED6447ED3BA2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6" creationId="{B8479B3F-5BC9-A4FB-6795-2CD1C18A0FE6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7" creationId="{0CB4A3BD-BF09-D4B1-3895-808E48CCD2BC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8" creationId="{BA6286EA-E3DB-66F5-B94F-7D152409918C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39" creationId="{1176B5AF-67BF-6EC1-E7FE-628AE4E49A98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40" creationId="{7203E850-C7A3-4E8F-5FD0-9B58860360C2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41" creationId="{EE4BBAE5-AA42-1759-9C33-F7B826440F16}"/>
          </ac:spMkLst>
        </pc:spChg>
        <pc:spChg chg="mod topLvl">
          <ac:chgData name="Rafael Vecchio | CBA B+G" userId="7121e74c-9ce3-40e4-85c4-1776d8c9344f" providerId="ADAL" clId="{D7BEBA93-F227-447D-8DA5-30EFFAFDDC31}" dt="2023-07-05T17:15:41.993" v="4706" actId="164"/>
          <ac:spMkLst>
            <pc:docMk/>
            <pc:sldMk cId="1306378702" sldId="264"/>
            <ac:spMk id="42" creationId="{C082C467-7C8C-5C2A-900B-22095A811812}"/>
          </ac:spMkLst>
        </pc:spChg>
        <pc:spChg chg="add mod ord">
          <ac:chgData name="Rafael Vecchio | CBA B+G" userId="7121e74c-9ce3-40e4-85c4-1776d8c9344f" providerId="ADAL" clId="{D7BEBA93-F227-447D-8DA5-30EFFAFDDC31}" dt="2023-07-05T17:26:56.682" v="4933" actId="1036"/>
          <ac:spMkLst>
            <pc:docMk/>
            <pc:sldMk cId="1306378702" sldId="264"/>
            <ac:spMk id="48" creationId="{4E92EFD8-2321-2D7C-8316-FA108E6FB601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54" creationId="{22521A57-3639-F84D-24A8-222B20FFFD31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55" creationId="{173F6804-1F6D-1BF2-0659-FA050DC54711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56" creationId="{8488F9F6-BD95-5B6A-A408-2CC9D4F93B94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57" creationId="{F9C2F0E1-F2B6-EE7B-DAEA-24A89EE49FB9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58" creationId="{57FB7BDA-BF2A-EC76-3708-136CD90B3E93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59" creationId="{2057CDAB-40DB-9A41-1BFB-B5111B98D64B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60" creationId="{FA380294-715E-4847-FFA8-E89318DA4B44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68" creationId="{53848EBF-FE46-4F56-A2F2-F716A4008559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0" creationId="{7E67D7F5-82D7-BC68-AC69-55A49B8ABFE7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1" creationId="{A6EDB0EE-8163-8425-8EAB-190305CD8861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2" creationId="{30FDBB62-6025-F5B9-8BBD-811B47EB3A96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4" creationId="{3313BF8D-C851-B611-2142-C8352E28F0DD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5" creationId="{34FC8FD5-8811-9A71-AD7D-60D86F59C42A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6" creationId="{9ADE35AE-3E13-37FA-3860-7D4494D85B72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8" creationId="{8D9790AA-8F3A-B3AA-6F92-04271A42CE13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79" creationId="{A2EDF906-66FA-ADE1-9EDA-CC0DB562035A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0" creationId="{22687354-9C00-ADA0-EB74-FA50F8B1D9EA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2" creationId="{7AE23F6C-DC99-64D2-388F-98B35450A469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3" creationId="{C0F2938A-09A0-7D38-2DAA-EE41D1B47BD7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4" creationId="{7073B10C-96E1-3155-7815-51EFBDA26AC2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6" creationId="{03D7DA63-EDDC-18BB-AEC2-CE29BD2CA3F4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7" creationId="{4ED53873-34B2-18CC-D46C-14A0D0C3F3E7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88" creationId="{50313BDF-EA54-6817-7E8D-5B88BD0EE2C9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90" creationId="{2E901791-9DEC-297E-EB6C-577D8F7B9BF0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91" creationId="{7ADDD9EB-8F01-94E0-4C5B-EA358754A128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92" creationId="{4D97EC6C-C72D-DFBE-414C-01D58830768C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94" creationId="{60113DA6-1871-7695-CBD3-DA871AAEEA2D}"/>
          </ac:spMkLst>
        </pc:spChg>
        <pc:spChg chg="mod">
          <ac:chgData name="Rafael Vecchio | CBA B+G" userId="7121e74c-9ce3-40e4-85c4-1776d8c9344f" providerId="ADAL" clId="{D7BEBA93-F227-447D-8DA5-30EFFAFDDC31}" dt="2023-07-05T17:27:41.432" v="4938"/>
          <ac:spMkLst>
            <pc:docMk/>
            <pc:sldMk cId="1306378702" sldId="264"/>
            <ac:spMk id="95" creationId="{EC223E9A-5B70-BB89-3CFB-A4E9C9CA2D8D}"/>
          </ac:spMkLst>
        </pc:spChg>
        <pc:grpChg chg="del mod">
          <ac:chgData name="Rafael Vecchio | CBA B+G" userId="7121e74c-9ce3-40e4-85c4-1776d8c9344f" providerId="ADAL" clId="{D7BEBA93-F227-447D-8DA5-30EFFAFDDC31}" dt="2023-07-05T17:06:02.940" v="4590" actId="165"/>
          <ac:grpSpMkLst>
            <pc:docMk/>
            <pc:sldMk cId="1306378702" sldId="264"/>
            <ac:grpSpMk id="25" creationId="{4053B890-3816-48B9-86C2-69BA46536D93}"/>
          </ac:grpSpMkLst>
        </pc:grpChg>
        <pc:grpChg chg="del mod">
          <ac:chgData name="Rafael Vecchio | CBA B+G" userId="7121e74c-9ce3-40e4-85c4-1776d8c9344f" providerId="ADAL" clId="{D7BEBA93-F227-447D-8DA5-30EFFAFDDC31}" dt="2023-07-05T17:06:11.614" v="4591" actId="165"/>
          <ac:grpSpMkLst>
            <pc:docMk/>
            <pc:sldMk cId="1306378702" sldId="264"/>
            <ac:grpSpMk id="34" creationId="{5E9069B3-7373-EC35-12D9-585201A4D656}"/>
          </ac:grpSpMkLst>
        </pc:grpChg>
        <pc:grpChg chg="add del mod">
          <ac:chgData name="Rafael Vecchio | CBA B+G" userId="7121e74c-9ce3-40e4-85c4-1776d8c9344f" providerId="ADAL" clId="{D7BEBA93-F227-447D-8DA5-30EFFAFDDC31}" dt="2023-07-05T17:15:23.691" v="4703" actId="165"/>
          <ac:grpSpMkLst>
            <pc:docMk/>
            <pc:sldMk cId="1306378702" sldId="264"/>
            <ac:grpSpMk id="45" creationId="{0416D0FF-BBA0-820B-C709-B0D063CB2C01}"/>
          </ac:grpSpMkLst>
        </pc:grpChg>
        <pc:grpChg chg="add del mod">
          <ac:chgData name="Rafael Vecchio | CBA B+G" userId="7121e74c-9ce3-40e4-85c4-1776d8c9344f" providerId="ADAL" clId="{D7BEBA93-F227-447D-8DA5-30EFFAFDDC31}" dt="2023-07-05T17:22:08.675" v="4821" actId="1036"/>
          <ac:grpSpMkLst>
            <pc:docMk/>
            <pc:sldMk cId="1306378702" sldId="264"/>
            <ac:grpSpMk id="46" creationId="{68763096-433B-ECF0-598B-65F9E40935D3}"/>
          </ac:grpSpMkLst>
        </pc:grpChg>
        <pc:grpChg chg="add 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53" creationId="{8E0E8226-8009-FC48-E558-6F2EAB3FD0B9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1" creationId="{7C9C7580-9DD3-2E7E-1CD2-110983EB6920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2" creationId="{40364081-9204-0869-C654-CAA047014CAA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3" creationId="{9A298A9A-A777-E8ED-B932-433DBBCC78BA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4" creationId="{123E14C5-F06B-DA3A-92AF-4FD877E6A972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5" creationId="{70A9C9DA-4281-2CD7-2B20-4A868E3905AD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6" creationId="{7A7B6F47-6C90-102E-4EC9-7C0CF9AD7E9E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7" creationId="{AB0D1847-6E89-044E-47E5-581BA3E51471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69" creationId="{6997FDA4-3922-2F4B-18B1-7DC582472D86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73" creationId="{348E9541-20D7-37FC-506C-2CFDCDE963A1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77" creationId="{27E5E34E-3AF6-CD23-D4EC-AF4272895E9E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81" creationId="{67F665F9-0F9C-4E18-5F92-339C3067B1EC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85" creationId="{15DE9604-5694-9D04-3CEF-044DA377721F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89" creationId="{12425303-087F-1992-04DE-F9BB7859EDA6}"/>
          </ac:grpSpMkLst>
        </pc:grpChg>
        <pc:grpChg chg="mod">
          <ac:chgData name="Rafael Vecchio | CBA B+G" userId="7121e74c-9ce3-40e4-85c4-1776d8c9344f" providerId="ADAL" clId="{D7BEBA93-F227-447D-8DA5-30EFFAFDDC31}" dt="2023-07-05T17:27:41.432" v="4938"/>
          <ac:grpSpMkLst>
            <pc:docMk/>
            <pc:sldMk cId="1306378702" sldId="264"/>
            <ac:grpSpMk id="93" creationId="{A73AE485-32E1-7D54-714C-3AD77137D61F}"/>
          </ac:grpSpMkLst>
        </pc:grpChg>
        <pc:picChg chg="add del mod">
          <ac:chgData name="Rafael Vecchio | CBA B+G" userId="7121e74c-9ce3-40e4-85c4-1776d8c9344f" providerId="ADAL" clId="{D7BEBA93-F227-447D-8DA5-30EFFAFDDC31}" dt="2023-07-05T17:11:55.387" v="4655" actId="478"/>
          <ac:picMkLst>
            <pc:docMk/>
            <pc:sldMk cId="1306378702" sldId="264"/>
            <ac:picMk id="10" creationId="{31B0AC70-763D-7F8D-D25F-455E27AC234E}"/>
          </ac:picMkLst>
        </pc:picChg>
        <pc:picChg chg="add del mod ord">
          <ac:chgData name="Rafael Vecchio | CBA B+G" userId="7121e74c-9ce3-40e4-85c4-1776d8c9344f" providerId="ADAL" clId="{D7BEBA93-F227-447D-8DA5-30EFFAFDDC31}" dt="2023-07-05T17:23:17.250" v="4824" actId="478"/>
          <ac:picMkLst>
            <pc:docMk/>
            <pc:sldMk cId="1306378702" sldId="264"/>
            <ac:picMk id="49" creationId="{CF2DD790-CDD2-1207-46FD-C2B23FCFF8FB}"/>
          </ac:picMkLst>
        </pc:picChg>
        <pc:picChg chg="add del mod ord modCrop">
          <ac:chgData name="Rafael Vecchio | CBA B+G" userId="7121e74c-9ce3-40e4-85c4-1776d8c9344f" providerId="ADAL" clId="{D7BEBA93-F227-447D-8DA5-30EFFAFDDC31}" dt="2023-07-05T17:24:39.478" v="4856" actId="478"/>
          <ac:picMkLst>
            <pc:docMk/>
            <pc:sldMk cId="1306378702" sldId="264"/>
            <ac:picMk id="50" creationId="{67C6CF98-7AAC-D041-263D-79B60F479FFF}"/>
          </ac:picMkLst>
        </pc:picChg>
        <pc:picChg chg="add mod ord">
          <ac:chgData name="Rafael Vecchio | CBA B+G" userId="7121e74c-9ce3-40e4-85c4-1776d8c9344f" providerId="ADAL" clId="{D7BEBA93-F227-447D-8DA5-30EFFAFDDC31}" dt="2023-07-05T17:26:56.682" v="4933" actId="1036"/>
          <ac:picMkLst>
            <pc:docMk/>
            <pc:sldMk cId="1306378702" sldId="264"/>
            <ac:picMk id="52" creationId="{6ED99B10-602C-F96A-65BA-1CC45EC77819}"/>
          </ac:picMkLst>
        </pc:picChg>
        <pc:cxnChg chg="add mod topLvl">
          <ac:chgData name="Rafael Vecchio | CBA B+G" userId="7121e74c-9ce3-40e4-85c4-1776d8c9344f" providerId="ADAL" clId="{D7BEBA93-F227-447D-8DA5-30EFFAFDDC31}" dt="2023-07-05T17:21:06.542" v="4731" actId="1582"/>
          <ac:cxnSpMkLst>
            <pc:docMk/>
            <pc:sldMk cId="1306378702" sldId="264"/>
            <ac:cxnSpMk id="17" creationId="{D89356C7-5D1F-8735-B2AC-B441B9EAC935}"/>
          </ac:cxnSpMkLst>
        </pc:cxnChg>
      </pc:sldChg>
      <pc:sldChg chg="addSp modSp mod setBg delCm">
        <pc:chgData name="Rafael Vecchio | CBA B+G" userId="7121e74c-9ce3-40e4-85c4-1776d8c9344f" providerId="ADAL" clId="{D7BEBA93-F227-447D-8DA5-30EFFAFDDC31}" dt="2023-07-05T18:40:02.716" v="5235" actId="113"/>
        <pc:sldMkLst>
          <pc:docMk/>
          <pc:sldMk cId="1860305430" sldId="265"/>
        </pc:sldMkLst>
        <pc:spChg chg="mod">
          <ac:chgData name="Rafael Vecchio | CBA B+G" userId="7121e74c-9ce3-40e4-85c4-1776d8c9344f" providerId="ADAL" clId="{D7BEBA93-F227-447D-8DA5-30EFFAFDDC31}" dt="2023-07-04T20:46:36.312" v="3724" actId="207"/>
          <ac:spMkLst>
            <pc:docMk/>
            <pc:sldMk cId="1860305430" sldId="265"/>
            <ac:spMk id="4" creationId="{43D9789D-00DF-8EE3-7C9B-D96DEB0FF1B6}"/>
          </ac:spMkLst>
        </pc:spChg>
        <pc:spChg chg="mod">
          <ac:chgData name="Rafael Vecchio | CBA B+G" userId="7121e74c-9ce3-40e4-85c4-1776d8c9344f" providerId="ADAL" clId="{D7BEBA93-F227-447D-8DA5-30EFFAFDDC31}" dt="2023-07-05T18:40:02.716" v="5235" actId="113"/>
          <ac:spMkLst>
            <pc:docMk/>
            <pc:sldMk cId="1860305430" sldId="265"/>
            <ac:spMk id="5" creationId="{CC4EDF19-C7F1-2985-B201-8B055C51A3EC}"/>
          </ac:spMkLst>
        </pc:spChg>
        <pc:picChg chg="add mod">
          <ac:chgData name="Rafael Vecchio | CBA B+G" userId="7121e74c-9ce3-40e4-85c4-1776d8c9344f" providerId="ADAL" clId="{D7BEBA93-F227-447D-8DA5-30EFFAFDDC31}" dt="2023-07-04T20:28:45.501" v="3613" actId="1076"/>
          <ac:picMkLst>
            <pc:docMk/>
            <pc:sldMk cId="1860305430" sldId="265"/>
            <ac:picMk id="3" creationId="{51962DF4-4CA9-060E-D1BE-D8209F384E29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4T15:31:48.618" v="1117"/>
              <pc2:cmMkLst xmlns:pc2="http://schemas.microsoft.com/office/powerpoint/2019/9/main/command">
                <pc:docMk/>
                <pc:sldMk cId="1860305430" sldId="265"/>
                <pc2:cmMk id="{2A7C19BE-6AEE-482E-A8C0-8CB081473242}"/>
              </pc2:cmMkLst>
            </pc226:cmChg>
          </p:ext>
        </pc:extLst>
      </pc:sldChg>
      <pc:sldChg chg="modSp mod setBg">
        <pc:chgData name="Rafael Vecchio | CBA B+G" userId="7121e74c-9ce3-40e4-85c4-1776d8c9344f" providerId="ADAL" clId="{D7BEBA93-F227-447D-8DA5-30EFFAFDDC31}" dt="2023-07-04T21:07:05.993" v="3889" actId="1076"/>
        <pc:sldMkLst>
          <pc:docMk/>
          <pc:sldMk cId="1228268719" sldId="266"/>
        </pc:sldMkLst>
        <pc:spChg chg="mod">
          <ac:chgData name="Rafael Vecchio | CBA B+G" userId="7121e74c-9ce3-40e4-85c4-1776d8c9344f" providerId="ADAL" clId="{D7BEBA93-F227-447D-8DA5-30EFFAFDDC31}" dt="2023-07-04T21:07:05.993" v="3889" actId="1076"/>
          <ac:spMkLst>
            <pc:docMk/>
            <pc:sldMk cId="1228268719" sldId="266"/>
            <ac:spMk id="4" creationId="{43D9789D-00DF-8EE3-7C9B-D96DEB0FF1B6}"/>
          </ac:spMkLst>
        </pc:spChg>
      </pc:sldChg>
      <pc:sldChg chg="del">
        <pc:chgData name="Rafael Vecchio | CBA B+G" userId="7121e74c-9ce3-40e4-85c4-1776d8c9344f" providerId="ADAL" clId="{D7BEBA93-F227-447D-8DA5-30EFFAFDDC31}" dt="2023-07-03T20:26:51.680" v="130" actId="47"/>
        <pc:sldMkLst>
          <pc:docMk/>
          <pc:sldMk cId="2160319639" sldId="267"/>
        </pc:sldMkLst>
      </pc:sldChg>
      <pc:sldChg chg="addSp delSp modSp del mod setBg delCm">
        <pc:chgData name="Rafael Vecchio | CBA B+G" userId="7121e74c-9ce3-40e4-85c4-1776d8c9344f" providerId="ADAL" clId="{D7BEBA93-F227-447D-8DA5-30EFFAFDDC31}" dt="2023-07-04T20:48:31.953" v="3739" actId="47"/>
        <pc:sldMkLst>
          <pc:docMk/>
          <pc:sldMk cId="783241517" sldId="268"/>
        </pc:sldMkLst>
        <pc:spChg chg="del mod">
          <ac:chgData name="Rafael Vecchio | CBA B+G" userId="7121e74c-9ce3-40e4-85c4-1776d8c9344f" providerId="ADAL" clId="{D7BEBA93-F227-447D-8DA5-30EFFAFDDC31}" dt="2023-07-03T20:33:34.722" v="265" actId="478"/>
          <ac:spMkLst>
            <pc:docMk/>
            <pc:sldMk cId="783241517" sldId="268"/>
            <ac:spMk id="2" creationId="{0C883CF2-22A4-BF26-AEA8-BA868B290223}"/>
          </ac:spMkLst>
        </pc:spChg>
        <pc:spChg chg="add del mod">
          <ac:chgData name="Rafael Vecchio | CBA B+G" userId="7121e74c-9ce3-40e4-85c4-1776d8c9344f" providerId="ADAL" clId="{D7BEBA93-F227-447D-8DA5-30EFFAFDDC31}" dt="2023-07-04T17:04:42.353" v="1574" actId="478"/>
          <ac:spMkLst>
            <pc:docMk/>
            <pc:sldMk cId="783241517" sldId="268"/>
            <ac:spMk id="2" creationId="{79E57138-6715-50D1-B607-A218F5477880}"/>
          </ac:spMkLst>
        </pc:spChg>
        <pc:spChg chg="del mod">
          <ac:chgData name="Rafael Vecchio | CBA B+G" userId="7121e74c-9ce3-40e4-85c4-1776d8c9344f" providerId="ADAL" clId="{D7BEBA93-F227-447D-8DA5-30EFFAFDDC31}" dt="2023-07-03T20:31:26.338" v="199" actId="478"/>
          <ac:spMkLst>
            <pc:docMk/>
            <pc:sldMk cId="783241517" sldId="268"/>
            <ac:spMk id="3" creationId="{9CA82664-5953-B6BA-17EB-52A7B5526FF5}"/>
          </ac:spMkLst>
        </pc:spChg>
        <pc:spChg chg="add del mod">
          <ac:chgData name="Rafael Vecchio | CBA B+G" userId="7121e74c-9ce3-40e4-85c4-1776d8c9344f" providerId="ADAL" clId="{D7BEBA93-F227-447D-8DA5-30EFFAFDDC31}" dt="2023-07-04T17:04:42.353" v="1574" actId="478"/>
          <ac:spMkLst>
            <pc:docMk/>
            <pc:sldMk cId="783241517" sldId="268"/>
            <ac:spMk id="3" creationId="{BB2D7D4B-EEE3-0510-6219-DE3237320C08}"/>
          </ac:spMkLst>
        </pc:spChg>
        <pc:spChg chg="mod">
          <ac:chgData name="Rafael Vecchio | CBA B+G" userId="7121e74c-9ce3-40e4-85c4-1776d8c9344f" providerId="ADAL" clId="{D7BEBA93-F227-447D-8DA5-30EFFAFDDC31}" dt="2023-07-04T17:03:50.785" v="1556" actId="6549"/>
          <ac:spMkLst>
            <pc:docMk/>
            <pc:sldMk cId="783241517" sldId="268"/>
            <ac:spMk id="4" creationId="{43D9789D-00DF-8EE3-7C9B-D96DEB0FF1B6}"/>
          </ac:spMkLst>
        </pc:spChg>
        <pc:spChg chg="del mod">
          <ac:chgData name="Rafael Vecchio | CBA B+G" userId="7121e74c-9ce3-40e4-85c4-1776d8c9344f" providerId="ADAL" clId="{D7BEBA93-F227-447D-8DA5-30EFFAFDDC31}" dt="2023-07-03T20:34:25.250" v="321" actId="478"/>
          <ac:spMkLst>
            <pc:docMk/>
            <pc:sldMk cId="783241517" sldId="268"/>
            <ac:spMk id="5" creationId="{18364382-D863-0DD1-4A8F-11FA1355DFBE}"/>
          </ac:spMkLst>
        </pc:spChg>
        <pc:spChg chg="add mod">
          <ac:chgData name="Rafael Vecchio | CBA B+G" userId="7121e74c-9ce3-40e4-85c4-1776d8c9344f" providerId="ADAL" clId="{D7BEBA93-F227-447D-8DA5-30EFFAFDDC31}" dt="2023-07-04T18:34:05.849" v="1906"/>
          <ac:spMkLst>
            <pc:docMk/>
            <pc:sldMk cId="783241517" sldId="268"/>
            <ac:spMk id="5" creationId="{AA1BD172-552F-0E88-E530-6BAA0BAA6B23}"/>
          </ac:spMkLst>
        </pc:spChg>
        <pc:spChg chg="add mod">
          <ac:chgData name="Rafael Vecchio | CBA B+G" userId="7121e74c-9ce3-40e4-85c4-1776d8c9344f" providerId="ADAL" clId="{D7BEBA93-F227-447D-8DA5-30EFFAFDDC31}" dt="2023-07-04T18:34:12.876" v="1907" actId="207"/>
          <ac:spMkLst>
            <pc:docMk/>
            <pc:sldMk cId="783241517" sldId="268"/>
            <ac:spMk id="6" creationId="{7FE9294A-02FD-5B9C-20C0-D9684FF64EED}"/>
          </ac:spMkLst>
        </pc:spChg>
        <pc:spChg chg="del mod">
          <ac:chgData name="Rafael Vecchio | CBA B+G" userId="7121e74c-9ce3-40e4-85c4-1776d8c9344f" providerId="ADAL" clId="{D7BEBA93-F227-447D-8DA5-30EFFAFDDC31}" dt="2023-07-03T20:31:22.225" v="198" actId="478"/>
          <ac:spMkLst>
            <pc:docMk/>
            <pc:sldMk cId="783241517" sldId="268"/>
            <ac:spMk id="7" creationId="{23DF58A1-58D9-14F0-51D0-FFF2915C59CE}"/>
          </ac:spMkLst>
        </pc:spChg>
        <pc:spChg chg="add mod">
          <ac:chgData name="Rafael Vecchio | CBA B+G" userId="7121e74c-9ce3-40e4-85c4-1776d8c9344f" providerId="ADAL" clId="{D7BEBA93-F227-447D-8DA5-30EFFAFDDC31}" dt="2023-07-04T18:34:05.849" v="1906"/>
          <ac:spMkLst>
            <pc:docMk/>
            <pc:sldMk cId="783241517" sldId="268"/>
            <ac:spMk id="7" creationId="{F8D8A39E-28EF-6526-710A-93E4E224ACE7}"/>
          </ac:spMkLst>
        </pc:spChg>
        <pc:spChg chg="add mod">
          <ac:chgData name="Rafael Vecchio | CBA B+G" userId="7121e74c-9ce3-40e4-85c4-1776d8c9344f" providerId="ADAL" clId="{D7BEBA93-F227-447D-8DA5-30EFFAFDDC31}" dt="2023-07-04T18:34:05.849" v="1906"/>
          <ac:spMkLst>
            <pc:docMk/>
            <pc:sldMk cId="783241517" sldId="268"/>
            <ac:spMk id="8" creationId="{22C947A5-7C99-ABDC-4F46-35FB4F3C29C4}"/>
          </ac:spMkLst>
        </pc:spChg>
        <pc:spChg chg="del mod">
          <ac:chgData name="Rafael Vecchio | CBA B+G" userId="7121e74c-9ce3-40e4-85c4-1776d8c9344f" providerId="ADAL" clId="{D7BEBA93-F227-447D-8DA5-30EFFAFDDC31}" dt="2023-07-03T20:33:34.722" v="265" actId="478"/>
          <ac:spMkLst>
            <pc:docMk/>
            <pc:sldMk cId="783241517" sldId="268"/>
            <ac:spMk id="8" creationId="{CC95608F-22A9-7054-E953-D7AA3124D47F}"/>
          </ac:spMkLst>
        </pc:spChg>
        <pc:spChg chg="del mod">
          <ac:chgData name="Rafael Vecchio | CBA B+G" userId="7121e74c-9ce3-40e4-85c4-1776d8c9344f" providerId="ADAL" clId="{D7BEBA93-F227-447D-8DA5-30EFFAFDDC31}" dt="2023-07-03T20:34:25.250" v="321" actId="478"/>
          <ac:spMkLst>
            <pc:docMk/>
            <pc:sldMk cId="783241517" sldId="268"/>
            <ac:spMk id="9" creationId="{0B6E563E-1596-F9EB-3F22-06D8E45DFE9E}"/>
          </ac:spMkLst>
        </pc:spChg>
        <pc:spChg chg="del mod">
          <ac:chgData name="Rafael Vecchio | CBA B+G" userId="7121e74c-9ce3-40e4-85c4-1776d8c9344f" providerId="ADAL" clId="{D7BEBA93-F227-447D-8DA5-30EFFAFDDC31}" dt="2023-07-03T20:35:12.405" v="359" actId="478"/>
          <ac:spMkLst>
            <pc:docMk/>
            <pc:sldMk cId="783241517" sldId="268"/>
            <ac:spMk id="10" creationId="{73C1F816-BAAE-6A93-D1B0-53575C13268B}"/>
          </ac:spMkLst>
        </pc:spChg>
        <pc:spChg chg="del mod">
          <ac:chgData name="Rafael Vecchio | CBA B+G" userId="7121e74c-9ce3-40e4-85c4-1776d8c9344f" providerId="ADAL" clId="{D7BEBA93-F227-447D-8DA5-30EFFAFDDC31}" dt="2023-07-03T20:35:12.405" v="359" actId="478"/>
          <ac:spMkLst>
            <pc:docMk/>
            <pc:sldMk cId="783241517" sldId="268"/>
            <ac:spMk id="11" creationId="{2B513168-BFCA-7D5E-BB2D-EE3A7082B97F}"/>
          </ac:spMkLst>
        </pc:spChg>
        <pc:spChg chg="add del mod">
          <ac:chgData name="Rafael Vecchio | CBA B+G" userId="7121e74c-9ce3-40e4-85c4-1776d8c9344f" providerId="ADAL" clId="{D7BEBA93-F227-447D-8DA5-30EFFAFDDC31}" dt="2023-07-03T20:37:54.821" v="388" actId="478"/>
          <ac:spMkLst>
            <pc:docMk/>
            <pc:sldMk cId="783241517" sldId="268"/>
            <ac:spMk id="12" creationId="{26628B8C-0AA6-FAF6-A8B5-9CDFFA9AEA8C}"/>
          </ac:spMkLst>
        </pc:spChg>
        <pc:spChg chg="add del mod">
          <ac:chgData name="Rafael Vecchio | CBA B+G" userId="7121e74c-9ce3-40e4-85c4-1776d8c9344f" providerId="ADAL" clId="{D7BEBA93-F227-447D-8DA5-30EFFAFDDC31}" dt="2023-07-03T20:37:54.821" v="388" actId="478"/>
          <ac:spMkLst>
            <pc:docMk/>
            <pc:sldMk cId="783241517" sldId="268"/>
            <ac:spMk id="13" creationId="{9B05049D-06E5-286C-85D9-B29925AFCD85}"/>
          </ac:spMkLst>
        </pc:spChg>
        <pc:spChg chg="add del mod">
          <ac:chgData name="Rafael Vecchio | CBA B+G" userId="7121e74c-9ce3-40e4-85c4-1776d8c9344f" providerId="ADAL" clId="{D7BEBA93-F227-447D-8DA5-30EFFAFDDC31}" dt="2023-07-03T20:37:54.821" v="388" actId="478"/>
          <ac:spMkLst>
            <pc:docMk/>
            <pc:sldMk cId="783241517" sldId="268"/>
            <ac:spMk id="14" creationId="{2626DD4C-F04C-F61C-8BA8-9722868A2F59}"/>
          </ac:spMkLst>
        </pc:spChg>
        <pc:spChg chg="add del mod">
          <ac:chgData name="Rafael Vecchio | CBA B+G" userId="7121e74c-9ce3-40e4-85c4-1776d8c9344f" providerId="ADAL" clId="{D7BEBA93-F227-447D-8DA5-30EFFAFDDC31}" dt="2023-07-04T18:34:05.269" v="1905" actId="478"/>
          <ac:spMkLst>
            <pc:docMk/>
            <pc:sldMk cId="783241517" sldId="268"/>
            <ac:spMk id="15" creationId="{A5221F4B-FB43-CE1A-4369-300D7C5CF886}"/>
          </ac:spMkLst>
        </pc:spChg>
        <pc:spChg chg="add del mod">
          <ac:chgData name="Rafael Vecchio | CBA B+G" userId="7121e74c-9ce3-40e4-85c4-1776d8c9344f" providerId="ADAL" clId="{D7BEBA93-F227-447D-8DA5-30EFFAFDDC31}" dt="2023-07-04T18:34:05.269" v="1905" actId="478"/>
          <ac:spMkLst>
            <pc:docMk/>
            <pc:sldMk cId="783241517" sldId="268"/>
            <ac:spMk id="16" creationId="{A4450C61-7CB1-9774-8DBA-304C5E3ED1BE}"/>
          </ac:spMkLst>
        </pc:spChg>
        <pc:spChg chg="add del mod">
          <ac:chgData name="Rafael Vecchio | CBA B+G" userId="7121e74c-9ce3-40e4-85c4-1776d8c9344f" providerId="ADAL" clId="{D7BEBA93-F227-447D-8DA5-30EFFAFDDC31}" dt="2023-07-04T18:34:05.269" v="1905" actId="478"/>
          <ac:spMkLst>
            <pc:docMk/>
            <pc:sldMk cId="783241517" sldId="268"/>
            <ac:spMk id="17" creationId="{CBC98FC3-2B14-8BF8-D6F6-8013676DFA3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4T15:32:10.184" v="1118"/>
              <pc2:cmMkLst xmlns:pc2="http://schemas.microsoft.com/office/powerpoint/2019/9/main/command">
                <pc:docMk/>
                <pc:sldMk cId="783241517" sldId="268"/>
                <pc2:cmMk id="{47849593-1B0F-4E74-B1E7-C6F1573F7640}"/>
              </pc2:cmMkLst>
            </pc226:cmChg>
          </p:ext>
        </pc:extLst>
      </pc:sldChg>
      <pc:sldChg chg="addSp delSp modSp mod setBg modAnim delCm">
        <pc:chgData name="Rafael Vecchio | CBA B+G" userId="7121e74c-9ce3-40e4-85c4-1776d8c9344f" providerId="ADAL" clId="{D7BEBA93-F227-447D-8DA5-30EFFAFDDC31}" dt="2023-07-05T17:01:03.410" v="4535" actId="732"/>
        <pc:sldMkLst>
          <pc:docMk/>
          <pc:sldMk cId="987052913" sldId="269"/>
        </pc:sldMkLst>
        <pc:spChg chg="add mod">
          <ac:chgData name="Rafael Vecchio | CBA B+G" userId="7121e74c-9ce3-40e4-85c4-1776d8c9344f" providerId="ADAL" clId="{D7BEBA93-F227-447D-8DA5-30EFFAFDDC31}" dt="2023-07-03T20:50:14.793" v="645" actId="164"/>
          <ac:spMkLst>
            <pc:docMk/>
            <pc:sldMk cId="987052913" sldId="269"/>
            <ac:spMk id="2" creationId="{541667AC-2B9F-A97E-EFDA-C1984B45D29A}"/>
          </ac:spMkLst>
        </pc:spChg>
        <pc:spChg chg="add mod">
          <ac:chgData name="Rafael Vecchio | CBA B+G" userId="7121e74c-9ce3-40e4-85c4-1776d8c9344f" providerId="ADAL" clId="{D7BEBA93-F227-447D-8DA5-30EFFAFDDC31}" dt="2023-07-03T20:43:01.738" v="467" actId="571"/>
          <ac:spMkLst>
            <pc:docMk/>
            <pc:sldMk cId="987052913" sldId="269"/>
            <ac:spMk id="3" creationId="{9EA4DBEA-C3D8-B943-F02D-B0632945BF59}"/>
          </ac:spMkLst>
        </pc:spChg>
        <pc:spChg chg="mod">
          <ac:chgData name="Rafael Vecchio | CBA B+G" userId="7121e74c-9ce3-40e4-85c4-1776d8c9344f" providerId="ADAL" clId="{D7BEBA93-F227-447D-8DA5-30EFFAFDDC31}" dt="2023-07-04T16:21:44.033" v="1214" actId="1076"/>
          <ac:spMkLst>
            <pc:docMk/>
            <pc:sldMk cId="987052913" sldId="269"/>
            <ac:spMk id="4" creationId="{43D9789D-00DF-8EE3-7C9B-D96DEB0FF1B6}"/>
          </ac:spMkLst>
        </pc:spChg>
        <pc:spChg chg="del mod">
          <ac:chgData name="Rafael Vecchio | CBA B+G" userId="7121e74c-9ce3-40e4-85c4-1776d8c9344f" providerId="ADAL" clId="{D7BEBA93-F227-447D-8DA5-30EFFAFDDC31}" dt="2023-07-03T20:44:01.997" v="560" actId="478"/>
          <ac:spMkLst>
            <pc:docMk/>
            <pc:sldMk cId="987052913" sldId="269"/>
            <ac:spMk id="5" creationId="{A13F8B02-56EE-97F4-62C8-FAB41BE35DB7}"/>
          </ac:spMkLst>
        </pc:spChg>
        <pc:spChg chg="add mod">
          <ac:chgData name="Rafael Vecchio | CBA B+G" userId="7121e74c-9ce3-40e4-85c4-1776d8c9344f" providerId="ADAL" clId="{D7BEBA93-F227-447D-8DA5-30EFFAFDDC31}" dt="2023-07-03T20:50:18.672" v="646" actId="164"/>
          <ac:spMkLst>
            <pc:docMk/>
            <pc:sldMk cId="987052913" sldId="269"/>
            <ac:spMk id="6" creationId="{25242FF1-B45E-1E39-1C29-57580C547B18}"/>
          </ac:spMkLst>
        </pc:spChg>
        <pc:spChg chg="del mod">
          <ac:chgData name="Rafael Vecchio | CBA B+G" userId="7121e74c-9ce3-40e4-85c4-1776d8c9344f" providerId="ADAL" clId="{D7BEBA93-F227-447D-8DA5-30EFFAFDDC31}" dt="2023-07-03T20:41:35.043" v="460" actId="478"/>
          <ac:spMkLst>
            <pc:docMk/>
            <pc:sldMk cId="987052913" sldId="269"/>
            <ac:spMk id="7" creationId="{23DF58A1-58D9-14F0-51D0-FFF2915C59CE}"/>
          </ac:spMkLst>
        </pc:spChg>
        <pc:spChg chg="del mod">
          <ac:chgData name="Rafael Vecchio | CBA B+G" userId="7121e74c-9ce3-40e4-85c4-1776d8c9344f" providerId="ADAL" clId="{D7BEBA93-F227-447D-8DA5-30EFFAFDDC31}" dt="2023-07-03T20:43:31.339" v="505" actId="478"/>
          <ac:spMkLst>
            <pc:docMk/>
            <pc:sldMk cId="987052913" sldId="269"/>
            <ac:spMk id="8" creationId="{CC95608F-22A9-7054-E953-D7AA3124D47F}"/>
          </ac:spMkLst>
        </pc:spChg>
        <pc:spChg chg="del mod">
          <ac:chgData name="Rafael Vecchio | CBA B+G" userId="7121e74c-9ce3-40e4-85c4-1776d8c9344f" providerId="ADAL" clId="{D7BEBA93-F227-447D-8DA5-30EFFAFDDC31}" dt="2023-07-03T20:43:46.476" v="532" actId="478"/>
          <ac:spMkLst>
            <pc:docMk/>
            <pc:sldMk cId="987052913" sldId="269"/>
            <ac:spMk id="9" creationId="{0B6E563E-1596-F9EB-3F22-06D8E45DFE9E}"/>
          </ac:spMkLst>
        </pc:spChg>
        <pc:spChg chg="add mod">
          <ac:chgData name="Rafael Vecchio | CBA B+G" userId="7121e74c-9ce3-40e4-85c4-1776d8c9344f" providerId="ADAL" clId="{D7BEBA93-F227-447D-8DA5-30EFFAFDDC31}" dt="2023-07-03T20:50:22.597" v="647" actId="164"/>
          <ac:spMkLst>
            <pc:docMk/>
            <pc:sldMk cId="987052913" sldId="269"/>
            <ac:spMk id="10" creationId="{42A821D4-0E57-FEFF-BB8A-80FB6B6B912B}"/>
          </ac:spMkLst>
        </pc:spChg>
        <pc:spChg chg="add mod">
          <ac:chgData name="Rafael Vecchio | CBA B+G" userId="7121e74c-9ce3-40e4-85c4-1776d8c9344f" providerId="ADAL" clId="{D7BEBA93-F227-447D-8DA5-30EFFAFDDC31}" dt="2023-07-03T20:50:26.699" v="648" actId="164"/>
          <ac:spMkLst>
            <pc:docMk/>
            <pc:sldMk cId="987052913" sldId="269"/>
            <ac:spMk id="11" creationId="{0C9EA0D8-71A1-1CC8-865D-766F159194A3}"/>
          </ac:spMkLst>
        </pc:spChg>
        <pc:spChg chg="mod">
          <ac:chgData name="Rafael Vecchio | CBA B+G" userId="7121e74c-9ce3-40e4-85c4-1776d8c9344f" providerId="ADAL" clId="{D7BEBA93-F227-447D-8DA5-30EFFAFDDC31}" dt="2023-07-03T20:50:18.672" v="646" actId="164"/>
          <ac:spMkLst>
            <pc:docMk/>
            <pc:sldMk cId="987052913" sldId="269"/>
            <ac:spMk id="66" creationId="{9498C209-F9DF-4DF0-6572-5ED668152A50}"/>
          </ac:spMkLst>
        </pc:spChg>
        <pc:spChg chg="mod">
          <ac:chgData name="Rafael Vecchio | CBA B+G" userId="7121e74c-9ce3-40e4-85c4-1776d8c9344f" providerId="ADAL" clId="{D7BEBA93-F227-447D-8DA5-30EFFAFDDC31}" dt="2023-07-03T20:50:22.597" v="647" actId="164"/>
          <ac:spMkLst>
            <pc:docMk/>
            <pc:sldMk cId="987052913" sldId="269"/>
            <ac:spMk id="67" creationId="{BBAD2229-7C1E-9712-A464-3EE047AD62C6}"/>
          </ac:spMkLst>
        </pc:spChg>
        <pc:spChg chg="mod">
          <ac:chgData name="Rafael Vecchio | CBA B+G" userId="7121e74c-9ce3-40e4-85c4-1776d8c9344f" providerId="ADAL" clId="{D7BEBA93-F227-447D-8DA5-30EFFAFDDC31}" dt="2023-07-03T20:50:14.793" v="645" actId="164"/>
          <ac:spMkLst>
            <pc:docMk/>
            <pc:sldMk cId="987052913" sldId="269"/>
            <ac:spMk id="68" creationId="{5BEE7D18-6700-0020-8E7D-061E5D0A63D9}"/>
          </ac:spMkLst>
        </pc:spChg>
        <pc:spChg chg="mod">
          <ac:chgData name="Rafael Vecchio | CBA B+G" userId="7121e74c-9ce3-40e4-85c4-1776d8c9344f" providerId="ADAL" clId="{D7BEBA93-F227-447D-8DA5-30EFFAFDDC31}" dt="2023-07-03T20:50:26.699" v="648" actId="164"/>
          <ac:spMkLst>
            <pc:docMk/>
            <pc:sldMk cId="987052913" sldId="269"/>
            <ac:spMk id="69" creationId="{34C30761-4AD4-D5EC-3E62-F5C7A99A6A5D}"/>
          </ac:spMkLst>
        </pc:spChg>
        <pc:spChg chg="mod">
          <ac:chgData name="Rafael Vecchio | CBA B+G" userId="7121e74c-9ce3-40e4-85c4-1776d8c9344f" providerId="ADAL" clId="{D7BEBA93-F227-447D-8DA5-30EFFAFDDC31}" dt="2023-07-04T16:22:35.249" v="1218" actId="207"/>
          <ac:spMkLst>
            <pc:docMk/>
            <pc:sldMk cId="987052913" sldId="269"/>
            <ac:spMk id="75" creationId="{9A6FBB6D-C4A1-F02F-0300-0C07F6CFFEF7}"/>
          </ac:spMkLst>
        </pc:spChg>
        <pc:spChg chg="mod">
          <ac:chgData name="Rafael Vecchio | CBA B+G" userId="7121e74c-9ce3-40e4-85c4-1776d8c9344f" providerId="ADAL" clId="{D7BEBA93-F227-447D-8DA5-30EFFAFDDC31}" dt="2023-07-04T16:22:32.514" v="1217" actId="207"/>
          <ac:spMkLst>
            <pc:docMk/>
            <pc:sldMk cId="987052913" sldId="269"/>
            <ac:spMk id="76" creationId="{9841BBE7-AEEC-1C03-3926-3BBFD85460A9}"/>
          </ac:spMkLst>
        </pc:spChg>
        <pc:spChg chg="mod">
          <ac:chgData name="Rafael Vecchio | CBA B+G" userId="7121e74c-9ce3-40e4-85c4-1776d8c9344f" providerId="ADAL" clId="{D7BEBA93-F227-447D-8DA5-30EFFAFDDC31}" dt="2023-07-04T16:22:29.987" v="1216" actId="207"/>
          <ac:spMkLst>
            <pc:docMk/>
            <pc:sldMk cId="987052913" sldId="269"/>
            <ac:spMk id="77" creationId="{759BCBA6-36B6-1C9F-05D8-E2074679D090}"/>
          </ac:spMkLst>
        </pc:spChg>
        <pc:spChg chg="mod">
          <ac:chgData name="Rafael Vecchio | CBA B+G" userId="7121e74c-9ce3-40e4-85c4-1776d8c9344f" providerId="ADAL" clId="{D7BEBA93-F227-447D-8DA5-30EFFAFDDC31}" dt="2023-07-04T16:22:40.613" v="1219" actId="207"/>
          <ac:spMkLst>
            <pc:docMk/>
            <pc:sldMk cId="987052913" sldId="269"/>
            <ac:spMk id="78" creationId="{5299364F-89E1-60F9-3276-A36F5DEB4C13}"/>
          </ac:spMkLst>
        </pc:spChg>
        <pc:grpChg chg="add del mod">
          <ac:chgData name="Rafael Vecchio | CBA B+G" userId="7121e74c-9ce3-40e4-85c4-1776d8c9344f" providerId="ADAL" clId="{D7BEBA93-F227-447D-8DA5-30EFFAFDDC31}" dt="2023-07-04T17:08:44.304" v="1652" actId="478"/>
          <ac:grpSpMkLst>
            <pc:docMk/>
            <pc:sldMk cId="987052913" sldId="269"/>
            <ac:grpSpMk id="16" creationId="{46218DF7-55C1-EFC4-7CA5-6AE86A701327}"/>
          </ac:grpSpMkLst>
        </pc:grpChg>
        <pc:grpChg chg="add del mod">
          <ac:chgData name="Rafael Vecchio | CBA B+G" userId="7121e74c-9ce3-40e4-85c4-1776d8c9344f" providerId="ADAL" clId="{D7BEBA93-F227-447D-8DA5-30EFFAFDDC31}" dt="2023-07-04T17:08:44.304" v="1652" actId="478"/>
          <ac:grpSpMkLst>
            <pc:docMk/>
            <pc:sldMk cId="987052913" sldId="269"/>
            <ac:grpSpMk id="17" creationId="{4E19B137-7229-44B1-511D-465D93765565}"/>
          </ac:grpSpMkLst>
        </pc:grpChg>
        <pc:grpChg chg="add del mod">
          <ac:chgData name="Rafael Vecchio | CBA B+G" userId="7121e74c-9ce3-40e4-85c4-1776d8c9344f" providerId="ADAL" clId="{D7BEBA93-F227-447D-8DA5-30EFFAFDDC31}" dt="2023-07-04T17:08:44.304" v="1652" actId="478"/>
          <ac:grpSpMkLst>
            <pc:docMk/>
            <pc:sldMk cId="987052913" sldId="269"/>
            <ac:grpSpMk id="18" creationId="{091AFEF5-0C24-3D0F-DD10-D198E153B8FC}"/>
          </ac:grpSpMkLst>
        </pc:grpChg>
        <pc:grpChg chg="add del mod">
          <ac:chgData name="Rafael Vecchio | CBA B+G" userId="7121e74c-9ce3-40e4-85c4-1776d8c9344f" providerId="ADAL" clId="{D7BEBA93-F227-447D-8DA5-30EFFAFDDC31}" dt="2023-07-04T17:08:44.304" v="1652" actId="478"/>
          <ac:grpSpMkLst>
            <pc:docMk/>
            <pc:sldMk cId="987052913" sldId="269"/>
            <ac:grpSpMk id="19" creationId="{0DEE4225-614F-8EE0-8C31-25A4196604A6}"/>
          </ac:grpSpMkLst>
        </pc:grpChg>
        <pc:picChg chg="add mod ord modCrop">
          <ac:chgData name="Rafael Vecchio | CBA B+G" userId="7121e74c-9ce3-40e4-85c4-1776d8c9344f" providerId="ADAL" clId="{D7BEBA93-F227-447D-8DA5-30EFFAFDDC31}" dt="2023-07-05T17:01:03.410" v="4535" actId="732"/>
          <ac:picMkLst>
            <pc:docMk/>
            <pc:sldMk cId="987052913" sldId="269"/>
            <ac:picMk id="3" creationId="{2369F88E-DE01-8868-68DC-E2CD5FB8EC23}"/>
          </ac:picMkLst>
        </pc:picChg>
        <pc:picChg chg="add mod ord modCrop">
          <ac:chgData name="Rafael Vecchio | CBA B+G" userId="7121e74c-9ce3-40e4-85c4-1776d8c9344f" providerId="ADAL" clId="{D7BEBA93-F227-447D-8DA5-30EFFAFDDC31}" dt="2023-07-05T17:00:35.802" v="4529" actId="732"/>
          <ac:picMkLst>
            <pc:docMk/>
            <pc:sldMk cId="987052913" sldId="269"/>
            <ac:picMk id="6" creationId="{596D72B9-0A1A-6213-936F-D7A66D3B78FE}"/>
          </ac:picMkLst>
        </pc:picChg>
        <pc:cxnChg chg="del mod ord">
          <ac:chgData name="Rafael Vecchio | CBA B+G" userId="7121e74c-9ce3-40e4-85c4-1776d8c9344f" providerId="ADAL" clId="{D7BEBA93-F227-447D-8DA5-30EFFAFDDC31}" dt="2023-07-04T17:08:46.102" v="1653" actId="478"/>
          <ac:cxnSpMkLst>
            <pc:docMk/>
            <pc:sldMk cId="987052913" sldId="269"/>
            <ac:cxnSpMk id="79" creationId="{C2AFC56C-4A24-C3C7-2BE3-9FDCBAEC0AC4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8:38.963" v="3"/>
              <pc2:cmMkLst xmlns:pc2="http://schemas.microsoft.com/office/powerpoint/2019/9/main/command">
                <pc:docMk/>
                <pc:sldMk cId="987052913" sldId="269"/>
                <pc2:cmMk id="{02BBB726-9425-4233-83F7-AFA36E6D02F9}"/>
              </pc2:cmMkLst>
            </pc226:cmChg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8:36.002" v="2"/>
              <pc2:cmMkLst xmlns:pc2="http://schemas.microsoft.com/office/powerpoint/2019/9/main/command">
                <pc:docMk/>
                <pc:sldMk cId="987052913" sldId="269"/>
                <pc2:cmMk id="{3CBCFF9A-44A1-414F-98CC-FCC9C6E21967}"/>
              </pc2:cmMkLst>
            </pc226:cmChg>
          </p:ext>
        </pc:extLst>
      </pc:sldChg>
      <pc:sldChg chg="addSp delSp modSp mod setBg modAnim delCm">
        <pc:chgData name="Rafael Vecchio | CBA B+G" userId="7121e74c-9ce3-40e4-85c4-1776d8c9344f" providerId="ADAL" clId="{D7BEBA93-F227-447D-8DA5-30EFFAFDDC31}" dt="2023-07-04T17:03:13.769" v="1551" actId="14826"/>
        <pc:sldMkLst>
          <pc:docMk/>
          <pc:sldMk cId="2081165832" sldId="270"/>
        </pc:sldMkLst>
        <pc:spChg chg="mod">
          <ac:chgData name="Rafael Vecchio | CBA B+G" userId="7121e74c-9ce3-40e4-85c4-1776d8c9344f" providerId="ADAL" clId="{D7BEBA93-F227-447D-8DA5-30EFFAFDDC31}" dt="2023-07-04T16:58:54.356" v="1501" actId="1076"/>
          <ac:spMkLst>
            <pc:docMk/>
            <pc:sldMk cId="2081165832" sldId="270"/>
            <ac:spMk id="4" creationId="{43D9789D-00DF-8EE3-7C9B-D96DEB0FF1B6}"/>
          </ac:spMkLst>
        </pc:spChg>
        <pc:spChg chg="mod">
          <ac:chgData name="Rafael Vecchio | CBA B+G" userId="7121e74c-9ce3-40e4-85c4-1776d8c9344f" providerId="ADAL" clId="{D7BEBA93-F227-447D-8DA5-30EFFAFDDC31}" dt="2023-07-04T16:59:12.109" v="1510" actId="1076"/>
          <ac:spMkLst>
            <pc:docMk/>
            <pc:sldMk cId="2081165832" sldId="270"/>
            <ac:spMk id="12" creationId="{80B1E287-7497-52BD-0F6A-D07FDC8036FD}"/>
          </ac:spMkLst>
        </pc:spChg>
        <pc:spChg chg="del mod">
          <ac:chgData name="Rafael Vecchio | CBA B+G" userId="7121e74c-9ce3-40e4-85c4-1776d8c9344f" providerId="ADAL" clId="{D7BEBA93-F227-447D-8DA5-30EFFAFDDC31}" dt="2023-07-04T16:57:17.167" v="1451" actId="478"/>
          <ac:spMkLst>
            <pc:docMk/>
            <pc:sldMk cId="2081165832" sldId="270"/>
            <ac:spMk id="13" creationId="{FF041272-E7EA-E08F-A870-741C225D0C0B}"/>
          </ac:spMkLst>
        </pc:spChg>
        <pc:spChg chg="del mod">
          <ac:chgData name="Rafael Vecchio | CBA B+G" userId="7121e74c-9ce3-40e4-85c4-1776d8c9344f" providerId="ADAL" clId="{D7BEBA93-F227-447D-8DA5-30EFFAFDDC31}" dt="2023-07-04T16:57:17.167" v="1451" actId="478"/>
          <ac:spMkLst>
            <pc:docMk/>
            <pc:sldMk cId="2081165832" sldId="270"/>
            <ac:spMk id="15" creationId="{B85E1174-7948-6F4B-B08B-53975BB94DBD}"/>
          </ac:spMkLst>
        </pc:spChg>
        <pc:spChg chg="del mod">
          <ac:chgData name="Rafael Vecchio | CBA B+G" userId="7121e74c-9ce3-40e4-85c4-1776d8c9344f" providerId="ADAL" clId="{D7BEBA93-F227-447D-8DA5-30EFFAFDDC31}" dt="2023-07-04T16:57:17.167" v="1451" actId="478"/>
          <ac:spMkLst>
            <pc:docMk/>
            <pc:sldMk cId="2081165832" sldId="270"/>
            <ac:spMk id="17" creationId="{C02AA4E4-FA72-8BE7-2A59-BABB3346E801}"/>
          </ac:spMkLst>
        </pc:spChg>
        <pc:spChg chg="del mod">
          <ac:chgData name="Rafael Vecchio | CBA B+G" userId="7121e74c-9ce3-40e4-85c4-1776d8c9344f" providerId="ADAL" clId="{D7BEBA93-F227-447D-8DA5-30EFFAFDDC31}" dt="2023-07-04T16:57:18.787" v="1452" actId="478"/>
          <ac:spMkLst>
            <pc:docMk/>
            <pc:sldMk cId="2081165832" sldId="270"/>
            <ac:spMk id="18" creationId="{4DCA3936-E4F5-42EA-BD6A-9D0E6E219277}"/>
          </ac:spMkLst>
        </pc:spChg>
        <pc:spChg chg="mod">
          <ac:chgData name="Rafael Vecchio | CBA B+G" userId="7121e74c-9ce3-40e4-85c4-1776d8c9344f" providerId="ADAL" clId="{D7BEBA93-F227-447D-8DA5-30EFFAFDDC31}" dt="2023-07-04T17:02:19.374" v="1548" actId="113"/>
          <ac:spMkLst>
            <pc:docMk/>
            <pc:sldMk cId="2081165832" sldId="270"/>
            <ac:spMk id="19" creationId="{0FFA99E1-B2BD-5307-9EBF-9559114289CB}"/>
          </ac:spMkLst>
        </pc:spChg>
        <pc:picChg chg="add mod">
          <ac:chgData name="Rafael Vecchio | CBA B+G" userId="7121e74c-9ce3-40e4-85c4-1776d8c9344f" providerId="ADAL" clId="{D7BEBA93-F227-447D-8DA5-30EFFAFDDC31}" dt="2023-07-04T17:03:10.112" v="1550" actId="14826"/>
          <ac:picMkLst>
            <pc:docMk/>
            <pc:sldMk cId="2081165832" sldId="270"/>
            <ac:picMk id="3" creationId="{D7F8D523-2891-1734-C8D6-975E4B0F8B3C}"/>
          </ac:picMkLst>
        </pc:picChg>
        <pc:picChg chg="add mod">
          <ac:chgData name="Rafael Vecchio | CBA B+G" userId="7121e74c-9ce3-40e4-85c4-1776d8c9344f" providerId="ADAL" clId="{D7BEBA93-F227-447D-8DA5-30EFFAFDDC31}" dt="2023-07-04T17:03:13.769" v="1551" actId="14826"/>
          <ac:picMkLst>
            <pc:docMk/>
            <pc:sldMk cId="2081165832" sldId="270"/>
            <ac:picMk id="6" creationId="{1F1B9CB9-A9A1-8618-CDBB-8D3BCE3C0A10}"/>
          </ac:picMkLst>
        </pc:picChg>
        <pc:picChg chg="add mod">
          <ac:chgData name="Rafael Vecchio | CBA B+G" userId="7121e74c-9ce3-40e4-85c4-1776d8c9344f" providerId="ADAL" clId="{D7BEBA93-F227-447D-8DA5-30EFFAFDDC31}" dt="2023-07-04T17:01:18.920" v="1538" actId="14100"/>
          <ac:picMkLst>
            <pc:docMk/>
            <pc:sldMk cId="2081165832" sldId="270"/>
            <ac:picMk id="8" creationId="{5FB31E82-B038-453B-F2ED-F58EA4A446F4}"/>
          </ac:picMkLst>
        </pc:picChg>
        <pc:picChg chg="del">
          <ac:chgData name="Rafael Vecchio | CBA B+G" userId="7121e74c-9ce3-40e4-85c4-1776d8c9344f" providerId="ADAL" clId="{D7BEBA93-F227-447D-8DA5-30EFFAFDDC31}" dt="2023-07-04T16:57:17.167" v="1451" actId="478"/>
          <ac:picMkLst>
            <pc:docMk/>
            <pc:sldMk cId="2081165832" sldId="270"/>
            <ac:picMk id="14" creationId="{12D4BBA6-1297-524C-3129-E18A1A8373A9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D7BEBA93-F227-447D-8DA5-30EFFAFDDC31}" dt="2023-07-03T19:58:16.341" v="1"/>
              <pc2:cmMkLst xmlns:pc2="http://schemas.microsoft.com/office/powerpoint/2019/9/main/command">
                <pc:docMk/>
                <pc:sldMk cId="2081165832" sldId="270"/>
                <pc2:cmMk id="{57078633-99F7-469F-BE67-794EDE6E5667}"/>
              </pc2:cmMkLst>
            </pc226:cmChg>
          </p:ext>
        </pc:extLst>
      </pc:sldChg>
      <pc:sldChg chg="addSp delSp modSp mod setBg modAnim">
        <pc:chgData name="Rafael Vecchio | CBA B+G" userId="7121e74c-9ce3-40e4-85c4-1776d8c9344f" providerId="ADAL" clId="{D7BEBA93-F227-447D-8DA5-30EFFAFDDC31}" dt="2023-07-05T18:40:13.121" v="5237" actId="20577"/>
        <pc:sldMkLst>
          <pc:docMk/>
          <pc:sldMk cId="961946966" sldId="271"/>
        </pc:sldMkLst>
        <pc:spChg chg="mod">
          <ac:chgData name="Rafael Vecchio | CBA B+G" userId="7121e74c-9ce3-40e4-85c4-1776d8c9344f" providerId="ADAL" clId="{D7BEBA93-F227-447D-8DA5-30EFFAFDDC31}" dt="2023-07-05T18:22:05.681" v="5113" actId="164"/>
          <ac:spMkLst>
            <pc:docMk/>
            <pc:sldMk cId="961946966" sldId="271"/>
            <ac:spMk id="2" creationId="{EB80EE07-F795-61A1-2613-E1BF56D43E64}"/>
          </ac:spMkLst>
        </pc:spChg>
        <pc:spChg chg="mod">
          <ac:chgData name="Rafael Vecchio | CBA B+G" userId="7121e74c-9ce3-40e4-85c4-1776d8c9344f" providerId="ADAL" clId="{D7BEBA93-F227-447D-8DA5-30EFFAFDDC31}" dt="2023-07-05T18:40:13.121" v="5237" actId="20577"/>
          <ac:spMkLst>
            <pc:docMk/>
            <pc:sldMk cId="961946966" sldId="271"/>
            <ac:spMk id="3" creationId="{DDDCE76C-30E9-54C1-E9F9-235019CBFC7E}"/>
          </ac:spMkLst>
        </pc:spChg>
        <pc:spChg chg="add del mod topLvl">
          <ac:chgData name="Rafael Vecchio | CBA B+G" userId="7121e74c-9ce3-40e4-85c4-1776d8c9344f" providerId="ADAL" clId="{D7BEBA93-F227-447D-8DA5-30EFFAFDDC31}" dt="2023-07-05T18:16:28.466" v="5008" actId="478"/>
          <ac:spMkLst>
            <pc:docMk/>
            <pc:sldMk cId="961946966" sldId="271"/>
            <ac:spMk id="4" creationId="{A5C57ED9-87BE-86B0-9EFB-F1D67F25CBDF}"/>
          </ac:spMkLst>
        </pc:spChg>
        <pc:spChg chg="add del mod topLvl">
          <ac:chgData name="Rafael Vecchio | CBA B+G" userId="7121e74c-9ce3-40e4-85c4-1776d8c9344f" providerId="ADAL" clId="{D7BEBA93-F227-447D-8DA5-30EFFAFDDC31}" dt="2023-07-05T18:16:28.466" v="5008" actId="478"/>
          <ac:spMkLst>
            <pc:docMk/>
            <pc:sldMk cId="961946966" sldId="271"/>
            <ac:spMk id="5" creationId="{4A802E17-559B-A9DB-4BBF-848403B27641}"/>
          </ac:spMkLst>
        </pc:spChg>
        <pc:spChg chg="add del mod topLvl">
          <ac:chgData name="Rafael Vecchio | CBA B+G" userId="7121e74c-9ce3-40e4-85c4-1776d8c9344f" providerId="ADAL" clId="{D7BEBA93-F227-447D-8DA5-30EFFAFDDC31}" dt="2023-07-05T18:16:28.466" v="5008" actId="478"/>
          <ac:spMkLst>
            <pc:docMk/>
            <pc:sldMk cId="961946966" sldId="271"/>
            <ac:spMk id="6" creationId="{5A76AAD9-EE82-B285-402F-B5D5DE903FFE}"/>
          </ac:spMkLst>
        </pc:spChg>
        <pc:spChg chg="add del mod topLvl">
          <ac:chgData name="Rafael Vecchio | CBA B+G" userId="7121e74c-9ce3-40e4-85c4-1776d8c9344f" providerId="ADAL" clId="{D7BEBA93-F227-447D-8DA5-30EFFAFDDC31}" dt="2023-07-05T18:16:28.466" v="5008" actId="478"/>
          <ac:spMkLst>
            <pc:docMk/>
            <pc:sldMk cId="961946966" sldId="271"/>
            <ac:spMk id="7" creationId="{11A5C059-6BED-D018-8CB2-365195216BDE}"/>
          </ac:spMkLst>
        </pc:spChg>
        <pc:spChg chg="mod">
          <ac:chgData name="Rafael Vecchio | CBA B+G" userId="7121e74c-9ce3-40e4-85c4-1776d8c9344f" providerId="ADAL" clId="{D7BEBA93-F227-447D-8DA5-30EFFAFDDC31}" dt="2023-07-05T18:22:09.811" v="5114" actId="164"/>
          <ac:spMkLst>
            <pc:docMk/>
            <pc:sldMk cId="961946966" sldId="271"/>
            <ac:spMk id="9" creationId="{F61730DB-6291-27ED-0284-7E534B44EF18}"/>
          </ac:spMkLst>
        </pc:spChg>
        <pc:spChg chg="mod">
          <ac:chgData name="Rafael Vecchio | CBA B+G" userId="7121e74c-9ce3-40e4-85c4-1776d8c9344f" providerId="ADAL" clId="{D7BEBA93-F227-447D-8DA5-30EFFAFDDC31}" dt="2023-07-05T18:22:14.017" v="5115" actId="164"/>
          <ac:spMkLst>
            <pc:docMk/>
            <pc:sldMk cId="961946966" sldId="271"/>
            <ac:spMk id="10" creationId="{90D080BA-6A2D-4EF5-91E3-BA94D721B1E9}"/>
          </ac:spMkLst>
        </pc:spChg>
        <pc:spChg chg="mod">
          <ac:chgData name="Rafael Vecchio | CBA B+G" userId="7121e74c-9ce3-40e4-85c4-1776d8c9344f" providerId="ADAL" clId="{D7BEBA93-F227-447D-8DA5-30EFFAFDDC31}" dt="2023-07-05T18:22:17.961" v="5116" actId="164"/>
          <ac:spMkLst>
            <pc:docMk/>
            <pc:sldMk cId="961946966" sldId="271"/>
            <ac:spMk id="11" creationId="{C6FB56B6-3B61-65A5-2ED0-E94EDCC664DB}"/>
          </ac:spMkLst>
        </pc:spChg>
        <pc:grpChg chg="add del mod">
          <ac:chgData name="Rafael Vecchio | CBA B+G" userId="7121e74c-9ce3-40e4-85c4-1776d8c9344f" providerId="ADAL" clId="{D7BEBA93-F227-447D-8DA5-30EFFAFDDC31}" dt="2023-07-05T18:15:19.045" v="4990" actId="165"/>
          <ac:grpSpMkLst>
            <pc:docMk/>
            <pc:sldMk cId="961946966" sldId="271"/>
            <ac:grpSpMk id="8" creationId="{0D0D328E-ECF4-FB05-94AD-98F9DF1F376C}"/>
          </ac:grpSpMkLst>
        </pc:grpChg>
        <pc:grpChg chg="add del mod">
          <ac:chgData name="Rafael Vecchio | CBA B+G" userId="7121e74c-9ce3-40e4-85c4-1776d8c9344f" providerId="ADAL" clId="{D7BEBA93-F227-447D-8DA5-30EFFAFDDC31}" dt="2023-07-05T18:16:14.817" v="5003" actId="165"/>
          <ac:grpSpMkLst>
            <pc:docMk/>
            <pc:sldMk cId="961946966" sldId="271"/>
            <ac:grpSpMk id="13" creationId="{CA375D00-DE65-A097-A2D2-44C2F28532F5}"/>
          </ac:grpSpMkLst>
        </pc:grpChg>
        <pc:grpChg chg="add mod">
          <ac:chgData name="Rafael Vecchio | CBA B+G" userId="7121e74c-9ce3-40e4-85c4-1776d8c9344f" providerId="ADAL" clId="{D7BEBA93-F227-447D-8DA5-30EFFAFDDC31}" dt="2023-07-05T18:22:05.681" v="5113" actId="164"/>
          <ac:grpSpMkLst>
            <pc:docMk/>
            <pc:sldMk cId="961946966" sldId="271"/>
            <ac:grpSpMk id="37" creationId="{1FFE09A1-57AF-4316-1985-6C068C197335}"/>
          </ac:grpSpMkLst>
        </pc:grpChg>
        <pc:grpChg chg="add mod">
          <ac:chgData name="Rafael Vecchio | CBA B+G" userId="7121e74c-9ce3-40e4-85c4-1776d8c9344f" providerId="ADAL" clId="{D7BEBA93-F227-447D-8DA5-30EFFAFDDC31}" dt="2023-07-05T18:22:09.811" v="5114" actId="164"/>
          <ac:grpSpMkLst>
            <pc:docMk/>
            <pc:sldMk cId="961946966" sldId="271"/>
            <ac:grpSpMk id="38" creationId="{E91421C0-67FA-ACA2-0EAC-5BE7826076A0}"/>
          </ac:grpSpMkLst>
        </pc:grpChg>
        <pc:grpChg chg="add mod">
          <ac:chgData name="Rafael Vecchio | CBA B+G" userId="7121e74c-9ce3-40e4-85c4-1776d8c9344f" providerId="ADAL" clId="{D7BEBA93-F227-447D-8DA5-30EFFAFDDC31}" dt="2023-07-05T18:22:14.017" v="5115" actId="164"/>
          <ac:grpSpMkLst>
            <pc:docMk/>
            <pc:sldMk cId="961946966" sldId="271"/>
            <ac:grpSpMk id="39" creationId="{6876EC13-C8CB-090F-1995-415C4B0E25A1}"/>
          </ac:grpSpMkLst>
        </pc:grpChg>
        <pc:grpChg chg="add mod">
          <ac:chgData name="Rafael Vecchio | CBA B+G" userId="7121e74c-9ce3-40e4-85c4-1776d8c9344f" providerId="ADAL" clId="{D7BEBA93-F227-447D-8DA5-30EFFAFDDC31}" dt="2023-07-05T18:22:17.961" v="5116" actId="164"/>
          <ac:grpSpMkLst>
            <pc:docMk/>
            <pc:sldMk cId="961946966" sldId="271"/>
            <ac:grpSpMk id="40" creationId="{A2449AB1-53E9-37C6-2E08-CCBFAC931AAF}"/>
          </ac:grpSpMkLst>
        </pc:grpChg>
        <pc:picChg chg="add mod">
          <ac:chgData name="Rafael Vecchio | CBA B+G" userId="7121e74c-9ce3-40e4-85c4-1776d8c9344f" providerId="ADAL" clId="{D7BEBA93-F227-447D-8DA5-30EFFAFDDC31}" dt="2023-07-05T18:22:09.811" v="5114" actId="164"/>
          <ac:picMkLst>
            <pc:docMk/>
            <pc:sldMk cId="961946966" sldId="271"/>
            <ac:picMk id="18" creationId="{320C4B85-DAD1-7D0F-0C8C-0AE476B7FD27}"/>
          </ac:picMkLst>
        </pc:picChg>
        <pc:picChg chg="add mod">
          <ac:chgData name="Rafael Vecchio | CBA B+G" userId="7121e74c-9ce3-40e4-85c4-1776d8c9344f" providerId="ADAL" clId="{D7BEBA93-F227-447D-8DA5-30EFFAFDDC31}" dt="2023-07-05T18:22:17.961" v="5116" actId="164"/>
          <ac:picMkLst>
            <pc:docMk/>
            <pc:sldMk cId="961946966" sldId="271"/>
            <ac:picMk id="20" creationId="{76763C33-223E-0ADB-8698-CB8DF89C7687}"/>
          </ac:picMkLst>
        </pc:picChg>
        <pc:picChg chg="add mod">
          <ac:chgData name="Rafael Vecchio | CBA B+G" userId="7121e74c-9ce3-40e4-85c4-1776d8c9344f" providerId="ADAL" clId="{D7BEBA93-F227-447D-8DA5-30EFFAFDDC31}" dt="2023-07-05T18:22:05.681" v="5113" actId="164"/>
          <ac:picMkLst>
            <pc:docMk/>
            <pc:sldMk cId="961946966" sldId="271"/>
            <ac:picMk id="22" creationId="{CCAE3259-B50A-9FC3-8A0E-D471091F7638}"/>
          </ac:picMkLst>
        </pc:picChg>
        <pc:picChg chg="add mod">
          <ac:chgData name="Rafael Vecchio | CBA B+G" userId="7121e74c-9ce3-40e4-85c4-1776d8c9344f" providerId="ADAL" clId="{D7BEBA93-F227-447D-8DA5-30EFFAFDDC31}" dt="2023-07-05T18:22:14.017" v="5115" actId="164"/>
          <ac:picMkLst>
            <pc:docMk/>
            <pc:sldMk cId="961946966" sldId="271"/>
            <ac:picMk id="24" creationId="{E5E68D36-1CB6-B5A2-E1E8-DB2B175F1F8B}"/>
          </ac:picMkLst>
        </pc:picChg>
        <pc:cxnChg chg="del mod">
          <ac:chgData name="Rafael Vecchio | CBA B+G" userId="7121e74c-9ce3-40e4-85c4-1776d8c9344f" providerId="ADAL" clId="{D7BEBA93-F227-447D-8DA5-30EFFAFDDC31}" dt="2023-07-05T18:13:27.921" v="4956" actId="478"/>
          <ac:cxnSpMkLst>
            <pc:docMk/>
            <pc:sldMk cId="961946966" sldId="271"/>
            <ac:cxnSpMk id="12" creationId="{D0D95AB8-3679-B787-FCB0-B57B00A9FC5C}"/>
          </ac:cxnSpMkLst>
        </pc:cxnChg>
        <pc:cxnChg chg="del mod">
          <ac:chgData name="Rafael Vecchio | CBA B+G" userId="7121e74c-9ce3-40e4-85c4-1776d8c9344f" providerId="ADAL" clId="{D7BEBA93-F227-447D-8DA5-30EFFAFDDC31}" dt="2023-07-05T18:13:27.921" v="4956" actId="478"/>
          <ac:cxnSpMkLst>
            <pc:docMk/>
            <pc:sldMk cId="961946966" sldId="271"/>
            <ac:cxnSpMk id="14" creationId="{E4FA99CB-588D-88DA-39EA-E79F4AFD331B}"/>
          </ac:cxnSpMkLst>
        </pc:cxnChg>
        <pc:cxnChg chg="del mod">
          <ac:chgData name="Rafael Vecchio | CBA B+G" userId="7121e74c-9ce3-40e4-85c4-1776d8c9344f" providerId="ADAL" clId="{D7BEBA93-F227-447D-8DA5-30EFFAFDDC31}" dt="2023-07-05T18:13:27.921" v="4956" actId="478"/>
          <ac:cxnSpMkLst>
            <pc:docMk/>
            <pc:sldMk cId="961946966" sldId="271"/>
            <ac:cxnSpMk id="15" creationId="{451059A1-CCB7-8B95-E0D4-E340A5866EB7}"/>
          </ac:cxnSpMkLst>
        </pc:cxnChg>
        <pc:cxnChg chg="del mod">
          <ac:chgData name="Rafael Vecchio | CBA B+G" userId="7121e74c-9ce3-40e4-85c4-1776d8c9344f" providerId="ADAL" clId="{D7BEBA93-F227-447D-8DA5-30EFFAFDDC31}" dt="2023-07-05T18:13:27.921" v="4956" actId="478"/>
          <ac:cxnSpMkLst>
            <pc:docMk/>
            <pc:sldMk cId="961946966" sldId="271"/>
            <ac:cxnSpMk id="16" creationId="{5FF07A0B-5F12-CF77-4719-5CE0975B03F0}"/>
          </ac:cxnSpMkLst>
        </pc:cxnChg>
        <pc:cxnChg chg="add del mod">
          <ac:chgData name="Rafael Vecchio | CBA B+G" userId="7121e74c-9ce3-40e4-85c4-1776d8c9344f" providerId="ADAL" clId="{D7BEBA93-F227-447D-8DA5-30EFFAFDDC31}" dt="2023-07-05T18:19:22.777" v="5087" actId="11529"/>
          <ac:cxnSpMkLst>
            <pc:docMk/>
            <pc:sldMk cId="961946966" sldId="271"/>
            <ac:cxnSpMk id="26" creationId="{E59C79A2-801D-1C4A-B75B-DF9EE5616B1F}"/>
          </ac:cxnSpMkLst>
        </pc:cxnChg>
        <pc:cxnChg chg="add del mod">
          <ac:chgData name="Rafael Vecchio | CBA B+G" userId="7121e74c-9ce3-40e4-85c4-1776d8c9344f" providerId="ADAL" clId="{D7BEBA93-F227-447D-8DA5-30EFFAFDDC31}" dt="2023-07-05T18:22:09.811" v="5114" actId="164"/>
          <ac:cxnSpMkLst>
            <pc:docMk/>
            <pc:sldMk cId="961946966" sldId="271"/>
            <ac:cxnSpMk id="28" creationId="{EDF33C98-5463-5EC2-C8AF-DF68E3B1A378}"/>
          </ac:cxnSpMkLst>
        </pc:cxnChg>
        <pc:cxnChg chg="add del mod">
          <ac:chgData name="Rafael Vecchio | CBA B+G" userId="7121e74c-9ce3-40e4-85c4-1776d8c9344f" providerId="ADAL" clId="{D7BEBA93-F227-447D-8DA5-30EFFAFDDC31}" dt="2023-07-05T18:22:14.017" v="5115" actId="164"/>
          <ac:cxnSpMkLst>
            <pc:docMk/>
            <pc:sldMk cId="961946966" sldId="271"/>
            <ac:cxnSpMk id="30" creationId="{EF4E819E-9F8E-C0B1-3314-C33AD61C9E56}"/>
          </ac:cxnSpMkLst>
        </pc:cxnChg>
        <pc:cxnChg chg="add mod">
          <ac:chgData name="Rafael Vecchio | CBA B+G" userId="7121e74c-9ce3-40e4-85c4-1776d8c9344f" providerId="ADAL" clId="{D7BEBA93-F227-447D-8DA5-30EFFAFDDC31}" dt="2023-07-05T18:22:17.961" v="5116" actId="164"/>
          <ac:cxnSpMkLst>
            <pc:docMk/>
            <pc:sldMk cId="961946966" sldId="271"/>
            <ac:cxnSpMk id="32" creationId="{EE23CA28-9C55-262A-B374-A560A2D15CE2}"/>
          </ac:cxnSpMkLst>
        </pc:cxnChg>
      </pc:sldChg>
      <pc:sldChg chg="addSp delSp modSp mod setBg delCm modCm">
        <pc:chgData name="Rafael Vecchio | CBA B+G" userId="7121e74c-9ce3-40e4-85c4-1776d8c9344f" providerId="ADAL" clId="{D7BEBA93-F227-447D-8DA5-30EFFAFDDC31}" dt="2023-07-05T20:32:39.221" v="5722"/>
        <pc:sldMkLst>
          <pc:docMk/>
          <pc:sldMk cId="206912642" sldId="272"/>
        </pc:sldMkLst>
        <pc:spChg chg="add del mod">
          <ac:chgData name="Rafael Vecchio | CBA B+G" userId="7121e74c-9ce3-40e4-85c4-1776d8c9344f" providerId="ADAL" clId="{D7BEBA93-F227-447D-8DA5-30EFFAFDDC31}" dt="2023-07-05T19:01:32.502" v="5441" actId="478"/>
          <ac:spMkLst>
            <pc:docMk/>
            <pc:sldMk cId="206912642" sldId="272"/>
            <ac:spMk id="2" creationId="{FFA92A29-5130-EC18-A761-96AAEE0A7E83}"/>
          </ac:spMkLst>
        </pc:spChg>
        <pc:spChg chg="mod">
          <ac:chgData name="Rafael Vecchio | CBA B+G" userId="7121e74c-9ce3-40e4-85c4-1776d8c9344f" providerId="ADAL" clId="{D7BEBA93-F227-447D-8DA5-30EFFAFDDC31}" dt="2023-07-05T19:13:19.825" v="5709" actId="122"/>
          <ac:spMkLst>
            <pc:docMk/>
            <pc:sldMk cId="206912642" sldId="272"/>
            <ac:spMk id="3" creationId="{DDDCE76C-30E9-54C1-E9F9-235019CBFC7E}"/>
          </ac:spMkLst>
        </pc:spChg>
        <pc:spChg chg="del mod topLvl">
          <ac:chgData name="Rafael Vecchio | CBA B+G" userId="7121e74c-9ce3-40e4-85c4-1776d8c9344f" providerId="ADAL" clId="{D7BEBA93-F227-447D-8DA5-30EFFAFDDC31}" dt="2023-07-03T21:11:53.241" v="1041" actId="478"/>
          <ac:spMkLst>
            <pc:docMk/>
            <pc:sldMk cId="206912642" sldId="272"/>
            <ac:spMk id="4" creationId="{CCD3177E-2C09-9F2C-5C0C-00040E057DB2}"/>
          </ac:spMkLst>
        </pc:spChg>
        <pc:spChg chg="del mod">
          <ac:chgData name="Rafael Vecchio | CBA B+G" userId="7121e74c-9ce3-40e4-85c4-1776d8c9344f" providerId="ADAL" clId="{D7BEBA93-F227-447D-8DA5-30EFFAFDDC31}" dt="2023-07-05T19:06:01.310" v="5547" actId="478"/>
          <ac:spMkLst>
            <pc:docMk/>
            <pc:sldMk cId="206912642" sldId="272"/>
            <ac:spMk id="5" creationId="{7EC15CE1-3AEE-0FCF-012F-03ECBB4FB0DD}"/>
          </ac:spMkLst>
        </pc:spChg>
        <pc:spChg chg="add del mod">
          <ac:chgData name="Rafael Vecchio | CBA B+G" userId="7121e74c-9ce3-40e4-85c4-1776d8c9344f" providerId="ADAL" clId="{D7BEBA93-F227-447D-8DA5-30EFFAFDDC31}" dt="2023-07-05T19:02:33.031" v="5471" actId="478"/>
          <ac:spMkLst>
            <pc:docMk/>
            <pc:sldMk cId="206912642" sldId="272"/>
            <ac:spMk id="6" creationId="{5C981760-C483-5F99-32F9-D1887C5753F8}"/>
          </ac:spMkLst>
        </pc:spChg>
        <pc:spChg chg="del mod">
          <ac:chgData name="Rafael Vecchio | CBA B+G" userId="7121e74c-9ce3-40e4-85c4-1776d8c9344f" providerId="ADAL" clId="{D7BEBA93-F227-447D-8DA5-30EFFAFDDC31}" dt="2023-07-05T19:01:32.502" v="5441" actId="478"/>
          <ac:spMkLst>
            <pc:docMk/>
            <pc:sldMk cId="206912642" sldId="272"/>
            <ac:spMk id="7" creationId="{B22EF8EE-F886-B6DE-4B5D-750DD16EB953}"/>
          </ac:spMkLst>
        </pc:spChg>
        <pc:spChg chg="del mod">
          <ac:chgData name="Rafael Vecchio | CBA B+G" userId="7121e74c-9ce3-40e4-85c4-1776d8c9344f" providerId="ADAL" clId="{D7BEBA93-F227-447D-8DA5-30EFFAFDDC31}" dt="2023-07-05T19:02:33.031" v="5471" actId="478"/>
          <ac:spMkLst>
            <pc:docMk/>
            <pc:sldMk cId="206912642" sldId="272"/>
            <ac:spMk id="8" creationId="{DE4FEB9C-5AB1-785B-795E-9CDC09D53276}"/>
          </ac:spMkLst>
        </pc:spChg>
        <pc:spChg chg="add mod topLvl">
          <ac:chgData name="Rafael Vecchio | CBA B+G" userId="7121e74c-9ce3-40e4-85c4-1776d8c9344f" providerId="ADAL" clId="{D7BEBA93-F227-447D-8DA5-30EFFAFDDC31}" dt="2023-07-05T19:10:54.828" v="5646" actId="164"/>
          <ac:spMkLst>
            <pc:docMk/>
            <pc:sldMk cId="206912642" sldId="272"/>
            <ac:spMk id="9" creationId="{026277C1-285C-59E7-16D1-529064CCFD94}"/>
          </ac:spMkLst>
        </pc:spChg>
        <pc:spChg chg="add del mod">
          <ac:chgData name="Rafael Vecchio | CBA B+G" userId="7121e74c-9ce3-40e4-85c4-1776d8c9344f" providerId="ADAL" clId="{D7BEBA93-F227-447D-8DA5-30EFFAFDDC31}" dt="2023-07-05T19:02:47.972" v="5481" actId="478"/>
          <ac:spMkLst>
            <pc:docMk/>
            <pc:sldMk cId="206912642" sldId="272"/>
            <ac:spMk id="10" creationId="{FAFF6A3C-583B-D435-DFA3-F117E154CE44}"/>
          </ac:spMkLst>
        </pc:spChg>
        <pc:spChg chg="mod topLvl">
          <ac:chgData name="Rafael Vecchio | CBA B+G" userId="7121e74c-9ce3-40e4-85c4-1776d8c9344f" providerId="ADAL" clId="{D7BEBA93-F227-447D-8DA5-30EFFAFDDC31}" dt="2023-07-05T19:10:54.828" v="5646" actId="164"/>
          <ac:spMkLst>
            <pc:docMk/>
            <pc:sldMk cId="206912642" sldId="272"/>
            <ac:spMk id="13" creationId="{E92A3798-ABD5-E167-6309-2DBCE5349A82}"/>
          </ac:spMkLst>
        </pc:spChg>
        <pc:spChg chg="add del mod ord">
          <ac:chgData name="Rafael Vecchio | CBA B+G" userId="7121e74c-9ce3-40e4-85c4-1776d8c9344f" providerId="ADAL" clId="{D7BEBA93-F227-447D-8DA5-30EFFAFDDC31}" dt="2023-07-05T19:00:15.423" v="5399" actId="478"/>
          <ac:spMkLst>
            <pc:docMk/>
            <pc:sldMk cId="206912642" sldId="272"/>
            <ac:spMk id="21" creationId="{57BDC3BC-1D98-0749-BC61-4415D6EA1D9A}"/>
          </ac:spMkLst>
        </pc:spChg>
        <pc:spChg chg="add mod">
          <ac:chgData name="Rafael Vecchio | CBA B+G" userId="7121e74c-9ce3-40e4-85c4-1776d8c9344f" providerId="ADAL" clId="{D7BEBA93-F227-447D-8DA5-30EFFAFDDC31}" dt="2023-07-05T18:56:02.335" v="5331" actId="571"/>
          <ac:spMkLst>
            <pc:docMk/>
            <pc:sldMk cId="206912642" sldId="272"/>
            <ac:spMk id="22" creationId="{F01C3712-0059-24BE-A4FF-285A2095052E}"/>
          </ac:spMkLst>
        </pc:spChg>
        <pc:spChg chg="add mod">
          <ac:chgData name="Rafael Vecchio | CBA B+G" userId="7121e74c-9ce3-40e4-85c4-1776d8c9344f" providerId="ADAL" clId="{D7BEBA93-F227-447D-8DA5-30EFFAFDDC31}" dt="2023-07-05T18:56:02.335" v="5331" actId="571"/>
          <ac:spMkLst>
            <pc:docMk/>
            <pc:sldMk cId="206912642" sldId="272"/>
            <ac:spMk id="23" creationId="{DA2302EB-F01F-796D-0641-B5F0B8B8045A}"/>
          </ac:spMkLst>
        </pc:spChg>
        <pc:spChg chg="add del mod ord topLvl">
          <ac:chgData name="Rafael Vecchio | CBA B+G" userId="7121e74c-9ce3-40e4-85c4-1776d8c9344f" providerId="ADAL" clId="{D7BEBA93-F227-447D-8DA5-30EFFAFDDC31}" dt="2023-07-05T19:10:54.828" v="5646" actId="164"/>
          <ac:spMkLst>
            <pc:docMk/>
            <pc:sldMk cId="206912642" sldId="272"/>
            <ac:spMk id="24" creationId="{72BB2283-9A8D-8489-36BE-01F7AC2DC5CB}"/>
          </ac:spMkLst>
        </pc:spChg>
        <pc:spChg chg="add del mod ord">
          <ac:chgData name="Rafael Vecchio | CBA B+G" userId="7121e74c-9ce3-40e4-85c4-1776d8c9344f" providerId="ADAL" clId="{D7BEBA93-F227-447D-8DA5-30EFFAFDDC31}" dt="2023-07-05T19:02:47.972" v="5481" actId="478"/>
          <ac:spMkLst>
            <pc:docMk/>
            <pc:sldMk cId="206912642" sldId="272"/>
            <ac:spMk id="25" creationId="{0E8F4F93-E21B-872A-1D0B-A363CF8C4B0D}"/>
          </ac:spMkLst>
        </pc:spChg>
        <pc:spChg chg="add del mod ord">
          <ac:chgData name="Rafael Vecchio | CBA B+G" userId="7121e74c-9ce3-40e4-85c4-1776d8c9344f" providerId="ADAL" clId="{D7BEBA93-F227-447D-8DA5-30EFFAFDDC31}" dt="2023-07-05T19:02:33.031" v="5471" actId="478"/>
          <ac:spMkLst>
            <pc:docMk/>
            <pc:sldMk cId="206912642" sldId="272"/>
            <ac:spMk id="26" creationId="{2BE8DFA4-8679-6DB7-9D4B-820EFA1980B3}"/>
          </ac:spMkLst>
        </pc:spChg>
        <pc:spChg chg="add mod">
          <ac:chgData name="Rafael Vecchio | CBA B+G" userId="7121e74c-9ce3-40e4-85c4-1776d8c9344f" providerId="ADAL" clId="{D7BEBA93-F227-447D-8DA5-30EFFAFDDC31}" dt="2023-07-05T19:00:27.081" v="5402" actId="571"/>
          <ac:spMkLst>
            <pc:docMk/>
            <pc:sldMk cId="206912642" sldId="272"/>
            <ac:spMk id="27" creationId="{95805B9A-0B4A-D2AE-2AD8-C7BF202AA817}"/>
          </ac:spMkLst>
        </pc:spChg>
        <pc:spChg chg="add mod">
          <ac:chgData name="Rafael Vecchio | CBA B+G" userId="7121e74c-9ce3-40e4-85c4-1776d8c9344f" providerId="ADAL" clId="{D7BEBA93-F227-447D-8DA5-30EFFAFDDC31}" dt="2023-07-05T19:00:30.039" v="5404" actId="571"/>
          <ac:spMkLst>
            <pc:docMk/>
            <pc:sldMk cId="206912642" sldId="272"/>
            <ac:spMk id="28" creationId="{6E5D2CE5-E07E-4027-659C-77788819F545}"/>
          </ac:spMkLst>
        </pc:spChg>
        <pc:spChg chg="del mod topLvl">
          <ac:chgData name="Rafael Vecchio | CBA B+G" userId="7121e74c-9ce3-40e4-85c4-1776d8c9344f" providerId="ADAL" clId="{D7BEBA93-F227-447D-8DA5-30EFFAFDDC31}" dt="2023-07-05T19:09:15.837" v="5616" actId="478"/>
          <ac:spMkLst>
            <pc:docMk/>
            <pc:sldMk cId="206912642" sldId="272"/>
            <ac:spMk id="31" creationId="{91819D9D-9215-D417-1BE8-78A339F20585}"/>
          </ac:spMkLst>
        </pc:spChg>
        <pc:spChg chg="del mod topLvl">
          <ac:chgData name="Rafael Vecchio | CBA B+G" userId="7121e74c-9ce3-40e4-85c4-1776d8c9344f" providerId="ADAL" clId="{D7BEBA93-F227-447D-8DA5-30EFFAFDDC31}" dt="2023-07-05T19:09:15.837" v="5616" actId="478"/>
          <ac:spMkLst>
            <pc:docMk/>
            <pc:sldMk cId="206912642" sldId="272"/>
            <ac:spMk id="32" creationId="{D173BEFC-1831-FA28-DDD4-27C4D30AA824}"/>
          </ac:spMkLst>
        </pc:spChg>
        <pc:spChg chg="del mod topLvl">
          <ac:chgData name="Rafael Vecchio | CBA B+G" userId="7121e74c-9ce3-40e4-85c4-1776d8c9344f" providerId="ADAL" clId="{D7BEBA93-F227-447D-8DA5-30EFFAFDDC31}" dt="2023-07-05T19:09:15.837" v="5616" actId="478"/>
          <ac:spMkLst>
            <pc:docMk/>
            <pc:sldMk cId="206912642" sldId="272"/>
            <ac:spMk id="33" creationId="{8136EB64-03EC-293A-DD69-5ED905F39511}"/>
          </ac:spMkLst>
        </pc:spChg>
        <pc:spChg chg="del mod topLvl">
          <ac:chgData name="Rafael Vecchio | CBA B+G" userId="7121e74c-9ce3-40e4-85c4-1776d8c9344f" providerId="ADAL" clId="{D7BEBA93-F227-447D-8DA5-30EFFAFDDC31}" dt="2023-07-05T19:10:30.124" v="5640" actId="478"/>
          <ac:spMkLst>
            <pc:docMk/>
            <pc:sldMk cId="206912642" sldId="272"/>
            <ac:spMk id="36" creationId="{150CAE09-EA2F-6C99-BA17-F03B6FB7BCD6}"/>
          </ac:spMkLst>
        </pc:spChg>
        <pc:spChg chg="del mod topLvl">
          <ac:chgData name="Rafael Vecchio | CBA B+G" userId="7121e74c-9ce3-40e4-85c4-1776d8c9344f" providerId="ADAL" clId="{D7BEBA93-F227-447D-8DA5-30EFFAFDDC31}" dt="2023-07-05T19:10:30.124" v="5640" actId="478"/>
          <ac:spMkLst>
            <pc:docMk/>
            <pc:sldMk cId="206912642" sldId="272"/>
            <ac:spMk id="37" creationId="{75D17C5D-5AF0-A74A-B150-04996D196D46}"/>
          </ac:spMkLst>
        </pc:spChg>
        <pc:spChg chg="del mod topLvl">
          <ac:chgData name="Rafael Vecchio | CBA B+G" userId="7121e74c-9ce3-40e4-85c4-1776d8c9344f" providerId="ADAL" clId="{D7BEBA93-F227-447D-8DA5-30EFFAFDDC31}" dt="2023-07-05T19:10:30.124" v="5640" actId="478"/>
          <ac:spMkLst>
            <pc:docMk/>
            <pc:sldMk cId="206912642" sldId="272"/>
            <ac:spMk id="38" creationId="{C8A2EB76-FB33-369D-784D-5202E5866655}"/>
          </ac:spMkLst>
        </pc:spChg>
        <pc:spChg chg="add del mod topLvl">
          <ac:chgData name="Rafael Vecchio | CBA B+G" userId="7121e74c-9ce3-40e4-85c4-1776d8c9344f" providerId="ADAL" clId="{D7BEBA93-F227-447D-8DA5-30EFFAFDDC31}" dt="2023-07-05T19:10:05.125" v="5628" actId="478"/>
          <ac:spMkLst>
            <pc:docMk/>
            <pc:sldMk cId="206912642" sldId="272"/>
            <ac:spMk id="40" creationId="{C69C2451-51D7-5AC4-B83D-38523A09390B}"/>
          </ac:spMkLst>
        </pc:spChg>
        <pc:spChg chg="add del mod topLvl">
          <ac:chgData name="Rafael Vecchio | CBA B+G" userId="7121e74c-9ce3-40e4-85c4-1776d8c9344f" providerId="ADAL" clId="{D7BEBA93-F227-447D-8DA5-30EFFAFDDC31}" dt="2023-07-05T19:10:05.125" v="5628" actId="478"/>
          <ac:spMkLst>
            <pc:docMk/>
            <pc:sldMk cId="206912642" sldId="272"/>
            <ac:spMk id="41" creationId="{06B2BE57-6557-D0CD-77B4-D82E1AF69542}"/>
          </ac:spMkLst>
        </pc:spChg>
        <pc:spChg chg="del mod">
          <ac:chgData name="Rafael Vecchio | CBA B+G" userId="7121e74c-9ce3-40e4-85c4-1776d8c9344f" providerId="ADAL" clId="{D7BEBA93-F227-447D-8DA5-30EFFAFDDC31}" dt="2023-07-05T19:02:47.972" v="5481" actId="478"/>
          <ac:spMkLst>
            <pc:docMk/>
            <pc:sldMk cId="206912642" sldId="272"/>
            <ac:spMk id="42" creationId="{5DBABFCF-B431-4F98-B1D7-54641C366E1A}"/>
          </ac:spMkLst>
        </pc:spChg>
        <pc:spChg chg="del mod topLvl">
          <ac:chgData name="Rafael Vecchio | CBA B+G" userId="7121e74c-9ce3-40e4-85c4-1776d8c9344f" providerId="ADAL" clId="{D7BEBA93-F227-447D-8DA5-30EFFAFDDC31}" dt="2023-07-03T21:12:00.779" v="1042" actId="478"/>
          <ac:spMkLst>
            <pc:docMk/>
            <pc:sldMk cId="206912642" sldId="272"/>
            <ac:spMk id="43" creationId="{DD95E1CA-B9DB-EF3F-4EE7-3143EFD74109}"/>
          </ac:spMkLst>
        </pc:spChg>
        <pc:spChg chg="add del mod topLvl">
          <ac:chgData name="Rafael Vecchio | CBA B+G" userId="7121e74c-9ce3-40e4-85c4-1776d8c9344f" providerId="ADAL" clId="{D7BEBA93-F227-447D-8DA5-30EFFAFDDC31}" dt="2023-07-05T19:10:05.125" v="5628" actId="478"/>
          <ac:spMkLst>
            <pc:docMk/>
            <pc:sldMk cId="206912642" sldId="272"/>
            <ac:spMk id="43" creationId="{FFE51370-CA74-12CB-87CA-8BE5DA588E70}"/>
          </ac:spMkLst>
        </pc:spChg>
        <pc:spChg chg="add mod">
          <ac:chgData name="Rafael Vecchio | CBA B+G" userId="7121e74c-9ce3-40e4-85c4-1776d8c9344f" providerId="ADAL" clId="{D7BEBA93-F227-447D-8DA5-30EFFAFDDC31}" dt="2023-07-05T19:10:36.061" v="5641" actId="164"/>
          <ac:spMkLst>
            <pc:docMk/>
            <pc:sldMk cId="206912642" sldId="272"/>
            <ac:spMk id="48" creationId="{6D4E4159-4878-30D9-0EEF-28D033781878}"/>
          </ac:spMkLst>
        </pc:spChg>
        <pc:spChg chg="add mod">
          <ac:chgData name="Rafael Vecchio | CBA B+G" userId="7121e74c-9ce3-40e4-85c4-1776d8c9344f" providerId="ADAL" clId="{D7BEBA93-F227-447D-8DA5-30EFFAFDDC31}" dt="2023-07-05T19:10:36.061" v="5641" actId="164"/>
          <ac:spMkLst>
            <pc:docMk/>
            <pc:sldMk cId="206912642" sldId="272"/>
            <ac:spMk id="49" creationId="{6F95BC82-D07B-11DD-5C6F-3FAAC30C3B6A}"/>
          </ac:spMkLst>
        </pc:spChg>
        <pc:spChg chg="add mod">
          <ac:chgData name="Rafael Vecchio | CBA B+G" userId="7121e74c-9ce3-40e4-85c4-1776d8c9344f" providerId="ADAL" clId="{D7BEBA93-F227-447D-8DA5-30EFFAFDDC31}" dt="2023-07-05T19:10:36.061" v="5641" actId="164"/>
          <ac:spMkLst>
            <pc:docMk/>
            <pc:sldMk cId="206912642" sldId="272"/>
            <ac:spMk id="50" creationId="{71A4EB73-3330-3D8D-846F-D4C7769F2628}"/>
          </ac:spMkLst>
        </pc:spChg>
        <pc:spChg chg="add mod">
          <ac:chgData name="Rafael Vecchio | CBA B+G" userId="7121e74c-9ce3-40e4-85c4-1776d8c9344f" providerId="ADAL" clId="{D7BEBA93-F227-447D-8DA5-30EFFAFDDC31}" dt="2023-07-05T19:10:43.956" v="5643" actId="164"/>
          <ac:spMkLst>
            <pc:docMk/>
            <pc:sldMk cId="206912642" sldId="272"/>
            <ac:spMk id="52" creationId="{77613F58-C67A-5793-CA0E-EF2C2280CC47}"/>
          </ac:spMkLst>
        </pc:spChg>
        <pc:spChg chg="add mod">
          <ac:chgData name="Rafael Vecchio | CBA B+G" userId="7121e74c-9ce3-40e4-85c4-1776d8c9344f" providerId="ADAL" clId="{D7BEBA93-F227-447D-8DA5-30EFFAFDDC31}" dt="2023-07-05T19:10:43.956" v="5643" actId="164"/>
          <ac:spMkLst>
            <pc:docMk/>
            <pc:sldMk cId="206912642" sldId="272"/>
            <ac:spMk id="53" creationId="{5931EC6B-5D68-23EC-E0D1-C2C8D1B4074C}"/>
          </ac:spMkLst>
        </pc:spChg>
        <pc:spChg chg="mod">
          <ac:chgData name="Rafael Vecchio | CBA B+G" userId="7121e74c-9ce3-40e4-85c4-1776d8c9344f" providerId="ADAL" clId="{D7BEBA93-F227-447D-8DA5-30EFFAFDDC31}" dt="2023-07-03T21:11:38.881" v="1035" actId="208"/>
          <ac:spMkLst>
            <pc:docMk/>
            <pc:sldMk cId="206912642" sldId="272"/>
            <ac:spMk id="54" creationId="{5E675CC4-5DEC-72BC-C5E0-3A20B5FF7806}"/>
          </ac:spMkLst>
        </pc:spChg>
        <pc:spChg chg="add mod">
          <ac:chgData name="Rafael Vecchio | CBA B+G" userId="7121e74c-9ce3-40e4-85c4-1776d8c9344f" providerId="ADAL" clId="{D7BEBA93-F227-447D-8DA5-30EFFAFDDC31}" dt="2023-07-05T19:10:43.956" v="5643" actId="164"/>
          <ac:spMkLst>
            <pc:docMk/>
            <pc:sldMk cId="206912642" sldId="272"/>
            <ac:spMk id="54" creationId="{BCA116C6-37B5-D4B8-65DA-99E7CDCBC750}"/>
          </ac:spMkLst>
        </pc:spChg>
        <pc:spChg chg="mod">
          <ac:chgData name="Rafael Vecchio | CBA B+G" userId="7121e74c-9ce3-40e4-85c4-1776d8c9344f" providerId="ADAL" clId="{D7BEBA93-F227-447D-8DA5-30EFFAFDDC31}" dt="2023-07-03T21:11:38.881" v="1035" actId="208"/>
          <ac:spMkLst>
            <pc:docMk/>
            <pc:sldMk cId="206912642" sldId="272"/>
            <ac:spMk id="55" creationId="{7C6D65E9-7952-98D8-085C-7BBB57E8B496}"/>
          </ac:spMkLst>
        </pc:spChg>
        <pc:spChg chg="add mod">
          <ac:chgData name="Rafael Vecchio | CBA B+G" userId="7121e74c-9ce3-40e4-85c4-1776d8c9344f" providerId="ADAL" clId="{D7BEBA93-F227-447D-8DA5-30EFFAFDDC31}" dt="2023-07-05T19:11:01.929" v="5647" actId="164"/>
          <ac:spMkLst>
            <pc:docMk/>
            <pc:sldMk cId="206912642" sldId="272"/>
            <ac:spMk id="56" creationId="{95DC47EB-061B-7B7C-8089-0C06CDE4E592}"/>
          </ac:spMkLst>
        </pc:spChg>
        <pc:spChg chg="mod">
          <ac:chgData name="Rafael Vecchio | CBA B+G" userId="7121e74c-9ce3-40e4-85c4-1776d8c9344f" providerId="ADAL" clId="{D7BEBA93-F227-447D-8DA5-30EFFAFDDC31}" dt="2023-07-03T21:11:38.881" v="1035" actId="208"/>
          <ac:spMkLst>
            <pc:docMk/>
            <pc:sldMk cId="206912642" sldId="272"/>
            <ac:spMk id="57" creationId="{855D21AB-6631-5579-0B63-2D324A44382B}"/>
          </ac:spMkLst>
        </pc:spChg>
        <pc:spChg chg="add mod">
          <ac:chgData name="Rafael Vecchio | CBA B+G" userId="7121e74c-9ce3-40e4-85c4-1776d8c9344f" providerId="ADAL" clId="{D7BEBA93-F227-447D-8DA5-30EFFAFDDC31}" dt="2023-07-05T19:11:01.929" v="5647" actId="164"/>
          <ac:spMkLst>
            <pc:docMk/>
            <pc:sldMk cId="206912642" sldId="272"/>
            <ac:spMk id="57" creationId="{9F04D4F6-E690-E61D-DC69-10CC24EDE9F9}"/>
          </ac:spMkLst>
        </pc:spChg>
        <pc:spChg chg="mod">
          <ac:chgData name="Rafael Vecchio | CBA B+G" userId="7121e74c-9ce3-40e4-85c4-1776d8c9344f" providerId="ADAL" clId="{D7BEBA93-F227-447D-8DA5-30EFFAFDDC31}" dt="2023-07-03T21:11:38.881" v="1035" actId="208"/>
          <ac:spMkLst>
            <pc:docMk/>
            <pc:sldMk cId="206912642" sldId="272"/>
            <ac:spMk id="58" creationId="{538F7C55-BB79-0DB8-9927-89B13D359966}"/>
          </ac:spMkLst>
        </pc:spChg>
        <pc:spChg chg="add mod">
          <ac:chgData name="Rafael Vecchio | CBA B+G" userId="7121e74c-9ce3-40e4-85c4-1776d8c9344f" providerId="ADAL" clId="{D7BEBA93-F227-447D-8DA5-30EFFAFDDC31}" dt="2023-07-05T19:11:01.929" v="5647" actId="164"/>
          <ac:spMkLst>
            <pc:docMk/>
            <pc:sldMk cId="206912642" sldId="272"/>
            <ac:spMk id="58" creationId="{AA656B80-B701-239B-544E-04797BF67D86}"/>
          </ac:spMkLst>
        </pc:spChg>
        <pc:spChg chg="mod">
          <ac:chgData name="Rafael Vecchio | CBA B+G" userId="7121e74c-9ce3-40e4-85c4-1776d8c9344f" providerId="ADAL" clId="{D7BEBA93-F227-447D-8DA5-30EFFAFDDC31}" dt="2023-07-03T21:11:38.881" v="1035" actId="208"/>
          <ac:spMkLst>
            <pc:docMk/>
            <pc:sldMk cId="206912642" sldId="272"/>
            <ac:spMk id="60" creationId="{B673853C-9564-1F64-191E-EF2EE6C20C0B}"/>
          </ac:spMkLst>
        </pc:spChg>
        <pc:spChg chg="mod">
          <ac:chgData name="Rafael Vecchio | CBA B+G" userId="7121e74c-9ce3-40e4-85c4-1776d8c9344f" providerId="ADAL" clId="{D7BEBA93-F227-447D-8DA5-30EFFAFDDC31}" dt="2023-07-03T21:11:38.881" v="1035" actId="208"/>
          <ac:spMkLst>
            <pc:docMk/>
            <pc:sldMk cId="206912642" sldId="272"/>
            <ac:spMk id="61" creationId="{B136AE02-F1C6-54AD-6368-6B5D8F12D3C4}"/>
          </ac:spMkLst>
        </pc:spChg>
        <pc:spChg chg="add mod">
          <ac:chgData name="Rafael Vecchio | CBA B+G" userId="7121e74c-9ce3-40e4-85c4-1776d8c9344f" providerId="ADAL" clId="{D7BEBA93-F227-447D-8DA5-30EFFAFDDC31}" dt="2023-07-05T19:13:24.694" v="5711" actId="122"/>
          <ac:spMkLst>
            <pc:docMk/>
            <pc:sldMk cId="206912642" sldId="272"/>
            <ac:spMk id="64" creationId="{12ED3066-7BE6-BD99-B61F-04BCAC8B0FED}"/>
          </ac:spMkLst>
        </pc:spChg>
        <pc:grpChg chg="add del mod">
          <ac:chgData name="Rafael Vecchio | CBA B+G" userId="7121e74c-9ce3-40e4-85c4-1776d8c9344f" providerId="ADAL" clId="{D7BEBA93-F227-447D-8DA5-30EFFAFDDC31}" dt="2023-07-05T19:06:10.214" v="5551" actId="165"/>
          <ac:grpSpMkLst>
            <pc:docMk/>
            <pc:sldMk cId="206912642" sldId="272"/>
            <ac:grpSpMk id="29" creationId="{33825BB0-3FBA-26D0-FB0B-836CA053D76D}"/>
          </ac:grpSpMkLst>
        </pc:grpChg>
        <pc:grpChg chg="add del mod">
          <ac:chgData name="Rafael Vecchio | CBA B+G" userId="7121e74c-9ce3-40e4-85c4-1776d8c9344f" providerId="ADAL" clId="{D7BEBA93-F227-447D-8DA5-30EFFAFDDC31}" dt="2023-07-05T19:01:03.571" v="5433" actId="165"/>
          <ac:grpSpMkLst>
            <pc:docMk/>
            <pc:sldMk cId="206912642" sldId="272"/>
            <ac:grpSpMk id="30" creationId="{F0C3B9EE-C8B5-7E69-E4A0-291EBB770E58}"/>
          </ac:grpSpMkLst>
        </pc:grpChg>
        <pc:grpChg chg="add del mod">
          <ac:chgData name="Rafael Vecchio | CBA B+G" userId="7121e74c-9ce3-40e4-85c4-1776d8c9344f" providerId="ADAL" clId="{D7BEBA93-F227-447D-8DA5-30EFFAFDDC31}" dt="2023-07-05T19:03:00.010" v="5483" actId="165"/>
          <ac:grpSpMkLst>
            <pc:docMk/>
            <pc:sldMk cId="206912642" sldId="272"/>
            <ac:grpSpMk id="35" creationId="{4DAC33A9-6FC2-3A1A-2E54-0FED495D7E84}"/>
          </ac:grpSpMkLst>
        </pc:grpChg>
        <pc:grpChg chg="add del mod">
          <ac:chgData name="Rafael Vecchio | CBA B+G" userId="7121e74c-9ce3-40e4-85c4-1776d8c9344f" providerId="ADAL" clId="{D7BEBA93-F227-447D-8DA5-30EFFAFDDC31}" dt="2023-07-05T19:08:39.289" v="5605" actId="165"/>
          <ac:grpSpMkLst>
            <pc:docMk/>
            <pc:sldMk cId="206912642" sldId="272"/>
            <ac:grpSpMk id="45" creationId="{38D801CD-B708-91FB-86D3-D3B6D5822851}"/>
          </ac:grpSpMkLst>
        </pc:grpChg>
        <pc:grpChg chg="del mod">
          <ac:chgData name="Rafael Vecchio | CBA B+G" userId="7121e74c-9ce3-40e4-85c4-1776d8c9344f" providerId="ADAL" clId="{D7BEBA93-F227-447D-8DA5-30EFFAFDDC31}" dt="2023-07-03T21:11:50.919" v="1040" actId="165"/>
          <ac:grpSpMkLst>
            <pc:docMk/>
            <pc:sldMk cId="206912642" sldId="272"/>
            <ac:grpSpMk id="46" creationId="{1E5F6752-B4CF-F408-0756-59EA85787887}"/>
          </ac:grpSpMkLst>
        </pc:grpChg>
        <pc:grpChg chg="add del mod">
          <ac:chgData name="Rafael Vecchio | CBA B+G" userId="7121e74c-9ce3-40e4-85c4-1776d8c9344f" providerId="ADAL" clId="{D7BEBA93-F227-447D-8DA5-30EFFAFDDC31}" dt="2023-07-05T19:09:49.533" v="5622" actId="165"/>
          <ac:grpSpMkLst>
            <pc:docMk/>
            <pc:sldMk cId="206912642" sldId="272"/>
            <ac:grpSpMk id="46" creationId="{67AD4C84-F295-6683-BA6F-39EE7DD354FE}"/>
          </ac:grpSpMkLst>
        </pc:grpChg>
        <pc:grpChg chg="add del mod">
          <ac:chgData name="Rafael Vecchio | CBA B+G" userId="7121e74c-9ce3-40e4-85c4-1776d8c9344f" providerId="ADAL" clId="{D7BEBA93-F227-447D-8DA5-30EFFAFDDC31}" dt="2023-07-05T19:10:19.498" v="5635" actId="165"/>
          <ac:grpSpMkLst>
            <pc:docMk/>
            <pc:sldMk cId="206912642" sldId="272"/>
            <ac:grpSpMk id="47" creationId="{1E103411-5F65-7BFD-D77A-2FC956196FE3}"/>
          </ac:grpSpMkLst>
        </pc:grpChg>
        <pc:grpChg chg="del mod">
          <ac:chgData name="Rafael Vecchio | CBA B+G" userId="7121e74c-9ce3-40e4-85c4-1776d8c9344f" providerId="ADAL" clId="{D7BEBA93-F227-447D-8DA5-30EFFAFDDC31}" dt="2023-07-03T21:12:41.317" v="1062" actId="478"/>
          <ac:grpSpMkLst>
            <pc:docMk/>
            <pc:sldMk cId="206912642" sldId="272"/>
            <ac:grpSpMk id="53" creationId="{81549DF8-2AAF-9EA5-64AD-98714CD668CF}"/>
          </ac:grpSpMkLst>
        </pc:grpChg>
        <pc:grpChg chg="del mod">
          <ac:chgData name="Rafael Vecchio | CBA B+G" userId="7121e74c-9ce3-40e4-85c4-1776d8c9344f" providerId="ADAL" clId="{D7BEBA93-F227-447D-8DA5-30EFFAFDDC31}" dt="2023-07-03T21:12:43.133" v="1064" actId="478"/>
          <ac:grpSpMkLst>
            <pc:docMk/>
            <pc:sldMk cId="206912642" sldId="272"/>
            <ac:grpSpMk id="56" creationId="{CFC1D544-0CB0-9766-D904-B8D9D9B6AE2B}"/>
          </ac:grpSpMkLst>
        </pc:grpChg>
        <pc:grpChg chg="del mod">
          <ac:chgData name="Rafael Vecchio | CBA B+G" userId="7121e74c-9ce3-40e4-85c4-1776d8c9344f" providerId="ADAL" clId="{D7BEBA93-F227-447D-8DA5-30EFFAFDDC31}" dt="2023-07-03T21:12:42.375" v="1063" actId="478"/>
          <ac:grpSpMkLst>
            <pc:docMk/>
            <pc:sldMk cId="206912642" sldId="272"/>
            <ac:grpSpMk id="59" creationId="{2D78C138-8A73-DBE1-B418-A55A48197F4C}"/>
          </ac:grpSpMkLst>
        </pc:grpChg>
        <pc:grpChg chg="add mod">
          <ac:chgData name="Rafael Vecchio | CBA B+G" userId="7121e74c-9ce3-40e4-85c4-1776d8c9344f" providerId="ADAL" clId="{D7BEBA93-F227-447D-8DA5-30EFFAFDDC31}" dt="2023-07-05T19:13:07.486" v="5704" actId="1076"/>
          <ac:grpSpMkLst>
            <pc:docMk/>
            <pc:sldMk cId="206912642" sldId="272"/>
            <ac:grpSpMk id="60" creationId="{F53360C0-B08E-522D-15D3-1D5D52C8AEE0}"/>
          </ac:grpSpMkLst>
        </pc:grpChg>
        <pc:grpChg chg="add mod">
          <ac:chgData name="Rafael Vecchio | CBA B+G" userId="7121e74c-9ce3-40e4-85c4-1776d8c9344f" providerId="ADAL" clId="{D7BEBA93-F227-447D-8DA5-30EFFAFDDC31}" dt="2023-07-05T19:13:07.486" v="5704" actId="1076"/>
          <ac:grpSpMkLst>
            <pc:docMk/>
            <pc:sldMk cId="206912642" sldId="272"/>
            <ac:grpSpMk id="61" creationId="{E7EA895E-DA1E-AC2D-00A2-C477DED9756E}"/>
          </ac:grpSpMkLst>
        </pc:grpChg>
        <pc:grpChg chg="add mod">
          <ac:chgData name="Rafael Vecchio | CBA B+G" userId="7121e74c-9ce3-40e4-85c4-1776d8c9344f" providerId="ADAL" clId="{D7BEBA93-F227-447D-8DA5-30EFFAFDDC31}" dt="2023-07-05T19:13:07.486" v="5704" actId="1076"/>
          <ac:grpSpMkLst>
            <pc:docMk/>
            <pc:sldMk cId="206912642" sldId="272"/>
            <ac:grpSpMk id="62" creationId="{213CAA23-FA0E-0328-FC84-FAD85F9976C7}"/>
          </ac:grpSpMkLst>
        </pc:grpChg>
        <pc:grpChg chg="add mod">
          <ac:chgData name="Rafael Vecchio | CBA B+G" userId="7121e74c-9ce3-40e4-85c4-1776d8c9344f" providerId="ADAL" clId="{D7BEBA93-F227-447D-8DA5-30EFFAFDDC31}" dt="2023-07-05T19:13:07.486" v="5704" actId="1076"/>
          <ac:grpSpMkLst>
            <pc:docMk/>
            <pc:sldMk cId="206912642" sldId="272"/>
            <ac:grpSpMk id="63" creationId="{3CA7AB14-19AC-CAF4-0C5F-6EBABA187D38}"/>
          </ac:grpSpMkLst>
        </pc:grpChg>
        <pc:picChg chg="add del mod">
          <ac:chgData name="Rafael Vecchio | CBA B+G" userId="7121e74c-9ce3-40e4-85c4-1776d8c9344f" providerId="ADAL" clId="{D7BEBA93-F227-447D-8DA5-30EFFAFDDC31}" dt="2023-07-05T18:36:07.434" v="5208" actId="478"/>
          <ac:picMkLst>
            <pc:docMk/>
            <pc:sldMk cId="206912642" sldId="272"/>
            <ac:picMk id="11" creationId="{4747471A-0492-531C-6431-351FC830DB99}"/>
          </ac:picMkLst>
        </pc:picChg>
        <pc:picChg chg="add mod ord topLvl">
          <ac:chgData name="Rafael Vecchio | CBA B+G" userId="7121e74c-9ce3-40e4-85c4-1776d8c9344f" providerId="ADAL" clId="{D7BEBA93-F227-447D-8DA5-30EFFAFDDC31}" dt="2023-07-05T19:10:36.061" v="5641" actId="164"/>
          <ac:picMkLst>
            <pc:docMk/>
            <pc:sldMk cId="206912642" sldId="272"/>
            <ac:picMk id="14" creationId="{BD90C513-371A-B073-63B9-55B8B99353DF}"/>
          </ac:picMkLst>
        </pc:picChg>
        <pc:picChg chg="add mod ord topLvl">
          <ac:chgData name="Rafael Vecchio | CBA B+G" userId="7121e74c-9ce3-40e4-85c4-1776d8c9344f" providerId="ADAL" clId="{D7BEBA93-F227-447D-8DA5-30EFFAFDDC31}" dt="2023-07-05T19:11:01.929" v="5647" actId="164"/>
          <ac:picMkLst>
            <pc:docMk/>
            <pc:sldMk cId="206912642" sldId="272"/>
            <ac:picMk id="16" creationId="{7AA277B7-1C5B-A014-DB0C-5208C82D16A7}"/>
          </ac:picMkLst>
        </pc:picChg>
        <pc:picChg chg="add mod ord topLvl">
          <ac:chgData name="Rafael Vecchio | CBA B+G" userId="7121e74c-9ce3-40e4-85c4-1776d8c9344f" providerId="ADAL" clId="{D7BEBA93-F227-447D-8DA5-30EFFAFDDC31}" dt="2023-07-05T19:10:43.956" v="5643" actId="164"/>
          <ac:picMkLst>
            <pc:docMk/>
            <pc:sldMk cId="206912642" sldId="272"/>
            <ac:picMk id="18" creationId="{B284507E-25A7-7BD2-4B31-BE367FCAB55A}"/>
          </ac:picMkLst>
        </pc:picChg>
        <pc:picChg chg="add mod topLvl">
          <ac:chgData name="Rafael Vecchio | CBA B+G" userId="7121e74c-9ce3-40e4-85c4-1776d8c9344f" providerId="ADAL" clId="{D7BEBA93-F227-447D-8DA5-30EFFAFDDC31}" dt="2023-07-05T19:10:54.828" v="5646" actId="164"/>
          <ac:picMkLst>
            <pc:docMk/>
            <pc:sldMk cId="206912642" sldId="272"/>
            <ac:picMk id="20" creationId="{27ECA9E0-D189-0F95-C594-DA514A15E347}"/>
          </ac:picMkLst>
        </pc:picChg>
        <pc:picChg chg="del mod topLvl">
          <ac:chgData name="Rafael Vecchio | CBA B+G" userId="7121e74c-9ce3-40e4-85c4-1776d8c9344f" providerId="ADAL" clId="{D7BEBA93-F227-447D-8DA5-30EFFAFDDC31}" dt="2023-07-05T19:01:17.511" v="5438" actId="478"/>
          <ac:picMkLst>
            <pc:docMk/>
            <pc:sldMk cId="206912642" sldId="272"/>
            <ac:picMk id="34" creationId="{F2781920-1CA8-5902-2634-F69ECB2BA988}"/>
          </ac:picMkLst>
        </pc:picChg>
        <pc:picChg chg="del mod topLvl">
          <ac:chgData name="Rafael Vecchio | CBA B+G" userId="7121e74c-9ce3-40e4-85c4-1776d8c9344f" providerId="ADAL" clId="{D7BEBA93-F227-447D-8DA5-30EFFAFDDC31}" dt="2023-07-05T19:03:01.327" v="5484" actId="478"/>
          <ac:picMkLst>
            <pc:docMk/>
            <pc:sldMk cId="206912642" sldId="272"/>
            <ac:picMk id="39" creationId="{A269C207-65DF-9108-6745-411B564C632E}"/>
          </ac:picMkLst>
        </pc:picChg>
        <pc:picChg chg="add del mod">
          <ac:chgData name="Rafael Vecchio | CBA B+G" userId="7121e74c-9ce3-40e4-85c4-1776d8c9344f" providerId="ADAL" clId="{D7BEBA93-F227-447D-8DA5-30EFFAFDDC31}" dt="2023-07-05T19:02:14.851" v="5464" actId="478"/>
          <ac:picMkLst>
            <pc:docMk/>
            <pc:sldMk cId="206912642" sldId="272"/>
            <ac:picMk id="44" creationId="{D1A212CE-030F-093F-17E9-2B75AFED80AE}"/>
          </ac:picMkLst>
        </pc:picChg>
        <pc:picChg chg="add del mod">
          <ac:chgData name="Rafael Vecchio | CBA B+G" userId="7121e74c-9ce3-40e4-85c4-1776d8c9344f" providerId="ADAL" clId="{D7BEBA93-F227-447D-8DA5-30EFFAFDDC31}" dt="2023-07-05T19:08:59.481" v="5610" actId="478"/>
          <ac:picMkLst>
            <pc:docMk/>
            <pc:sldMk cId="206912642" sldId="272"/>
            <ac:picMk id="51" creationId="{C694462B-D1F2-49C3-2662-C073AEDD3B79}"/>
          </ac:picMkLst>
        </pc:picChg>
        <pc:picChg chg="add del mod">
          <ac:chgData name="Rafael Vecchio | CBA B+G" userId="7121e74c-9ce3-40e4-85c4-1776d8c9344f" providerId="ADAL" clId="{D7BEBA93-F227-447D-8DA5-30EFFAFDDC31}" dt="2023-07-05T19:09:56.387" v="5625" actId="478"/>
          <ac:picMkLst>
            <pc:docMk/>
            <pc:sldMk cId="206912642" sldId="272"/>
            <ac:picMk id="55" creationId="{1EA28131-C682-11B5-C389-A1D729FF6394}"/>
          </ac:picMkLst>
        </pc:picChg>
        <pc:picChg chg="add del mod">
          <ac:chgData name="Rafael Vecchio | CBA B+G" userId="7121e74c-9ce3-40e4-85c4-1776d8c9344f" providerId="ADAL" clId="{D7BEBA93-F227-447D-8DA5-30EFFAFDDC31}" dt="2023-07-05T19:10:17.243" v="5634" actId="478"/>
          <ac:picMkLst>
            <pc:docMk/>
            <pc:sldMk cId="206912642" sldId="272"/>
            <ac:picMk id="59" creationId="{201FE733-5BDE-11A8-6557-E5305EB018F7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Rafael Vecchio | CBA B+G" userId="7121e74c-9ce3-40e4-85c4-1776d8c9344f" providerId="ADAL" clId="{D7BEBA93-F227-447D-8DA5-30EFFAFDDC31}" dt="2023-07-05T20:32:39.221" v="5722"/>
              <pc2:cmMkLst xmlns:pc2="http://schemas.microsoft.com/office/powerpoint/2019/9/main/command">
                <pc:docMk/>
                <pc:sldMk cId="206912642" sldId="272"/>
                <pc2:cmMk id="{2278416F-E21D-476B-9032-6E6C3F1B72FD}"/>
              </pc2:cmMkLst>
            </pc226:cmChg>
          </p:ext>
        </pc:extLst>
      </pc:sldChg>
      <pc:sldChg chg="addSp delSp modSp del mod">
        <pc:chgData name="Rafael Vecchio | CBA B+G" userId="7121e74c-9ce3-40e4-85c4-1776d8c9344f" providerId="ADAL" clId="{D7BEBA93-F227-447D-8DA5-30EFFAFDDC31}" dt="2023-07-04T19:16:23.833" v="2775" actId="47"/>
        <pc:sldMkLst>
          <pc:docMk/>
          <pc:sldMk cId="3253534956" sldId="273"/>
        </pc:sldMkLst>
        <pc:spChg chg="del">
          <ac:chgData name="Rafael Vecchio | CBA B+G" userId="7121e74c-9ce3-40e4-85c4-1776d8c9344f" providerId="ADAL" clId="{D7BEBA93-F227-447D-8DA5-30EFFAFDDC31}" dt="2023-07-03T19:58:49.960" v="4" actId="478"/>
          <ac:spMkLst>
            <pc:docMk/>
            <pc:sldMk cId="3253534956" sldId="273"/>
            <ac:spMk id="2" creationId="{3DF652A3-998C-919C-C36C-54959EE3F3F9}"/>
          </ac:spMkLst>
        </pc:spChg>
        <pc:spChg chg="del">
          <ac:chgData name="Rafael Vecchio | CBA B+G" userId="7121e74c-9ce3-40e4-85c4-1776d8c9344f" providerId="ADAL" clId="{D7BEBA93-F227-447D-8DA5-30EFFAFDDC31}" dt="2023-07-03T19:58:51.672" v="5" actId="478"/>
          <ac:spMkLst>
            <pc:docMk/>
            <pc:sldMk cId="3253534956" sldId="273"/>
            <ac:spMk id="3" creationId="{0DAF25DD-CAC8-44F7-1F66-89AB517A441B}"/>
          </ac:spMkLst>
        </pc:spChg>
        <pc:spChg chg="add del mod">
          <ac:chgData name="Rafael Vecchio | CBA B+G" userId="7121e74c-9ce3-40e4-85c4-1776d8c9344f" providerId="ADAL" clId="{D7BEBA93-F227-447D-8DA5-30EFFAFDDC31}" dt="2023-07-03T19:58:53.102" v="6" actId="478"/>
          <ac:spMkLst>
            <pc:docMk/>
            <pc:sldMk cId="3253534956" sldId="273"/>
            <ac:spMk id="6" creationId="{8E11541B-E84E-F477-04F1-A14D99C9DCF9}"/>
          </ac:spMkLst>
        </pc:spChg>
        <pc:picChg chg="mod">
          <ac:chgData name="Rafael Vecchio | CBA B+G" userId="7121e74c-9ce3-40e4-85c4-1776d8c9344f" providerId="ADAL" clId="{D7BEBA93-F227-447D-8DA5-30EFFAFDDC31}" dt="2023-07-03T20:56:46.974" v="775" actId="1076"/>
          <ac:picMkLst>
            <pc:docMk/>
            <pc:sldMk cId="3253534956" sldId="273"/>
            <ac:picMk id="4" creationId="{A0911C7A-07A3-13DE-A88E-80ADE6A15380}"/>
          </ac:picMkLst>
        </pc:picChg>
      </pc:sldChg>
      <pc:sldChg chg="modSp add del mod">
        <pc:chgData name="Rafael Vecchio | CBA B+G" userId="7121e74c-9ce3-40e4-85c4-1776d8c9344f" providerId="ADAL" clId="{D7BEBA93-F227-447D-8DA5-30EFFAFDDC31}" dt="2023-07-04T16:02:59.686" v="1138" actId="47"/>
        <pc:sldMkLst>
          <pc:docMk/>
          <pc:sldMk cId="1370518615" sldId="274"/>
        </pc:sldMkLst>
        <pc:spChg chg="mod">
          <ac:chgData name="Rafael Vecchio | CBA B+G" userId="7121e74c-9ce3-40e4-85c4-1776d8c9344f" providerId="ADAL" clId="{D7BEBA93-F227-447D-8DA5-30EFFAFDDC31}" dt="2023-07-03T20:21:40.518" v="78" actId="207"/>
          <ac:spMkLst>
            <pc:docMk/>
            <pc:sldMk cId="1370518615" sldId="274"/>
            <ac:spMk id="4" creationId="{43D9789D-00DF-8EE3-7C9B-D96DEB0FF1B6}"/>
          </ac:spMkLst>
        </pc:spChg>
      </pc:sldChg>
      <pc:sldChg chg="modSp add mod setBg">
        <pc:chgData name="Rafael Vecchio | CBA B+G" userId="7121e74c-9ce3-40e4-85c4-1776d8c9344f" providerId="ADAL" clId="{D7BEBA93-F227-447D-8DA5-30EFFAFDDC31}" dt="2023-07-04T21:07:10.478" v="3890" actId="1076"/>
        <pc:sldMkLst>
          <pc:docMk/>
          <pc:sldMk cId="2619205326" sldId="275"/>
        </pc:sldMkLst>
        <pc:spChg chg="mod">
          <ac:chgData name="Rafael Vecchio | CBA B+G" userId="7121e74c-9ce3-40e4-85c4-1776d8c9344f" providerId="ADAL" clId="{D7BEBA93-F227-447D-8DA5-30EFFAFDDC31}" dt="2023-07-04T21:07:10.478" v="3890" actId="1076"/>
          <ac:spMkLst>
            <pc:docMk/>
            <pc:sldMk cId="2619205326" sldId="275"/>
            <ac:spMk id="4" creationId="{43D9789D-00DF-8EE3-7C9B-D96DEB0FF1B6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4T20:48:31.953" v="3739" actId="47"/>
        <pc:sldMkLst>
          <pc:docMk/>
          <pc:sldMk cId="2353742465" sldId="276"/>
        </pc:sldMkLst>
        <pc:spChg chg="add del mod">
          <ac:chgData name="Rafael Vecchio | CBA B+G" userId="7121e74c-9ce3-40e4-85c4-1776d8c9344f" providerId="ADAL" clId="{D7BEBA93-F227-447D-8DA5-30EFFAFDDC31}" dt="2023-07-04T18:34:29.973" v="1908" actId="478"/>
          <ac:spMkLst>
            <pc:docMk/>
            <pc:sldMk cId="2353742465" sldId="276"/>
            <ac:spMk id="2" creationId="{0EFFE10B-AE54-4245-1751-57B7BDCF5BA3}"/>
          </ac:spMkLst>
        </pc:spChg>
        <pc:spChg chg="add del mod">
          <ac:chgData name="Rafael Vecchio | CBA B+G" userId="7121e74c-9ce3-40e4-85c4-1776d8c9344f" providerId="ADAL" clId="{D7BEBA93-F227-447D-8DA5-30EFFAFDDC31}" dt="2023-07-04T18:34:29.973" v="1908" actId="478"/>
          <ac:spMkLst>
            <pc:docMk/>
            <pc:sldMk cId="2353742465" sldId="276"/>
            <ac:spMk id="3" creationId="{EA614C75-E38B-AD08-9384-898FA2638544}"/>
          </ac:spMkLst>
        </pc:spChg>
        <pc:spChg chg="del">
          <ac:chgData name="Rafael Vecchio | CBA B+G" userId="7121e74c-9ce3-40e4-85c4-1776d8c9344f" providerId="ADAL" clId="{D7BEBA93-F227-447D-8DA5-30EFFAFDDC31}" dt="2023-07-04T17:04:01.432" v="1559" actId="478"/>
          <ac:spMkLst>
            <pc:docMk/>
            <pc:sldMk cId="2353742465" sldId="276"/>
            <ac:spMk id="4" creationId="{43D9789D-00DF-8EE3-7C9B-D96DEB0FF1B6}"/>
          </ac:spMkLst>
        </pc:spChg>
        <pc:spChg chg="add del mod">
          <ac:chgData name="Rafael Vecchio | CBA B+G" userId="7121e74c-9ce3-40e4-85c4-1776d8c9344f" providerId="ADAL" clId="{D7BEBA93-F227-447D-8DA5-30EFFAFDDC31}" dt="2023-07-04T18:34:29.973" v="1908" actId="478"/>
          <ac:spMkLst>
            <pc:docMk/>
            <pc:sldMk cId="2353742465" sldId="276"/>
            <ac:spMk id="5" creationId="{FD70ED35-12BA-F621-6FC8-B2BCFFF486C5}"/>
          </ac:spMkLst>
        </pc:spChg>
        <pc:spChg chg="add mod">
          <ac:chgData name="Rafael Vecchio | CBA B+G" userId="7121e74c-9ce3-40e4-85c4-1776d8c9344f" providerId="ADAL" clId="{D7BEBA93-F227-447D-8DA5-30EFFAFDDC31}" dt="2023-07-04T17:04:01.641" v="1560"/>
          <ac:spMkLst>
            <pc:docMk/>
            <pc:sldMk cId="2353742465" sldId="276"/>
            <ac:spMk id="6" creationId="{58283A06-8DFE-63D0-1C61-448AE13D1634}"/>
          </ac:spMkLst>
        </pc:spChg>
        <pc:spChg chg="del">
          <ac:chgData name="Rafael Vecchio | CBA B+G" userId="7121e74c-9ce3-40e4-85c4-1776d8c9344f" providerId="ADAL" clId="{D7BEBA93-F227-447D-8DA5-30EFFAFDDC31}" dt="2023-07-03T20:38:08.572" v="390" actId="478"/>
          <ac:spMkLst>
            <pc:docMk/>
            <pc:sldMk cId="2353742465" sldId="276"/>
            <ac:spMk id="6" creationId="{7FE9294A-02FD-5B9C-20C0-D9684FF64EED}"/>
          </ac:spMkLst>
        </pc:spChg>
        <pc:spChg chg="add del mod">
          <ac:chgData name="Rafael Vecchio | CBA B+G" userId="7121e74c-9ce3-40e4-85c4-1776d8c9344f" providerId="ADAL" clId="{D7BEBA93-F227-447D-8DA5-30EFFAFDDC31}" dt="2023-07-04T17:04:54.371" v="1577" actId="478"/>
          <ac:spMkLst>
            <pc:docMk/>
            <pc:sldMk cId="2353742465" sldId="276"/>
            <ac:spMk id="7" creationId="{C2D53F5C-79FF-1966-81CB-C80C7D02E0CB}"/>
          </ac:spMkLst>
        </pc:spChg>
        <pc:spChg chg="add del mod">
          <ac:chgData name="Rafael Vecchio | CBA B+G" userId="7121e74c-9ce3-40e4-85c4-1776d8c9344f" providerId="ADAL" clId="{D7BEBA93-F227-447D-8DA5-30EFFAFDDC31}" dt="2023-07-04T17:04:54.371" v="1577" actId="478"/>
          <ac:spMkLst>
            <pc:docMk/>
            <pc:sldMk cId="2353742465" sldId="276"/>
            <ac:spMk id="8" creationId="{E2860B57-B1E6-ACA9-1C47-92A11DCD6898}"/>
          </ac:spMkLst>
        </pc:spChg>
        <pc:spChg chg="add mod">
          <ac:chgData name="Rafael Vecchio | CBA B+G" userId="7121e74c-9ce3-40e4-85c4-1776d8c9344f" providerId="ADAL" clId="{D7BEBA93-F227-447D-8DA5-30EFFAFDDC31}" dt="2023-07-04T18:34:30.332" v="1909"/>
          <ac:spMkLst>
            <pc:docMk/>
            <pc:sldMk cId="2353742465" sldId="276"/>
            <ac:spMk id="9" creationId="{E70F48DF-1D42-E0A3-925E-8451FDA4C36E}"/>
          </ac:spMkLst>
        </pc:spChg>
        <pc:spChg chg="add mod">
          <ac:chgData name="Rafael Vecchio | CBA B+G" userId="7121e74c-9ce3-40e4-85c4-1776d8c9344f" providerId="ADAL" clId="{D7BEBA93-F227-447D-8DA5-30EFFAFDDC31}" dt="2023-07-04T18:34:30.332" v="1909"/>
          <ac:spMkLst>
            <pc:docMk/>
            <pc:sldMk cId="2353742465" sldId="276"/>
            <ac:spMk id="10" creationId="{E9299ACA-8544-25A5-A123-C5011D533A48}"/>
          </ac:spMkLst>
        </pc:spChg>
        <pc:spChg chg="add mod">
          <ac:chgData name="Rafael Vecchio | CBA B+G" userId="7121e74c-9ce3-40e4-85c4-1776d8c9344f" providerId="ADAL" clId="{D7BEBA93-F227-447D-8DA5-30EFFAFDDC31}" dt="2023-07-04T18:34:30.332" v="1909"/>
          <ac:spMkLst>
            <pc:docMk/>
            <pc:sldMk cId="2353742465" sldId="276"/>
            <ac:spMk id="11" creationId="{19BAA69F-0064-F391-184D-02D2BDC882CA}"/>
          </ac:spMkLst>
        </pc:spChg>
        <pc:spChg chg="mod">
          <ac:chgData name="Rafael Vecchio | CBA B+G" userId="7121e74c-9ce3-40e4-85c4-1776d8c9344f" providerId="ADAL" clId="{D7BEBA93-F227-447D-8DA5-30EFFAFDDC31}" dt="2023-07-04T18:34:34.694" v="1910" actId="207"/>
          <ac:spMkLst>
            <pc:docMk/>
            <pc:sldMk cId="2353742465" sldId="276"/>
            <ac:spMk id="12" creationId="{26628B8C-0AA6-FAF6-A8B5-9CDFFA9AEA8C}"/>
          </ac:spMkLst>
        </pc:spChg>
        <pc:spChg chg="del">
          <ac:chgData name="Rafael Vecchio | CBA B+G" userId="7121e74c-9ce3-40e4-85c4-1776d8c9344f" providerId="ADAL" clId="{D7BEBA93-F227-447D-8DA5-30EFFAFDDC31}" dt="2023-07-03T20:38:08.572" v="390" actId="478"/>
          <ac:spMkLst>
            <pc:docMk/>
            <pc:sldMk cId="2353742465" sldId="276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D7BEBA93-F227-447D-8DA5-30EFFAFDDC31}" dt="2023-07-03T20:38:08.572" v="390" actId="478"/>
          <ac:spMkLst>
            <pc:docMk/>
            <pc:sldMk cId="2353742465" sldId="276"/>
            <ac:spMk id="14" creationId="{2626DD4C-F04C-F61C-8BA8-9722868A2F59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4T20:48:31.953" v="3739" actId="47"/>
        <pc:sldMkLst>
          <pc:docMk/>
          <pc:sldMk cId="2879788701" sldId="277"/>
        </pc:sldMkLst>
        <pc:spChg chg="add del mod">
          <ac:chgData name="Rafael Vecchio | CBA B+G" userId="7121e74c-9ce3-40e4-85c4-1776d8c9344f" providerId="ADAL" clId="{D7BEBA93-F227-447D-8DA5-30EFFAFDDC31}" dt="2023-07-04T18:34:41.259" v="1913" actId="478"/>
          <ac:spMkLst>
            <pc:docMk/>
            <pc:sldMk cId="2879788701" sldId="277"/>
            <ac:spMk id="2" creationId="{D010A6F2-3287-859E-701A-F4C4EB3B9033}"/>
          </ac:spMkLst>
        </pc:spChg>
        <pc:spChg chg="add del mod">
          <ac:chgData name="Rafael Vecchio | CBA B+G" userId="7121e74c-9ce3-40e4-85c4-1776d8c9344f" providerId="ADAL" clId="{D7BEBA93-F227-447D-8DA5-30EFFAFDDC31}" dt="2023-07-04T18:34:41.259" v="1913" actId="478"/>
          <ac:spMkLst>
            <pc:docMk/>
            <pc:sldMk cId="2879788701" sldId="277"/>
            <ac:spMk id="3" creationId="{72D000D1-319F-CFB7-B927-0CBF4C7DA9F3}"/>
          </ac:spMkLst>
        </pc:spChg>
        <pc:spChg chg="del">
          <ac:chgData name="Rafael Vecchio | CBA B+G" userId="7121e74c-9ce3-40e4-85c4-1776d8c9344f" providerId="ADAL" clId="{D7BEBA93-F227-447D-8DA5-30EFFAFDDC31}" dt="2023-07-04T17:04:04.841" v="1561" actId="478"/>
          <ac:spMkLst>
            <pc:docMk/>
            <pc:sldMk cId="2879788701" sldId="277"/>
            <ac:spMk id="4" creationId="{43D9789D-00DF-8EE3-7C9B-D96DEB0FF1B6}"/>
          </ac:spMkLst>
        </pc:spChg>
        <pc:spChg chg="add del mod">
          <ac:chgData name="Rafael Vecchio | CBA B+G" userId="7121e74c-9ce3-40e4-85c4-1776d8c9344f" providerId="ADAL" clId="{D7BEBA93-F227-447D-8DA5-30EFFAFDDC31}" dt="2023-07-04T18:34:41.259" v="1913" actId="478"/>
          <ac:spMkLst>
            <pc:docMk/>
            <pc:sldMk cId="2879788701" sldId="277"/>
            <ac:spMk id="5" creationId="{7DB1B9D5-0384-B8FF-FB82-CC98901D8905}"/>
          </ac:spMkLst>
        </pc:spChg>
        <pc:spChg chg="del">
          <ac:chgData name="Rafael Vecchio | CBA B+G" userId="7121e74c-9ce3-40e4-85c4-1776d8c9344f" providerId="ADAL" clId="{D7BEBA93-F227-447D-8DA5-30EFFAFDDC31}" dt="2023-07-03T20:38:21.082" v="392" actId="478"/>
          <ac:spMkLst>
            <pc:docMk/>
            <pc:sldMk cId="2879788701" sldId="277"/>
            <ac:spMk id="6" creationId="{7FE9294A-02FD-5B9C-20C0-D9684FF64EED}"/>
          </ac:spMkLst>
        </pc:spChg>
        <pc:spChg chg="add mod">
          <ac:chgData name="Rafael Vecchio | CBA B+G" userId="7121e74c-9ce3-40e4-85c4-1776d8c9344f" providerId="ADAL" clId="{D7BEBA93-F227-447D-8DA5-30EFFAFDDC31}" dt="2023-07-04T17:04:05.034" v="1562"/>
          <ac:spMkLst>
            <pc:docMk/>
            <pc:sldMk cId="2879788701" sldId="277"/>
            <ac:spMk id="6" creationId="{E8E80B7D-C1C2-4BFB-5C42-9302D945BDB5}"/>
          </ac:spMkLst>
        </pc:spChg>
        <pc:spChg chg="add del mod">
          <ac:chgData name="Rafael Vecchio | CBA B+G" userId="7121e74c-9ce3-40e4-85c4-1776d8c9344f" providerId="ADAL" clId="{D7BEBA93-F227-447D-8DA5-30EFFAFDDC31}" dt="2023-07-04T17:05:29.393" v="1588" actId="478"/>
          <ac:spMkLst>
            <pc:docMk/>
            <pc:sldMk cId="2879788701" sldId="277"/>
            <ac:spMk id="7" creationId="{38A62572-CD0B-5506-C8CB-9E696F7F51D0}"/>
          </ac:spMkLst>
        </pc:spChg>
        <pc:spChg chg="add del mod">
          <ac:chgData name="Rafael Vecchio | CBA B+G" userId="7121e74c-9ce3-40e4-85c4-1776d8c9344f" providerId="ADAL" clId="{D7BEBA93-F227-447D-8DA5-30EFFAFDDC31}" dt="2023-07-03T20:39:01.317" v="401"/>
          <ac:spMkLst>
            <pc:docMk/>
            <pc:sldMk cId="2879788701" sldId="277"/>
            <ac:spMk id="7" creationId="{FA40C5C0-8AF0-15B1-58B3-EB8B7C7C7F86}"/>
          </ac:spMkLst>
        </pc:spChg>
        <pc:spChg chg="add del mod">
          <ac:chgData name="Rafael Vecchio | CBA B+G" userId="7121e74c-9ce3-40e4-85c4-1776d8c9344f" providerId="ADAL" clId="{D7BEBA93-F227-447D-8DA5-30EFFAFDDC31}" dt="2023-07-03T20:39:01.317" v="401"/>
          <ac:spMkLst>
            <pc:docMk/>
            <pc:sldMk cId="2879788701" sldId="277"/>
            <ac:spMk id="8" creationId="{27D25E30-F346-D959-5BFE-6EA58A5AC308}"/>
          </ac:spMkLst>
        </pc:spChg>
        <pc:spChg chg="add del mod">
          <ac:chgData name="Rafael Vecchio | CBA B+G" userId="7121e74c-9ce3-40e4-85c4-1776d8c9344f" providerId="ADAL" clId="{D7BEBA93-F227-447D-8DA5-30EFFAFDDC31}" dt="2023-07-04T17:05:05.997" v="1580" actId="478"/>
          <ac:spMkLst>
            <pc:docMk/>
            <pc:sldMk cId="2879788701" sldId="277"/>
            <ac:spMk id="8" creationId="{86DE5549-908B-2C76-F301-6736A9790864}"/>
          </ac:spMkLst>
        </pc:spChg>
        <pc:spChg chg="add mod">
          <ac:chgData name="Rafael Vecchio | CBA B+G" userId="7121e74c-9ce3-40e4-85c4-1776d8c9344f" providerId="ADAL" clId="{D7BEBA93-F227-447D-8DA5-30EFFAFDDC31}" dt="2023-07-04T18:34:45.840" v="1914"/>
          <ac:spMkLst>
            <pc:docMk/>
            <pc:sldMk cId="2879788701" sldId="277"/>
            <ac:spMk id="9" creationId="{25EBEE1F-66BD-73CC-73C5-820F4E17BA62}"/>
          </ac:spMkLst>
        </pc:spChg>
        <pc:spChg chg="add del mod">
          <ac:chgData name="Rafael Vecchio | CBA B+G" userId="7121e74c-9ce3-40e4-85c4-1776d8c9344f" providerId="ADAL" clId="{D7BEBA93-F227-447D-8DA5-30EFFAFDDC31}" dt="2023-07-03T20:39:01.317" v="401"/>
          <ac:spMkLst>
            <pc:docMk/>
            <pc:sldMk cId="2879788701" sldId="277"/>
            <ac:spMk id="9" creationId="{2FD489A1-87F2-2625-73BB-E6FF956C3788}"/>
          </ac:spMkLst>
        </pc:spChg>
        <pc:spChg chg="add mod">
          <ac:chgData name="Rafael Vecchio | CBA B+G" userId="7121e74c-9ce3-40e4-85c4-1776d8c9344f" providerId="ADAL" clId="{D7BEBA93-F227-447D-8DA5-30EFFAFDDC31}" dt="2023-07-04T18:34:45.840" v="1914"/>
          <ac:spMkLst>
            <pc:docMk/>
            <pc:sldMk cId="2879788701" sldId="277"/>
            <ac:spMk id="10" creationId="{C29E427B-0C49-655A-23D2-A5C852081837}"/>
          </ac:spMkLst>
        </pc:spChg>
        <pc:spChg chg="add mod">
          <ac:chgData name="Rafael Vecchio | CBA B+G" userId="7121e74c-9ce3-40e4-85c4-1776d8c9344f" providerId="ADAL" clId="{D7BEBA93-F227-447D-8DA5-30EFFAFDDC31}" dt="2023-07-04T18:34:45.840" v="1914"/>
          <ac:spMkLst>
            <pc:docMk/>
            <pc:sldMk cId="2879788701" sldId="277"/>
            <ac:spMk id="11" creationId="{20E64215-48EB-F36A-762E-B9F29A8CD5E6}"/>
          </ac:spMkLst>
        </pc:spChg>
        <pc:spChg chg="del">
          <ac:chgData name="Rafael Vecchio | CBA B+G" userId="7121e74c-9ce3-40e4-85c4-1776d8c9344f" providerId="ADAL" clId="{D7BEBA93-F227-447D-8DA5-30EFFAFDDC31}" dt="2023-07-03T20:38:21.082" v="392" actId="478"/>
          <ac:spMkLst>
            <pc:docMk/>
            <pc:sldMk cId="2879788701" sldId="277"/>
            <ac:spMk id="12" creationId="{26628B8C-0AA6-FAF6-A8B5-9CDFFA9AEA8C}"/>
          </ac:spMkLst>
        </pc:spChg>
        <pc:spChg chg="mod">
          <ac:chgData name="Rafael Vecchio | CBA B+G" userId="7121e74c-9ce3-40e4-85c4-1776d8c9344f" providerId="ADAL" clId="{D7BEBA93-F227-447D-8DA5-30EFFAFDDC31}" dt="2023-07-04T18:34:49.172" v="1915" actId="207"/>
          <ac:spMkLst>
            <pc:docMk/>
            <pc:sldMk cId="2879788701" sldId="277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D7BEBA93-F227-447D-8DA5-30EFFAFDDC31}" dt="2023-07-03T20:38:21.082" v="392" actId="478"/>
          <ac:spMkLst>
            <pc:docMk/>
            <pc:sldMk cId="2879788701" sldId="277"/>
            <ac:spMk id="14" creationId="{2626DD4C-F04C-F61C-8BA8-9722868A2F59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4T20:48:31.953" v="3739" actId="47"/>
        <pc:sldMkLst>
          <pc:docMk/>
          <pc:sldMk cId="2832012977" sldId="278"/>
        </pc:sldMkLst>
        <pc:spChg chg="add mod">
          <ac:chgData name="Rafael Vecchio | CBA B+G" userId="7121e74c-9ce3-40e4-85c4-1776d8c9344f" providerId="ADAL" clId="{D7BEBA93-F227-447D-8DA5-30EFFAFDDC31}" dt="2023-07-04T17:04:09.199" v="1564"/>
          <ac:spMkLst>
            <pc:docMk/>
            <pc:sldMk cId="2832012977" sldId="278"/>
            <ac:spMk id="2" creationId="{A01DC287-DF17-DC4F-0BD3-7C61535A48E8}"/>
          </ac:spMkLst>
        </pc:spChg>
        <pc:spChg chg="add del mod">
          <ac:chgData name="Rafael Vecchio | CBA B+G" userId="7121e74c-9ce3-40e4-85c4-1776d8c9344f" providerId="ADAL" clId="{D7BEBA93-F227-447D-8DA5-30EFFAFDDC31}" dt="2023-07-03T20:38:47.563" v="396"/>
          <ac:spMkLst>
            <pc:docMk/>
            <pc:sldMk cId="2832012977" sldId="278"/>
            <ac:spMk id="2" creationId="{D56A2AA4-1353-E82D-33A0-B41A172FB7FB}"/>
          </ac:spMkLst>
        </pc:spChg>
        <pc:spChg chg="add del mod">
          <ac:chgData name="Rafael Vecchio | CBA B+G" userId="7121e74c-9ce3-40e4-85c4-1776d8c9344f" providerId="ADAL" clId="{D7BEBA93-F227-447D-8DA5-30EFFAFDDC31}" dt="2023-07-04T17:05:31.074" v="1589" actId="478"/>
          <ac:spMkLst>
            <pc:docMk/>
            <pc:sldMk cId="2832012977" sldId="278"/>
            <ac:spMk id="3" creationId="{66FFF140-6A96-20CC-B976-1E963A77C9A6}"/>
          </ac:spMkLst>
        </pc:spChg>
        <pc:spChg chg="add del mod">
          <ac:chgData name="Rafael Vecchio | CBA B+G" userId="7121e74c-9ce3-40e4-85c4-1776d8c9344f" providerId="ADAL" clId="{D7BEBA93-F227-447D-8DA5-30EFFAFDDC31}" dt="2023-07-03T20:38:47.563" v="396"/>
          <ac:spMkLst>
            <pc:docMk/>
            <pc:sldMk cId="2832012977" sldId="278"/>
            <ac:spMk id="3" creationId="{A2A716EF-C952-A006-1087-F45DCA711EA8}"/>
          </ac:spMkLst>
        </pc:spChg>
        <pc:spChg chg="del">
          <ac:chgData name="Rafael Vecchio | CBA B+G" userId="7121e74c-9ce3-40e4-85c4-1776d8c9344f" providerId="ADAL" clId="{D7BEBA93-F227-447D-8DA5-30EFFAFDDC31}" dt="2023-07-04T17:04:08.912" v="1563" actId="478"/>
          <ac:spMkLst>
            <pc:docMk/>
            <pc:sldMk cId="2832012977" sldId="278"/>
            <ac:spMk id="4" creationId="{43D9789D-00DF-8EE3-7C9B-D96DEB0FF1B6}"/>
          </ac:spMkLst>
        </pc:spChg>
        <pc:spChg chg="add del mod">
          <ac:chgData name="Rafael Vecchio | CBA B+G" userId="7121e74c-9ce3-40e4-85c4-1776d8c9344f" providerId="ADAL" clId="{D7BEBA93-F227-447D-8DA5-30EFFAFDDC31}" dt="2023-07-03T20:38:47.563" v="396"/>
          <ac:spMkLst>
            <pc:docMk/>
            <pc:sldMk cId="2832012977" sldId="278"/>
            <ac:spMk id="5" creationId="{6472B168-852C-86EF-A8EC-B1543E615F5D}"/>
          </ac:spMkLst>
        </pc:spChg>
        <pc:spChg chg="add del mod">
          <ac:chgData name="Rafael Vecchio | CBA B+G" userId="7121e74c-9ce3-40e4-85c4-1776d8c9344f" providerId="ADAL" clId="{D7BEBA93-F227-447D-8DA5-30EFFAFDDC31}" dt="2023-07-04T17:05:15.665" v="1583" actId="478"/>
          <ac:spMkLst>
            <pc:docMk/>
            <pc:sldMk cId="2832012977" sldId="278"/>
            <ac:spMk id="5" creationId="{DEAEAF9D-1E8E-24D7-4119-88387EF6A2FE}"/>
          </ac:spMkLst>
        </pc:spChg>
        <pc:spChg chg="add del">
          <ac:chgData name="Rafael Vecchio | CBA B+G" userId="7121e74c-9ce3-40e4-85c4-1776d8c9344f" providerId="ADAL" clId="{D7BEBA93-F227-447D-8DA5-30EFFAFDDC31}" dt="2023-07-03T20:38:54.506" v="399" actId="478"/>
          <ac:spMkLst>
            <pc:docMk/>
            <pc:sldMk cId="2832012977" sldId="278"/>
            <ac:spMk id="6" creationId="{7FE9294A-02FD-5B9C-20C0-D9684FF64EED}"/>
          </ac:spMkLst>
        </pc:spChg>
        <pc:spChg chg="add mod">
          <ac:chgData name="Rafael Vecchio | CBA B+G" userId="7121e74c-9ce3-40e4-85c4-1776d8c9344f" providerId="ADAL" clId="{D7BEBA93-F227-447D-8DA5-30EFFAFDDC31}" dt="2023-07-04T18:35:02.033" v="1919"/>
          <ac:spMkLst>
            <pc:docMk/>
            <pc:sldMk cId="2832012977" sldId="278"/>
            <ac:spMk id="6" creationId="{CF6CC295-62C9-C270-1FBC-E73B553719A2}"/>
          </ac:spMkLst>
        </pc:spChg>
        <pc:spChg chg="add del mod">
          <ac:chgData name="Rafael Vecchio | CBA B+G" userId="7121e74c-9ce3-40e4-85c4-1776d8c9344f" providerId="ADAL" clId="{D7BEBA93-F227-447D-8DA5-30EFFAFDDC31}" dt="2023-07-04T18:35:01.673" v="1918" actId="478"/>
          <ac:spMkLst>
            <pc:docMk/>
            <pc:sldMk cId="2832012977" sldId="278"/>
            <ac:spMk id="7" creationId="{77DA3217-42E0-9DB0-002F-ECC69CBCE6A8}"/>
          </ac:spMkLst>
        </pc:spChg>
        <pc:spChg chg="add del mod">
          <ac:chgData name="Rafael Vecchio | CBA B+G" userId="7121e74c-9ce3-40e4-85c4-1776d8c9344f" providerId="ADAL" clId="{D7BEBA93-F227-447D-8DA5-30EFFAFDDC31}" dt="2023-07-04T18:35:01.673" v="1918" actId="478"/>
          <ac:spMkLst>
            <pc:docMk/>
            <pc:sldMk cId="2832012977" sldId="278"/>
            <ac:spMk id="8" creationId="{4C0C68B5-9FC8-A880-EC3A-ECBE765E4DD4}"/>
          </ac:spMkLst>
        </pc:spChg>
        <pc:spChg chg="add del mod">
          <ac:chgData name="Rafael Vecchio | CBA B+G" userId="7121e74c-9ce3-40e4-85c4-1776d8c9344f" providerId="ADAL" clId="{D7BEBA93-F227-447D-8DA5-30EFFAFDDC31}" dt="2023-07-04T18:35:01.673" v="1918" actId="478"/>
          <ac:spMkLst>
            <pc:docMk/>
            <pc:sldMk cId="2832012977" sldId="278"/>
            <ac:spMk id="9" creationId="{774C92A5-608D-D381-3797-4F149D9306CF}"/>
          </ac:spMkLst>
        </pc:spChg>
        <pc:spChg chg="add mod">
          <ac:chgData name="Rafael Vecchio | CBA B+G" userId="7121e74c-9ce3-40e4-85c4-1776d8c9344f" providerId="ADAL" clId="{D7BEBA93-F227-447D-8DA5-30EFFAFDDC31}" dt="2023-07-04T18:35:02.033" v="1919"/>
          <ac:spMkLst>
            <pc:docMk/>
            <pc:sldMk cId="2832012977" sldId="278"/>
            <ac:spMk id="10" creationId="{6DA8B1D5-0D88-2015-B83B-3C78140F146E}"/>
          </ac:spMkLst>
        </pc:spChg>
        <pc:spChg chg="add mod">
          <ac:chgData name="Rafael Vecchio | CBA B+G" userId="7121e74c-9ce3-40e4-85c4-1776d8c9344f" providerId="ADAL" clId="{D7BEBA93-F227-447D-8DA5-30EFFAFDDC31}" dt="2023-07-04T18:35:02.033" v="1919"/>
          <ac:spMkLst>
            <pc:docMk/>
            <pc:sldMk cId="2832012977" sldId="278"/>
            <ac:spMk id="11" creationId="{9B136B1A-55CB-176B-351A-14B6A94BA0B4}"/>
          </ac:spMkLst>
        </pc:spChg>
        <pc:spChg chg="add del">
          <ac:chgData name="Rafael Vecchio | CBA B+G" userId="7121e74c-9ce3-40e4-85c4-1776d8c9344f" providerId="ADAL" clId="{D7BEBA93-F227-447D-8DA5-30EFFAFDDC31}" dt="2023-07-03T20:38:54.506" v="399" actId="478"/>
          <ac:spMkLst>
            <pc:docMk/>
            <pc:sldMk cId="2832012977" sldId="278"/>
            <ac:spMk id="12" creationId="{26628B8C-0AA6-FAF6-A8B5-9CDFFA9AEA8C}"/>
          </ac:spMkLst>
        </pc:spChg>
        <pc:spChg chg="add del">
          <ac:chgData name="Rafael Vecchio | CBA B+G" userId="7121e74c-9ce3-40e4-85c4-1776d8c9344f" providerId="ADAL" clId="{D7BEBA93-F227-447D-8DA5-30EFFAFDDC31}" dt="2023-07-03T20:38:54.506" v="399" actId="478"/>
          <ac:spMkLst>
            <pc:docMk/>
            <pc:sldMk cId="2832012977" sldId="278"/>
            <ac:spMk id="13" creationId="{9B05049D-06E5-286C-85D9-B29925AFCD85}"/>
          </ac:spMkLst>
        </pc:spChg>
        <pc:spChg chg="mod">
          <ac:chgData name="Rafael Vecchio | CBA B+G" userId="7121e74c-9ce3-40e4-85c4-1776d8c9344f" providerId="ADAL" clId="{D7BEBA93-F227-447D-8DA5-30EFFAFDDC31}" dt="2023-07-04T18:35:05.652" v="1920" actId="207"/>
          <ac:spMkLst>
            <pc:docMk/>
            <pc:sldMk cId="2832012977" sldId="278"/>
            <ac:spMk id="14" creationId="{2626DD4C-F04C-F61C-8BA8-9722868A2F59}"/>
          </ac:spMkLst>
        </pc:spChg>
      </pc:sldChg>
      <pc:sldChg chg="addSp delSp modSp add del mod ord setBg">
        <pc:chgData name="Rafael Vecchio | CBA B+G" userId="7121e74c-9ce3-40e4-85c4-1776d8c9344f" providerId="ADAL" clId="{D7BEBA93-F227-447D-8DA5-30EFFAFDDC31}" dt="2023-07-05T15:51:16.812" v="4003" actId="47"/>
        <pc:sldMkLst>
          <pc:docMk/>
          <pc:sldMk cId="2118624777" sldId="279"/>
        </pc:sldMkLst>
        <pc:spChg chg="add mod">
          <ac:chgData name="Rafael Vecchio | CBA B+G" userId="7121e74c-9ce3-40e4-85c4-1776d8c9344f" providerId="ADAL" clId="{D7BEBA93-F227-447D-8DA5-30EFFAFDDC31}" dt="2023-07-05T15:50:02.358" v="3991" actId="1076"/>
          <ac:spMkLst>
            <pc:docMk/>
            <pc:sldMk cId="2118624777" sldId="279"/>
            <ac:spMk id="2" creationId="{1FF16EED-6FA4-8225-BE36-FDDB58FB81BA}"/>
          </ac:spMkLst>
        </pc:spChg>
        <pc:spChg chg="add del mod">
          <ac:chgData name="Rafael Vecchio | CBA B+G" userId="7121e74c-9ce3-40e4-85c4-1776d8c9344f" providerId="ADAL" clId="{D7BEBA93-F227-447D-8DA5-30EFFAFDDC31}" dt="2023-07-04T17:04:25.968" v="1568" actId="478"/>
          <ac:spMkLst>
            <pc:docMk/>
            <pc:sldMk cId="2118624777" sldId="279"/>
            <ac:spMk id="3" creationId="{A591E15D-3FA3-3FEC-BE95-D3FBA36E6B02}"/>
          </ac:spMkLst>
        </pc:spChg>
        <pc:spChg chg="add del mod topLvl">
          <ac:chgData name="Rafael Vecchio | CBA B+G" userId="7121e74c-9ce3-40e4-85c4-1776d8c9344f" providerId="ADAL" clId="{D7BEBA93-F227-447D-8DA5-30EFFAFDDC31}" dt="2023-07-05T15:46:00.921" v="3919" actId="478"/>
          <ac:spMkLst>
            <pc:docMk/>
            <pc:sldMk cId="2118624777" sldId="279"/>
            <ac:spMk id="3" creationId="{D32F0BEB-1F14-43BA-74D9-190D7D495E88}"/>
          </ac:spMkLst>
        </pc:spChg>
        <pc:spChg chg="add del mod topLvl">
          <ac:chgData name="Rafael Vecchio | CBA B+G" userId="7121e74c-9ce3-40e4-85c4-1776d8c9344f" providerId="ADAL" clId="{D7BEBA93-F227-447D-8DA5-30EFFAFDDC31}" dt="2023-07-05T15:46:00.921" v="3919" actId="478"/>
          <ac:spMkLst>
            <pc:docMk/>
            <pc:sldMk cId="2118624777" sldId="279"/>
            <ac:spMk id="4" creationId="{11B94E07-EB72-3879-B17D-EFC0AB0A5931}"/>
          </ac:spMkLst>
        </pc:spChg>
        <pc:spChg chg="del">
          <ac:chgData name="Rafael Vecchio | CBA B+G" userId="7121e74c-9ce3-40e4-85c4-1776d8c9344f" providerId="ADAL" clId="{D7BEBA93-F227-447D-8DA5-30EFFAFDDC31}" dt="2023-07-04T17:03:57.753" v="1557" actId="478"/>
          <ac:spMkLst>
            <pc:docMk/>
            <pc:sldMk cId="2118624777" sldId="279"/>
            <ac:spMk id="4" creationId="{43D9789D-00DF-8EE3-7C9B-D96DEB0FF1B6}"/>
          </ac:spMkLst>
        </pc:spChg>
        <pc:spChg chg="add del mod topLvl">
          <ac:chgData name="Rafael Vecchio | CBA B+G" userId="7121e74c-9ce3-40e4-85c4-1776d8c9344f" providerId="ADAL" clId="{D7BEBA93-F227-447D-8DA5-30EFFAFDDC31}" dt="2023-07-05T15:46:00.921" v="3919" actId="478"/>
          <ac:spMkLst>
            <pc:docMk/>
            <pc:sldMk cId="2118624777" sldId="279"/>
            <ac:spMk id="5" creationId="{5D833272-A7D9-C3B6-64CD-817895FEA392}"/>
          </ac:spMkLst>
        </pc:spChg>
        <pc:spChg chg="add del mod">
          <ac:chgData name="Rafael Vecchio | CBA B+G" userId="7121e74c-9ce3-40e4-85c4-1776d8c9344f" providerId="ADAL" clId="{D7BEBA93-F227-447D-8DA5-30EFFAFDDC31}" dt="2023-07-04T17:04:25.968" v="1568" actId="478"/>
          <ac:spMkLst>
            <pc:docMk/>
            <pc:sldMk cId="2118624777" sldId="279"/>
            <ac:spMk id="5" creationId="{F9269B0A-E0AF-4F58-56B1-99B8FA76419F}"/>
          </ac:spMkLst>
        </pc:spChg>
        <pc:spChg chg="mod topLvl">
          <ac:chgData name="Rafael Vecchio | CBA B+G" userId="7121e74c-9ce3-40e4-85c4-1776d8c9344f" providerId="ADAL" clId="{D7BEBA93-F227-447D-8DA5-30EFFAFDDC31}" dt="2023-07-05T15:50:36.578" v="3996" actId="207"/>
          <ac:spMkLst>
            <pc:docMk/>
            <pc:sldMk cId="2118624777" sldId="279"/>
            <ac:spMk id="6" creationId="{7FE9294A-02FD-5B9C-20C0-D9684FF64EED}"/>
          </ac:spMkLst>
        </pc:spChg>
        <pc:spChg chg="add del mod topLvl">
          <ac:chgData name="Rafael Vecchio | CBA B+G" userId="7121e74c-9ce3-40e4-85c4-1776d8c9344f" providerId="ADAL" clId="{D7BEBA93-F227-447D-8DA5-30EFFAFDDC31}" dt="2023-07-05T15:46:00.921" v="3919" actId="478"/>
          <ac:spMkLst>
            <pc:docMk/>
            <pc:sldMk cId="2118624777" sldId="279"/>
            <ac:spMk id="7" creationId="{1692C8FC-7A4C-C0A0-EB98-10069C42BD6E}"/>
          </ac:spMkLst>
        </pc:spChg>
        <pc:spChg chg="add del mod">
          <ac:chgData name="Rafael Vecchio | CBA B+G" userId="7121e74c-9ce3-40e4-85c4-1776d8c9344f" providerId="ADAL" clId="{D7BEBA93-F227-447D-8DA5-30EFFAFDDC31}" dt="2023-07-04T18:34:57.396" v="1917"/>
          <ac:spMkLst>
            <pc:docMk/>
            <pc:sldMk cId="2118624777" sldId="279"/>
            <ac:spMk id="7" creationId="{3BFEDD68-7F9C-32CD-4694-5E3FC0FCA033}"/>
          </ac:spMkLst>
        </pc:spChg>
        <pc:spChg chg="add del mod">
          <ac:chgData name="Rafael Vecchio | CBA B+G" userId="7121e74c-9ce3-40e4-85c4-1776d8c9344f" providerId="ADAL" clId="{D7BEBA93-F227-447D-8DA5-30EFFAFDDC31}" dt="2023-07-04T18:34:57.396" v="1917"/>
          <ac:spMkLst>
            <pc:docMk/>
            <pc:sldMk cId="2118624777" sldId="279"/>
            <ac:spMk id="8" creationId="{13B46524-D473-3FAD-DE22-491253754EF2}"/>
          </ac:spMkLst>
        </pc:spChg>
        <pc:spChg chg="add del mod">
          <ac:chgData name="Rafael Vecchio | CBA B+G" userId="7121e74c-9ce3-40e4-85c4-1776d8c9344f" providerId="ADAL" clId="{D7BEBA93-F227-447D-8DA5-30EFFAFDDC31}" dt="2023-07-04T18:34:57.396" v="1917"/>
          <ac:spMkLst>
            <pc:docMk/>
            <pc:sldMk cId="2118624777" sldId="279"/>
            <ac:spMk id="9" creationId="{7322FCC6-87A3-05A9-CDFE-CC3B27457C0C}"/>
          </ac:spMkLst>
        </pc:spChg>
        <pc:spChg chg="mod topLvl">
          <ac:chgData name="Rafael Vecchio | CBA B+G" userId="7121e74c-9ce3-40e4-85c4-1776d8c9344f" providerId="ADAL" clId="{D7BEBA93-F227-447D-8DA5-30EFFAFDDC31}" dt="2023-07-05T15:50:36.578" v="3996" actId="207"/>
          <ac:spMkLst>
            <pc:docMk/>
            <pc:sldMk cId="2118624777" sldId="279"/>
            <ac:spMk id="12" creationId="{26628B8C-0AA6-FAF6-A8B5-9CDFFA9AEA8C}"/>
          </ac:spMkLst>
        </pc:spChg>
        <pc:spChg chg="mod topLvl">
          <ac:chgData name="Rafael Vecchio | CBA B+G" userId="7121e74c-9ce3-40e4-85c4-1776d8c9344f" providerId="ADAL" clId="{D7BEBA93-F227-447D-8DA5-30EFFAFDDC31}" dt="2023-07-05T15:50:36.578" v="3996" actId="207"/>
          <ac:spMkLst>
            <pc:docMk/>
            <pc:sldMk cId="2118624777" sldId="279"/>
            <ac:spMk id="13" creationId="{9B05049D-06E5-286C-85D9-B29925AFCD85}"/>
          </ac:spMkLst>
        </pc:spChg>
        <pc:spChg chg="mod topLvl">
          <ac:chgData name="Rafael Vecchio | CBA B+G" userId="7121e74c-9ce3-40e4-85c4-1776d8c9344f" providerId="ADAL" clId="{D7BEBA93-F227-447D-8DA5-30EFFAFDDC31}" dt="2023-07-05T15:50:36.578" v="3996" actId="207"/>
          <ac:spMkLst>
            <pc:docMk/>
            <pc:sldMk cId="2118624777" sldId="279"/>
            <ac:spMk id="14" creationId="{2626DD4C-F04C-F61C-8BA8-9722868A2F59}"/>
          </ac:spMkLst>
        </pc:spChg>
        <pc:grpChg chg="add del mod">
          <ac:chgData name="Rafael Vecchio | CBA B+G" userId="7121e74c-9ce3-40e4-85c4-1776d8c9344f" providerId="ADAL" clId="{D7BEBA93-F227-447D-8DA5-30EFFAFDDC31}" dt="2023-07-05T15:45:20.436" v="3903" actId="165"/>
          <ac:grpSpMkLst>
            <pc:docMk/>
            <pc:sldMk cId="2118624777" sldId="279"/>
            <ac:grpSpMk id="8" creationId="{22802FC2-42ED-DFE0-2FF7-B599C00BC3D5}"/>
          </ac:grpSpMkLst>
        </pc:grpChg>
        <pc:grpChg chg="add del mod">
          <ac:chgData name="Rafael Vecchio | CBA B+G" userId="7121e74c-9ce3-40e4-85c4-1776d8c9344f" providerId="ADAL" clId="{D7BEBA93-F227-447D-8DA5-30EFFAFDDC31}" dt="2023-07-05T15:46:46.330" v="3935" actId="165"/>
          <ac:grpSpMkLst>
            <pc:docMk/>
            <pc:sldMk cId="2118624777" sldId="279"/>
            <ac:grpSpMk id="9" creationId="{A17430C7-8C31-CA5E-8D6C-38B5C30FAFC8}"/>
          </ac:grpSpMkLst>
        </pc:grpChg>
        <pc:grpChg chg="add del mod">
          <ac:chgData name="Rafael Vecchio | CBA B+G" userId="7121e74c-9ce3-40e4-85c4-1776d8c9344f" providerId="ADAL" clId="{D7BEBA93-F227-447D-8DA5-30EFFAFDDC31}" dt="2023-07-05T15:50:00.165" v="3990" actId="165"/>
          <ac:grpSpMkLst>
            <pc:docMk/>
            <pc:sldMk cId="2118624777" sldId="279"/>
            <ac:grpSpMk id="10" creationId="{C2F3E7C2-077B-2562-D59A-47F17C8F9EB3}"/>
          </ac:grpSpMkLst>
        </pc:grpChg>
      </pc:sldChg>
      <pc:sldChg chg="add del">
        <pc:chgData name="Rafael Vecchio | CBA B+G" userId="7121e74c-9ce3-40e4-85c4-1776d8c9344f" providerId="ADAL" clId="{D7BEBA93-F227-447D-8DA5-30EFFAFDDC31}" dt="2023-07-03T20:39:43.584" v="403" actId="47"/>
        <pc:sldMkLst>
          <pc:docMk/>
          <pc:sldMk cId="1045924361" sldId="280"/>
        </pc:sldMkLst>
      </pc:sldChg>
      <pc:sldChg chg="addSp delSp modSp add mod setBg">
        <pc:chgData name="Rafael Vecchio | CBA B+G" userId="7121e74c-9ce3-40e4-85c4-1776d8c9344f" providerId="ADAL" clId="{D7BEBA93-F227-447D-8DA5-30EFFAFDDC31}" dt="2023-07-05T15:56:52.579" v="4044" actId="207"/>
        <pc:sldMkLst>
          <pc:docMk/>
          <pc:sldMk cId="2675650636" sldId="280"/>
        </pc:sldMkLst>
        <pc:spChg chg="add mod">
          <ac:chgData name="Rafael Vecchio | CBA B+G" userId="7121e74c-9ce3-40e4-85c4-1776d8c9344f" providerId="ADAL" clId="{D7BEBA93-F227-447D-8DA5-30EFFAFDDC31}" dt="2023-07-05T15:56:52.579" v="4044" actId="207"/>
          <ac:spMkLst>
            <pc:docMk/>
            <pc:sldMk cId="2675650636" sldId="280"/>
            <ac:spMk id="2" creationId="{2148808D-5B4F-9ACC-4D85-097F93A5BA85}"/>
          </ac:spMkLst>
        </pc:spChg>
        <pc:spChg chg="mod">
          <ac:chgData name="Rafael Vecchio | CBA B+G" userId="7121e74c-9ce3-40e4-85c4-1776d8c9344f" providerId="ADAL" clId="{D7BEBA93-F227-447D-8DA5-30EFFAFDDC31}" dt="2023-07-04T20:36:34.870" v="3685" actId="1076"/>
          <ac:spMkLst>
            <pc:docMk/>
            <pc:sldMk cId="2675650636" sldId="280"/>
            <ac:spMk id="4" creationId="{43D9789D-00DF-8EE3-7C9B-D96DEB0FF1B6}"/>
          </ac:spMkLst>
        </pc:spChg>
        <pc:spChg chg="add del mod">
          <ac:chgData name="Rafael Vecchio | CBA B+G" userId="7121e74c-9ce3-40e4-85c4-1776d8c9344f" providerId="ADAL" clId="{D7BEBA93-F227-447D-8DA5-30EFFAFDDC31}" dt="2023-07-04T20:36:36.673" v="3686" actId="478"/>
          <ac:spMkLst>
            <pc:docMk/>
            <pc:sldMk cId="2675650636" sldId="280"/>
            <ac:spMk id="6" creationId="{1EA9AA2E-E70E-9918-B4AD-F0F060B8D567}"/>
          </ac:spMkLst>
        </pc:spChg>
        <pc:picChg chg="add del mod ord modCrop">
          <ac:chgData name="Rafael Vecchio | CBA B+G" userId="7121e74c-9ce3-40e4-85c4-1776d8c9344f" providerId="ADAL" clId="{D7BEBA93-F227-447D-8DA5-30EFFAFDDC31}" dt="2023-07-04T20:35:47.034" v="3674" actId="478"/>
          <ac:picMkLst>
            <pc:docMk/>
            <pc:sldMk cId="2675650636" sldId="280"/>
            <ac:picMk id="5" creationId="{0EC769F4-C9F8-8EB1-EFCA-1B872E5ABC8E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22:15:17.673" v="5745"/>
        <pc:sldMkLst>
          <pc:docMk/>
          <pc:sldMk cId="287708432" sldId="281"/>
        </pc:sldMkLst>
        <pc:spChg chg="del mod">
          <ac:chgData name="Rafael Vecchio | CBA B+G" userId="7121e74c-9ce3-40e4-85c4-1776d8c9344f" providerId="ADAL" clId="{D7BEBA93-F227-447D-8DA5-30EFFAFDDC31}" dt="2023-07-04T16:24:29.746" v="1373" actId="478"/>
          <ac:spMkLst>
            <pc:docMk/>
            <pc:sldMk cId="287708432" sldId="281"/>
            <ac:spMk id="2" creationId="{257C0769-C17A-0F42-8701-E88CFD67BAB4}"/>
          </ac:spMkLst>
        </pc:spChg>
        <pc:spChg chg="add del mod">
          <ac:chgData name="Rafael Vecchio | CBA B+G" userId="7121e74c-9ce3-40e4-85c4-1776d8c9344f" providerId="ADAL" clId="{D7BEBA93-F227-447D-8DA5-30EFFAFDDC31}" dt="2023-07-05T22:13:53.968" v="5735" actId="478"/>
          <ac:spMkLst>
            <pc:docMk/>
            <pc:sldMk cId="287708432" sldId="281"/>
            <ac:spMk id="2" creationId="{A00B513B-F090-75CD-7024-80549F577B59}"/>
          </ac:spMkLst>
        </pc:spChg>
        <pc:spChg chg="add del mod">
          <ac:chgData name="Rafael Vecchio | CBA B+G" userId="7121e74c-9ce3-40e4-85c4-1776d8c9344f" providerId="ADAL" clId="{D7BEBA93-F227-447D-8DA5-30EFFAFDDC31}" dt="2023-07-05T22:14:01.504" v="5737" actId="478"/>
          <ac:spMkLst>
            <pc:docMk/>
            <pc:sldMk cId="287708432" sldId="281"/>
            <ac:spMk id="3" creationId="{3D1CE441-1B41-44D4-0419-924ACDF5EAE3}"/>
          </ac:spMkLst>
        </pc:spChg>
        <pc:spChg chg="add del mod">
          <ac:chgData name="Rafael Vecchio | CBA B+G" userId="7121e74c-9ce3-40e4-85c4-1776d8c9344f" providerId="ADAL" clId="{D7BEBA93-F227-447D-8DA5-30EFFAFDDC31}" dt="2023-07-04T16:14:55.611" v="1173" actId="478"/>
          <ac:spMkLst>
            <pc:docMk/>
            <pc:sldMk cId="287708432" sldId="281"/>
            <ac:spMk id="3" creationId="{8DFEC25E-BD7E-5CD7-A0F9-780FF5B4F502}"/>
          </ac:spMkLst>
        </pc:spChg>
        <pc:spChg chg="add mod">
          <ac:chgData name="Rafael Vecchio | CBA B+G" userId="7121e74c-9ce3-40e4-85c4-1776d8c9344f" providerId="ADAL" clId="{D7BEBA93-F227-447D-8DA5-30EFFAFDDC31}" dt="2023-07-05T22:14:10.125" v="5739" actId="6559"/>
          <ac:spMkLst>
            <pc:docMk/>
            <pc:sldMk cId="287708432" sldId="281"/>
            <ac:spMk id="4" creationId="{1E94B8BD-EF50-69BB-87C2-4F4F143FDBE4}"/>
          </ac:spMkLst>
        </pc:spChg>
        <pc:spChg chg="del">
          <ac:chgData name="Rafael Vecchio | CBA B+G" userId="7121e74c-9ce3-40e4-85c4-1776d8c9344f" providerId="ADAL" clId="{D7BEBA93-F227-447D-8DA5-30EFFAFDDC31}" dt="2023-07-04T16:14:26.082" v="1166" actId="478"/>
          <ac:spMkLst>
            <pc:docMk/>
            <pc:sldMk cId="287708432" sldId="281"/>
            <ac:spMk id="4" creationId="{43D9789D-00DF-8EE3-7C9B-D96DEB0FF1B6}"/>
          </ac:spMkLst>
        </pc:spChg>
        <pc:spChg chg="add mod">
          <ac:chgData name="Rafael Vecchio | CBA B+G" userId="7121e74c-9ce3-40e4-85c4-1776d8c9344f" providerId="ADAL" clId="{D7BEBA93-F227-447D-8DA5-30EFFAFDDC31}" dt="2023-07-04T17:15:49.263" v="1712" actId="1076"/>
          <ac:spMkLst>
            <pc:docMk/>
            <pc:sldMk cId="287708432" sldId="281"/>
            <ac:spMk id="5" creationId="{E3F8372E-C5CE-347E-6196-2D56072AEFEF}"/>
          </ac:spMkLst>
        </pc:spChg>
        <pc:spChg chg="add del">
          <ac:chgData name="Rafael Vecchio | CBA B+G" userId="7121e74c-9ce3-40e4-85c4-1776d8c9344f" providerId="ADAL" clId="{D7BEBA93-F227-447D-8DA5-30EFFAFDDC31}" dt="2023-07-05T22:14:27.345" v="5743" actId="478"/>
          <ac:spMkLst>
            <pc:docMk/>
            <pc:sldMk cId="287708432" sldId="281"/>
            <ac:spMk id="6" creationId="{2DA98524-F41E-44FC-53FE-C3BFA218CD4D}"/>
          </ac:spMkLst>
        </pc:spChg>
        <pc:spChg chg="add del mod">
          <ac:chgData name="Rafael Vecchio | CBA B+G" userId="7121e74c-9ce3-40e4-85c4-1776d8c9344f" providerId="ADAL" clId="{D7BEBA93-F227-447D-8DA5-30EFFAFDDC31}" dt="2023-07-05T18:40:44.885" v="5238" actId="478"/>
          <ac:spMkLst>
            <pc:docMk/>
            <pc:sldMk cId="287708432" sldId="281"/>
            <ac:spMk id="6" creationId="{845B8ECD-83BC-6AA3-9F93-B29D609D640A}"/>
          </ac:spMkLst>
        </pc:spChg>
      </pc:sldChg>
      <pc:sldChg chg="add del setBg">
        <pc:chgData name="Rafael Vecchio | CBA B+G" userId="7121e74c-9ce3-40e4-85c4-1776d8c9344f" providerId="ADAL" clId="{D7BEBA93-F227-447D-8DA5-30EFFAFDDC31}" dt="2023-07-03T20:57:04.536" v="777"/>
        <pc:sldMkLst>
          <pc:docMk/>
          <pc:sldMk cId="4009880481" sldId="281"/>
        </pc:sldMkLst>
      </pc:sldChg>
      <pc:sldChg chg="add del setBg">
        <pc:chgData name="Rafael Vecchio | CBA B+G" userId="7121e74c-9ce3-40e4-85c4-1776d8c9344f" providerId="ADAL" clId="{D7BEBA93-F227-447D-8DA5-30EFFAFDDC31}" dt="2023-07-04T17:08:30.392" v="1648" actId="2696"/>
        <pc:sldMkLst>
          <pc:docMk/>
          <pc:sldMk cId="2234205689" sldId="282"/>
        </pc:sldMkLst>
      </pc:sldChg>
      <pc:sldChg chg="addSp delSp modSp add mod">
        <pc:chgData name="Rafael Vecchio | CBA B+G" userId="7121e74c-9ce3-40e4-85c4-1776d8c9344f" providerId="ADAL" clId="{D7BEBA93-F227-447D-8DA5-30EFFAFDDC31}" dt="2023-07-05T17:01:30.792" v="4544" actId="207"/>
        <pc:sldMkLst>
          <pc:docMk/>
          <pc:sldMk cId="3099418054" sldId="282"/>
        </pc:sldMkLst>
        <pc:spChg chg="mod">
          <ac:chgData name="Rafael Vecchio | CBA B+G" userId="7121e74c-9ce3-40e4-85c4-1776d8c9344f" providerId="ADAL" clId="{D7BEBA93-F227-447D-8DA5-30EFFAFDDC31}" dt="2023-07-05T17:01:30.792" v="4544" actId="207"/>
          <ac:spMkLst>
            <pc:docMk/>
            <pc:sldMk cId="3099418054" sldId="282"/>
            <ac:spMk id="2" creationId="{541667AC-2B9F-A97E-EFDA-C1984B45D29A}"/>
          </ac:spMkLst>
        </pc:spChg>
        <pc:spChg chg="mod">
          <ac:chgData name="Rafael Vecchio | CBA B+G" userId="7121e74c-9ce3-40e4-85c4-1776d8c9344f" providerId="ADAL" clId="{D7BEBA93-F227-447D-8DA5-30EFFAFDDC31}" dt="2023-07-04T17:12:04.279" v="1672" actId="207"/>
          <ac:spMkLst>
            <pc:docMk/>
            <pc:sldMk cId="3099418054" sldId="282"/>
            <ac:spMk id="6" creationId="{25242FF1-B45E-1E39-1C29-57580C547B18}"/>
          </ac:spMkLst>
        </pc:spChg>
        <pc:grpChg chg="del">
          <ac:chgData name="Rafael Vecchio | CBA B+G" userId="7121e74c-9ce3-40e4-85c4-1776d8c9344f" providerId="ADAL" clId="{D7BEBA93-F227-447D-8DA5-30EFFAFDDC31}" dt="2023-07-04T17:09:03.492" v="1656" actId="478"/>
          <ac:grpSpMkLst>
            <pc:docMk/>
            <pc:sldMk cId="3099418054" sldId="282"/>
            <ac:grpSpMk id="18" creationId="{091AFEF5-0C24-3D0F-DD10-D198E153B8FC}"/>
          </ac:grpSpMkLst>
        </pc:grpChg>
        <pc:grpChg chg="del">
          <ac:chgData name="Rafael Vecchio | CBA B+G" userId="7121e74c-9ce3-40e4-85c4-1776d8c9344f" providerId="ADAL" clId="{D7BEBA93-F227-447D-8DA5-30EFFAFDDC31}" dt="2023-07-04T17:09:03.492" v="1656" actId="478"/>
          <ac:grpSpMkLst>
            <pc:docMk/>
            <pc:sldMk cId="3099418054" sldId="282"/>
            <ac:grpSpMk id="19" creationId="{0DEE4225-614F-8EE0-8C31-25A4196604A6}"/>
          </ac:grpSpMkLst>
        </pc:grpChg>
        <pc:picChg chg="add mod ord">
          <ac:chgData name="Rafael Vecchio | CBA B+G" userId="7121e74c-9ce3-40e4-85c4-1776d8c9344f" providerId="ADAL" clId="{D7BEBA93-F227-447D-8DA5-30EFFAFDDC31}" dt="2023-07-05T17:01:15.751" v="4539" actId="167"/>
          <ac:picMkLst>
            <pc:docMk/>
            <pc:sldMk cId="3099418054" sldId="282"/>
            <ac:picMk id="3" creationId="{AD3897A8-C9D5-C447-6824-E2B7B562F945}"/>
          </ac:picMkLst>
        </pc:picChg>
        <pc:picChg chg="add mod ord">
          <ac:chgData name="Rafael Vecchio | CBA B+G" userId="7121e74c-9ce3-40e4-85c4-1776d8c9344f" providerId="ADAL" clId="{D7BEBA93-F227-447D-8DA5-30EFFAFDDC31}" dt="2023-07-05T17:01:15.751" v="4539" actId="167"/>
          <ac:picMkLst>
            <pc:docMk/>
            <pc:sldMk cId="3099418054" sldId="282"/>
            <ac:picMk id="5" creationId="{BB347026-1854-E71D-800D-41A365C83E79}"/>
          </ac:picMkLst>
        </pc:picChg>
        <pc:cxnChg chg="mod">
          <ac:chgData name="Rafael Vecchio | CBA B+G" userId="7121e74c-9ce3-40e4-85c4-1776d8c9344f" providerId="ADAL" clId="{D7BEBA93-F227-447D-8DA5-30EFFAFDDC31}" dt="2023-07-04T17:09:07.431" v="1657" actId="14100"/>
          <ac:cxnSpMkLst>
            <pc:docMk/>
            <pc:sldMk cId="3099418054" sldId="282"/>
            <ac:cxnSpMk id="79" creationId="{C2AFC56C-4A24-C3C7-2BE3-9FDCBAEC0AC4}"/>
          </ac:cxnSpMkLst>
        </pc:cxnChg>
      </pc:sldChg>
      <pc:sldChg chg="addSp delSp modSp add mod">
        <pc:chgData name="Rafael Vecchio | CBA B+G" userId="7121e74c-9ce3-40e4-85c4-1776d8c9344f" providerId="ADAL" clId="{D7BEBA93-F227-447D-8DA5-30EFFAFDDC31}" dt="2023-07-05T17:01:43.248" v="4546" actId="207"/>
        <pc:sldMkLst>
          <pc:docMk/>
          <pc:sldMk cId="340740587" sldId="283"/>
        </pc:sldMkLst>
        <pc:spChg chg="mod">
          <ac:chgData name="Rafael Vecchio | CBA B+G" userId="7121e74c-9ce3-40e4-85c4-1776d8c9344f" providerId="ADAL" clId="{D7BEBA93-F227-447D-8DA5-30EFFAFDDC31}" dt="2023-07-05T17:01:43.248" v="4546" actId="207"/>
          <ac:spMkLst>
            <pc:docMk/>
            <pc:sldMk cId="340740587" sldId="283"/>
            <ac:spMk id="2" creationId="{541667AC-2B9F-A97E-EFDA-C1984B45D29A}"/>
          </ac:spMkLst>
        </pc:spChg>
        <pc:spChg chg="mod">
          <ac:chgData name="Rafael Vecchio | CBA B+G" userId="7121e74c-9ce3-40e4-85c4-1776d8c9344f" providerId="ADAL" clId="{D7BEBA93-F227-447D-8DA5-30EFFAFDDC31}" dt="2023-07-05T17:01:36.005" v="4545" actId="207"/>
          <ac:spMkLst>
            <pc:docMk/>
            <pc:sldMk cId="340740587" sldId="283"/>
            <ac:spMk id="6" creationId="{25242FF1-B45E-1E39-1C29-57580C547B18}"/>
          </ac:spMkLst>
        </pc:spChg>
        <pc:spChg chg="mod">
          <ac:chgData name="Rafael Vecchio | CBA B+G" userId="7121e74c-9ce3-40e4-85c4-1776d8c9344f" providerId="ADAL" clId="{D7BEBA93-F227-447D-8DA5-30EFFAFDDC31}" dt="2023-07-04T17:12:01.221" v="1671" actId="207"/>
          <ac:spMkLst>
            <pc:docMk/>
            <pc:sldMk cId="340740587" sldId="283"/>
            <ac:spMk id="10" creationId="{42A821D4-0E57-FEFF-BB8A-80FB6B6B912B}"/>
          </ac:spMkLst>
        </pc:spChg>
        <pc:grpChg chg="del">
          <ac:chgData name="Rafael Vecchio | CBA B+G" userId="7121e74c-9ce3-40e4-85c4-1776d8c9344f" providerId="ADAL" clId="{D7BEBA93-F227-447D-8DA5-30EFFAFDDC31}" dt="2023-07-04T17:09:14.932" v="1658" actId="478"/>
          <ac:grpSpMkLst>
            <pc:docMk/>
            <pc:sldMk cId="340740587" sldId="283"/>
            <ac:grpSpMk id="19" creationId="{0DEE4225-614F-8EE0-8C31-25A4196604A6}"/>
          </ac:grpSpMkLst>
        </pc:grpChg>
        <pc:picChg chg="add mod ord">
          <ac:chgData name="Rafael Vecchio | CBA B+G" userId="7121e74c-9ce3-40e4-85c4-1776d8c9344f" providerId="ADAL" clId="{D7BEBA93-F227-447D-8DA5-30EFFAFDDC31}" dt="2023-07-05T17:01:19.942" v="4541" actId="167"/>
          <ac:picMkLst>
            <pc:docMk/>
            <pc:sldMk cId="340740587" sldId="283"/>
            <ac:picMk id="3" creationId="{AA6A5D11-AC20-CD21-FF92-4EE6CCEAC9BF}"/>
          </ac:picMkLst>
        </pc:picChg>
        <pc:picChg chg="add mod ord">
          <ac:chgData name="Rafael Vecchio | CBA B+G" userId="7121e74c-9ce3-40e4-85c4-1776d8c9344f" providerId="ADAL" clId="{D7BEBA93-F227-447D-8DA5-30EFFAFDDC31}" dt="2023-07-05T17:01:19.942" v="4541" actId="167"/>
          <ac:picMkLst>
            <pc:docMk/>
            <pc:sldMk cId="340740587" sldId="283"/>
            <ac:picMk id="5" creationId="{A0D23D6F-DCD6-5365-0B65-773366B5F136}"/>
          </ac:picMkLst>
        </pc:picChg>
        <pc:cxnChg chg="mod">
          <ac:chgData name="Rafael Vecchio | CBA B+G" userId="7121e74c-9ce3-40e4-85c4-1776d8c9344f" providerId="ADAL" clId="{D7BEBA93-F227-447D-8DA5-30EFFAFDDC31}" dt="2023-07-04T17:09:18.111" v="1659" actId="14100"/>
          <ac:cxnSpMkLst>
            <pc:docMk/>
            <pc:sldMk cId="340740587" sldId="283"/>
            <ac:cxnSpMk id="79" creationId="{C2AFC56C-4A24-C3C7-2BE3-9FDCBAEC0AC4}"/>
          </ac:cxnSpMkLst>
        </pc:cxnChg>
      </pc:sldChg>
      <pc:sldChg chg="addSp modSp add mod replId">
        <pc:chgData name="Rafael Vecchio | CBA B+G" userId="7121e74c-9ce3-40e4-85c4-1776d8c9344f" providerId="ADAL" clId="{D7BEBA93-F227-447D-8DA5-30EFFAFDDC31}" dt="2023-07-05T17:01:55.128" v="4549" actId="207"/>
        <pc:sldMkLst>
          <pc:docMk/>
          <pc:sldMk cId="1930396866" sldId="284"/>
        </pc:sldMkLst>
        <pc:spChg chg="mod">
          <ac:chgData name="Rafael Vecchio | CBA B+G" userId="7121e74c-9ce3-40e4-85c4-1776d8c9344f" providerId="ADAL" clId="{D7BEBA93-F227-447D-8DA5-30EFFAFDDC31}" dt="2023-07-05T17:01:55.128" v="4549" actId="207"/>
          <ac:spMkLst>
            <pc:docMk/>
            <pc:sldMk cId="1930396866" sldId="284"/>
            <ac:spMk id="2" creationId="{541667AC-2B9F-A97E-EFDA-C1984B45D29A}"/>
          </ac:spMkLst>
        </pc:spChg>
        <pc:spChg chg="mod">
          <ac:chgData name="Rafael Vecchio | CBA B+G" userId="7121e74c-9ce3-40e4-85c4-1776d8c9344f" providerId="ADAL" clId="{D7BEBA93-F227-447D-8DA5-30EFFAFDDC31}" dt="2023-07-05T17:01:51.311" v="4548" actId="207"/>
          <ac:spMkLst>
            <pc:docMk/>
            <pc:sldMk cId="1930396866" sldId="284"/>
            <ac:spMk id="6" creationId="{25242FF1-B45E-1E39-1C29-57580C547B18}"/>
          </ac:spMkLst>
        </pc:spChg>
        <pc:spChg chg="mod">
          <ac:chgData name="Rafael Vecchio | CBA B+G" userId="7121e74c-9ce3-40e4-85c4-1776d8c9344f" providerId="ADAL" clId="{D7BEBA93-F227-447D-8DA5-30EFFAFDDC31}" dt="2023-07-05T17:01:48.473" v="4547" actId="207"/>
          <ac:spMkLst>
            <pc:docMk/>
            <pc:sldMk cId="1930396866" sldId="284"/>
            <ac:spMk id="10" creationId="{42A821D4-0E57-FEFF-BB8A-80FB6B6B912B}"/>
          </ac:spMkLst>
        </pc:spChg>
        <pc:spChg chg="mod">
          <ac:chgData name="Rafael Vecchio | CBA B+G" userId="7121e74c-9ce3-40e4-85c4-1776d8c9344f" providerId="ADAL" clId="{D7BEBA93-F227-447D-8DA5-30EFFAFDDC31}" dt="2023-07-04T17:11:58.395" v="1670" actId="207"/>
          <ac:spMkLst>
            <pc:docMk/>
            <pc:sldMk cId="1930396866" sldId="284"/>
            <ac:spMk id="11" creationId="{0C9EA0D8-71A1-1CC8-865D-766F159194A3}"/>
          </ac:spMkLst>
        </pc:spChg>
        <pc:picChg chg="add mod ord">
          <ac:chgData name="Rafael Vecchio | CBA B+G" userId="7121e74c-9ce3-40e4-85c4-1776d8c9344f" providerId="ADAL" clId="{D7BEBA93-F227-447D-8DA5-30EFFAFDDC31}" dt="2023-07-05T17:01:23.472" v="4543" actId="167"/>
          <ac:picMkLst>
            <pc:docMk/>
            <pc:sldMk cId="1930396866" sldId="284"/>
            <ac:picMk id="3" creationId="{770EEBF8-A665-6770-4798-2E94C18EC49A}"/>
          </ac:picMkLst>
        </pc:picChg>
        <pc:picChg chg="add mod ord">
          <ac:chgData name="Rafael Vecchio | CBA B+G" userId="7121e74c-9ce3-40e4-85c4-1776d8c9344f" providerId="ADAL" clId="{D7BEBA93-F227-447D-8DA5-30EFFAFDDC31}" dt="2023-07-05T17:01:23.472" v="4543" actId="167"/>
          <ac:picMkLst>
            <pc:docMk/>
            <pc:sldMk cId="1930396866" sldId="284"/>
            <ac:picMk id="5" creationId="{D0AA7A38-31C4-6A5E-555F-3223D7CD4688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17:01:11.618" v="4537" actId="167"/>
        <pc:sldMkLst>
          <pc:docMk/>
          <pc:sldMk cId="1475009730" sldId="285"/>
        </pc:sldMkLst>
        <pc:spChg chg="mod">
          <ac:chgData name="Rafael Vecchio | CBA B+G" userId="7121e74c-9ce3-40e4-85c4-1776d8c9344f" providerId="ADAL" clId="{D7BEBA93-F227-447D-8DA5-30EFFAFDDC31}" dt="2023-07-04T17:12:07.269" v="1673" actId="207"/>
          <ac:spMkLst>
            <pc:docMk/>
            <pc:sldMk cId="1475009730" sldId="285"/>
            <ac:spMk id="2" creationId="{541667AC-2B9F-A97E-EFDA-C1984B45D29A}"/>
          </ac:spMkLst>
        </pc:spChg>
        <pc:grpChg chg="del">
          <ac:chgData name="Rafael Vecchio | CBA B+G" userId="7121e74c-9ce3-40e4-85c4-1776d8c9344f" providerId="ADAL" clId="{D7BEBA93-F227-447D-8DA5-30EFFAFDDC31}" dt="2023-07-04T17:08:52.227" v="1654" actId="478"/>
          <ac:grpSpMkLst>
            <pc:docMk/>
            <pc:sldMk cId="1475009730" sldId="285"/>
            <ac:grpSpMk id="17" creationId="{4E19B137-7229-44B1-511D-465D93765565}"/>
          </ac:grpSpMkLst>
        </pc:grpChg>
        <pc:grpChg chg="del">
          <ac:chgData name="Rafael Vecchio | CBA B+G" userId="7121e74c-9ce3-40e4-85c4-1776d8c9344f" providerId="ADAL" clId="{D7BEBA93-F227-447D-8DA5-30EFFAFDDC31}" dt="2023-07-04T17:08:52.227" v="1654" actId="478"/>
          <ac:grpSpMkLst>
            <pc:docMk/>
            <pc:sldMk cId="1475009730" sldId="285"/>
            <ac:grpSpMk id="18" creationId="{091AFEF5-0C24-3D0F-DD10-D198E153B8FC}"/>
          </ac:grpSpMkLst>
        </pc:grpChg>
        <pc:grpChg chg="del">
          <ac:chgData name="Rafael Vecchio | CBA B+G" userId="7121e74c-9ce3-40e4-85c4-1776d8c9344f" providerId="ADAL" clId="{D7BEBA93-F227-447D-8DA5-30EFFAFDDC31}" dt="2023-07-04T17:08:52.227" v="1654" actId="478"/>
          <ac:grpSpMkLst>
            <pc:docMk/>
            <pc:sldMk cId="1475009730" sldId="285"/>
            <ac:grpSpMk id="19" creationId="{0DEE4225-614F-8EE0-8C31-25A4196604A6}"/>
          </ac:grpSpMkLst>
        </pc:grpChg>
        <pc:picChg chg="add mod ord">
          <ac:chgData name="Rafael Vecchio | CBA B+G" userId="7121e74c-9ce3-40e4-85c4-1776d8c9344f" providerId="ADAL" clId="{D7BEBA93-F227-447D-8DA5-30EFFAFDDC31}" dt="2023-07-05T17:01:11.618" v="4537" actId="167"/>
          <ac:picMkLst>
            <pc:docMk/>
            <pc:sldMk cId="1475009730" sldId="285"/>
            <ac:picMk id="3" creationId="{9799159E-32FA-3DF4-52E2-3A9DFD1B32E4}"/>
          </ac:picMkLst>
        </pc:picChg>
        <pc:picChg chg="add mod ord">
          <ac:chgData name="Rafael Vecchio | CBA B+G" userId="7121e74c-9ce3-40e4-85c4-1776d8c9344f" providerId="ADAL" clId="{D7BEBA93-F227-447D-8DA5-30EFFAFDDC31}" dt="2023-07-05T17:01:11.618" v="4537" actId="167"/>
          <ac:picMkLst>
            <pc:docMk/>
            <pc:sldMk cId="1475009730" sldId="285"/>
            <ac:picMk id="5" creationId="{3D39E7FF-0F1F-759D-ABCF-C53AC4C5416F}"/>
          </ac:picMkLst>
        </pc:picChg>
        <pc:cxnChg chg="mod">
          <ac:chgData name="Rafael Vecchio | CBA B+G" userId="7121e74c-9ce3-40e4-85c4-1776d8c9344f" providerId="ADAL" clId="{D7BEBA93-F227-447D-8DA5-30EFFAFDDC31}" dt="2023-07-04T17:08:57.826" v="1655" actId="14100"/>
          <ac:cxnSpMkLst>
            <pc:docMk/>
            <pc:sldMk cId="1475009730" sldId="285"/>
            <ac:cxnSpMk id="79" creationId="{C2AFC56C-4A24-C3C7-2BE3-9FDCBAEC0AC4}"/>
          </ac:cxnSpMkLst>
        </pc:cxnChg>
      </pc:sldChg>
      <pc:sldChg chg="addSp delSp modSp add mod setBg delAnim modAnim">
        <pc:chgData name="Rafael Vecchio | CBA B+G" userId="7121e74c-9ce3-40e4-85c4-1776d8c9344f" providerId="ADAL" clId="{D7BEBA93-F227-447D-8DA5-30EFFAFDDC31}" dt="2023-07-05T18:42:15.807" v="5247" actId="478"/>
        <pc:sldMkLst>
          <pc:docMk/>
          <pc:sldMk cId="829951297" sldId="286"/>
        </pc:sldMkLst>
        <pc:spChg chg="del mod">
          <ac:chgData name="Rafael Vecchio | CBA B+G" userId="7121e74c-9ce3-40e4-85c4-1776d8c9344f" providerId="ADAL" clId="{D7BEBA93-F227-447D-8DA5-30EFFAFDDC31}" dt="2023-07-04T18:22:39.088" v="1770" actId="478"/>
          <ac:spMkLst>
            <pc:docMk/>
            <pc:sldMk cId="829951297" sldId="286"/>
            <ac:spMk id="3" creationId="{A9405B65-BB44-0DAB-EFCE-190964503956}"/>
          </ac:spMkLst>
        </pc:spChg>
        <pc:spChg chg="add del mod">
          <ac:chgData name="Rafael Vecchio | CBA B+G" userId="7121e74c-9ce3-40e4-85c4-1776d8c9344f" providerId="ADAL" clId="{D7BEBA93-F227-447D-8DA5-30EFFAFDDC31}" dt="2023-07-04T18:22:01.483" v="1756" actId="478"/>
          <ac:spMkLst>
            <pc:docMk/>
            <pc:sldMk cId="829951297" sldId="286"/>
            <ac:spMk id="5" creationId="{ED2A931D-1141-D748-5EA0-1D00B2BC38EB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6" creationId="{14E275CA-5999-FC3E-484A-DA8E283E2C70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7" creationId="{F53E8F37-E8BF-8E0B-F5CC-D0D46D4F7E1A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8" creationId="{88E254CB-84B5-3460-AAF6-163D6FC80722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9" creationId="{DE5D2173-666D-9133-4E01-E916294F60BB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10" creationId="{CF1A55BA-E3AB-A4D3-5401-FAEF73070215}"/>
          </ac:spMkLst>
        </pc:spChg>
        <pc:spChg chg="del">
          <ac:chgData name="Rafael Vecchio | CBA B+G" userId="7121e74c-9ce3-40e4-85c4-1776d8c9344f" providerId="ADAL" clId="{D7BEBA93-F227-447D-8DA5-30EFFAFDDC31}" dt="2023-07-04T18:20:21.954" v="1726" actId="478"/>
          <ac:spMkLst>
            <pc:docMk/>
            <pc:sldMk cId="829951297" sldId="286"/>
            <ac:spMk id="11" creationId="{05DC29A2-B6A0-B4A1-9061-8F1ACB0882F8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12" creationId="{CFBB88C4-935D-77D9-9DA5-CECA04780F08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13" creationId="{403A19AB-474D-4A9F-CEC6-572A57D75E3F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14" creationId="{ABD3D30D-4A25-85A4-B7C7-CFD2737CDA25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15" creationId="{CE3ADEC1-845D-2CD4-8681-53DDF9A92B23}"/>
          </ac:spMkLst>
        </pc:spChg>
        <pc:spChg chg="del">
          <ac:chgData name="Rafael Vecchio | CBA B+G" userId="7121e74c-9ce3-40e4-85c4-1776d8c9344f" providerId="ADAL" clId="{D7BEBA93-F227-447D-8DA5-30EFFAFDDC31}" dt="2023-07-04T18:20:19.893" v="1725" actId="478"/>
          <ac:spMkLst>
            <pc:docMk/>
            <pc:sldMk cId="829951297" sldId="286"/>
            <ac:spMk id="16" creationId="{93F4D6BA-355A-4A1F-3072-33FC1690742D}"/>
          </ac:spMkLst>
        </pc:spChg>
        <pc:spChg chg="add del mod">
          <ac:chgData name="Rafael Vecchio | CBA B+G" userId="7121e74c-9ce3-40e4-85c4-1776d8c9344f" providerId="ADAL" clId="{D7BEBA93-F227-447D-8DA5-30EFFAFDDC31}" dt="2023-07-04T18:27:45.164" v="1864" actId="478"/>
          <ac:spMkLst>
            <pc:docMk/>
            <pc:sldMk cId="829951297" sldId="286"/>
            <ac:spMk id="17" creationId="{5710C6B8-9187-30ED-225F-B49BD3FDFAC7}"/>
          </ac:spMkLst>
        </pc:spChg>
        <pc:spChg chg="del mod">
          <ac:chgData name="Rafael Vecchio | CBA B+G" userId="7121e74c-9ce3-40e4-85c4-1776d8c9344f" providerId="ADAL" clId="{D7BEBA93-F227-447D-8DA5-30EFFAFDDC31}" dt="2023-07-04T18:28:07.635" v="1869" actId="478"/>
          <ac:spMkLst>
            <pc:docMk/>
            <pc:sldMk cId="829951297" sldId="286"/>
            <ac:spMk id="18" creationId="{0779FA72-DCCB-CAC3-54E9-8F763E87A1D5}"/>
          </ac:spMkLst>
        </pc:spChg>
        <pc:spChg chg="del mod">
          <ac:chgData name="Rafael Vecchio | CBA B+G" userId="7121e74c-9ce3-40e4-85c4-1776d8c9344f" providerId="ADAL" clId="{D7BEBA93-F227-447D-8DA5-30EFFAFDDC31}" dt="2023-07-04T18:28:07.635" v="1869" actId="478"/>
          <ac:spMkLst>
            <pc:docMk/>
            <pc:sldMk cId="829951297" sldId="286"/>
            <ac:spMk id="19" creationId="{7F944900-8068-E3E2-61EC-D9D1D7B90A1A}"/>
          </ac:spMkLst>
        </pc:spChg>
        <pc:spChg chg="add del mod">
          <ac:chgData name="Rafael Vecchio | CBA B+G" userId="7121e74c-9ce3-40e4-85c4-1776d8c9344f" providerId="ADAL" clId="{D7BEBA93-F227-447D-8DA5-30EFFAFDDC31}" dt="2023-07-04T20:42:48.266" v="3696" actId="478"/>
          <ac:spMkLst>
            <pc:docMk/>
            <pc:sldMk cId="829951297" sldId="286"/>
            <ac:spMk id="20" creationId="{B8C0B949-D059-378E-7D07-10563A4FE048}"/>
          </ac:spMkLst>
        </pc:spChg>
        <pc:spChg chg="add del mod">
          <ac:chgData name="Rafael Vecchio | CBA B+G" userId="7121e74c-9ce3-40e4-85c4-1776d8c9344f" providerId="ADAL" clId="{D7BEBA93-F227-447D-8DA5-30EFFAFDDC31}" dt="2023-07-04T20:42:48.266" v="3696" actId="478"/>
          <ac:spMkLst>
            <pc:docMk/>
            <pc:sldMk cId="829951297" sldId="286"/>
            <ac:spMk id="21" creationId="{CC4AADF7-A6D0-B1A5-824B-D2B03D7AD4F5}"/>
          </ac:spMkLst>
        </pc:spChg>
        <pc:spChg chg="add mod">
          <ac:chgData name="Rafael Vecchio | CBA B+G" userId="7121e74c-9ce3-40e4-85c4-1776d8c9344f" providerId="ADAL" clId="{D7BEBA93-F227-447D-8DA5-30EFFAFDDC31}" dt="2023-07-04T20:42:48.629" v="3697"/>
          <ac:spMkLst>
            <pc:docMk/>
            <pc:sldMk cId="829951297" sldId="286"/>
            <ac:spMk id="22" creationId="{3C02439E-2BBC-41AA-331C-C4A698F3D794}"/>
          </ac:spMkLst>
        </pc:spChg>
        <pc:spChg chg="add del mod">
          <ac:chgData name="Rafael Vecchio | CBA B+G" userId="7121e74c-9ce3-40e4-85c4-1776d8c9344f" providerId="ADAL" clId="{D7BEBA93-F227-447D-8DA5-30EFFAFDDC31}" dt="2023-07-05T18:42:15.807" v="5247" actId="478"/>
          <ac:spMkLst>
            <pc:docMk/>
            <pc:sldMk cId="829951297" sldId="286"/>
            <ac:spMk id="23" creationId="{4648E373-9279-D494-35F9-2CECAF3CB5C9}"/>
          </ac:spMkLst>
        </pc:spChg>
        <pc:picChg chg="add del mod ord">
          <ac:chgData name="Rafael Vecchio | CBA B+G" userId="7121e74c-9ce3-40e4-85c4-1776d8c9344f" providerId="ADAL" clId="{D7BEBA93-F227-447D-8DA5-30EFFAFDDC31}" dt="2023-07-04T18:27:47.638" v="1865" actId="478"/>
          <ac:picMkLst>
            <pc:docMk/>
            <pc:sldMk cId="829951297" sldId="286"/>
            <ac:picMk id="4" creationId="{7256D419-EE1B-6AC6-4539-75D8CA277F82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18:53:03.120" v="5283"/>
        <pc:sldMkLst>
          <pc:docMk/>
          <pc:sldMk cId="2944111186" sldId="287"/>
        </pc:sldMkLst>
        <pc:spChg chg="add mod">
          <ac:chgData name="Rafael Vecchio | CBA B+G" userId="7121e74c-9ce3-40e4-85c4-1776d8c9344f" providerId="ADAL" clId="{D7BEBA93-F227-447D-8DA5-30EFFAFDDC31}" dt="2023-07-04T18:24:48.648" v="1817" actId="207"/>
          <ac:spMkLst>
            <pc:docMk/>
            <pc:sldMk cId="2944111186" sldId="287"/>
            <ac:spMk id="2" creationId="{4C8C6F1C-72F7-E73D-CEF7-B6AF9ABB0A76}"/>
          </ac:spMkLst>
        </pc:spChg>
        <pc:spChg chg="mod">
          <ac:chgData name="Rafael Vecchio | CBA B+G" userId="7121e74c-9ce3-40e4-85c4-1776d8c9344f" providerId="ADAL" clId="{D7BEBA93-F227-447D-8DA5-30EFFAFDDC31}" dt="2023-07-04T18:25:33.501" v="1827" actId="2711"/>
          <ac:spMkLst>
            <pc:docMk/>
            <pc:sldMk cId="2944111186" sldId="287"/>
            <ac:spMk id="3" creationId="{A9405B65-BB44-0DAB-EFCE-190964503956}"/>
          </ac:spMkLst>
        </pc:spChg>
        <pc:spChg chg="add del mod">
          <ac:chgData name="Rafael Vecchio | CBA B+G" userId="7121e74c-9ce3-40e4-85c4-1776d8c9344f" providerId="ADAL" clId="{D7BEBA93-F227-447D-8DA5-30EFFAFDDC31}" dt="2023-07-05T18:53:02.834" v="5282" actId="478"/>
          <ac:spMkLst>
            <pc:docMk/>
            <pc:sldMk cId="2944111186" sldId="287"/>
            <ac:spMk id="5" creationId="{2AEAC7AD-D4A1-84B3-7536-14DDEFB8E1BF}"/>
          </ac:spMkLst>
        </pc:spChg>
        <pc:spChg chg="add del mod">
          <ac:chgData name="Rafael Vecchio | CBA B+G" userId="7121e74c-9ce3-40e4-85c4-1776d8c9344f" providerId="ADAL" clId="{D7BEBA93-F227-447D-8DA5-30EFFAFDDC31}" dt="2023-07-05T18:53:02.834" v="5282" actId="478"/>
          <ac:spMkLst>
            <pc:docMk/>
            <pc:sldMk cId="2944111186" sldId="287"/>
            <ac:spMk id="6" creationId="{D0D35E19-C629-6943-8029-A540B4537C6A}"/>
          </ac:spMkLst>
        </pc:spChg>
        <pc:spChg chg="add mod">
          <ac:chgData name="Rafael Vecchio | CBA B+G" userId="7121e74c-9ce3-40e4-85c4-1776d8c9344f" providerId="ADAL" clId="{D7BEBA93-F227-447D-8DA5-30EFFAFDDC31}" dt="2023-07-05T18:53:03.120" v="5283"/>
          <ac:spMkLst>
            <pc:docMk/>
            <pc:sldMk cId="2944111186" sldId="287"/>
            <ac:spMk id="7" creationId="{5025BE32-3029-4406-74BE-349F0E9F8ED2}"/>
          </ac:spMkLst>
        </pc:spChg>
        <pc:spChg chg="add mod">
          <ac:chgData name="Rafael Vecchio | CBA B+G" userId="7121e74c-9ce3-40e4-85c4-1776d8c9344f" providerId="ADAL" clId="{D7BEBA93-F227-447D-8DA5-30EFFAFDDC31}" dt="2023-07-05T18:53:03.120" v="5283"/>
          <ac:spMkLst>
            <pc:docMk/>
            <pc:sldMk cId="2944111186" sldId="287"/>
            <ac:spMk id="8" creationId="{1EB4D0E9-672E-EAB8-5BD8-4C940BEC971B}"/>
          </ac:spMkLst>
        </pc:spChg>
        <pc:spChg chg="del">
          <ac:chgData name="Rafael Vecchio | CBA B+G" userId="7121e74c-9ce3-40e4-85c4-1776d8c9344f" providerId="ADAL" clId="{D7BEBA93-F227-447D-8DA5-30EFFAFDDC31}" dt="2023-07-04T18:28:10.777" v="1871" actId="478"/>
          <ac:spMkLst>
            <pc:docMk/>
            <pc:sldMk cId="2944111186" sldId="287"/>
            <ac:spMk id="18" creationId="{0779FA72-DCCB-CAC3-54E9-8F763E87A1D5}"/>
          </ac:spMkLst>
        </pc:spChg>
        <pc:spChg chg="del">
          <ac:chgData name="Rafael Vecchio | CBA B+G" userId="7121e74c-9ce3-40e4-85c4-1776d8c9344f" providerId="ADAL" clId="{D7BEBA93-F227-447D-8DA5-30EFFAFDDC31}" dt="2023-07-04T18:28:10.777" v="1871" actId="478"/>
          <ac:spMkLst>
            <pc:docMk/>
            <pc:sldMk cId="2944111186" sldId="287"/>
            <ac:spMk id="19" creationId="{7F944900-8068-E3E2-61EC-D9D1D7B90A1A}"/>
          </ac:spMkLst>
        </pc:spChg>
        <pc:picChg chg="mod">
          <ac:chgData name="Rafael Vecchio | CBA B+G" userId="7121e74c-9ce3-40e4-85c4-1776d8c9344f" providerId="ADAL" clId="{D7BEBA93-F227-447D-8DA5-30EFFAFDDC31}" dt="2023-07-04T18:21:43.389" v="1748" actId="14826"/>
          <ac:picMkLst>
            <pc:docMk/>
            <pc:sldMk cId="2944111186" sldId="287"/>
            <ac:picMk id="4" creationId="{7256D419-EE1B-6AC6-4539-75D8CA277F82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18:53:06.137" v="5285"/>
        <pc:sldMkLst>
          <pc:docMk/>
          <pc:sldMk cId="283049217" sldId="288"/>
        </pc:sldMkLst>
        <pc:spChg chg="mod">
          <ac:chgData name="Rafael Vecchio | CBA B+G" userId="7121e74c-9ce3-40e4-85c4-1776d8c9344f" providerId="ADAL" clId="{D7BEBA93-F227-447D-8DA5-30EFFAFDDC31}" dt="2023-07-04T18:24:34.676" v="1813" actId="207"/>
          <ac:spMkLst>
            <pc:docMk/>
            <pc:sldMk cId="283049217" sldId="288"/>
            <ac:spMk id="2" creationId="{4C8C6F1C-72F7-E73D-CEF7-B6AF9ABB0A76}"/>
          </ac:spMkLst>
        </pc:spChg>
        <pc:spChg chg="mod">
          <ac:chgData name="Rafael Vecchio | CBA B+G" userId="7121e74c-9ce3-40e4-85c4-1776d8c9344f" providerId="ADAL" clId="{D7BEBA93-F227-447D-8DA5-30EFFAFDDC31}" dt="2023-07-04T18:25:27.433" v="1826" actId="2711"/>
          <ac:spMkLst>
            <pc:docMk/>
            <pc:sldMk cId="283049217" sldId="288"/>
            <ac:spMk id="3" creationId="{A9405B65-BB44-0DAB-EFCE-190964503956}"/>
          </ac:spMkLst>
        </pc:spChg>
        <pc:spChg chg="add mod">
          <ac:chgData name="Rafael Vecchio | CBA B+G" userId="7121e74c-9ce3-40e4-85c4-1776d8c9344f" providerId="ADAL" clId="{D7BEBA93-F227-447D-8DA5-30EFFAFDDC31}" dt="2023-07-04T18:24:37.654" v="1814" actId="207"/>
          <ac:spMkLst>
            <pc:docMk/>
            <pc:sldMk cId="283049217" sldId="288"/>
            <ac:spMk id="5" creationId="{1C0B87CE-9A52-4CFE-098E-FE540605D5CD}"/>
          </ac:spMkLst>
        </pc:spChg>
        <pc:spChg chg="add del mod">
          <ac:chgData name="Rafael Vecchio | CBA B+G" userId="7121e74c-9ce3-40e4-85c4-1776d8c9344f" providerId="ADAL" clId="{D7BEBA93-F227-447D-8DA5-30EFFAFDDC31}" dt="2023-07-05T18:53:05.868" v="5284" actId="478"/>
          <ac:spMkLst>
            <pc:docMk/>
            <pc:sldMk cId="283049217" sldId="288"/>
            <ac:spMk id="6" creationId="{70E3A979-A7E7-D9C0-E5EE-3AF8075BCC08}"/>
          </ac:spMkLst>
        </pc:spChg>
        <pc:spChg chg="add del mod">
          <ac:chgData name="Rafael Vecchio | CBA B+G" userId="7121e74c-9ce3-40e4-85c4-1776d8c9344f" providerId="ADAL" clId="{D7BEBA93-F227-447D-8DA5-30EFFAFDDC31}" dt="2023-07-05T18:53:05.868" v="5284" actId="478"/>
          <ac:spMkLst>
            <pc:docMk/>
            <pc:sldMk cId="283049217" sldId="288"/>
            <ac:spMk id="7" creationId="{3ED1833B-DE7F-565C-78FA-0B1F189F9D47}"/>
          </ac:spMkLst>
        </pc:spChg>
        <pc:spChg chg="add mod">
          <ac:chgData name="Rafael Vecchio | CBA B+G" userId="7121e74c-9ce3-40e4-85c4-1776d8c9344f" providerId="ADAL" clId="{D7BEBA93-F227-447D-8DA5-30EFFAFDDC31}" dt="2023-07-05T18:53:06.137" v="5285"/>
          <ac:spMkLst>
            <pc:docMk/>
            <pc:sldMk cId="283049217" sldId="288"/>
            <ac:spMk id="8" creationId="{58EE5C9D-526F-8D76-1467-FC51ACFECECF}"/>
          </ac:spMkLst>
        </pc:spChg>
        <pc:spChg chg="add mod">
          <ac:chgData name="Rafael Vecchio | CBA B+G" userId="7121e74c-9ce3-40e4-85c4-1776d8c9344f" providerId="ADAL" clId="{D7BEBA93-F227-447D-8DA5-30EFFAFDDC31}" dt="2023-07-05T18:53:06.137" v="5285"/>
          <ac:spMkLst>
            <pc:docMk/>
            <pc:sldMk cId="283049217" sldId="288"/>
            <ac:spMk id="9" creationId="{BDFB72E4-8D90-C6E3-8D06-18703F8834A6}"/>
          </ac:spMkLst>
        </pc:spChg>
        <pc:spChg chg="del">
          <ac:chgData name="Rafael Vecchio | CBA B+G" userId="7121e74c-9ce3-40e4-85c4-1776d8c9344f" providerId="ADAL" clId="{D7BEBA93-F227-447D-8DA5-30EFFAFDDC31}" dt="2023-07-04T18:28:13.123" v="1873" actId="478"/>
          <ac:spMkLst>
            <pc:docMk/>
            <pc:sldMk cId="283049217" sldId="288"/>
            <ac:spMk id="18" creationId="{0779FA72-DCCB-CAC3-54E9-8F763E87A1D5}"/>
          </ac:spMkLst>
        </pc:spChg>
        <pc:spChg chg="del">
          <ac:chgData name="Rafael Vecchio | CBA B+G" userId="7121e74c-9ce3-40e4-85c4-1776d8c9344f" providerId="ADAL" clId="{D7BEBA93-F227-447D-8DA5-30EFFAFDDC31}" dt="2023-07-04T18:28:13.123" v="1873" actId="478"/>
          <ac:spMkLst>
            <pc:docMk/>
            <pc:sldMk cId="283049217" sldId="288"/>
            <ac:spMk id="19" creationId="{7F944900-8068-E3E2-61EC-D9D1D7B90A1A}"/>
          </ac:spMkLst>
        </pc:spChg>
        <pc:picChg chg="mod">
          <ac:chgData name="Rafael Vecchio | CBA B+G" userId="7121e74c-9ce3-40e4-85c4-1776d8c9344f" providerId="ADAL" clId="{D7BEBA93-F227-447D-8DA5-30EFFAFDDC31}" dt="2023-07-04T18:22:48.891" v="1773" actId="14826"/>
          <ac:picMkLst>
            <pc:docMk/>
            <pc:sldMk cId="283049217" sldId="288"/>
            <ac:picMk id="4" creationId="{7256D419-EE1B-6AC6-4539-75D8CA277F82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18:53:08.809" v="5287"/>
        <pc:sldMkLst>
          <pc:docMk/>
          <pc:sldMk cId="3282621340" sldId="289"/>
        </pc:sldMkLst>
        <pc:spChg chg="mod">
          <ac:chgData name="Rafael Vecchio | CBA B+G" userId="7121e74c-9ce3-40e4-85c4-1776d8c9344f" providerId="ADAL" clId="{D7BEBA93-F227-447D-8DA5-30EFFAFDDC31}" dt="2023-07-04T18:24:11.975" v="1807" actId="404"/>
          <ac:spMkLst>
            <pc:docMk/>
            <pc:sldMk cId="3282621340" sldId="289"/>
            <ac:spMk id="2" creationId="{4C8C6F1C-72F7-E73D-CEF7-B6AF9ABB0A76}"/>
          </ac:spMkLst>
        </pc:spChg>
        <pc:spChg chg="mod">
          <ac:chgData name="Rafael Vecchio | CBA B+G" userId="7121e74c-9ce3-40e4-85c4-1776d8c9344f" providerId="ADAL" clId="{D7BEBA93-F227-447D-8DA5-30EFFAFDDC31}" dt="2023-07-04T18:25:12.873" v="1822" actId="2711"/>
          <ac:spMkLst>
            <pc:docMk/>
            <pc:sldMk cId="3282621340" sldId="289"/>
            <ac:spMk id="3" creationId="{A9405B65-BB44-0DAB-EFCE-190964503956}"/>
          </ac:spMkLst>
        </pc:spChg>
        <pc:spChg chg="mod">
          <ac:chgData name="Rafael Vecchio | CBA B+G" userId="7121e74c-9ce3-40e4-85c4-1776d8c9344f" providerId="ADAL" clId="{D7BEBA93-F227-447D-8DA5-30EFFAFDDC31}" dt="2023-07-04T18:24:19.206" v="1809" actId="207"/>
          <ac:spMkLst>
            <pc:docMk/>
            <pc:sldMk cId="3282621340" sldId="289"/>
            <ac:spMk id="5" creationId="{1C0B87CE-9A52-4CFE-098E-FE540605D5CD}"/>
          </ac:spMkLst>
        </pc:spChg>
        <pc:spChg chg="add mod">
          <ac:chgData name="Rafael Vecchio | CBA B+G" userId="7121e74c-9ce3-40e4-85c4-1776d8c9344f" providerId="ADAL" clId="{D7BEBA93-F227-447D-8DA5-30EFFAFDDC31}" dt="2023-07-04T18:24:22.030" v="1810" actId="207"/>
          <ac:spMkLst>
            <pc:docMk/>
            <pc:sldMk cId="3282621340" sldId="289"/>
            <ac:spMk id="6" creationId="{4B20F1F7-F656-7029-DE22-4FE89F75DF1E}"/>
          </ac:spMkLst>
        </pc:spChg>
        <pc:spChg chg="add del mod">
          <ac:chgData name="Rafael Vecchio | CBA B+G" userId="7121e74c-9ce3-40e4-85c4-1776d8c9344f" providerId="ADAL" clId="{D7BEBA93-F227-447D-8DA5-30EFFAFDDC31}" dt="2023-07-05T18:53:08.578" v="5286" actId="478"/>
          <ac:spMkLst>
            <pc:docMk/>
            <pc:sldMk cId="3282621340" sldId="289"/>
            <ac:spMk id="7" creationId="{8A92AF6E-2D5B-3594-AB7B-4F2737329118}"/>
          </ac:spMkLst>
        </pc:spChg>
        <pc:spChg chg="add del mod">
          <ac:chgData name="Rafael Vecchio | CBA B+G" userId="7121e74c-9ce3-40e4-85c4-1776d8c9344f" providerId="ADAL" clId="{D7BEBA93-F227-447D-8DA5-30EFFAFDDC31}" dt="2023-07-05T18:53:08.578" v="5286" actId="478"/>
          <ac:spMkLst>
            <pc:docMk/>
            <pc:sldMk cId="3282621340" sldId="289"/>
            <ac:spMk id="8" creationId="{75ECFCF5-3396-26DF-9E7D-5DBCC1EED9A0}"/>
          </ac:spMkLst>
        </pc:spChg>
        <pc:spChg chg="add mod">
          <ac:chgData name="Rafael Vecchio | CBA B+G" userId="7121e74c-9ce3-40e4-85c4-1776d8c9344f" providerId="ADAL" clId="{D7BEBA93-F227-447D-8DA5-30EFFAFDDC31}" dt="2023-07-05T18:53:08.809" v="5287"/>
          <ac:spMkLst>
            <pc:docMk/>
            <pc:sldMk cId="3282621340" sldId="289"/>
            <ac:spMk id="9" creationId="{3FCED817-4A57-3001-A84E-C7F57C2E191C}"/>
          </ac:spMkLst>
        </pc:spChg>
        <pc:spChg chg="add mod">
          <ac:chgData name="Rafael Vecchio | CBA B+G" userId="7121e74c-9ce3-40e4-85c4-1776d8c9344f" providerId="ADAL" clId="{D7BEBA93-F227-447D-8DA5-30EFFAFDDC31}" dt="2023-07-05T18:53:08.809" v="5287"/>
          <ac:spMkLst>
            <pc:docMk/>
            <pc:sldMk cId="3282621340" sldId="289"/>
            <ac:spMk id="10" creationId="{D1B3F1F0-B8BE-3092-884D-A6A4C69E46BC}"/>
          </ac:spMkLst>
        </pc:spChg>
        <pc:spChg chg="del">
          <ac:chgData name="Rafael Vecchio | CBA B+G" userId="7121e74c-9ce3-40e4-85c4-1776d8c9344f" providerId="ADAL" clId="{D7BEBA93-F227-447D-8DA5-30EFFAFDDC31}" dt="2023-07-04T18:28:15.756" v="1875" actId="478"/>
          <ac:spMkLst>
            <pc:docMk/>
            <pc:sldMk cId="3282621340" sldId="289"/>
            <ac:spMk id="18" creationId="{0779FA72-DCCB-CAC3-54E9-8F763E87A1D5}"/>
          </ac:spMkLst>
        </pc:spChg>
        <pc:spChg chg="del">
          <ac:chgData name="Rafael Vecchio | CBA B+G" userId="7121e74c-9ce3-40e4-85c4-1776d8c9344f" providerId="ADAL" clId="{D7BEBA93-F227-447D-8DA5-30EFFAFDDC31}" dt="2023-07-04T18:28:15.756" v="1875" actId="478"/>
          <ac:spMkLst>
            <pc:docMk/>
            <pc:sldMk cId="3282621340" sldId="289"/>
            <ac:spMk id="19" creationId="{7F944900-8068-E3E2-61EC-D9D1D7B90A1A}"/>
          </ac:spMkLst>
        </pc:spChg>
        <pc:picChg chg="mod">
          <ac:chgData name="Rafael Vecchio | CBA B+G" userId="7121e74c-9ce3-40e4-85c4-1776d8c9344f" providerId="ADAL" clId="{D7BEBA93-F227-447D-8DA5-30EFFAFDDC31}" dt="2023-07-04T18:23:30.898" v="1789" actId="14826"/>
          <ac:picMkLst>
            <pc:docMk/>
            <pc:sldMk cId="3282621340" sldId="289"/>
            <ac:picMk id="4" creationId="{7256D419-EE1B-6AC6-4539-75D8CA277F82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18:53:11.315" v="5289"/>
        <pc:sldMkLst>
          <pc:docMk/>
          <pc:sldMk cId="2831159047" sldId="290"/>
        </pc:sldMkLst>
        <pc:spChg chg="add mod">
          <ac:chgData name="Rafael Vecchio | CBA B+G" userId="7121e74c-9ce3-40e4-85c4-1776d8c9344f" providerId="ADAL" clId="{D7BEBA93-F227-447D-8DA5-30EFFAFDDC31}" dt="2023-07-04T18:26:32.486" v="1844" actId="207"/>
          <ac:spMkLst>
            <pc:docMk/>
            <pc:sldMk cId="2831159047" sldId="290"/>
            <ac:spMk id="7" creationId="{6507DEE2-F31C-E24E-A754-2CC0721D02DB}"/>
          </ac:spMkLst>
        </pc:spChg>
        <pc:spChg chg="add del mod">
          <ac:chgData name="Rafael Vecchio | CBA B+G" userId="7121e74c-9ce3-40e4-85c4-1776d8c9344f" providerId="ADAL" clId="{D7BEBA93-F227-447D-8DA5-30EFFAFDDC31}" dt="2023-07-04T18:26:55.588" v="1848"/>
          <ac:spMkLst>
            <pc:docMk/>
            <pc:sldMk cId="2831159047" sldId="290"/>
            <ac:spMk id="8" creationId="{8F0E5313-5328-6714-D2D6-191749FB115E}"/>
          </ac:spMkLst>
        </pc:spChg>
        <pc:spChg chg="add mod">
          <ac:chgData name="Rafael Vecchio | CBA B+G" userId="7121e74c-9ce3-40e4-85c4-1776d8c9344f" providerId="ADAL" clId="{D7BEBA93-F227-447D-8DA5-30EFFAFDDC31}" dt="2023-07-05T18:53:11.315" v="5289"/>
          <ac:spMkLst>
            <pc:docMk/>
            <pc:sldMk cId="2831159047" sldId="290"/>
            <ac:spMk id="8" creationId="{BF5284CF-45E3-8E19-16A8-CD3DC42A5A7A}"/>
          </ac:spMkLst>
        </pc:spChg>
        <pc:spChg chg="add del mod">
          <ac:chgData name="Rafael Vecchio | CBA B+G" userId="7121e74c-9ce3-40e4-85c4-1776d8c9344f" providerId="ADAL" clId="{D7BEBA93-F227-447D-8DA5-30EFFAFDDC31}" dt="2023-07-05T18:53:11.084" v="5288" actId="478"/>
          <ac:spMkLst>
            <pc:docMk/>
            <pc:sldMk cId="2831159047" sldId="290"/>
            <ac:spMk id="9" creationId="{7C0C283D-433E-8445-A323-30DACDD84DC7}"/>
          </ac:spMkLst>
        </pc:spChg>
        <pc:spChg chg="add del mod">
          <ac:chgData name="Rafael Vecchio | CBA B+G" userId="7121e74c-9ce3-40e4-85c4-1776d8c9344f" providerId="ADAL" clId="{D7BEBA93-F227-447D-8DA5-30EFFAFDDC31}" dt="2023-07-05T18:53:11.084" v="5288" actId="478"/>
          <ac:spMkLst>
            <pc:docMk/>
            <pc:sldMk cId="2831159047" sldId="290"/>
            <ac:spMk id="10" creationId="{8904E0C3-4401-F04B-FD0C-9B27A6C7932F}"/>
          </ac:spMkLst>
        </pc:spChg>
        <pc:spChg chg="add mod">
          <ac:chgData name="Rafael Vecchio | CBA B+G" userId="7121e74c-9ce3-40e4-85c4-1776d8c9344f" providerId="ADAL" clId="{D7BEBA93-F227-447D-8DA5-30EFFAFDDC31}" dt="2023-07-05T18:53:11.315" v="5289"/>
          <ac:spMkLst>
            <pc:docMk/>
            <pc:sldMk cId="2831159047" sldId="290"/>
            <ac:spMk id="11" creationId="{EB96850D-1A35-CDE6-55C4-312AFDC79DDD}"/>
          </ac:spMkLst>
        </pc:spChg>
        <pc:spChg chg="del">
          <ac:chgData name="Rafael Vecchio | CBA B+G" userId="7121e74c-9ce3-40e4-85c4-1776d8c9344f" providerId="ADAL" clId="{D7BEBA93-F227-447D-8DA5-30EFFAFDDC31}" dt="2023-07-04T18:28:19.036" v="1877" actId="478"/>
          <ac:spMkLst>
            <pc:docMk/>
            <pc:sldMk cId="2831159047" sldId="290"/>
            <ac:spMk id="18" creationId="{0779FA72-DCCB-CAC3-54E9-8F763E87A1D5}"/>
          </ac:spMkLst>
        </pc:spChg>
        <pc:spChg chg="del">
          <ac:chgData name="Rafael Vecchio | CBA B+G" userId="7121e74c-9ce3-40e4-85c4-1776d8c9344f" providerId="ADAL" clId="{D7BEBA93-F227-447D-8DA5-30EFFAFDDC31}" dt="2023-07-04T18:28:19.036" v="1877" actId="478"/>
          <ac:spMkLst>
            <pc:docMk/>
            <pc:sldMk cId="2831159047" sldId="290"/>
            <ac:spMk id="19" creationId="{7F944900-8068-E3E2-61EC-D9D1D7B90A1A}"/>
          </ac:spMkLst>
        </pc:spChg>
        <pc:picChg chg="mod">
          <ac:chgData name="Rafael Vecchio | CBA B+G" userId="7121e74c-9ce3-40e4-85c4-1776d8c9344f" providerId="ADAL" clId="{D7BEBA93-F227-447D-8DA5-30EFFAFDDC31}" dt="2023-07-04T18:25:54.573" v="1830" actId="14826"/>
          <ac:picMkLst>
            <pc:docMk/>
            <pc:sldMk cId="2831159047" sldId="290"/>
            <ac:picMk id="4" creationId="{7256D419-EE1B-6AC6-4539-75D8CA277F82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18:53:13.988" v="5291"/>
        <pc:sldMkLst>
          <pc:docMk/>
          <pc:sldMk cId="2025872063" sldId="291"/>
        </pc:sldMkLst>
        <pc:spChg chg="add mod">
          <ac:chgData name="Rafael Vecchio | CBA B+G" userId="7121e74c-9ce3-40e4-85c4-1776d8c9344f" providerId="ADAL" clId="{D7BEBA93-F227-447D-8DA5-30EFFAFDDC31}" dt="2023-07-04T18:27:25.947" v="1861" actId="207"/>
          <ac:spMkLst>
            <pc:docMk/>
            <pc:sldMk cId="2025872063" sldId="291"/>
            <ac:spMk id="8" creationId="{D9E7B1A5-BF1B-21DD-8C6A-C811A64CA0FF}"/>
          </ac:spMkLst>
        </pc:spChg>
        <pc:spChg chg="add del mod">
          <ac:chgData name="Rafael Vecchio | CBA B+G" userId="7121e74c-9ce3-40e4-85c4-1776d8c9344f" providerId="ADAL" clId="{D7BEBA93-F227-447D-8DA5-30EFFAFDDC31}" dt="2023-07-05T18:53:13.747" v="5290" actId="478"/>
          <ac:spMkLst>
            <pc:docMk/>
            <pc:sldMk cId="2025872063" sldId="291"/>
            <ac:spMk id="9" creationId="{0AD68064-8721-4B7D-3754-5851A008D41E}"/>
          </ac:spMkLst>
        </pc:spChg>
        <pc:spChg chg="add del mod">
          <ac:chgData name="Rafael Vecchio | CBA B+G" userId="7121e74c-9ce3-40e4-85c4-1776d8c9344f" providerId="ADAL" clId="{D7BEBA93-F227-447D-8DA5-30EFFAFDDC31}" dt="2023-07-05T18:53:13.747" v="5290" actId="478"/>
          <ac:spMkLst>
            <pc:docMk/>
            <pc:sldMk cId="2025872063" sldId="291"/>
            <ac:spMk id="10" creationId="{F0DD0F77-DF5C-7994-0D65-7D1F2F4BA1F5}"/>
          </ac:spMkLst>
        </pc:spChg>
        <pc:spChg chg="add mod">
          <ac:chgData name="Rafael Vecchio | CBA B+G" userId="7121e74c-9ce3-40e4-85c4-1776d8c9344f" providerId="ADAL" clId="{D7BEBA93-F227-447D-8DA5-30EFFAFDDC31}" dt="2023-07-05T18:53:13.988" v="5291"/>
          <ac:spMkLst>
            <pc:docMk/>
            <pc:sldMk cId="2025872063" sldId="291"/>
            <ac:spMk id="11" creationId="{FE53DA74-FAA8-1CFB-4756-539FEF36A072}"/>
          </ac:spMkLst>
        </pc:spChg>
        <pc:spChg chg="add mod">
          <ac:chgData name="Rafael Vecchio | CBA B+G" userId="7121e74c-9ce3-40e4-85c4-1776d8c9344f" providerId="ADAL" clId="{D7BEBA93-F227-447D-8DA5-30EFFAFDDC31}" dt="2023-07-05T18:53:13.988" v="5291"/>
          <ac:spMkLst>
            <pc:docMk/>
            <pc:sldMk cId="2025872063" sldId="291"/>
            <ac:spMk id="12" creationId="{60492181-EBA7-D84D-45B0-A50800B8E2A3}"/>
          </ac:spMkLst>
        </pc:spChg>
        <pc:spChg chg="del">
          <ac:chgData name="Rafael Vecchio | CBA B+G" userId="7121e74c-9ce3-40e4-85c4-1776d8c9344f" providerId="ADAL" clId="{D7BEBA93-F227-447D-8DA5-30EFFAFDDC31}" dt="2023-07-04T18:28:21.747" v="1879" actId="478"/>
          <ac:spMkLst>
            <pc:docMk/>
            <pc:sldMk cId="2025872063" sldId="291"/>
            <ac:spMk id="18" creationId="{0779FA72-DCCB-CAC3-54E9-8F763E87A1D5}"/>
          </ac:spMkLst>
        </pc:spChg>
        <pc:spChg chg="del">
          <ac:chgData name="Rafael Vecchio | CBA B+G" userId="7121e74c-9ce3-40e4-85c4-1776d8c9344f" providerId="ADAL" clId="{D7BEBA93-F227-447D-8DA5-30EFFAFDDC31}" dt="2023-07-04T18:28:21.747" v="1879" actId="478"/>
          <ac:spMkLst>
            <pc:docMk/>
            <pc:sldMk cId="2025872063" sldId="291"/>
            <ac:spMk id="19" creationId="{7F944900-8068-E3E2-61EC-D9D1D7B90A1A}"/>
          </ac:spMkLst>
        </pc:spChg>
        <pc:picChg chg="mod">
          <ac:chgData name="Rafael Vecchio | CBA B+G" userId="7121e74c-9ce3-40e4-85c4-1776d8c9344f" providerId="ADAL" clId="{D7BEBA93-F227-447D-8DA5-30EFFAFDDC31}" dt="2023-07-04T18:26:42.988" v="1846" actId="14826"/>
          <ac:picMkLst>
            <pc:docMk/>
            <pc:sldMk cId="2025872063" sldId="291"/>
            <ac:picMk id="4" creationId="{7256D419-EE1B-6AC6-4539-75D8CA277F82}"/>
          </ac:picMkLst>
        </pc:picChg>
        <pc:picChg chg="add del mod">
          <ac:chgData name="Rafael Vecchio | CBA B+G" userId="7121e74c-9ce3-40e4-85c4-1776d8c9344f" providerId="ADAL" clId="{D7BEBA93-F227-447D-8DA5-30EFFAFDDC31}" dt="2023-07-04T18:30:28.688" v="1889" actId="478"/>
          <ac:picMkLst>
            <pc:docMk/>
            <pc:sldMk cId="2025872063" sldId="291"/>
            <ac:picMk id="12" creationId="{EB6A8FD0-4AB0-0436-A1A4-AF2E6849EAD7}"/>
          </ac:picMkLst>
        </pc:picChg>
      </pc:sldChg>
      <pc:sldChg chg="addSp delSp modSp add mod setBg">
        <pc:chgData name="Rafael Vecchio | CBA B+G" userId="7121e74c-9ce3-40e4-85c4-1776d8c9344f" providerId="ADAL" clId="{D7BEBA93-F227-447D-8DA5-30EFFAFDDC31}" dt="2023-07-05T18:52:59.907" v="5281"/>
        <pc:sldMkLst>
          <pc:docMk/>
          <pc:sldMk cId="2181793108" sldId="292"/>
        </pc:sldMkLst>
        <pc:spChg chg="add del mod">
          <ac:chgData name="Rafael Vecchio | CBA B+G" userId="7121e74c-9ce3-40e4-85c4-1776d8c9344f" providerId="ADAL" clId="{D7BEBA93-F227-447D-8DA5-30EFFAFDDC31}" dt="2023-07-04T18:28:04.048" v="1868" actId="478"/>
          <ac:spMkLst>
            <pc:docMk/>
            <pc:sldMk cId="2181793108" sldId="292"/>
            <ac:spMk id="2" creationId="{A8DEDFEE-9E7F-5963-EF09-2F662E3772CA}"/>
          </ac:spMkLst>
        </pc:spChg>
        <pc:spChg chg="add mod">
          <ac:chgData name="Rafael Vecchio | CBA B+G" userId="7121e74c-9ce3-40e4-85c4-1776d8c9344f" providerId="ADAL" clId="{D7BEBA93-F227-447D-8DA5-30EFFAFDDC31}" dt="2023-07-05T18:52:59.907" v="5281"/>
          <ac:spMkLst>
            <pc:docMk/>
            <pc:sldMk cId="2181793108" sldId="292"/>
            <ac:spMk id="2" creationId="{CA974241-5689-D8BB-F61D-28D454B44965}"/>
          </ac:spMkLst>
        </pc:spChg>
        <pc:spChg chg="add mod">
          <ac:chgData name="Rafael Vecchio | CBA B+G" userId="7121e74c-9ce3-40e4-85c4-1776d8c9344f" providerId="ADAL" clId="{D7BEBA93-F227-447D-8DA5-30EFFAFDDC31}" dt="2023-07-05T18:52:59.907" v="5281"/>
          <ac:spMkLst>
            <pc:docMk/>
            <pc:sldMk cId="2181793108" sldId="292"/>
            <ac:spMk id="3" creationId="{E87539AE-C671-15A6-6747-D6F98CAADBF9}"/>
          </ac:spMkLst>
        </pc:spChg>
        <pc:spChg chg="del mod">
          <ac:chgData name="Rafael Vecchio | CBA B+G" userId="7121e74c-9ce3-40e4-85c4-1776d8c9344f" providerId="ADAL" clId="{D7BEBA93-F227-447D-8DA5-30EFFAFDDC31}" dt="2023-07-05T18:52:59.636" v="5280" actId="478"/>
          <ac:spMkLst>
            <pc:docMk/>
            <pc:sldMk cId="2181793108" sldId="292"/>
            <ac:spMk id="18" creationId="{0779FA72-DCCB-CAC3-54E9-8F763E87A1D5}"/>
          </ac:spMkLst>
        </pc:spChg>
        <pc:spChg chg="del mod">
          <ac:chgData name="Rafael Vecchio | CBA B+G" userId="7121e74c-9ce3-40e4-85c4-1776d8c9344f" providerId="ADAL" clId="{D7BEBA93-F227-447D-8DA5-30EFFAFDDC31}" dt="2023-07-05T18:52:59.636" v="5280" actId="478"/>
          <ac:spMkLst>
            <pc:docMk/>
            <pc:sldMk cId="2181793108" sldId="292"/>
            <ac:spMk id="19" creationId="{7F944900-8068-E3E2-61EC-D9D1D7B90A1A}"/>
          </ac:spMkLst>
        </pc:spChg>
      </pc:sldChg>
      <pc:sldChg chg="addSp delSp modSp add mod setBg">
        <pc:chgData name="Rafael Vecchio | CBA B+G" userId="7121e74c-9ce3-40e4-85c4-1776d8c9344f" providerId="ADAL" clId="{D7BEBA93-F227-447D-8DA5-30EFFAFDDC31}" dt="2023-07-05T18:53:16.928" v="5293"/>
        <pc:sldMkLst>
          <pc:docMk/>
          <pc:sldMk cId="3530752604" sldId="293"/>
        </pc:sldMkLst>
        <pc:spChg chg="del">
          <ac:chgData name="Rafael Vecchio | CBA B+G" userId="7121e74c-9ce3-40e4-85c4-1776d8c9344f" providerId="ADAL" clId="{D7BEBA93-F227-447D-8DA5-30EFFAFDDC31}" dt="2023-07-05T18:53:16.666" v="5292" actId="478"/>
          <ac:spMkLst>
            <pc:docMk/>
            <pc:sldMk cId="3530752604" sldId="293"/>
            <ac:spMk id="9" creationId="{0AD68064-8721-4B7D-3754-5851A008D41E}"/>
          </ac:spMkLst>
        </pc:spChg>
        <pc:spChg chg="del">
          <ac:chgData name="Rafael Vecchio | CBA B+G" userId="7121e74c-9ce3-40e4-85c4-1776d8c9344f" providerId="ADAL" clId="{D7BEBA93-F227-447D-8DA5-30EFFAFDDC31}" dt="2023-07-05T18:53:16.666" v="5292" actId="478"/>
          <ac:spMkLst>
            <pc:docMk/>
            <pc:sldMk cId="3530752604" sldId="293"/>
            <ac:spMk id="10" creationId="{F0DD0F77-DF5C-7994-0D65-7D1F2F4BA1F5}"/>
          </ac:spMkLst>
        </pc:spChg>
        <pc:spChg chg="add mod">
          <ac:chgData name="Rafael Vecchio | CBA B+G" userId="7121e74c-9ce3-40e4-85c4-1776d8c9344f" providerId="ADAL" clId="{D7BEBA93-F227-447D-8DA5-30EFFAFDDC31}" dt="2023-07-05T18:53:16.928" v="5293"/>
          <ac:spMkLst>
            <pc:docMk/>
            <pc:sldMk cId="3530752604" sldId="293"/>
            <ac:spMk id="11" creationId="{1924AA5F-940D-8383-45D1-1F82E607ADB2}"/>
          </ac:spMkLst>
        </pc:spChg>
        <pc:spChg chg="add mod">
          <ac:chgData name="Rafael Vecchio | CBA B+G" userId="7121e74c-9ce3-40e4-85c4-1776d8c9344f" providerId="ADAL" clId="{D7BEBA93-F227-447D-8DA5-30EFFAFDDC31}" dt="2023-07-05T18:53:16.928" v="5293"/>
          <ac:spMkLst>
            <pc:docMk/>
            <pc:sldMk cId="3530752604" sldId="293"/>
            <ac:spMk id="13" creationId="{CEC664A6-AF74-28A3-35FB-67799462E2DD}"/>
          </ac:spMkLst>
        </pc:spChg>
        <pc:picChg chg="mod">
          <ac:chgData name="Rafael Vecchio | CBA B+G" userId="7121e74c-9ce3-40e4-85c4-1776d8c9344f" providerId="ADAL" clId="{D7BEBA93-F227-447D-8DA5-30EFFAFDDC31}" dt="2023-07-04T18:32:04.249" v="1899" actId="14100"/>
          <ac:picMkLst>
            <pc:docMk/>
            <pc:sldMk cId="3530752604" sldId="293"/>
            <ac:picMk id="12" creationId="{EB6A8FD0-4AB0-0436-A1A4-AF2E6849EAD7}"/>
          </ac:picMkLst>
        </pc:picChg>
      </pc:sldChg>
      <pc:sldChg chg="addSp delSp modSp add mod modAnim">
        <pc:chgData name="Rafael Vecchio | CBA B+G" userId="7121e74c-9ce3-40e4-85c4-1776d8c9344f" providerId="ADAL" clId="{D7BEBA93-F227-447D-8DA5-30EFFAFDDC31}" dt="2023-07-05T17:02:57.914" v="4565" actId="1037"/>
        <pc:sldMkLst>
          <pc:docMk/>
          <pc:sldMk cId="761600543" sldId="294"/>
        </pc:sldMkLst>
        <pc:spChg chg="del">
          <ac:chgData name="Rafael Vecchio | CBA B+G" userId="7121e74c-9ce3-40e4-85c4-1776d8c9344f" providerId="ADAL" clId="{D7BEBA93-F227-447D-8DA5-30EFFAFDDC31}" dt="2023-07-04T18:42:54.079" v="2074" actId="478"/>
          <ac:spMkLst>
            <pc:docMk/>
            <pc:sldMk cId="761600543" sldId="294"/>
            <ac:spMk id="2" creationId="{4C8C6F1C-72F7-E73D-CEF7-B6AF9ABB0A76}"/>
          </ac:spMkLst>
        </pc:spChg>
        <pc:spChg chg="del mo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3" creationId="{A9405B65-BB44-0DAB-EFCE-190964503956}"/>
          </ac:spMkLst>
        </pc:spChg>
        <pc:spChg chg="del">
          <ac:chgData name="Rafael Vecchio | CBA B+G" userId="7121e74c-9ce3-40e4-85c4-1776d8c9344f" providerId="ADAL" clId="{D7BEBA93-F227-447D-8DA5-30EFFAFDDC31}" dt="2023-07-04T18:42:54.079" v="2074" actId="478"/>
          <ac:spMkLst>
            <pc:docMk/>
            <pc:sldMk cId="761600543" sldId="294"/>
            <ac:spMk id="5" creationId="{1C0B87CE-9A52-4CFE-098E-FE540605D5CD}"/>
          </ac:spMkLst>
        </pc:spChg>
        <pc:spChg chg="del">
          <ac:chgData name="Rafael Vecchio | CBA B+G" userId="7121e74c-9ce3-40e4-85c4-1776d8c9344f" providerId="ADAL" clId="{D7BEBA93-F227-447D-8DA5-30EFFAFDDC31}" dt="2023-07-04T18:42:54.079" v="2074" actId="478"/>
          <ac:spMkLst>
            <pc:docMk/>
            <pc:sldMk cId="761600543" sldId="294"/>
            <ac:spMk id="6" creationId="{4B20F1F7-F656-7029-DE22-4FE89F75DF1E}"/>
          </ac:spMkLst>
        </pc:spChg>
        <pc:spChg chg="del">
          <ac:chgData name="Rafael Vecchio | CBA B+G" userId="7121e74c-9ce3-40e4-85c4-1776d8c9344f" providerId="ADAL" clId="{D7BEBA93-F227-447D-8DA5-30EFFAFDDC31}" dt="2023-07-04T18:42:54.079" v="2074" actId="478"/>
          <ac:spMkLst>
            <pc:docMk/>
            <pc:sldMk cId="761600543" sldId="294"/>
            <ac:spMk id="7" creationId="{6507DEE2-F31C-E24E-A754-2CC0721D02DB}"/>
          </ac:spMkLst>
        </pc:spChg>
        <pc:spChg chg="del">
          <ac:chgData name="Rafael Vecchio | CBA B+G" userId="7121e74c-9ce3-40e4-85c4-1776d8c9344f" providerId="ADAL" clId="{D7BEBA93-F227-447D-8DA5-30EFFAFDDC31}" dt="2023-07-04T18:42:54.079" v="2074" actId="478"/>
          <ac:spMkLst>
            <pc:docMk/>
            <pc:sldMk cId="761600543" sldId="294"/>
            <ac:spMk id="8" creationId="{D9E7B1A5-BF1B-21DD-8C6A-C811A64CA0FF}"/>
          </ac:spMkLst>
        </pc:spChg>
        <pc:spChg chg="mod">
          <ac:chgData name="Rafael Vecchio | CBA B+G" userId="7121e74c-9ce3-40e4-85c4-1776d8c9344f" providerId="ADAL" clId="{D7BEBA93-F227-447D-8DA5-30EFFAFDDC31}" dt="2023-07-05T15:57:38.739" v="4052" actId="1076"/>
          <ac:spMkLst>
            <pc:docMk/>
            <pc:sldMk cId="761600543" sldId="294"/>
            <ac:spMk id="9" creationId="{0AD68064-8721-4B7D-3754-5851A008D41E}"/>
          </ac:spMkLst>
        </pc:spChg>
        <pc:spChg chg="del">
          <ac:chgData name="Rafael Vecchio | CBA B+G" userId="7121e74c-9ce3-40e4-85c4-1776d8c9344f" providerId="ADAL" clId="{D7BEBA93-F227-447D-8DA5-30EFFAFDDC31}" dt="2023-07-04T18:38:02.066" v="1977" actId="478"/>
          <ac:spMkLst>
            <pc:docMk/>
            <pc:sldMk cId="761600543" sldId="294"/>
            <ac:spMk id="10" creationId="{F0DD0F77-DF5C-7994-0D65-7D1F2F4BA1F5}"/>
          </ac:spMkLst>
        </pc:spChg>
        <pc:spChg chg="add del mod ord">
          <ac:chgData name="Rafael Vecchio | CBA B+G" userId="7121e74c-9ce3-40e4-85c4-1776d8c9344f" providerId="ADAL" clId="{D7BEBA93-F227-447D-8DA5-30EFFAFDDC31}" dt="2023-07-04T18:47:26.414" v="2126" actId="478"/>
          <ac:spMkLst>
            <pc:docMk/>
            <pc:sldMk cId="761600543" sldId="294"/>
            <ac:spMk id="11" creationId="{1A8A83D9-7B94-B2E5-906E-690E54CA57CE}"/>
          </ac:spMkLst>
        </pc:spChg>
        <pc:spChg chg="add del mod ord">
          <ac:chgData name="Rafael Vecchio | CBA B+G" userId="7121e74c-9ce3-40e4-85c4-1776d8c9344f" providerId="ADAL" clId="{D7BEBA93-F227-447D-8DA5-30EFFAFDDC31}" dt="2023-07-04T18:39:24.087" v="1995" actId="478"/>
          <ac:spMkLst>
            <pc:docMk/>
            <pc:sldMk cId="761600543" sldId="294"/>
            <ac:spMk id="13" creationId="{47A1B47A-B140-AFBD-A7A9-23047139B0D4}"/>
          </ac:spMkLst>
        </pc:spChg>
        <pc:spChg chg="add mod topLvl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14" creationId="{11C12C37-07B3-E130-116C-335EF3774F11}"/>
          </ac:spMkLst>
        </pc:spChg>
        <pc:spChg chg="add mod topLvl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15" creationId="{CDEAF9E7-BF0C-D163-6E61-FAB58468A99C}"/>
          </ac:spMkLst>
        </pc:spChg>
        <pc:spChg chg="add mod topLvl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16" creationId="{BA5E40BA-0B2F-5EFE-F998-D1D9D61502C9}"/>
          </ac:spMkLst>
        </pc:spChg>
        <pc:spChg chg="add mod topLvl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17" creationId="{D40FCB1E-C5E8-6113-F1A0-C835490AA66B}"/>
          </ac:spMkLst>
        </pc:spChg>
        <pc:spChg chg="add mod topLvl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18" creationId="{E859D9DB-9150-DF2E-3B5E-F2D2ACD14A0C}"/>
          </ac:spMkLst>
        </pc:spChg>
        <pc:spChg chg="add mod topLvl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19" creationId="{71E4F77C-06D5-6C22-999C-4ABE5CB8AB49}"/>
          </ac:spMkLst>
        </pc:spChg>
        <pc:spChg chg="add del mod">
          <ac:chgData name="Rafael Vecchio | CBA B+G" userId="7121e74c-9ce3-40e4-85c4-1776d8c9344f" providerId="ADAL" clId="{D7BEBA93-F227-447D-8DA5-30EFFAFDDC31}" dt="2023-07-04T18:40:16.382" v="2011" actId="478"/>
          <ac:spMkLst>
            <pc:docMk/>
            <pc:sldMk cId="761600543" sldId="294"/>
            <ac:spMk id="21" creationId="{CD1BBB42-24B1-F115-C92A-797C27C6533F}"/>
          </ac:spMkLst>
        </pc:spChg>
        <pc:spChg chg="add del mod ord">
          <ac:chgData name="Rafael Vecchio | CBA B+G" userId="7121e74c-9ce3-40e4-85c4-1776d8c9344f" providerId="ADAL" clId="{D7BEBA93-F227-447D-8DA5-30EFFAFDDC31}" dt="2023-07-04T18:41:26.374" v="2036" actId="478"/>
          <ac:spMkLst>
            <pc:docMk/>
            <pc:sldMk cId="761600543" sldId="294"/>
            <ac:spMk id="22" creationId="{38BED9FA-8FE6-F680-DCC2-F64B5497A62E}"/>
          </ac:spMkLst>
        </pc:spChg>
        <pc:spChg chg="add del mod ord">
          <ac:chgData name="Rafael Vecchio | CBA B+G" userId="7121e74c-9ce3-40e4-85c4-1776d8c9344f" providerId="ADAL" clId="{D7BEBA93-F227-447D-8DA5-30EFFAFDDC31}" dt="2023-07-04T18:41:26.374" v="2036" actId="478"/>
          <ac:spMkLst>
            <pc:docMk/>
            <pc:sldMk cId="761600543" sldId="294"/>
            <ac:spMk id="23" creationId="{8793E96C-DFC8-A1D7-A09E-ACC0EF441DC5}"/>
          </ac:spMkLst>
        </pc:spChg>
        <pc:spChg chg="add del mod ord">
          <ac:chgData name="Rafael Vecchio | CBA B+G" userId="7121e74c-9ce3-40e4-85c4-1776d8c9344f" providerId="ADAL" clId="{D7BEBA93-F227-447D-8DA5-30EFFAFDDC31}" dt="2023-07-04T18:41:26.374" v="2036" actId="478"/>
          <ac:spMkLst>
            <pc:docMk/>
            <pc:sldMk cId="761600543" sldId="294"/>
            <ac:spMk id="24" creationId="{1A64AA33-7E4D-4624-91A8-B9EF91F8A76C}"/>
          </ac:spMkLst>
        </pc:spChg>
        <pc:spChg chg="add del mod ord">
          <ac:chgData name="Rafael Vecchio | CBA B+G" userId="7121e74c-9ce3-40e4-85c4-1776d8c9344f" providerId="ADAL" clId="{D7BEBA93-F227-447D-8DA5-30EFFAFDDC31}" dt="2023-07-04T18:41:26.374" v="2036" actId="478"/>
          <ac:spMkLst>
            <pc:docMk/>
            <pc:sldMk cId="761600543" sldId="294"/>
            <ac:spMk id="25" creationId="{F7B97557-10EE-7452-8AA1-0DBDA8E1FC46}"/>
          </ac:spMkLst>
        </pc:spChg>
        <pc:spChg chg="add del mod">
          <ac:chgData name="Rafael Vecchio | CBA B+G" userId="7121e74c-9ce3-40e4-85c4-1776d8c9344f" providerId="ADAL" clId="{D7BEBA93-F227-447D-8DA5-30EFFAFDDC31}" dt="2023-07-04T18:41:26.374" v="2036" actId="478"/>
          <ac:spMkLst>
            <pc:docMk/>
            <pc:sldMk cId="761600543" sldId="294"/>
            <ac:spMk id="26" creationId="{46C3F9A1-E582-45DC-7731-9882AA311286}"/>
          </ac:spMkLst>
        </pc:spChg>
        <pc:spChg chg="add mod">
          <ac:chgData name="Rafael Vecchio | CBA B+G" userId="7121e74c-9ce3-40e4-85c4-1776d8c9344f" providerId="ADAL" clId="{D7BEBA93-F227-447D-8DA5-30EFFAFDDC31}" dt="2023-07-04T18:41:40.204" v="2039" actId="164"/>
          <ac:spMkLst>
            <pc:docMk/>
            <pc:sldMk cId="761600543" sldId="294"/>
            <ac:spMk id="27" creationId="{005D1C94-F411-1EBD-E446-354B3AB63D85}"/>
          </ac:spMkLst>
        </pc:spChg>
        <pc:spChg chg="add del mod ord">
          <ac:chgData name="Rafael Vecchio | CBA B+G" userId="7121e74c-9ce3-40e4-85c4-1776d8c9344f" providerId="ADAL" clId="{D7BEBA93-F227-447D-8DA5-30EFFAFDDC31}" dt="2023-07-04T18:47:24.654" v="2125" actId="478"/>
          <ac:spMkLst>
            <pc:docMk/>
            <pc:sldMk cId="761600543" sldId="294"/>
            <ac:spMk id="29" creationId="{E2EBA75B-4E82-E241-78F3-421E7D0FF3B4}"/>
          </ac:spMkLst>
        </pc:spChg>
        <pc:spChg chg="add del mod or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30" creationId="{572FCE7D-ECFB-6D52-E9F7-1353D5D8EDD1}"/>
          </ac:spMkLst>
        </pc:spChg>
        <pc:spChg chg="add del mod or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31" creationId="{BA47BB44-5354-A6EB-DBBC-BBF8E2D2BADA}"/>
          </ac:spMkLst>
        </pc:spChg>
        <pc:spChg chg="add del mod or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32" creationId="{E9BB1590-CB1D-D695-2D7D-857150BAEB2A}"/>
          </ac:spMkLst>
        </pc:spChg>
        <pc:spChg chg="add del mod or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33" creationId="{5DDFFEC1-C951-06C9-EF88-C745460602F1}"/>
          </ac:spMkLst>
        </pc:spChg>
        <pc:spChg chg="add del mod or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34" creationId="{28C4ED81-E37A-699F-2D2A-B7BEDC0639A5}"/>
          </ac:spMkLst>
        </pc:spChg>
        <pc:spChg chg="add mod topLvl">
          <ac:chgData name="Rafael Vecchio | CBA B+G" userId="7121e74c-9ce3-40e4-85c4-1776d8c9344f" providerId="ADAL" clId="{D7BEBA93-F227-447D-8DA5-30EFFAFDDC31}" dt="2023-07-05T17:02:54.388" v="4563" actId="14100"/>
          <ac:spMkLst>
            <pc:docMk/>
            <pc:sldMk cId="761600543" sldId="294"/>
            <ac:spMk id="36" creationId="{05F0CF7A-235C-AB50-0864-8E18E8B81D8D}"/>
          </ac:spMkLst>
        </pc:spChg>
        <pc:spChg chg="add mod topLvl">
          <ac:chgData name="Rafael Vecchio | CBA B+G" userId="7121e74c-9ce3-40e4-85c4-1776d8c9344f" providerId="ADAL" clId="{D7BEBA93-F227-447D-8DA5-30EFFAFDDC31}" dt="2023-07-05T17:02:51.378" v="4562" actId="14100"/>
          <ac:spMkLst>
            <pc:docMk/>
            <pc:sldMk cId="761600543" sldId="294"/>
            <ac:spMk id="37" creationId="{F72A14A3-0940-2156-32C7-E5ECF734AD6A}"/>
          </ac:spMkLst>
        </pc:spChg>
        <pc:spChg chg="add mo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38" creationId="{68CBA2F4-7139-6105-DACA-C2A6D0C198DF}"/>
          </ac:spMkLst>
        </pc:spChg>
        <pc:spChg chg="add mod topLvl">
          <ac:chgData name="Rafael Vecchio | CBA B+G" userId="7121e74c-9ce3-40e4-85c4-1776d8c9344f" providerId="ADAL" clId="{D7BEBA93-F227-447D-8DA5-30EFFAFDDC31}" dt="2023-07-05T17:02:45.113" v="4561" actId="1037"/>
          <ac:spMkLst>
            <pc:docMk/>
            <pc:sldMk cId="761600543" sldId="294"/>
            <ac:spMk id="39" creationId="{3ACC06B1-C5EB-5280-D76A-514B5C9F3351}"/>
          </ac:spMkLst>
        </pc:spChg>
        <pc:spChg chg="add mod topLvl">
          <ac:chgData name="Rafael Vecchio | CBA B+G" userId="7121e74c-9ce3-40e4-85c4-1776d8c9344f" providerId="ADAL" clId="{D7BEBA93-F227-447D-8DA5-30EFFAFDDC31}" dt="2023-07-05T17:02:38.307" v="4557" actId="1038"/>
          <ac:spMkLst>
            <pc:docMk/>
            <pc:sldMk cId="761600543" sldId="294"/>
            <ac:spMk id="40" creationId="{08AFA993-0F1C-9CD5-B0ED-8F70C0F002BE}"/>
          </ac:spMkLst>
        </pc:spChg>
        <pc:spChg chg="add del mod">
          <ac:chgData name="Rafael Vecchio | CBA B+G" userId="7121e74c-9ce3-40e4-85c4-1776d8c9344f" providerId="ADAL" clId="{D7BEBA93-F227-447D-8DA5-30EFFAFDDC31}" dt="2023-07-04T18:47:22.574" v="2124" actId="478"/>
          <ac:spMkLst>
            <pc:docMk/>
            <pc:sldMk cId="761600543" sldId="294"/>
            <ac:spMk id="41" creationId="{DB44C3C5-6AA2-549B-CBD8-377E15E26047}"/>
          </ac:spMkLst>
        </pc:spChg>
        <pc:spChg chg="add mod or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42" creationId="{98502294-22F8-6075-59CF-AF1F4EC68DF9}"/>
          </ac:spMkLst>
        </pc:spChg>
        <pc:spChg chg="add mod or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43" creationId="{08338AF3-0ED0-A1DB-5B33-B440B5DACB4F}"/>
          </ac:spMkLst>
        </pc:spChg>
        <pc:spChg chg="add mod or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44" creationId="{B9947561-1732-3408-520C-4627F94633AA}"/>
          </ac:spMkLst>
        </pc:spChg>
        <pc:spChg chg="add mod">
          <ac:chgData name="Rafael Vecchio | CBA B+G" userId="7121e74c-9ce3-40e4-85c4-1776d8c9344f" providerId="ADAL" clId="{D7BEBA93-F227-447D-8DA5-30EFFAFDDC31}" dt="2023-07-04T18:47:49.378" v="2133" actId="571"/>
          <ac:spMkLst>
            <pc:docMk/>
            <pc:sldMk cId="761600543" sldId="294"/>
            <ac:spMk id="45" creationId="{93C5FD07-9375-DE4E-D63F-B0A7A685FA66}"/>
          </ac:spMkLst>
        </pc:spChg>
        <pc:spChg chg="add mod">
          <ac:chgData name="Rafael Vecchio | CBA B+G" userId="7121e74c-9ce3-40e4-85c4-1776d8c9344f" providerId="ADAL" clId="{D7BEBA93-F227-447D-8DA5-30EFFAFDDC31}" dt="2023-07-04T18:47:49.378" v="2133" actId="571"/>
          <ac:spMkLst>
            <pc:docMk/>
            <pc:sldMk cId="761600543" sldId="294"/>
            <ac:spMk id="46" creationId="{C1999782-BE72-4E0D-5443-48211F45122A}"/>
          </ac:spMkLst>
        </pc:spChg>
        <pc:spChg chg="add mod or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47" creationId="{F799F46E-8F06-B430-50F4-B47BF5F312AB}"/>
          </ac:spMkLst>
        </pc:spChg>
        <pc:spChg chg="add mod or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48" creationId="{F6091993-E5D0-9C5A-A80B-1F22AB78777D}"/>
          </ac:spMkLst>
        </pc:spChg>
        <pc:spChg chg="add mod ord topLvl">
          <ac:chgData name="Rafael Vecchio | CBA B+G" userId="7121e74c-9ce3-40e4-85c4-1776d8c9344f" providerId="ADAL" clId="{D7BEBA93-F227-447D-8DA5-30EFFAFDDC31}" dt="2023-07-05T15:57:55.413" v="4056" actId="404"/>
          <ac:spMkLst>
            <pc:docMk/>
            <pc:sldMk cId="761600543" sldId="294"/>
            <ac:spMk id="49" creationId="{07FC28D6-95DB-AF3E-5341-8EB9510169A6}"/>
          </ac:spMkLst>
        </pc:spChg>
        <pc:spChg chg="add mod topLvl">
          <ac:chgData name="Rafael Vecchio | CBA B+G" userId="7121e74c-9ce3-40e4-85c4-1776d8c9344f" providerId="ADAL" clId="{D7BEBA93-F227-447D-8DA5-30EFFAFDDC31}" dt="2023-07-05T17:02:57.914" v="4565" actId="1037"/>
          <ac:spMkLst>
            <pc:docMk/>
            <pc:sldMk cId="761600543" sldId="294"/>
            <ac:spMk id="50" creationId="{889C4BEF-2D6A-27EA-A248-76666244F281}"/>
          </ac:spMkLst>
        </pc:spChg>
        <pc:spChg chg="add mod">
          <ac:chgData name="Rafael Vecchio | CBA B+G" userId="7121e74c-9ce3-40e4-85c4-1776d8c9344f" providerId="ADAL" clId="{D7BEBA93-F227-447D-8DA5-30EFFAFDDC31}" dt="2023-07-04T19:03:13.204" v="2673" actId="1076"/>
          <ac:spMkLst>
            <pc:docMk/>
            <pc:sldMk cId="761600543" sldId="294"/>
            <ac:spMk id="52" creationId="{413CF010-A543-6F62-0E7B-021E2DD26BA0}"/>
          </ac:spMkLst>
        </pc:spChg>
        <pc:spChg chg="add mod">
          <ac:chgData name="Rafael Vecchio | CBA B+G" userId="7121e74c-9ce3-40e4-85c4-1776d8c9344f" providerId="ADAL" clId="{D7BEBA93-F227-447D-8DA5-30EFFAFDDC31}" dt="2023-07-04T19:03:13.204" v="2673" actId="1076"/>
          <ac:spMkLst>
            <pc:docMk/>
            <pc:sldMk cId="761600543" sldId="294"/>
            <ac:spMk id="53" creationId="{27317F9D-667F-99D0-1023-5A7A78AEB1E6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54" creationId="{096157F4-1B91-D2DA-8CA5-BD4AE089C3E5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55" creationId="{7EC6B2A6-AB76-00DC-923F-6FC4C573CC6D}"/>
          </ac:spMkLst>
        </pc:spChg>
        <pc:spChg chg="add mod">
          <ac:chgData name="Rafael Vecchio | CBA B+G" userId="7121e74c-9ce3-40e4-85c4-1776d8c9344f" providerId="ADAL" clId="{D7BEBA93-F227-447D-8DA5-30EFFAFDDC31}" dt="2023-07-04T18:56:53.154" v="2379" actId="571"/>
          <ac:spMkLst>
            <pc:docMk/>
            <pc:sldMk cId="761600543" sldId="294"/>
            <ac:spMk id="56" creationId="{51DEDB72-6B86-F2F2-4091-D8FF69381644}"/>
          </ac:spMkLst>
        </pc:spChg>
        <pc:spChg chg="add del mod">
          <ac:chgData name="Rafael Vecchio | CBA B+G" userId="7121e74c-9ce3-40e4-85c4-1776d8c9344f" providerId="ADAL" clId="{D7BEBA93-F227-447D-8DA5-30EFFAFDDC31}" dt="2023-07-04T18:57:17.878" v="2387" actId="478"/>
          <ac:spMkLst>
            <pc:docMk/>
            <pc:sldMk cId="761600543" sldId="294"/>
            <ac:spMk id="57" creationId="{637144DB-399C-F513-1E00-0C10F405CAC9}"/>
          </ac:spMkLst>
        </pc:spChg>
        <pc:spChg chg="add del mod">
          <ac:chgData name="Rafael Vecchio | CBA B+G" userId="7121e74c-9ce3-40e4-85c4-1776d8c9344f" providerId="ADAL" clId="{D7BEBA93-F227-447D-8DA5-30EFFAFDDC31}" dt="2023-07-04T18:57:39.605" v="2392" actId="478"/>
          <ac:spMkLst>
            <pc:docMk/>
            <pc:sldMk cId="761600543" sldId="294"/>
            <ac:spMk id="58" creationId="{4D114D05-28A3-4ECA-B307-8B57649584D0}"/>
          </ac:spMkLst>
        </pc:spChg>
        <pc:spChg chg="add del mod">
          <ac:chgData name="Rafael Vecchio | CBA B+G" userId="7121e74c-9ce3-40e4-85c4-1776d8c9344f" providerId="ADAL" clId="{D7BEBA93-F227-447D-8DA5-30EFFAFDDC31}" dt="2023-07-04T18:58:28.751" v="2395" actId="478"/>
          <ac:spMkLst>
            <pc:docMk/>
            <pc:sldMk cId="761600543" sldId="294"/>
            <ac:spMk id="59" creationId="{F1D4B0D7-AC4A-BC26-37C5-7FB6B9B689A4}"/>
          </ac:spMkLst>
        </pc:spChg>
        <pc:spChg chg="add del mod">
          <ac:chgData name="Rafael Vecchio | CBA B+G" userId="7121e74c-9ce3-40e4-85c4-1776d8c9344f" providerId="ADAL" clId="{D7BEBA93-F227-447D-8DA5-30EFFAFDDC31}" dt="2023-07-04T18:59:02.657" v="2404" actId="478"/>
          <ac:spMkLst>
            <pc:docMk/>
            <pc:sldMk cId="761600543" sldId="294"/>
            <ac:spMk id="60" creationId="{4B202C9C-9CA5-4705-2250-7D94447DD823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1" creationId="{499AF539-730F-CB19-09B9-07BFEEC0D08D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2" creationId="{83162B76-F22B-040E-8E71-8D7FF06E4942}"/>
          </ac:spMkLst>
        </pc:spChg>
        <pc:spChg chg="add mod or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3" creationId="{70A8B1E6-9351-B3E5-9880-E3DD9EE2BF34}"/>
          </ac:spMkLst>
        </pc:spChg>
        <pc:spChg chg="add mod">
          <ac:chgData name="Rafael Vecchio | CBA B+G" userId="7121e74c-9ce3-40e4-85c4-1776d8c9344f" providerId="ADAL" clId="{D7BEBA93-F227-447D-8DA5-30EFFAFDDC31}" dt="2023-07-04T19:00:35.923" v="2491" actId="571"/>
          <ac:spMkLst>
            <pc:docMk/>
            <pc:sldMk cId="761600543" sldId="294"/>
            <ac:spMk id="64" creationId="{2B022C04-9902-F9AA-4568-6DCC561F6993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5" creationId="{33398CEE-6612-16DE-DA03-F3403DA654E8}"/>
          </ac:spMkLst>
        </pc:spChg>
        <pc:spChg chg="add mod or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6" creationId="{57DB8BD7-DBCA-27FC-EC70-050F22A3CD03}"/>
          </ac:spMkLst>
        </pc:spChg>
        <pc:spChg chg="add mod or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7" creationId="{96443BA6-F0C3-FD8E-843A-FC342F3E8DF8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8" creationId="{1B1F1EFF-37DB-8D09-C8D7-37F5DC3D5522}"/>
          </ac:spMkLst>
        </pc:spChg>
        <pc:spChg chg="add mod">
          <ac:chgData name="Rafael Vecchio | CBA B+G" userId="7121e74c-9ce3-40e4-85c4-1776d8c9344f" providerId="ADAL" clId="{D7BEBA93-F227-447D-8DA5-30EFFAFDDC31}" dt="2023-07-05T15:58:07.093" v="4058" actId="403"/>
          <ac:spMkLst>
            <pc:docMk/>
            <pc:sldMk cId="761600543" sldId="294"/>
            <ac:spMk id="69" creationId="{25F3AFF6-16CE-8768-D0F3-ABFEB93C94F4}"/>
          </ac:spMkLst>
        </pc:spChg>
        <pc:grpChg chg="add del mod ord">
          <ac:chgData name="Rafael Vecchio | CBA B+G" userId="7121e74c-9ce3-40e4-85c4-1776d8c9344f" providerId="ADAL" clId="{D7BEBA93-F227-447D-8DA5-30EFFAFDDC31}" dt="2023-07-04T18:41:30.684" v="2037" actId="165"/>
          <ac:grpSpMkLst>
            <pc:docMk/>
            <pc:sldMk cId="761600543" sldId="294"/>
            <ac:grpSpMk id="20" creationId="{CE07DA3E-D263-C4F5-CA5A-52D7215799CD}"/>
          </ac:grpSpMkLst>
        </pc:grpChg>
        <pc:grpChg chg="add del mod ord">
          <ac:chgData name="Rafael Vecchio | CBA B+G" userId="7121e74c-9ce3-40e4-85c4-1776d8c9344f" providerId="ADAL" clId="{D7BEBA93-F227-447D-8DA5-30EFFAFDDC31}" dt="2023-07-04T18:42:38.262" v="2072" actId="478"/>
          <ac:grpSpMkLst>
            <pc:docMk/>
            <pc:sldMk cId="761600543" sldId="294"/>
            <ac:grpSpMk id="28" creationId="{491C8401-C0DA-6BB0-37E2-73A8129C3FAA}"/>
          </ac:grpSpMkLst>
        </pc:grpChg>
        <pc:grpChg chg="add del mod">
          <ac:chgData name="Rafael Vecchio | CBA B+G" userId="7121e74c-9ce3-40e4-85c4-1776d8c9344f" providerId="ADAL" clId="{D7BEBA93-F227-447D-8DA5-30EFFAFDDC31}" dt="2023-07-04T18:51:03.876" v="2248" actId="165"/>
          <ac:grpSpMkLst>
            <pc:docMk/>
            <pc:sldMk cId="761600543" sldId="294"/>
            <ac:grpSpMk id="51" creationId="{4CD0D7D5-4D0E-6757-53C0-857A9C580CF2}"/>
          </ac:grpSpMkLst>
        </pc:grpChg>
        <pc:grpChg chg="add mod">
          <ac:chgData name="Rafael Vecchio | CBA B+G" userId="7121e74c-9ce3-40e4-85c4-1776d8c9344f" providerId="ADAL" clId="{D7BEBA93-F227-447D-8DA5-30EFFAFDDC31}" dt="2023-07-04T19:03:22.968" v="2675" actId="164"/>
          <ac:grpSpMkLst>
            <pc:docMk/>
            <pc:sldMk cId="761600543" sldId="294"/>
            <ac:grpSpMk id="70" creationId="{001F66BA-B9EC-9D92-B000-918B9EA63D6A}"/>
          </ac:grpSpMkLst>
        </pc:grpChg>
        <pc:grpChg chg="add mod">
          <ac:chgData name="Rafael Vecchio | CBA B+G" userId="7121e74c-9ce3-40e4-85c4-1776d8c9344f" providerId="ADAL" clId="{D7BEBA93-F227-447D-8DA5-30EFFAFDDC31}" dt="2023-07-04T19:03:26.065" v="2676" actId="164"/>
          <ac:grpSpMkLst>
            <pc:docMk/>
            <pc:sldMk cId="761600543" sldId="294"/>
            <ac:grpSpMk id="71" creationId="{64BAB0D0-A596-2D8D-3614-F1710AB9A363}"/>
          </ac:grpSpMkLst>
        </pc:grpChg>
        <pc:grpChg chg="add mod">
          <ac:chgData name="Rafael Vecchio | CBA B+G" userId="7121e74c-9ce3-40e4-85c4-1776d8c9344f" providerId="ADAL" clId="{D7BEBA93-F227-447D-8DA5-30EFFAFDDC31}" dt="2023-07-04T19:03:28.903" v="2677" actId="164"/>
          <ac:grpSpMkLst>
            <pc:docMk/>
            <pc:sldMk cId="761600543" sldId="294"/>
            <ac:grpSpMk id="72" creationId="{BB33A187-95A1-EE05-EE7F-AE6DA7A144E7}"/>
          </ac:grpSpMkLst>
        </pc:grpChg>
        <pc:grpChg chg="add mod">
          <ac:chgData name="Rafael Vecchio | CBA B+G" userId="7121e74c-9ce3-40e4-85c4-1776d8c9344f" providerId="ADAL" clId="{D7BEBA93-F227-447D-8DA5-30EFFAFDDC31}" dt="2023-07-04T19:03:31.775" v="2678" actId="164"/>
          <ac:grpSpMkLst>
            <pc:docMk/>
            <pc:sldMk cId="761600543" sldId="294"/>
            <ac:grpSpMk id="73" creationId="{2011DCC3-F2BD-286D-C637-30836667E103}"/>
          </ac:grpSpMkLst>
        </pc:grpChg>
        <pc:grpChg chg="add mod">
          <ac:chgData name="Rafael Vecchio | CBA B+G" userId="7121e74c-9ce3-40e4-85c4-1776d8c9344f" providerId="ADAL" clId="{D7BEBA93-F227-447D-8DA5-30EFFAFDDC31}" dt="2023-07-04T19:03:35.187" v="2679" actId="164"/>
          <ac:grpSpMkLst>
            <pc:docMk/>
            <pc:sldMk cId="761600543" sldId="294"/>
            <ac:grpSpMk id="74" creationId="{654CBD32-B787-99C7-DDEB-F4F1C420F7D1}"/>
          </ac:grpSpMkLst>
        </pc:grpChg>
        <pc:grpChg chg="add mod">
          <ac:chgData name="Rafael Vecchio | CBA B+G" userId="7121e74c-9ce3-40e4-85c4-1776d8c9344f" providerId="ADAL" clId="{D7BEBA93-F227-447D-8DA5-30EFFAFDDC31}" dt="2023-07-05T17:02:42.004" v="4559" actId="1038"/>
          <ac:grpSpMkLst>
            <pc:docMk/>
            <pc:sldMk cId="761600543" sldId="294"/>
            <ac:grpSpMk id="75" creationId="{D66605BF-3E8C-9427-E82E-E0AB79DE3953}"/>
          </ac:grpSpMkLst>
        </pc:grpChg>
        <pc:grpChg chg="add mod">
          <ac:chgData name="Rafael Vecchio | CBA B+G" userId="7121e74c-9ce3-40e4-85c4-1776d8c9344f" providerId="ADAL" clId="{D7BEBA93-F227-447D-8DA5-30EFFAFDDC31}" dt="2023-07-04T19:03:45.612" v="2683" actId="1076"/>
          <ac:grpSpMkLst>
            <pc:docMk/>
            <pc:sldMk cId="761600543" sldId="294"/>
            <ac:grpSpMk id="76" creationId="{E8B8A1F9-4254-81A6-7EED-B793AC098F8A}"/>
          </ac:grpSpMkLst>
        </pc:grpChg>
        <pc:grpChg chg="add mod">
          <ac:chgData name="Rafael Vecchio | CBA B+G" userId="7121e74c-9ce3-40e4-85c4-1776d8c9344f" providerId="ADAL" clId="{D7BEBA93-F227-447D-8DA5-30EFFAFDDC31}" dt="2023-07-04T19:03:48.673" v="2684" actId="164"/>
          <ac:grpSpMkLst>
            <pc:docMk/>
            <pc:sldMk cId="761600543" sldId="294"/>
            <ac:grpSpMk id="77" creationId="{C2A7EFC7-EB05-87E2-394D-3C8CFD47DC0C}"/>
          </ac:grpSpMkLst>
        </pc:grpChg>
        <pc:grpChg chg="add mod">
          <ac:chgData name="Rafael Vecchio | CBA B+G" userId="7121e74c-9ce3-40e4-85c4-1776d8c9344f" providerId="ADAL" clId="{D7BEBA93-F227-447D-8DA5-30EFFAFDDC31}" dt="2023-07-04T19:03:52.431" v="2685" actId="164"/>
          <ac:grpSpMkLst>
            <pc:docMk/>
            <pc:sldMk cId="761600543" sldId="294"/>
            <ac:grpSpMk id="78" creationId="{11A58012-7EF5-DA8B-9AAE-8342F301758F}"/>
          </ac:grpSpMkLst>
        </pc:grpChg>
        <pc:grpChg chg="add mod">
          <ac:chgData name="Rafael Vecchio | CBA B+G" userId="7121e74c-9ce3-40e4-85c4-1776d8c9344f" providerId="ADAL" clId="{D7BEBA93-F227-447D-8DA5-30EFFAFDDC31}" dt="2023-07-04T19:03:57.213" v="2687" actId="164"/>
          <ac:grpSpMkLst>
            <pc:docMk/>
            <pc:sldMk cId="761600543" sldId="294"/>
            <ac:grpSpMk id="79" creationId="{A9780123-2D50-6E6E-6B42-1F7281FDE18C}"/>
          </ac:grpSpMkLst>
        </pc:grpChg>
        <pc:grpChg chg="add mod">
          <ac:chgData name="Rafael Vecchio | CBA B+G" userId="7121e74c-9ce3-40e4-85c4-1776d8c9344f" providerId="ADAL" clId="{D7BEBA93-F227-447D-8DA5-30EFFAFDDC31}" dt="2023-07-04T19:04:00.162" v="2688" actId="164"/>
          <ac:grpSpMkLst>
            <pc:docMk/>
            <pc:sldMk cId="761600543" sldId="294"/>
            <ac:grpSpMk id="80" creationId="{81EE3270-4AE0-3CDF-58A5-FB351358E178}"/>
          </ac:grpSpMkLst>
        </pc:grpChg>
        <pc:picChg chg="del">
          <ac:chgData name="Rafael Vecchio | CBA B+G" userId="7121e74c-9ce3-40e4-85c4-1776d8c9344f" providerId="ADAL" clId="{D7BEBA93-F227-447D-8DA5-30EFFAFDDC31}" dt="2023-07-04T18:38:10.162" v="1980" actId="478"/>
          <ac:picMkLst>
            <pc:docMk/>
            <pc:sldMk cId="761600543" sldId="294"/>
            <ac:picMk id="4" creationId="{7256D419-EE1B-6AC6-4539-75D8CA277F82}"/>
          </ac:picMkLst>
        </pc:picChg>
        <pc:picChg chg="del">
          <ac:chgData name="Rafael Vecchio | CBA B+G" userId="7121e74c-9ce3-40e4-85c4-1776d8c9344f" providerId="ADAL" clId="{D7BEBA93-F227-447D-8DA5-30EFFAFDDC31}" dt="2023-07-04T18:38:08.845" v="1979" actId="478"/>
          <ac:picMkLst>
            <pc:docMk/>
            <pc:sldMk cId="761600543" sldId="294"/>
            <ac:picMk id="12" creationId="{EB6A8FD0-4AB0-0436-A1A4-AF2E6849EAD7}"/>
          </ac:picMkLst>
        </pc:picChg>
        <pc:picChg chg="add del mod">
          <ac:chgData name="Rafael Vecchio | CBA B+G" userId="7121e74c-9ce3-40e4-85c4-1776d8c9344f" providerId="ADAL" clId="{D7BEBA93-F227-447D-8DA5-30EFFAFDDC31}" dt="2023-07-04T18:43:05.889" v="2078"/>
          <ac:picMkLst>
            <pc:docMk/>
            <pc:sldMk cId="761600543" sldId="294"/>
            <ac:picMk id="35" creationId="{45B17C74-1340-B2D0-C90A-9EB6E8550E3A}"/>
          </ac:picMkLst>
        </pc:picChg>
      </pc:sldChg>
      <pc:sldChg chg="addSp delSp modSp add mod delAnim">
        <pc:chgData name="Rafael Vecchio | CBA B+G" userId="7121e74c-9ce3-40e4-85c4-1776d8c9344f" providerId="ADAL" clId="{D7BEBA93-F227-447D-8DA5-30EFFAFDDC31}" dt="2023-07-05T16:03:07.170" v="4091"/>
        <pc:sldMkLst>
          <pc:docMk/>
          <pc:sldMk cId="3516513548" sldId="295"/>
        </pc:sldMkLst>
        <pc:spChg chg="add del mod">
          <ac:chgData name="Rafael Vecchio | CBA B+G" userId="7121e74c-9ce3-40e4-85c4-1776d8c9344f" providerId="ADAL" clId="{D7BEBA93-F227-447D-8DA5-30EFFAFDDC31}" dt="2023-07-04T19:12:41.144" v="2708" actId="478"/>
          <ac:spMkLst>
            <pc:docMk/>
            <pc:sldMk cId="3516513548" sldId="295"/>
            <ac:spMk id="2" creationId="{89A6C3AA-7021-75E7-6518-81D148925F79}"/>
          </ac:spMkLst>
        </pc:spChg>
        <pc:spChg chg="add mod">
          <ac:chgData name="Rafael Vecchio | CBA B+G" userId="7121e74c-9ce3-40e4-85c4-1776d8c9344f" providerId="ADAL" clId="{D7BEBA93-F227-447D-8DA5-30EFFAFDDC31}" dt="2023-07-05T16:03:07.170" v="4091"/>
          <ac:spMkLst>
            <pc:docMk/>
            <pc:sldMk cId="3516513548" sldId="295"/>
            <ac:spMk id="2" creationId="{9C840772-5FD2-C476-4947-D234397C46BF}"/>
          </ac:spMkLst>
        </pc:spChg>
        <pc:spChg chg="add del mod">
          <ac:chgData name="Rafael Vecchio | CBA B+G" userId="7121e74c-9ce3-40e4-85c4-1776d8c9344f" providerId="ADAL" clId="{D7BEBA93-F227-447D-8DA5-30EFFAFDDC31}" dt="2023-07-05T16:03:06.919" v="4090" actId="478"/>
          <ac:spMkLst>
            <pc:docMk/>
            <pc:sldMk cId="3516513548" sldId="295"/>
            <ac:spMk id="5" creationId="{5FD7FB1C-D3AB-4E83-334C-491E3CEE29C7}"/>
          </ac:spMkLst>
        </pc:spChg>
        <pc:spChg chg="add del mod">
          <ac:chgData name="Rafael Vecchio | CBA B+G" userId="7121e74c-9ce3-40e4-85c4-1776d8c9344f" providerId="ADAL" clId="{D7BEBA93-F227-447D-8DA5-30EFFAFDDC31}" dt="2023-07-04T19:15:54.005" v="2767" actId="478"/>
          <ac:spMkLst>
            <pc:docMk/>
            <pc:sldMk cId="3516513548" sldId="295"/>
            <ac:spMk id="6" creationId="{C8709428-2247-E6DB-6CFA-48BBF12415EF}"/>
          </ac:spMkLst>
        </pc:spChg>
        <pc:spChg chg="del mod">
          <ac:chgData name="Rafael Vecchio | CBA B+G" userId="7121e74c-9ce3-40e4-85c4-1776d8c9344f" providerId="ADAL" clId="{D7BEBA93-F227-447D-8DA5-30EFFAFDDC31}" dt="2023-07-04T19:14:28.869" v="2733" actId="478"/>
          <ac:spMkLst>
            <pc:docMk/>
            <pc:sldMk cId="3516513548" sldId="295"/>
            <ac:spMk id="9" creationId="{0AD68064-8721-4B7D-3754-5851A008D41E}"/>
          </ac:spMkLst>
        </pc:spChg>
        <pc:spChg chg="del">
          <ac:chgData name="Rafael Vecchio | CBA B+G" userId="7121e74c-9ce3-40e4-85c4-1776d8c9344f" providerId="ADAL" clId="{D7BEBA93-F227-447D-8DA5-30EFFAFDDC31}" dt="2023-07-04T19:07:25.083" v="2702" actId="478"/>
          <ac:spMkLst>
            <pc:docMk/>
            <pc:sldMk cId="3516513548" sldId="295"/>
            <ac:spMk id="52" creationId="{413CF010-A543-6F62-0E7B-021E2DD26BA0}"/>
          </ac:spMkLst>
        </pc:spChg>
        <pc:spChg chg="del">
          <ac:chgData name="Rafael Vecchio | CBA B+G" userId="7121e74c-9ce3-40e4-85c4-1776d8c9344f" providerId="ADAL" clId="{D7BEBA93-F227-447D-8DA5-30EFFAFDDC31}" dt="2023-07-04T19:07:25.083" v="2702" actId="478"/>
          <ac:spMkLst>
            <pc:docMk/>
            <pc:sldMk cId="3516513548" sldId="295"/>
            <ac:spMk id="53" creationId="{27317F9D-667F-99D0-1023-5A7A78AEB1E6}"/>
          </ac:spMkLst>
        </pc:s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0" creationId="{001F66BA-B9EC-9D92-B000-918B9EA63D6A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1" creationId="{64BAB0D0-A596-2D8D-3614-F1710AB9A363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2" creationId="{BB33A187-95A1-EE05-EE7F-AE6DA7A144E7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3" creationId="{2011DCC3-F2BD-286D-C637-30836667E103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4" creationId="{654CBD32-B787-99C7-DDEB-F4F1C420F7D1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5" creationId="{D66605BF-3E8C-9427-E82E-E0AB79DE3953}"/>
          </ac:grpSpMkLst>
        </pc:grpChg>
        <pc:grpChg chg="del">
          <ac:chgData name="Rafael Vecchio | CBA B+G" userId="7121e74c-9ce3-40e4-85c4-1776d8c9344f" providerId="ADAL" clId="{D7BEBA93-F227-447D-8DA5-30EFFAFDDC31}" dt="2023-07-04T19:07:25.083" v="2702" actId="478"/>
          <ac:grpSpMkLst>
            <pc:docMk/>
            <pc:sldMk cId="3516513548" sldId="295"/>
            <ac:grpSpMk id="76" creationId="{E8B8A1F9-4254-81A6-7EED-B793AC098F8A}"/>
          </ac:grpSpMkLst>
        </pc:grpChg>
        <pc:grpChg chg="del">
          <ac:chgData name="Rafael Vecchio | CBA B+G" userId="7121e74c-9ce3-40e4-85c4-1776d8c9344f" providerId="ADAL" clId="{D7BEBA93-F227-447D-8DA5-30EFFAFDDC31}" dt="2023-07-04T19:07:25.083" v="2702" actId="478"/>
          <ac:grpSpMkLst>
            <pc:docMk/>
            <pc:sldMk cId="3516513548" sldId="295"/>
            <ac:grpSpMk id="77" creationId="{C2A7EFC7-EB05-87E2-394D-3C8CFD47DC0C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78" creationId="{11A58012-7EF5-DA8B-9AAE-8342F301758F}"/>
          </ac:grpSpMkLst>
        </pc:grpChg>
        <pc:grpChg chg="del">
          <ac:chgData name="Rafael Vecchio | CBA B+G" userId="7121e74c-9ce3-40e4-85c4-1776d8c9344f" providerId="ADAL" clId="{D7BEBA93-F227-447D-8DA5-30EFFAFDDC31}" dt="2023-07-04T19:07:25.083" v="2702" actId="478"/>
          <ac:grpSpMkLst>
            <pc:docMk/>
            <pc:sldMk cId="3516513548" sldId="295"/>
            <ac:grpSpMk id="79" creationId="{A9780123-2D50-6E6E-6B42-1F7281FDE18C}"/>
          </ac:grpSpMkLst>
        </pc:grpChg>
        <pc:grpChg chg="del">
          <ac:chgData name="Rafael Vecchio | CBA B+G" userId="7121e74c-9ce3-40e4-85c4-1776d8c9344f" providerId="ADAL" clId="{D7BEBA93-F227-447D-8DA5-30EFFAFDDC31}" dt="2023-07-04T19:07:21.910" v="2701" actId="478"/>
          <ac:grpSpMkLst>
            <pc:docMk/>
            <pc:sldMk cId="3516513548" sldId="295"/>
            <ac:grpSpMk id="80" creationId="{81EE3270-4AE0-3CDF-58A5-FB351358E178}"/>
          </ac:grpSpMkLst>
        </pc:grpChg>
        <pc:picChg chg="add del mod">
          <ac:chgData name="Rafael Vecchio | CBA B+G" userId="7121e74c-9ce3-40e4-85c4-1776d8c9344f" providerId="ADAL" clId="{D7BEBA93-F227-447D-8DA5-30EFFAFDDC31}" dt="2023-07-04T19:16:13.792" v="2774" actId="478"/>
          <ac:picMkLst>
            <pc:docMk/>
            <pc:sldMk cId="3516513548" sldId="295"/>
            <ac:picMk id="4" creationId="{A78507F9-DCAD-93A6-2744-C64F232F553C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20:30:11.559" v="5715" actId="14826"/>
        <pc:sldMkLst>
          <pc:docMk/>
          <pc:sldMk cId="3756113859" sldId="296"/>
        </pc:sldMkLst>
        <pc:spChg chg="add del mod">
          <ac:chgData name="Rafael Vecchio | CBA B+G" userId="7121e74c-9ce3-40e4-85c4-1776d8c9344f" providerId="ADAL" clId="{D7BEBA93-F227-447D-8DA5-30EFFAFDDC31}" dt="2023-07-05T16:03:00.431" v="4086" actId="478"/>
          <ac:spMkLst>
            <pc:docMk/>
            <pc:sldMk cId="3756113859" sldId="296"/>
            <ac:spMk id="2" creationId="{7397A9F0-29E7-93C5-3673-E0DA751167D6}"/>
          </ac:spMkLst>
        </pc:spChg>
        <pc:spChg chg="add del mod">
          <ac:chgData name="Rafael Vecchio | CBA B+G" userId="7121e74c-9ce3-40e4-85c4-1776d8c9344f" providerId="ADAL" clId="{D7BEBA93-F227-447D-8DA5-30EFFAFDDC31}" dt="2023-07-04T19:15:00.901" v="2737" actId="478"/>
          <ac:spMkLst>
            <pc:docMk/>
            <pc:sldMk cId="3756113859" sldId="296"/>
            <ac:spMk id="2" creationId="{82745D61-B9ED-FBD9-4216-24935C3985BF}"/>
          </ac:spMkLst>
        </pc:spChg>
        <pc:spChg chg="add del mod">
          <ac:chgData name="Rafael Vecchio | CBA B+G" userId="7121e74c-9ce3-40e4-85c4-1776d8c9344f" providerId="ADAL" clId="{D7BEBA93-F227-447D-8DA5-30EFFAFDDC31}" dt="2023-07-05T16:02:37.919" v="4075" actId="478"/>
          <ac:spMkLst>
            <pc:docMk/>
            <pc:sldMk cId="3756113859" sldId="296"/>
            <ac:spMk id="3" creationId="{123850B5-52A0-D686-A4B1-09E4F89C3810}"/>
          </ac:spMkLst>
        </pc:spChg>
        <pc:spChg chg="add mod">
          <ac:chgData name="Rafael Vecchio | CBA B+G" userId="7121e74c-9ce3-40e4-85c4-1776d8c9344f" providerId="ADAL" clId="{D7BEBA93-F227-447D-8DA5-30EFFAFDDC31}" dt="2023-07-05T16:03:00.553" v="4087"/>
          <ac:spMkLst>
            <pc:docMk/>
            <pc:sldMk cId="3756113859" sldId="296"/>
            <ac:spMk id="5" creationId="{1318CBDB-B188-DB4C-5833-A3AB6F5DE6EC}"/>
          </ac:spMkLst>
        </pc:spChg>
        <pc:spChg chg="add del mod">
          <ac:chgData name="Rafael Vecchio | CBA B+G" userId="7121e74c-9ce3-40e4-85c4-1776d8c9344f" providerId="ADAL" clId="{D7BEBA93-F227-447D-8DA5-30EFFAFDDC31}" dt="2023-07-04T19:15:55.640" v="2768" actId="478"/>
          <ac:spMkLst>
            <pc:docMk/>
            <pc:sldMk cId="3756113859" sldId="296"/>
            <ac:spMk id="5" creationId="{C4069542-ECCE-152F-923E-D0B23778F395}"/>
          </ac:spMkLst>
        </pc:spChg>
        <pc:spChg chg="del">
          <ac:chgData name="Rafael Vecchio | CBA B+G" userId="7121e74c-9ce3-40e4-85c4-1776d8c9344f" providerId="ADAL" clId="{D7BEBA93-F227-447D-8DA5-30EFFAFDDC31}" dt="2023-07-04T19:14:25.689" v="2731" actId="478"/>
          <ac:spMkLst>
            <pc:docMk/>
            <pc:sldMk cId="3756113859" sldId="296"/>
            <ac:spMk id="9" creationId="{0AD68064-8721-4B7D-3754-5851A008D41E}"/>
          </ac:spMkLst>
        </pc:spChg>
        <pc:picChg chg="mod">
          <ac:chgData name="Rafael Vecchio | CBA B+G" userId="7121e74c-9ce3-40e4-85c4-1776d8c9344f" providerId="ADAL" clId="{D7BEBA93-F227-447D-8DA5-30EFFAFDDC31}" dt="2023-07-05T20:30:11.559" v="5715" actId="14826"/>
          <ac:picMkLst>
            <pc:docMk/>
            <pc:sldMk cId="3756113859" sldId="296"/>
            <ac:picMk id="4" creationId="{A78507F9-DCAD-93A6-2744-C64F232F553C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20:30:58.869" v="5718" actId="14826"/>
        <pc:sldMkLst>
          <pc:docMk/>
          <pc:sldMk cId="1326571682" sldId="297"/>
        </pc:sldMkLst>
        <pc:spChg chg="add del mod">
          <ac:chgData name="Rafael Vecchio | CBA B+G" userId="7121e74c-9ce3-40e4-85c4-1776d8c9344f" providerId="ADAL" clId="{D7BEBA93-F227-447D-8DA5-30EFFAFDDC31}" dt="2023-07-04T19:15:03.609" v="2739" actId="478"/>
          <ac:spMkLst>
            <pc:docMk/>
            <pc:sldMk cId="1326571682" sldId="297"/>
            <ac:spMk id="2" creationId="{D532CF3C-8E3B-CF10-E456-6C98BEA2F3F0}"/>
          </ac:spMkLst>
        </pc:spChg>
        <pc:spChg chg="add del mod">
          <ac:chgData name="Rafael Vecchio | CBA B+G" userId="7121e74c-9ce3-40e4-85c4-1776d8c9344f" providerId="ADAL" clId="{D7BEBA93-F227-447D-8DA5-30EFFAFDDC31}" dt="2023-07-05T16:02:58.036" v="4084" actId="478"/>
          <ac:spMkLst>
            <pc:docMk/>
            <pc:sldMk cId="1326571682" sldId="297"/>
            <ac:spMk id="2" creationId="{E3C153BA-A287-9734-FE02-29505E8856CB}"/>
          </ac:spMkLst>
        </pc:spChg>
        <pc:spChg chg="add del mod">
          <ac:chgData name="Rafael Vecchio | CBA B+G" userId="7121e74c-9ce3-40e4-85c4-1776d8c9344f" providerId="ADAL" clId="{D7BEBA93-F227-447D-8DA5-30EFFAFDDC31}" dt="2023-07-05T16:02:35.534" v="4073" actId="478"/>
          <ac:spMkLst>
            <pc:docMk/>
            <pc:sldMk cId="1326571682" sldId="297"/>
            <ac:spMk id="3" creationId="{753228B3-3432-D91C-5D62-F82F17C14049}"/>
          </ac:spMkLst>
        </pc:spChg>
        <pc:spChg chg="add del mod">
          <ac:chgData name="Rafael Vecchio | CBA B+G" userId="7121e74c-9ce3-40e4-85c4-1776d8c9344f" providerId="ADAL" clId="{D7BEBA93-F227-447D-8DA5-30EFFAFDDC31}" dt="2023-07-04T19:15:57.121" v="2769" actId="478"/>
          <ac:spMkLst>
            <pc:docMk/>
            <pc:sldMk cId="1326571682" sldId="297"/>
            <ac:spMk id="5" creationId="{1585CCDB-E5D7-FC50-C090-3864446A2BD5}"/>
          </ac:spMkLst>
        </pc:spChg>
        <pc:spChg chg="add mod">
          <ac:chgData name="Rafael Vecchio | CBA B+G" userId="7121e74c-9ce3-40e4-85c4-1776d8c9344f" providerId="ADAL" clId="{D7BEBA93-F227-447D-8DA5-30EFFAFDDC31}" dt="2023-07-05T16:02:58.176" v="4085"/>
          <ac:spMkLst>
            <pc:docMk/>
            <pc:sldMk cId="1326571682" sldId="297"/>
            <ac:spMk id="5" creationId="{518C5383-2EB4-B960-BE9B-3B438C4351FB}"/>
          </ac:spMkLst>
        </pc:spChg>
        <pc:spChg chg="del">
          <ac:chgData name="Rafael Vecchio | CBA B+G" userId="7121e74c-9ce3-40e4-85c4-1776d8c9344f" providerId="ADAL" clId="{D7BEBA93-F227-447D-8DA5-30EFFAFDDC31}" dt="2023-07-04T19:14:22.965" v="2729" actId="478"/>
          <ac:spMkLst>
            <pc:docMk/>
            <pc:sldMk cId="1326571682" sldId="297"/>
            <ac:spMk id="9" creationId="{0AD68064-8721-4B7D-3754-5851A008D41E}"/>
          </ac:spMkLst>
        </pc:spChg>
        <pc:picChg chg="mod">
          <ac:chgData name="Rafael Vecchio | CBA B+G" userId="7121e74c-9ce3-40e4-85c4-1776d8c9344f" providerId="ADAL" clId="{D7BEBA93-F227-447D-8DA5-30EFFAFDDC31}" dt="2023-07-05T20:30:58.869" v="5718" actId="14826"/>
          <ac:picMkLst>
            <pc:docMk/>
            <pc:sldMk cId="1326571682" sldId="297"/>
            <ac:picMk id="4" creationId="{A78507F9-DCAD-93A6-2744-C64F232F553C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20:30:28.590" v="5717" actId="14826"/>
        <pc:sldMkLst>
          <pc:docMk/>
          <pc:sldMk cId="2920136286" sldId="298"/>
        </pc:sldMkLst>
        <pc:spChg chg="add del mod">
          <ac:chgData name="Rafael Vecchio | CBA B+G" userId="7121e74c-9ce3-40e4-85c4-1776d8c9344f" providerId="ADAL" clId="{D7BEBA93-F227-447D-8DA5-30EFFAFDDC31}" dt="2023-07-05T16:02:55.719" v="4082" actId="478"/>
          <ac:spMkLst>
            <pc:docMk/>
            <pc:sldMk cId="2920136286" sldId="298"/>
            <ac:spMk id="2" creationId="{08812536-B285-FD24-F8B9-424E9AF15992}"/>
          </ac:spMkLst>
        </pc:spChg>
        <pc:spChg chg="add del mod">
          <ac:chgData name="Rafael Vecchio | CBA B+G" userId="7121e74c-9ce3-40e4-85c4-1776d8c9344f" providerId="ADAL" clId="{D7BEBA93-F227-447D-8DA5-30EFFAFDDC31}" dt="2023-07-04T19:15:06.285" v="2741" actId="478"/>
          <ac:spMkLst>
            <pc:docMk/>
            <pc:sldMk cId="2920136286" sldId="298"/>
            <ac:spMk id="2" creationId="{63334816-B684-BA04-54EF-F229EA11B983}"/>
          </ac:spMkLst>
        </pc:spChg>
        <pc:spChg chg="add del mod">
          <ac:chgData name="Rafael Vecchio | CBA B+G" userId="7121e74c-9ce3-40e4-85c4-1776d8c9344f" providerId="ADAL" clId="{D7BEBA93-F227-447D-8DA5-30EFFAFDDC31}" dt="2023-07-05T16:02:33.027" v="4071" actId="478"/>
          <ac:spMkLst>
            <pc:docMk/>
            <pc:sldMk cId="2920136286" sldId="298"/>
            <ac:spMk id="3" creationId="{01C24762-84BE-E645-C3AE-E84930F763EF}"/>
          </ac:spMkLst>
        </pc:spChg>
        <pc:spChg chg="add mod">
          <ac:chgData name="Rafael Vecchio | CBA B+G" userId="7121e74c-9ce3-40e4-85c4-1776d8c9344f" providerId="ADAL" clId="{D7BEBA93-F227-447D-8DA5-30EFFAFDDC31}" dt="2023-07-05T16:02:55.884" v="4083"/>
          <ac:spMkLst>
            <pc:docMk/>
            <pc:sldMk cId="2920136286" sldId="298"/>
            <ac:spMk id="5" creationId="{085C6014-2BD8-6854-F411-F07B3320E64F}"/>
          </ac:spMkLst>
        </pc:spChg>
        <pc:spChg chg="add del mod">
          <ac:chgData name="Rafael Vecchio | CBA B+G" userId="7121e74c-9ce3-40e4-85c4-1776d8c9344f" providerId="ADAL" clId="{D7BEBA93-F227-447D-8DA5-30EFFAFDDC31}" dt="2023-07-04T19:15:58.720" v="2770" actId="478"/>
          <ac:spMkLst>
            <pc:docMk/>
            <pc:sldMk cId="2920136286" sldId="298"/>
            <ac:spMk id="5" creationId="{0E9BD4D0-FFFE-D198-C525-2EDE4950C3F4}"/>
          </ac:spMkLst>
        </pc:spChg>
        <pc:spChg chg="del">
          <ac:chgData name="Rafael Vecchio | CBA B+G" userId="7121e74c-9ce3-40e4-85c4-1776d8c9344f" providerId="ADAL" clId="{D7BEBA93-F227-447D-8DA5-30EFFAFDDC31}" dt="2023-07-04T19:14:20.368" v="2727" actId="478"/>
          <ac:spMkLst>
            <pc:docMk/>
            <pc:sldMk cId="2920136286" sldId="298"/>
            <ac:spMk id="9" creationId="{0AD68064-8721-4B7D-3754-5851A008D41E}"/>
          </ac:spMkLst>
        </pc:spChg>
        <pc:picChg chg="mod">
          <ac:chgData name="Rafael Vecchio | CBA B+G" userId="7121e74c-9ce3-40e4-85c4-1776d8c9344f" providerId="ADAL" clId="{D7BEBA93-F227-447D-8DA5-30EFFAFDDC31}" dt="2023-07-05T20:30:28.590" v="5717" actId="14826"/>
          <ac:picMkLst>
            <pc:docMk/>
            <pc:sldMk cId="2920136286" sldId="298"/>
            <ac:picMk id="4" creationId="{A78507F9-DCAD-93A6-2744-C64F232F553C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20:31:06.746" v="5719" actId="14826"/>
        <pc:sldMkLst>
          <pc:docMk/>
          <pc:sldMk cId="1176594764" sldId="299"/>
        </pc:sldMkLst>
        <pc:spChg chg="add del mod">
          <ac:chgData name="Rafael Vecchio | CBA B+G" userId="7121e74c-9ce3-40e4-85c4-1776d8c9344f" providerId="ADAL" clId="{D7BEBA93-F227-447D-8DA5-30EFFAFDDC31}" dt="2023-07-04T19:15:08.881" v="2743" actId="478"/>
          <ac:spMkLst>
            <pc:docMk/>
            <pc:sldMk cId="1176594764" sldId="299"/>
            <ac:spMk id="2" creationId="{216F70BE-CFEC-4B14-22B3-27B5ADE4631B}"/>
          </ac:spMkLst>
        </pc:spChg>
        <pc:spChg chg="add del mod">
          <ac:chgData name="Rafael Vecchio | CBA B+G" userId="7121e74c-9ce3-40e4-85c4-1776d8c9344f" providerId="ADAL" clId="{D7BEBA93-F227-447D-8DA5-30EFFAFDDC31}" dt="2023-07-05T16:02:53.130" v="4080" actId="478"/>
          <ac:spMkLst>
            <pc:docMk/>
            <pc:sldMk cId="1176594764" sldId="299"/>
            <ac:spMk id="2" creationId="{C67C7414-FE12-802E-5D37-01C4D3B11E4B}"/>
          </ac:spMkLst>
        </pc:spChg>
        <pc:spChg chg="add del mod">
          <ac:chgData name="Rafael Vecchio | CBA B+G" userId="7121e74c-9ce3-40e4-85c4-1776d8c9344f" providerId="ADAL" clId="{D7BEBA93-F227-447D-8DA5-30EFFAFDDC31}" dt="2023-07-05T16:02:29.675" v="4069" actId="478"/>
          <ac:spMkLst>
            <pc:docMk/>
            <pc:sldMk cId="1176594764" sldId="299"/>
            <ac:spMk id="3" creationId="{80FC7623-9F66-A838-98C4-D1F4140EBD2B}"/>
          </ac:spMkLst>
        </pc:spChg>
        <pc:spChg chg="add mod">
          <ac:chgData name="Rafael Vecchio | CBA B+G" userId="7121e74c-9ce3-40e4-85c4-1776d8c9344f" providerId="ADAL" clId="{D7BEBA93-F227-447D-8DA5-30EFFAFDDC31}" dt="2023-07-05T16:02:53.319" v="4081"/>
          <ac:spMkLst>
            <pc:docMk/>
            <pc:sldMk cId="1176594764" sldId="299"/>
            <ac:spMk id="5" creationId="{9A910732-E89E-7E5F-4C9B-825A5F012528}"/>
          </ac:spMkLst>
        </pc:spChg>
        <pc:spChg chg="add del mod">
          <ac:chgData name="Rafael Vecchio | CBA B+G" userId="7121e74c-9ce3-40e4-85c4-1776d8c9344f" providerId="ADAL" clId="{D7BEBA93-F227-447D-8DA5-30EFFAFDDC31}" dt="2023-07-04T19:16:00.284" v="2771" actId="478"/>
          <ac:spMkLst>
            <pc:docMk/>
            <pc:sldMk cId="1176594764" sldId="299"/>
            <ac:spMk id="5" creationId="{D4664880-8233-7438-23C5-8310FAA2CE8E}"/>
          </ac:spMkLst>
        </pc:spChg>
        <pc:spChg chg="del">
          <ac:chgData name="Rafael Vecchio | CBA B+G" userId="7121e74c-9ce3-40e4-85c4-1776d8c9344f" providerId="ADAL" clId="{D7BEBA93-F227-447D-8DA5-30EFFAFDDC31}" dt="2023-07-04T19:14:17.828" v="2725" actId="478"/>
          <ac:spMkLst>
            <pc:docMk/>
            <pc:sldMk cId="1176594764" sldId="299"/>
            <ac:spMk id="9" creationId="{0AD68064-8721-4B7D-3754-5851A008D41E}"/>
          </ac:spMkLst>
        </pc:spChg>
        <pc:picChg chg="mod">
          <ac:chgData name="Rafael Vecchio | CBA B+G" userId="7121e74c-9ce3-40e4-85c4-1776d8c9344f" providerId="ADAL" clId="{D7BEBA93-F227-447D-8DA5-30EFFAFDDC31}" dt="2023-07-05T20:31:06.746" v="5719" actId="14826"/>
          <ac:picMkLst>
            <pc:docMk/>
            <pc:sldMk cId="1176594764" sldId="299"/>
            <ac:picMk id="4" creationId="{A78507F9-DCAD-93A6-2744-C64F232F553C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20:32:17.459" v="5721" actId="14826"/>
        <pc:sldMkLst>
          <pc:docMk/>
          <pc:sldMk cId="1864222457" sldId="300"/>
        </pc:sldMkLst>
        <pc:spChg chg="add mod">
          <ac:chgData name="Rafael Vecchio | CBA B+G" userId="7121e74c-9ce3-40e4-85c4-1776d8c9344f" providerId="ADAL" clId="{D7BEBA93-F227-447D-8DA5-30EFFAFDDC31}" dt="2023-07-05T16:02:51.133" v="4079" actId="1076"/>
          <ac:spMkLst>
            <pc:docMk/>
            <pc:sldMk cId="1864222457" sldId="300"/>
            <ac:spMk id="2" creationId="{99232522-47E4-7517-AE69-EF329D340456}"/>
          </ac:spMkLst>
        </pc:spChg>
        <pc:spChg chg="add del mod">
          <ac:chgData name="Rafael Vecchio | CBA B+G" userId="7121e74c-9ce3-40e4-85c4-1776d8c9344f" providerId="ADAL" clId="{D7BEBA93-F227-447D-8DA5-30EFFAFDDC31}" dt="2023-07-04T19:16:02.627" v="2772" actId="478"/>
          <ac:spMkLst>
            <pc:docMk/>
            <pc:sldMk cId="1864222457" sldId="300"/>
            <ac:spMk id="3" creationId="{0CCD855A-44E7-8496-6E18-B934A493F9EF}"/>
          </ac:spMkLst>
        </pc:spChg>
        <pc:spChg chg="del mod">
          <ac:chgData name="Rafael Vecchio | CBA B+G" userId="7121e74c-9ce3-40e4-85c4-1776d8c9344f" providerId="ADAL" clId="{D7BEBA93-F227-447D-8DA5-30EFFAFDDC31}" dt="2023-07-04T19:15:11.965" v="2745" actId="478"/>
          <ac:spMkLst>
            <pc:docMk/>
            <pc:sldMk cId="1864222457" sldId="300"/>
            <ac:spMk id="9" creationId="{0AD68064-8721-4B7D-3754-5851A008D41E}"/>
          </ac:spMkLst>
        </pc:spChg>
        <pc:picChg chg="mod">
          <ac:chgData name="Rafael Vecchio | CBA B+G" userId="7121e74c-9ce3-40e4-85c4-1776d8c9344f" providerId="ADAL" clId="{D7BEBA93-F227-447D-8DA5-30EFFAFDDC31}" dt="2023-07-05T20:32:17.459" v="5721" actId="14826"/>
          <ac:picMkLst>
            <pc:docMk/>
            <pc:sldMk cId="1864222457" sldId="300"/>
            <ac:picMk id="4" creationId="{A78507F9-DCAD-93A6-2744-C64F232F553C}"/>
          </ac:picMkLst>
        </pc:picChg>
      </pc:sldChg>
      <pc:sldChg chg="addSp delSp modSp add mod">
        <pc:chgData name="Rafael Vecchio | CBA B+G" userId="7121e74c-9ce3-40e4-85c4-1776d8c9344f" providerId="ADAL" clId="{D7BEBA93-F227-447D-8DA5-30EFFAFDDC31}" dt="2023-07-05T20:30:01.910" v="5714" actId="14826"/>
        <pc:sldMkLst>
          <pc:docMk/>
          <pc:sldMk cId="1271369332" sldId="301"/>
        </pc:sldMkLst>
        <pc:spChg chg="add del mod">
          <ac:chgData name="Rafael Vecchio | CBA B+G" userId="7121e74c-9ce3-40e4-85c4-1776d8c9344f" providerId="ADAL" clId="{D7BEBA93-F227-447D-8DA5-30EFFAFDDC31}" dt="2023-07-05T16:03:03.784" v="4088" actId="478"/>
          <ac:spMkLst>
            <pc:docMk/>
            <pc:sldMk cId="1271369332" sldId="301"/>
            <ac:spMk id="2" creationId="{19EF91BA-00D5-4BDF-D0FA-58CE4A064196}"/>
          </ac:spMkLst>
        </pc:spChg>
        <pc:spChg chg="add mod">
          <ac:chgData name="Rafael Vecchio | CBA B+G" userId="7121e74c-9ce3-40e4-85c4-1776d8c9344f" providerId="ADAL" clId="{D7BEBA93-F227-447D-8DA5-30EFFAFDDC31}" dt="2023-07-05T16:03:04" v="4089"/>
          <ac:spMkLst>
            <pc:docMk/>
            <pc:sldMk cId="1271369332" sldId="301"/>
            <ac:spMk id="3" creationId="{C7AE3C56-2A19-C971-59EA-ED9397B5BEBC}"/>
          </ac:spMkLst>
        </pc:spChg>
        <pc:spChg chg="del">
          <ac:chgData name="Rafael Vecchio | CBA B+G" userId="7121e74c-9ce3-40e4-85c4-1776d8c9344f" providerId="ADAL" clId="{D7BEBA93-F227-447D-8DA5-30EFFAFDDC31}" dt="2023-07-05T16:02:40.611" v="4077" actId="478"/>
          <ac:spMkLst>
            <pc:docMk/>
            <pc:sldMk cId="1271369332" sldId="301"/>
            <ac:spMk id="5" creationId="{5FD7FB1C-D3AB-4E83-334C-491E3CEE29C7}"/>
          </ac:spMkLst>
        </pc:spChg>
        <pc:picChg chg="mod">
          <ac:chgData name="Rafael Vecchio | CBA B+G" userId="7121e74c-9ce3-40e4-85c4-1776d8c9344f" providerId="ADAL" clId="{D7BEBA93-F227-447D-8DA5-30EFFAFDDC31}" dt="2023-07-05T20:30:01.910" v="5714" actId="14826"/>
          <ac:picMkLst>
            <pc:docMk/>
            <pc:sldMk cId="1271369332" sldId="301"/>
            <ac:picMk id="4" creationId="{A78507F9-DCAD-93A6-2744-C64F232F553C}"/>
          </ac:picMkLst>
        </pc:picChg>
      </pc:sldChg>
      <pc:sldChg chg="modSp add del mod">
        <pc:chgData name="Rafael Vecchio | CBA B+G" userId="7121e74c-9ce3-40e4-85c4-1776d8c9344f" providerId="ADAL" clId="{D7BEBA93-F227-447D-8DA5-30EFFAFDDC31}" dt="2023-07-04T20:50:41.402" v="3796" actId="47"/>
        <pc:sldMkLst>
          <pc:docMk/>
          <pc:sldMk cId="89184248" sldId="302"/>
        </pc:sldMkLst>
        <pc:spChg chg="mod">
          <ac:chgData name="Rafael Vecchio | CBA B+G" userId="7121e74c-9ce3-40e4-85c4-1776d8c9344f" providerId="ADAL" clId="{D7BEBA93-F227-447D-8DA5-30EFFAFDDC31}" dt="2023-07-04T20:49:25.396" v="3761" actId="20577"/>
          <ac:spMkLst>
            <pc:docMk/>
            <pc:sldMk cId="89184248" sldId="302"/>
            <ac:spMk id="6" creationId="{7FE9294A-02FD-5B9C-20C0-D9684FF64EED}"/>
          </ac:spMkLst>
        </pc:spChg>
        <pc:spChg chg="mod">
          <ac:chgData name="Rafael Vecchio | CBA B+G" userId="7121e74c-9ce3-40e4-85c4-1776d8c9344f" providerId="ADAL" clId="{D7BEBA93-F227-447D-8DA5-30EFFAFDDC31}" dt="2023-07-04T20:49:56.319" v="3781" actId="207"/>
          <ac:spMkLst>
            <pc:docMk/>
            <pc:sldMk cId="89184248" sldId="302"/>
            <ac:spMk id="12" creationId="{26628B8C-0AA6-FAF6-A8B5-9CDFFA9AEA8C}"/>
          </ac:spMkLst>
        </pc:spChg>
        <pc:spChg chg="mod">
          <ac:chgData name="Rafael Vecchio | CBA B+G" userId="7121e74c-9ce3-40e4-85c4-1776d8c9344f" providerId="ADAL" clId="{D7BEBA93-F227-447D-8DA5-30EFFAFDDC31}" dt="2023-07-04T20:49:59.404" v="3782" actId="207"/>
          <ac:spMkLst>
            <pc:docMk/>
            <pc:sldMk cId="89184248" sldId="302"/>
            <ac:spMk id="13" creationId="{9B05049D-06E5-286C-85D9-B29925AFCD85}"/>
          </ac:spMkLst>
        </pc:spChg>
        <pc:spChg chg="mod">
          <ac:chgData name="Rafael Vecchio | CBA B+G" userId="7121e74c-9ce3-40e4-85c4-1776d8c9344f" providerId="ADAL" clId="{D7BEBA93-F227-447D-8DA5-30EFFAFDDC31}" dt="2023-07-04T20:50:02.571" v="3783" actId="207"/>
          <ac:spMkLst>
            <pc:docMk/>
            <pc:sldMk cId="89184248" sldId="302"/>
            <ac:spMk id="14" creationId="{2626DD4C-F04C-F61C-8BA8-9722868A2F59}"/>
          </ac:spMkLst>
        </pc:spChg>
      </pc:sldChg>
      <pc:sldChg chg="add del setBg">
        <pc:chgData name="Rafael Vecchio | CBA B+G" userId="7121e74c-9ce3-40e4-85c4-1776d8c9344f" providerId="ADAL" clId="{D7BEBA93-F227-447D-8DA5-30EFFAFDDC31}" dt="2023-07-04T20:25:09.945" v="3586"/>
        <pc:sldMkLst>
          <pc:docMk/>
          <pc:sldMk cId="380286366" sldId="302"/>
        </pc:sldMkLst>
      </pc:sldChg>
      <pc:sldChg chg="add del ord">
        <pc:chgData name="Rafael Vecchio | CBA B+G" userId="7121e74c-9ce3-40e4-85c4-1776d8c9344f" providerId="ADAL" clId="{D7BEBA93-F227-447D-8DA5-30EFFAFDDC31}" dt="2023-07-04T20:29:34.242" v="3629" actId="47"/>
        <pc:sldMkLst>
          <pc:docMk/>
          <pc:sldMk cId="1971010675" sldId="302"/>
        </pc:sldMkLst>
      </pc:sldChg>
      <pc:sldChg chg="addSp delSp modSp add del mod">
        <pc:chgData name="Rafael Vecchio | CBA B+G" userId="7121e74c-9ce3-40e4-85c4-1776d8c9344f" providerId="ADAL" clId="{D7BEBA93-F227-447D-8DA5-30EFFAFDDC31}" dt="2023-07-05T15:51:16.812" v="4003" actId="47"/>
        <pc:sldMkLst>
          <pc:docMk/>
          <pc:sldMk cId="2612423368" sldId="302"/>
        </pc:sldMkLst>
        <pc:spChg chg="add mod">
          <ac:chgData name="Rafael Vecchio | CBA B+G" userId="7121e74c-9ce3-40e4-85c4-1776d8c9344f" providerId="ADAL" clId="{D7BEBA93-F227-447D-8DA5-30EFFAFDDC31}" dt="2023-07-05T15:50:46.503" v="3998"/>
          <ac:spMkLst>
            <pc:docMk/>
            <pc:sldMk cId="2612423368" sldId="302"/>
            <ac:spMk id="3" creationId="{12E56418-F915-883B-1422-650B620E6F59}"/>
          </ac:spMkLst>
        </pc:spChg>
        <pc:spChg chg="add mod">
          <ac:chgData name="Rafael Vecchio | CBA B+G" userId="7121e74c-9ce3-40e4-85c4-1776d8c9344f" providerId="ADAL" clId="{D7BEBA93-F227-447D-8DA5-30EFFAFDDC31}" dt="2023-07-05T15:50:46.503" v="3998"/>
          <ac:spMkLst>
            <pc:docMk/>
            <pc:sldMk cId="2612423368" sldId="302"/>
            <ac:spMk id="4" creationId="{31B02677-772C-DAE1-FCF1-F85B38E204BE}"/>
          </ac:spMkLst>
        </pc:spChg>
        <pc:spChg chg="add mod">
          <ac:chgData name="Rafael Vecchio | CBA B+G" userId="7121e74c-9ce3-40e4-85c4-1776d8c9344f" providerId="ADAL" clId="{D7BEBA93-F227-447D-8DA5-30EFFAFDDC31}" dt="2023-07-05T15:50:46.503" v="3998"/>
          <ac:spMkLst>
            <pc:docMk/>
            <pc:sldMk cId="2612423368" sldId="302"/>
            <ac:spMk id="5" creationId="{98463296-21F1-4470-4A31-AC0A7DF96B8D}"/>
          </ac:spMkLst>
        </pc:spChg>
        <pc:spChg chg="del">
          <ac:chgData name="Rafael Vecchio | CBA B+G" userId="7121e74c-9ce3-40e4-85c4-1776d8c9344f" providerId="ADAL" clId="{D7BEBA93-F227-447D-8DA5-30EFFAFDDC31}" dt="2023-07-05T15:50:46.082" v="3997" actId="478"/>
          <ac:spMkLst>
            <pc:docMk/>
            <pc:sldMk cId="2612423368" sldId="302"/>
            <ac:spMk id="12" creationId="{26628B8C-0AA6-FAF6-A8B5-9CDFFA9AEA8C}"/>
          </ac:spMkLst>
        </pc:spChg>
        <pc:spChg chg="del">
          <ac:chgData name="Rafael Vecchio | CBA B+G" userId="7121e74c-9ce3-40e4-85c4-1776d8c9344f" providerId="ADAL" clId="{D7BEBA93-F227-447D-8DA5-30EFFAFDDC31}" dt="2023-07-05T15:50:46.082" v="3997" actId="478"/>
          <ac:spMkLst>
            <pc:docMk/>
            <pc:sldMk cId="2612423368" sldId="302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D7BEBA93-F227-447D-8DA5-30EFFAFDDC31}" dt="2023-07-05T15:50:46.082" v="3997" actId="478"/>
          <ac:spMkLst>
            <pc:docMk/>
            <pc:sldMk cId="2612423368" sldId="302"/>
            <ac:spMk id="14" creationId="{2626DD4C-F04C-F61C-8BA8-9722868A2F59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5T15:44:35.358" v="3892" actId="47"/>
        <pc:sldMkLst>
          <pc:docMk/>
          <pc:sldMk cId="741989675" sldId="303"/>
        </pc:sldMkLst>
        <pc:spChg chg="add mod">
          <ac:chgData name="Rafael Vecchio | CBA B+G" userId="7121e74c-9ce3-40e4-85c4-1776d8c9344f" providerId="ADAL" clId="{D7BEBA93-F227-447D-8DA5-30EFFAFDDC31}" dt="2023-07-04T20:50:18.324" v="3789"/>
          <ac:spMkLst>
            <pc:docMk/>
            <pc:sldMk cId="741989675" sldId="303"/>
            <ac:spMk id="3" creationId="{9BAD0672-776A-2F0D-5EEE-19D8B225C777}"/>
          </ac:spMkLst>
        </pc:spChg>
        <pc:spChg chg="del">
          <ac:chgData name="Rafael Vecchio | CBA B+G" userId="7121e74c-9ce3-40e4-85c4-1776d8c9344f" providerId="ADAL" clId="{D7BEBA93-F227-447D-8DA5-30EFFAFDDC31}" dt="2023-07-04T20:50:17.951" v="3788" actId="478"/>
          <ac:spMkLst>
            <pc:docMk/>
            <pc:sldMk cId="741989675" sldId="303"/>
            <ac:spMk id="6" creationId="{7FE9294A-02FD-5B9C-20C0-D9684FF64EED}"/>
          </ac:spMkLst>
        </pc:spChg>
      </pc:sldChg>
      <pc:sldChg chg="addSp delSp modSp add del mod">
        <pc:chgData name="Rafael Vecchio | CBA B+G" userId="7121e74c-9ce3-40e4-85c4-1776d8c9344f" providerId="ADAL" clId="{D7BEBA93-F227-447D-8DA5-30EFFAFDDC31}" dt="2023-07-05T15:51:16.812" v="4003" actId="47"/>
        <pc:sldMkLst>
          <pc:docMk/>
          <pc:sldMk cId="3510176404" sldId="303"/>
        </pc:sldMkLst>
        <pc:spChg chg="add mod">
          <ac:chgData name="Rafael Vecchio | CBA B+G" userId="7121e74c-9ce3-40e4-85c4-1776d8c9344f" providerId="ADAL" clId="{D7BEBA93-F227-447D-8DA5-30EFFAFDDC31}" dt="2023-07-05T15:50:57.546" v="4000"/>
          <ac:spMkLst>
            <pc:docMk/>
            <pc:sldMk cId="3510176404" sldId="303"/>
            <ac:spMk id="3" creationId="{8DF857D6-B4CF-B256-0AE1-174A91B1859A}"/>
          </ac:spMkLst>
        </pc:spChg>
        <pc:spChg chg="add mod">
          <ac:chgData name="Rafael Vecchio | CBA B+G" userId="7121e74c-9ce3-40e4-85c4-1776d8c9344f" providerId="ADAL" clId="{D7BEBA93-F227-447D-8DA5-30EFFAFDDC31}" dt="2023-07-05T15:50:57.546" v="4000"/>
          <ac:spMkLst>
            <pc:docMk/>
            <pc:sldMk cId="3510176404" sldId="303"/>
            <ac:spMk id="4" creationId="{46F0BB3E-AC9D-BC73-2F18-CAF7932F2B5A}"/>
          </ac:spMkLst>
        </pc:spChg>
        <pc:spChg chg="del">
          <ac:chgData name="Rafael Vecchio | CBA B+G" userId="7121e74c-9ce3-40e4-85c4-1776d8c9344f" providerId="ADAL" clId="{D7BEBA93-F227-447D-8DA5-30EFFAFDDC31}" dt="2023-07-05T15:50:57.179" v="3999" actId="478"/>
          <ac:spMkLst>
            <pc:docMk/>
            <pc:sldMk cId="3510176404" sldId="303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D7BEBA93-F227-447D-8DA5-30EFFAFDDC31}" dt="2023-07-05T15:50:57.179" v="3999" actId="478"/>
          <ac:spMkLst>
            <pc:docMk/>
            <pc:sldMk cId="3510176404" sldId="303"/>
            <ac:spMk id="14" creationId="{2626DD4C-F04C-F61C-8BA8-9722868A2F59}"/>
          </ac:spMkLst>
        </pc:spChg>
      </pc:sldChg>
      <pc:sldChg chg="addSp delSp modSp add del mod replId">
        <pc:chgData name="Rafael Vecchio | CBA B+G" userId="7121e74c-9ce3-40e4-85c4-1776d8c9344f" providerId="ADAL" clId="{D7BEBA93-F227-447D-8DA5-30EFFAFDDC31}" dt="2023-07-05T15:51:16.812" v="4003" actId="47"/>
        <pc:sldMkLst>
          <pc:docMk/>
          <pc:sldMk cId="2619907052" sldId="304"/>
        </pc:sldMkLst>
        <pc:spChg chg="add mod">
          <ac:chgData name="Rafael Vecchio | CBA B+G" userId="7121e74c-9ce3-40e4-85c4-1776d8c9344f" providerId="ADAL" clId="{D7BEBA93-F227-447D-8DA5-30EFFAFDDC31}" dt="2023-07-05T15:51:04.173" v="4002"/>
          <ac:spMkLst>
            <pc:docMk/>
            <pc:sldMk cId="2619907052" sldId="304"/>
            <ac:spMk id="3" creationId="{A8BBE684-7B41-20F8-468A-45903EBB710A}"/>
          </ac:spMkLst>
        </pc:spChg>
        <pc:spChg chg="del">
          <ac:chgData name="Rafael Vecchio | CBA B+G" userId="7121e74c-9ce3-40e4-85c4-1776d8c9344f" providerId="ADAL" clId="{D7BEBA93-F227-447D-8DA5-30EFFAFDDC31}" dt="2023-07-05T15:51:03.914" v="4001" actId="478"/>
          <ac:spMkLst>
            <pc:docMk/>
            <pc:sldMk cId="2619907052" sldId="304"/>
            <ac:spMk id="14" creationId="{2626DD4C-F04C-F61C-8BA8-9722868A2F59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5T15:44:35.358" v="3892" actId="47"/>
        <pc:sldMkLst>
          <pc:docMk/>
          <pc:sldMk cId="3493438919" sldId="304"/>
        </pc:sldMkLst>
        <pc:spChg chg="add mod">
          <ac:chgData name="Rafael Vecchio | CBA B+G" userId="7121e74c-9ce3-40e4-85c4-1776d8c9344f" providerId="ADAL" clId="{D7BEBA93-F227-447D-8DA5-30EFFAFDDC31}" dt="2023-07-04T20:50:23.394" v="3791"/>
          <ac:spMkLst>
            <pc:docMk/>
            <pc:sldMk cId="3493438919" sldId="304"/>
            <ac:spMk id="3" creationId="{05F5C09D-15A3-8A62-D3FE-0A59C8864D12}"/>
          </ac:spMkLst>
        </pc:spChg>
        <pc:spChg chg="del">
          <ac:chgData name="Rafael Vecchio | CBA B+G" userId="7121e74c-9ce3-40e4-85c4-1776d8c9344f" providerId="ADAL" clId="{D7BEBA93-F227-447D-8DA5-30EFFAFDDC31}" dt="2023-07-04T20:50:23.163" v="3790" actId="478"/>
          <ac:spMkLst>
            <pc:docMk/>
            <pc:sldMk cId="3493438919" sldId="304"/>
            <ac:spMk id="12" creationId="{26628B8C-0AA6-FAF6-A8B5-9CDFFA9AEA8C}"/>
          </ac:spMkLst>
        </pc:spChg>
      </pc:sldChg>
      <pc:sldChg chg="addSp delSp modSp add mod setBg">
        <pc:chgData name="Rafael Vecchio | CBA B+G" userId="7121e74c-9ce3-40e4-85c4-1776d8c9344f" providerId="ADAL" clId="{D7BEBA93-F227-447D-8DA5-30EFFAFDDC31}" dt="2023-07-05T15:56:24.893" v="4043"/>
        <pc:sldMkLst>
          <pc:docMk/>
          <pc:sldMk cId="1991824466" sldId="305"/>
        </pc:sldMkLst>
        <pc:spChg chg="del">
          <ac:chgData name="Rafael Vecchio | CBA B+G" userId="7121e74c-9ce3-40e4-85c4-1776d8c9344f" providerId="ADAL" clId="{D7BEBA93-F227-447D-8DA5-30EFFAFDDC31}" dt="2023-07-05T15:56:24.658" v="4042" actId="478"/>
          <ac:spMkLst>
            <pc:docMk/>
            <pc:sldMk cId="1991824466" sldId="305"/>
            <ac:spMk id="2" creationId="{1FF16EED-6FA4-8225-BE36-FDDB58FB81BA}"/>
          </ac:spMkLst>
        </pc:spChg>
        <pc:spChg chg="add mod">
          <ac:chgData name="Rafael Vecchio | CBA B+G" userId="7121e74c-9ce3-40e4-85c4-1776d8c9344f" providerId="ADAL" clId="{D7BEBA93-F227-447D-8DA5-30EFFAFDDC31}" dt="2023-07-05T15:56:24.893" v="4043"/>
          <ac:spMkLst>
            <pc:docMk/>
            <pc:sldMk cId="1991824466" sldId="305"/>
            <ac:spMk id="3" creationId="{CAEE36F5-91E0-A480-C8B4-15329128A098}"/>
          </ac:spMkLst>
        </pc:spChg>
        <pc:spChg chg="mod">
          <ac:chgData name="Rafael Vecchio | CBA B+G" userId="7121e74c-9ce3-40e4-85c4-1776d8c9344f" providerId="ADAL" clId="{D7BEBA93-F227-447D-8DA5-30EFFAFDDC31}" dt="2023-07-05T15:52:12.711" v="4022" actId="207"/>
          <ac:spMkLst>
            <pc:docMk/>
            <pc:sldMk cId="1991824466" sldId="305"/>
            <ac:spMk id="6" creationId="{7FE9294A-02FD-5B9C-20C0-D9684FF64EED}"/>
          </ac:spMkLst>
        </pc:spChg>
        <pc:spChg chg="mod">
          <ac:chgData name="Rafael Vecchio | CBA B+G" userId="7121e74c-9ce3-40e4-85c4-1776d8c9344f" providerId="ADAL" clId="{D7BEBA93-F227-447D-8DA5-30EFFAFDDC31}" dt="2023-07-05T15:52:12.711" v="4022" actId="207"/>
          <ac:spMkLst>
            <pc:docMk/>
            <pc:sldMk cId="1991824466" sldId="305"/>
            <ac:spMk id="12" creationId="{26628B8C-0AA6-FAF6-A8B5-9CDFFA9AEA8C}"/>
          </ac:spMkLst>
        </pc:spChg>
        <pc:spChg chg="mod">
          <ac:chgData name="Rafael Vecchio | CBA B+G" userId="7121e74c-9ce3-40e4-85c4-1776d8c9344f" providerId="ADAL" clId="{D7BEBA93-F227-447D-8DA5-30EFFAFDDC31}" dt="2023-07-05T15:52:12.711" v="4022" actId="207"/>
          <ac:spMkLst>
            <pc:docMk/>
            <pc:sldMk cId="1991824466" sldId="305"/>
            <ac:spMk id="13" creationId="{9B05049D-06E5-286C-85D9-B29925AFCD85}"/>
          </ac:spMkLst>
        </pc:spChg>
        <pc:spChg chg="mod">
          <ac:chgData name="Rafael Vecchio | CBA B+G" userId="7121e74c-9ce3-40e4-85c4-1776d8c9344f" providerId="ADAL" clId="{D7BEBA93-F227-447D-8DA5-30EFFAFDDC31}" dt="2023-07-05T15:52:12.711" v="4022" actId="207"/>
          <ac:spMkLst>
            <pc:docMk/>
            <pc:sldMk cId="1991824466" sldId="305"/>
            <ac:spMk id="14" creationId="{2626DD4C-F04C-F61C-8BA8-9722868A2F59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5T15:44:35.358" v="3892" actId="47"/>
        <pc:sldMkLst>
          <pc:docMk/>
          <pc:sldMk cId="3426356030" sldId="305"/>
        </pc:sldMkLst>
        <pc:spChg chg="add mod">
          <ac:chgData name="Rafael Vecchio | CBA B+G" userId="7121e74c-9ce3-40e4-85c4-1776d8c9344f" providerId="ADAL" clId="{D7BEBA93-F227-447D-8DA5-30EFFAFDDC31}" dt="2023-07-04T20:50:28.059" v="3793"/>
          <ac:spMkLst>
            <pc:docMk/>
            <pc:sldMk cId="3426356030" sldId="305"/>
            <ac:spMk id="3" creationId="{7BF85697-EE89-086C-1971-1E8EE3B2F121}"/>
          </ac:spMkLst>
        </pc:spChg>
        <pc:spChg chg="del">
          <ac:chgData name="Rafael Vecchio | CBA B+G" userId="7121e74c-9ce3-40e4-85c4-1776d8c9344f" providerId="ADAL" clId="{D7BEBA93-F227-447D-8DA5-30EFFAFDDC31}" dt="2023-07-04T20:50:27.782" v="3792" actId="478"/>
          <ac:spMkLst>
            <pc:docMk/>
            <pc:sldMk cId="3426356030" sldId="305"/>
            <ac:spMk id="13" creationId="{9B05049D-06E5-286C-85D9-B29925AFCD85}"/>
          </ac:spMkLst>
        </pc:spChg>
      </pc:sldChg>
      <pc:sldChg chg="addSp delSp modSp add del mod setBg">
        <pc:chgData name="Rafael Vecchio | CBA B+G" userId="7121e74c-9ce3-40e4-85c4-1776d8c9344f" providerId="ADAL" clId="{D7BEBA93-F227-447D-8DA5-30EFFAFDDC31}" dt="2023-07-05T15:44:35.358" v="3892" actId="47"/>
        <pc:sldMkLst>
          <pc:docMk/>
          <pc:sldMk cId="655773449" sldId="306"/>
        </pc:sldMkLst>
        <pc:spChg chg="add mod">
          <ac:chgData name="Rafael Vecchio | CBA B+G" userId="7121e74c-9ce3-40e4-85c4-1776d8c9344f" providerId="ADAL" clId="{D7BEBA93-F227-447D-8DA5-30EFFAFDDC31}" dt="2023-07-04T20:50:33.530" v="3795"/>
          <ac:spMkLst>
            <pc:docMk/>
            <pc:sldMk cId="655773449" sldId="306"/>
            <ac:spMk id="3" creationId="{1736FA6E-65B5-4351-D469-26C5E655F99B}"/>
          </ac:spMkLst>
        </pc:spChg>
        <pc:spChg chg="del">
          <ac:chgData name="Rafael Vecchio | CBA B+G" userId="7121e74c-9ce3-40e4-85c4-1776d8c9344f" providerId="ADAL" clId="{D7BEBA93-F227-447D-8DA5-30EFFAFDDC31}" dt="2023-07-04T20:50:30.340" v="3794" actId="478"/>
          <ac:spMkLst>
            <pc:docMk/>
            <pc:sldMk cId="655773449" sldId="306"/>
            <ac:spMk id="14" creationId="{2626DD4C-F04C-F61C-8BA8-9722868A2F59}"/>
          </ac:spMkLst>
        </pc:spChg>
      </pc:sldChg>
      <pc:sldChg chg="addSp delSp modSp add mod setBg">
        <pc:chgData name="Rafael Vecchio | CBA B+G" userId="7121e74c-9ce3-40e4-85c4-1776d8c9344f" providerId="ADAL" clId="{D7BEBA93-F227-447D-8DA5-30EFFAFDDC31}" dt="2023-07-05T15:56:19.296" v="4039"/>
        <pc:sldMkLst>
          <pc:docMk/>
          <pc:sldMk cId="3359229494" sldId="306"/>
        </pc:sldMkLst>
        <pc:spChg chg="del">
          <ac:chgData name="Rafael Vecchio | CBA B+G" userId="7121e74c-9ce3-40e4-85c4-1776d8c9344f" providerId="ADAL" clId="{D7BEBA93-F227-447D-8DA5-30EFFAFDDC31}" dt="2023-07-05T15:56:19.059" v="4038" actId="478"/>
          <ac:spMkLst>
            <pc:docMk/>
            <pc:sldMk cId="3359229494" sldId="306"/>
            <ac:spMk id="2" creationId="{1FF16EED-6FA4-8225-BE36-FDDB58FB81BA}"/>
          </ac:spMkLst>
        </pc:spChg>
        <pc:spChg chg="add mod">
          <ac:chgData name="Rafael Vecchio | CBA B+G" userId="7121e74c-9ce3-40e4-85c4-1776d8c9344f" providerId="ADAL" clId="{D7BEBA93-F227-447D-8DA5-30EFFAFDDC31}" dt="2023-07-05T15:52:23.917" v="4026"/>
          <ac:spMkLst>
            <pc:docMk/>
            <pc:sldMk cId="3359229494" sldId="306"/>
            <ac:spMk id="3" creationId="{D6B49714-F500-AEF5-6232-6AD5B89CDD01}"/>
          </ac:spMkLst>
        </pc:spChg>
        <pc:spChg chg="add mod">
          <ac:chgData name="Rafael Vecchio | CBA B+G" userId="7121e74c-9ce3-40e4-85c4-1776d8c9344f" providerId="ADAL" clId="{D7BEBA93-F227-447D-8DA5-30EFFAFDDC31}" dt="2023-07-05T15:52:23.917" v="4026"/>
          <ac:spMkLst>
            <pc:docMk/>
            <pc:sldMk cId="3359229494" sldId="306"/>
            <ac:spMk id="4" creationId="{E36D1126-4A2F-097E-478D-01F51CB63AFC}"/>
          </ac:spMkLst>
        </pc:spChg>
        <pc:spChg chg="add mod">
          <ac:chgData name="Rafael Vecchio | CBA B+G" userId="7121e74c-9ce3-40e4-85c4-1776d8c9344f" providerId="ADAL" clId="{D7BEBA93-F227-447D-8DA5-30EFFAFDDC31}" dt="2023-07-05T15:56:19.296" v="4039"/>
          <ac:spMkLst>
            <pc:docMk/>
            <pc:sldMk cId="3359229494" sldId="306"/>
            <ac:spMk id="5" creationId="{594DC93A-3161-9A59-B0F2-BAAF70D36655}"/>
          </ac:spMkLst>
        </pc:spChg>
        <pc:spChg chg="del">
          <ac:chgData name="Rafael Vecchio | CBA B+G" userId="7121e74c-9ce3-40e4-85c4-1776d8c9344f" providerId="ADAL" clId="{D7BEBA93-F227-447D-8DA5-30EFFAFDDC31}" dt="2023-07-05T15:52:23.669" v="4025" actId="478"/>
          <ac:spMkLst>
            <pc:docMk/>
            <pc:sldMk cId="3359229494" sldId="306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D7BEBA93-F227-447D-8DA5-30EFFAFDDC31}" dt="2023-07-05T15:52:23.669" v="4025" actId="478"/>
          <ac:spMkLst>
            <pc:docMk/>
            <pc:sldMk cId="3359229494" sldId="306"/>
            <ac:spMk id="14" creationId="{2626DD4C-F04C-F61C-8BA8-9722868A2F59}"/>
          </ac:spMkLst>
        </pc:spChg>
      </pc:sldChg>
      <pc:sldChg chg="addSp delSp modSp add mod setBg">
        <pc:chgData name="Rafael Vecchio | CBA B+G" userId="7121e74c-9ce3-40e4-85c4-1776d8c9344f" providerId="ADAL" clId="{D7BEBA93-F227-447D-8DA5-30EFFAFDDC31}" dt="2023-07-05T15:56:16.630" v="4037"/>
        <pc:sldMkLst>
          <pc:docMk/>
          <pc:sldMk cId="1023445553" sldId="307"/>
        </pc:sldMkLst>
        <pc:spChg chg="del">
          <ac:chgData name="Rafael Vecchio | CBA B+G" userId="7121e74c-9ce3-40e4-85c4-1776d8c9344f" providerId="ADAL" clId="{D7BEBA93-F227-447D-8DA5-30EFFAFDDC31}" dt="2023-07-05T15:56:16.391" v="4036" actId="478"/>
          <ac:spMkLst>
            <pc:docMk/>
            <pc:sldMk cId="1023445553" sldId="307"/>
            <ac:spMk id="2" creationId="{1FF16EED-6FA4-8225-BE36-FDDB58FB81BA}"/>
          </ac:spMkLst>
        </pc:spChg>
        <pc:spChg chg="add mod">
          <ac:chgData name="Rafael Vecchio | CBA B+G" userId="7121e74c-9ce3-40e4-85c4-1776d8c9344f" providerId="ADAL" clId="{D7BEBA93-F227-447D-8DA5-30EFFAFDDC31}" dt="2023-07-05T15:52:30.853" v="4028"/>
          <ac:spMkLst>
            <pc:docMk/>
            <pc:sldMk cId="1023445553" sldId="307"/>
            <ac:spMk id="3" creationId="{B80D8B4C-9821-0A56-1322-C6926B5EBA16}"/>
          </ac:spMkLst>
        </pc:spChg>
        <pc:spChg chg="add mod">
          <ac:chgData name="Rafael Vecchio | CBA B+G" userId="7121e74c-9ce3-40e4-85c4-1776d8c9344f" providerId="ADAL" clId="{D7BEBA93-F227-447D-8DA5-30EFFAFDDC31}" dt="2023-07-05T15:56:16.630" v="4037"/>
          <ac:spMkLst>
            <pc:docMk/>
            <pc:sldMk cId="1023445553" sldId="307"/>
            <ac:spMk id="4" creationId="{362CBCDE-9626-59DE-6CC3-62C2DC0F5C9B}"/>
          </ac:spMkLst>
        </pc:spChg>
        <pc:spChg chg="del">
          <ac:chgData name="Rafael Vecchio | CBA B+G" userId="7121e74c-9ce3-40e4-85c4-1776d8c9344f" providerId="ADAL" clId="{D7BEBA93-F227-447D-8DA5-30EFFAFDDC31}" dt="2023-07-05T15:52:30.537" v="4027" actId="478"/>
          <ac:spMkLst>
            <pc:docMk/>
            <pc:sldMk cId="1023445553" sldId="307"/>
            <ac:spMk id="14" creationId="{2626DD4C-F04C-F61C-8BA8-9722868A2F59}"/>
          </ac:spMkLst>
        </pc:spChg>
      </pc:sldChg>
      <pc:sldChg chg="modSp add mod replId setBg">
        <pc:chgData name="Rafael Vecchio | CBA B+G" userId="7121e74c-9ce3-40e4-85c4-1776d8c9344f" providerId="ADAL" clId="{D7BEBA93-F227-447D-8DA5-30EFFAFDDC31}" dt="2023-07-05T15:53:18.393" v="4032" actId="207"/>
        <pc:sldMkLst>
          <pc:docMk/>
          <pc:sldMk cId="807273046" sldId="308"/>
        </pc:sldMkLst>
        <pc:spChg chg="mod">
          <ac:chgData name="Rafael Vecchio | CBA B+G" userId="7121e74c-9ce3-40e4-85c4-1776d8c9344f" providerId="ADAL" clId="{D7BEBA93-F227-447D-8DA5-30EFFAFDDC31}" dt="2023-07-05T15:53:18.393" v="4032" actId="207"/>
          <ac:spMkLst>
            <pc:docMk/>
            <pc:sldMk cId="807273046" sldId="308"/>
            <ac:spMk id="2" creationId="{1FF16EED-6FA4-8225-BE36-FDDB58FB81BA}"/>
          </ac:spMkLst>
        </pc:spChg>
      </pc:sldChg>
      <pc:sldChg chg="addSp delSp modSp add mod setBg">
        <pc:chgData name="Rafael Vecchio | CBA B+G" userId="7121e74c-9ce3-40e4-85c4-1776d8c9344f" providerId="ADAL" clId="{D7BEBA93-F227-447D-8DA5-30EFFAFDDC31}" dt="2023-07-05T15:56:21.909" v="4041"/>
        <pc:sldMkLst>
          <pc:docMk/>
          <pc:sldMk cId="3998805830" sldId="309"/>
        </pc:sldMkLst>
        <pc:spChg chg="del">
          <ac:chgData name="Rafael Vecchio | CBA B+G" userId="7121e74c-9ce3-40e4-85c4-1776d8c9344f" providerId="ADAL" clId="{D7BEBA93-F227-447D-8DA5-30EFFAFDDC31}" dt="2023-07-05T15:56:21.694" v="4040" actId="478"/>
          <ac:spMkLst>
            <pc:docMk/>
            <pc:sldMk cId="3998805830" sldId="309"/>
            <ac:spMk id="2" creationId="{1FF16EED-6FA4-8225-BE36-FDDB58FB81BA}"/>
          </ac:spMkLst>
        </pc:spChg>
        <pc:spChg chg="add mod">
          <ac:chgData name="Rafael Vecchio | CBA B+G" userId="7121e74c-9ce3-40e4-85c4-1776d8c9344f" providerId="ADAL" clId="{D7BEBA93-F227-447D-8DA5-30EFFAFDDC31}" dt="2023-07-05T15:52:18.808" v="4024"/>
          <ac:spMkLst>
            <pc:docMk/>
            <pc:sldMk cId="3998805830" sldId="309"/>
            <ac:spMk id="3" creationId="{96D1A6D3-03AE-6ACC-562F-06B4D551E0DF}"/>
          </ac:spMkLst>
        </pc:spChg>
        <pc:spChg chg="add mod">
          <ac:chgData name="Rafael Vecchio | CBA B+G" userId="7121e74c-9ce3-40e4-85c4-1776d8c9344f" providerId="ADAL" clId="{D7BEBA93-F227-447D-8DA5-30EFFAFDDC31}" dt="2023-07-05T15:52:18.808" v="4024"/>
          <ac:spMkLst>
            <pc:docMk/>
            <pc:sldMk cId="3998805830" sldId="309"/>
            <ac:spMk id="4" creationId="{75777653-E693-E943-FEE3-5A681D12F714}"/>
          </ac:spMkLst>
        </pc:spChg>
        <pc:spChg chg="add mod">
          <ac:chgData name="Rafael Vecchio | CBA B+G" userId="7121e74c-9ce3-40e4-85c4-1776d8c9344f" providerId="ADAL" clId="{D7BEBA93-F227-447D-8DA5-30EFFAFDDC31}" dt="2023-07-05T15:52:18.808" v="4024"/>
          <ac:spMkLst>
            <pc:docMk/>
            <pc:sldMk cId="3998805830" sldId="309"/>
            <ac:spMk id="5" creationId="{C6ADC6E3-F994-E061-A384-2F6CED0D20CD}"/>
          </ac:spMkLst>
        </pc:spChg>
        <pc:spChg chg="add mod">
          <ac:chgData name="Rafael Vecchio | CBA B+G" userId="7121e74c-9ce3-40e4-85c4-1776d8c9344f" providerId="ADAL" clId="{D7BEBA93-F227-447D-8DA5-30EFFAFDDC31}" dt="2023-07-05T15:56:21.909" v="4041"/>
          <ac:spMkLst>
            <pc:docMk/>
            <pc:sldMk cId="3998805830" sldId="309"/>
            <ac:spMk id="7" creationId="{D53481F9-8E2D-145C-3075-F6550EEF3F66}"/>
          </ac:spMkLst>
        </pc:spChg>
        <pc:spChg chg="del">
          <ac:chgData name="Rafael Vecchio | CBA B+G" userId="7121e74c-9ce3-40e4-85c4-1776d8c9344f" providerId="ADAL" clId="{D7BEBA93-F227-447D-8DA5-30EFFAFDDC31}" dt="2023-07-05T15:52:18.506" v="4023" actId="478"/>
          <ac:spMkLst>
            <pc:docMk/>
            <pc:sldMk cId="3998805830" sldId="309"/>
            <ac:spMk id="12" creationId="{26628B8C-0AA6-FAF6-A8B5-9CDFFA9AEA8C}"/>
          </ac:spMkLst>
        </pc:spChg>
        <pc:spChg chg="del">
          <ac:chgData name="Rafael Vecchio | CBA B+G" userId="7121e74c-9ce3-40e4-85c4-1776d8c9344f" providerId="ADAL" clId="{D7BEBA93-F227-447D-8DA5-30EFFAFDDC31}" dt="2023-07-05T15:52:18.506" v="4023" actId="478"/>
          <ac:spMkLst>
            <pc:docMk/>
            <pc:sldMk cId="3998805830" sldId="309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D7BEBA93-F227-447D-8DA5-30EFFAFDDC31}" dt="2023-07-05T15:52:18.506" v="4023" actId="478"/>
          <ac:spMkLst>
            <pc:docMk/>
            <pc:sldMk cId="3998805830" sldId="309"/>
            <ac:spMk id="14" creationId="{2626DD4C-F04C-F61C-8BA8-9722868A2F59}"/>
          </ac:spMkLst>
        </pc:spChg>
      </pc:sldChg>
      <pc:sldChg chg="addSp delSp modSp add del mod modTransition">
        <pc:chgData name="Rafael Vecchio | CBA B+G" userId="7121e74c-9ce3-40e4-85c4-1776d8c9344f" providerId="ADAL" clId="{D7BEBA93-F227-447D-8DA5-30EFFAFDDC31}" dt="2023-07-05T17:28:21.894" v="4945" actId="47"/>
        <pc:sldMkLst>
          <pc:docMk/>
          <pc:sldMk cId="2571515896" sldId="310"/>
        </pc:sldMkLst>
        <pc:spChg chg="del">
          <ac:chgData name="Rafael Vecchio | CBA B+G" userId="7121e74c-9ce3-40e4-85c4-1776d8c9344f" providerId="ADAL" clId="{D7BEBA93-F227-447D-8DA5-30EFFAFDDC31}" dt="2023-07-05T17:14:24.097" v="4698" actId="478"/>
          <ac:spMkLst>
            <pc:docMk/>
            <pc:sldMk cId="2571515896" sldId="310"/>
            <ac:spMk id="2" creationId="{89732D1C-62A2-C47D-8C97-2065F904E36E}"/>
          </ac:spMkLst>
        </pc:spChg>
        <pc:spChg chg="add mod">
          <ac:chgData name="Rafael Vecchio | CBA B+G" userId="7121e74c-9ce3-40e4-85c4-1776d8c9344f" providerId="ADAL" clId="{D7BEBA93-F227-447D-8DA5-30EFFAFDDC31}" dt="2023-07-05T17:10:24.917" v="4626" actId="207"/>
          <ac:spMkLst>
            <pc:docMk/>
            <pc:sldMk cId="2571515896" sldId="310"/>
            <ac:spMk id="3" creationId="{98CBD079-4569-83F2-0812-3A35DD3B2B7D}"/>
          </ac:spMkLst>
        </pc:spChg>
        <pc:spChg chg="add mod">
          <ac:chgData name="Rafael Vecchio | CBA B+G" userId="7121e74c-9ce3-40e4-85c4-1776d8c9344f" providerId="ADAL" clId="{D7BEBA93-F227-447D-8DA5-30EFFAFDDC31}" dt="2023-07-05T17:10:24.917" v="4626" actId="207"/>
          <ac:spMkLst>
            <pc:docMk/>
            <pc:sldMk cId="2571515896" sldId="310"/>
            <ac:spMk id="4" creationId="{BC3038A9-EBD4-981D-6D0F-276B7D247B4E}"/>
          </ac:spMkLst>
        </pc:spChg>
        <pc:spChg chg="del mod">
          <ac:chgData name="Rafael Vecchio | CBA B+G" userId="7121e74c-9ce3-40e4-85c4-1776d8c9344f" providerId="ADAL" clId="{D7BEBA93-F227-447D-8DA5-30EFFAFDDC31}" dt="2023-07-05T17:27:01.039" v="4934" actId="478"/>
          <ac:spMkLst>
            <pc:docMk/>
            <pc:sldMk cId="2571515896" sldId="310"/>
            <ac:spMk id="5" creationId="{CC4EDF19-C7F1-2985-B201-8B055C51A3EC}"/>
          </ac:spMkLst>
        </pc:spChg>
        <pc:spChg chg="add mod ord">
          <ac:chgData name="Rafael Vecchio | CBA B+G" userId="7121e74c-9ce3-40e4-85c4-1776d8c9344f" providerId="ADAL" clId="{D7BEBA93-F227-447D-8DA5-30EFFAFDDC31}" dt="2023-07-05T17:10:41.942" v="4632" actId="164"/>
          <ac:spMkLst>
            <pc:docMk/>
            <pc:sldMk cId="2571515896" sldId="310"/>
            <ac:spMk id="7" creationId="{B40FB7F7-1D3B-4AC9-0DEB-4E6FEF8AFC62}"/>
          </ac:spMkLst>
        </pc:spChg>
        <pc:spChg chg="mod">
          <ac:chgData name="Rafael Vecchio | CBA B+G" userId="7121e74c-9ce3-40e4-85c4-1776d8c9344f" providerId="ADAL" clId="{D7BEBA93-F227-447D-8DA5-30EFFAFDDC31}" dt="2023-07-05T17:11:22.413" v="4646" actId="571"/>
          <ac:spMkLst>
            <pc:docMk/>
            <pc:sldMk cId="2571515896" sldId="310"/>
            <ac:spMk id="11" creationId="{8C882FFD-DB0F-A675-E04C-7AA50761ACC6}"/>
          </ac:spMkLst>
        </pc:spChg>
        <pc:spChg chg="mod">
          <ac:chgData name="Rafael Vecchio | CBA B+G" userId="7121e74c-9ce3-40e4-85c4-1776d8c9344f" providerId="ADAL" clId="{D7BEBA93-F227-447D-8DA5-30EFFAFDDC31}" dt="2023-07-05T17:11:22.413" v="4646" actId="571"/>
          <ac:spMkLst>
            <pc:docMk/>
            <pc:sldMk cId="2571515896" sldId="310"/>
            <ac:spMk id="13" creationId="{E3A5D08D-7356-E462-C9A5-A0B9BC424AAC}"/>
          </ac:spMkLst>
        </pc:spChg>
        <pc:spChg chg="mod">
          <ac:chgData name="Rafael Vecchio | CBA B+G" userId="7121e74c-9ce3-40e4-85c4-1776d8c9344f" providerId="ADAL" clId="{D7BEBA93-F227-447D-8DA5-30EFFAFDDC31}" dt="2023-07-05T17:11:22.413" v="4646" actId="571"/>
          <ac:spMkLst>
            <pc:docMk/>
            <pc:sldMk cId="2571515896" sldId="310"/>
            <ac:spMk id="14" creationId="{B522FA79-5E5F-2B81-CD99-BB4833721B0F}"/>
          </ac:spMkLst>
        </pc:spChg>
        <pc:spChg chg="mod">
          <ac:chgData name="Rafael Vecchio | CBA B+G" userId="7121e74c-9ce3-40e4-85c4-1776d8c9344f" providerId="ADAL" clId="{D7BEBA93-F227-447D-8DA5-30EFFAFDDC31}" dt="2023-07-05T17:11:33.529" v="4648" actId="571"/>
          <ac:spMkLst>
            <pc:docMk/>
            <pc:sldMk cId="2571515896" sldId="310"/>
            <ac:spMk id="16" creationId="{2A9DC346-9F74-1C3C-C867-47C9BF75E1A6}"/>
          </ac:spMkLst>
        </pc:spChg>
        <pc:spChg chg="mod">
          <ac:chgData name="Rafael Vecchio | CBA B+G" userId="7121e74c-9ce3-40e4-85c4-1776d8c9344f" providerId="ADAL" clId="{D7BEBA93-F227-447D-8DA5-30EFFAFDDC31}" dt="2023-07-05T17:11:33.529" v="4648" actId="571"/>
          <ac:spMkLst>
            <pc:docMk/>
            <pc:sldMk cId="2571515896" sldId="310"/>
            <ac:spMk id="18" creationId="{9BF870F3-C11F-A3E5-5DF8-DAB711A300DE}"/>
          </ac:spMkLst>
        </pc:spChg>
        <pc:spChg chg="mod">
          <ac:chgData name="Rafael Vecchio | CBA B+G" userId="7121e74c-9ce3-40e4-85c4-1776d8c9344f" providerId="ADAL" clId="{D7BEBA93-F227-447D-8DA5-30EFFAFDDC31}" dt="2023-07-05T17:11:33.529" v="4648" actId="571"/>
          <ac:spMkLst>
            <pc:docMk/>
            <pc:sldMk cId="2571515896" sldId="310"/>
            <ac:spMk id="19" creationId="{598D0550-5073-ED36-F4C3-8D3FE67F2C5B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21" creationId="{47B2F1CD-7415-061A-2328-359792C0C919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22" creationId="{05EACEFB-9503-C70B-AA98-68527740D910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23" creationId="{205EDFD6-0EF0-B278-288C-A004B916E674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24" creationId="{406286F6-B015-E220-8096-5CAF79CEC6C7}"/>
          </ac:spMkLst>
        </pc:spChg>
        <pc:spChg chg="mod">
          <ac:chgData name="Rafael Vecchio | CBA B+G" userId="7121e74c-9ce3-40e4-85c4-1776d8c9344f" providerId="ADAL" clId="{D7BEBA93-F227-447D-8DA5-30EFFAFDDC31}" dt="2023-07-05T17:11:36.362" v="4649" actId="571"/>
          <ac:spMkLst>
            <pc:docMk/>
            <pc:sldMk cId="2571515896" sldId="310"/>
            <ac:spMk id="25" creationId="{BA287148-7994-3683-D24C-3FD9275A4E9A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26" creationId="{07C84E1C-3552-59D4-28C2-5D9A5814A73A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27" creationId="{62C12A5B-3B4B-1635-6D3E-CBE6A40F0DE1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28" creationId="{75C09547-9DDB-8614-70CF-6D1D5723D815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29" creationId="{3DCA516D-303C-7EDB-6657-4DD0CAB98681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30" creationId="{C96BC58C-293E-CAC2-AB4A-44CC8ED27F69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31" creationId="{101D22FA-39D0-3167-651D-DD8D31B6C09B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32" creationId="{D014047D-72C1-8175-E2ED-E49F39EA8BB7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33" creationId="{67D45404-D766-6A12-F3C4-75F185E425D2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35" creationId="{F450D27D-B9FF-79CC-36EF-ED6447ED3BA2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36" creationId="{B8479B3F-5BC9-A4FB-6795-2CD1C18A0FE6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37" creationId="{0CB4A3BD-BF09-D4B1-3895-808E48CCD2BC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38" creationId="{BA6286EA-E3DB-66F5-B94F-7D152409918C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39" creationId="{1176B5AF-67BF-6EC1-E7FE-628AE4E49A98}"/>
          </ac:spMkLst>
        </pc:spChg>
        <pc:spChg chg="mod">
          <ac:chgData name="Rafael Vecchio | CBA B+G" userId="7121e74c-9ce3-40e4-85c4-1776d8c9344f" providerId="ADAL" clId="{D7BEBA93-F227-447D-8DA5-30EFFAFDDC31}" dt="2023-07-05T17:27:38.337" v="4937" actId="164"/>
          <ac:spMkLst>
            <pc:docMk/>
            <pc:sldMk cId="2571515896" sldId="310"/>
            <ac:spMk id="40" creationId="{7203E850-C7A3-4E8F-5FD0-9B58860360C2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41" creationId="{EE4BBAE5-AA42-1759-9C33-F7B826440F16}"/>
          </ac:spMkLst>
        </pc:spChg>
        <pc:spChg chg="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42" creationId="{C082C467-7C8C-5C2A-900B-22095A811812}"/>
          </ac:spMkLst>
        </pc:spChg>
        <pc:spChg chg="mod">
          <ac:chgData name="Rafael Vecchio | CBA B+G" userId="7121e74c-9ce3-40e4-85c4-1776d8c9344f" providerId="ADAL" clId="{D7BEBA93-F227-447D-8DA5-30EFFAFDDC31}" dt="2023-07-05T17:11:36.362" v="4649" actId="571"/>
          <ac:spMkLst>
            <pc:docMk/>
            <pc:sldMk cId="2571515896" sldId="310"/>
            <ac:spMk id="43" creationId="{3EE06F37-5619-BAE9-31D7-3227E9236F98}"/>
          </ac:spMkLst>
        </pc:spChg>
        <pc:spChg chg="mod">
          <ac:chgData name="Rafael Vecchio | CBA B+G" userId="7121e74c-9ce3-40e4-85c4-1776d8c9344f" providerId="ADAL" clId="{D7BEBA93-F227-447D-8DA5-30EFFAFDDC31}" dt="2023-07-05T17:11:36.362" v="4649" actId="571"/>
          <ac:spMkLst>
            <pc:docMk/>
            <pc:sldMk cId="2571515896" sldId="310"/>
            <ac:spMk id="44" creationId="{27B5F0D6-A3B0-518B-43C4-9B969392B534}"/>
          </ac:spMkLst>
        </pc:spChg>
        <pc:spChg chg="mod">
          <ac:chgData name="Rafael Vecchio | CBA B+G" userId="7121e74c-9ce3-40e4-85c4-1776d8c9344f" providerId="ADAL" clId="{D7BEBA93-F227-447D-8DA5-30EFFAFDDC31}" dt="2023-07-05T17:11:43.659" v="4652" actId="571"/>
          <ac:spMkLst>
            <pc:docMk/>
            <pc:sldMk cId="2571515896" sldId="310"/>
            <ac:spMk id="46" creationId="{26BC3ECD-2E51-1471-E99A-B168E86B6F01}"/>
          </ac:spMkLst>
        </pc:spChg>
        <pc:spChg chg="mod">
          <ac:chgData name="Rafael Vecchio | CBA B+G" userId="7121e74c-9ce3-40e4-85c4-1776d8c9344f" providerId="ADAL" clId="{D7BEBA93-F227-447D-8DA5-30EFFAFDDC31}" dt="2023-07-05T17:11:43.659" v="4652" actId="571"/>
          <ac:spMkLst>
            <pc:docMk/>
            <pc:sldMk cId="2571515896" sldId="310"/>
            <ac:spMk id="48" creationId="{94A10E81-6DB4-F76E-88E6-CA31F01176D2}"/>
          </ac:spMkLst>
        </pc:spChg>
        <pc:spChg chg="mod">
          <ac:chgData name="Rafael Vecchio | CBA B+G" userId="7121e74c-9ce3-40e4-85c4-1776d8c9344f" providerId="ADAL" clId="{D7BEBA93-F227-447D-8DA5-30EFFAFDDC31}" dt="2023-07-05T17:11:43.659" v="4652" actId="571"/>
          <ac:spMkLst>
            <pc:docMk/>
            <pc:sldMk cId="2571515896" sldId="310"/>
            <ac:spMk id="49" creationId="{E1C2A7B8-6591-DD69-7F9F-B02644796C81}"/>
          </ac:spMkLst>
        </pc:spChg>
        <pc:spChg chg="mod">
          <ac:chgData name="Rafael Vecchio | CBA B+G" userId="7121e74c-9ce3-40e4-85c4-1776d8c9344f" providerId="ADAL" clId="{D7BEBA93-F227-447D-8DA5-30EFFAFDDC31}" dt="2023-07-05T17:11:47.043" v="4653" actId="571"/>
          <ac:spMkLst>
            <pc:docMk/>
            <pc:sldMk cId="2571515896" sldId="310"/>
            <ac:spMk id="51" creationId="{7C6906A8-9720-AD89-7926-E913EF4B9F74}"/>
          </ac:spMkLst>
        </pc:spChg>
        <pc:spChg chg="mod">
          <ac:chgData name="Rafael Vecchio | CBA B+G" userId="7121e74c-9ce3-40e4-85c4-1776d8c9344f" providerId="ADAL" clId="{D7BEBA93-F227-447D-8DA5-30EFFAFDDC31}" dt="2023-07-05T17:11:47.043" v="4653" actId="571"/>
          <ac:spMkLst>
            <pc:docMk/>
            <pc:sldMk cId="2571515896" sldId="310"/>
            <ac:spMk id="53" creationId="{29080479-27BA-8298-E4F8-76A28B95D68B}"/>
          </ac:spMkLst>
        </pc:spChg>
        <pc:spChg chg="mod">
          <ac:chgData name="Rafael Vecchio | CBA B+G" userId="7121e74c-9ce3-40e4-85c4-1776d8c9344f" providerId="ADAL" clId="{D7BEBA93-F227-447D-8DA5-30EFFAFDDC31}" dt="2023-07-05T17:11:47.043" v="4653" actId="571"/>
          <ac:spMkLst>
            <pc:docMk/>
            <pc:sldMk cId="2571515896" sldId="310"/>
            <ac:spMk id="54" creationId="{C2370E9A-0B32-5178-F0F5-0915B73911E5}"/>
          </ac:spMkLst>
        </pc:spChg>
        <pc:spChg chg="mod">
          <ac:chgData name="Rafael Vecchio | CBA B+G" userId="7121e74c-9ce3-40e4-85c4-1776d8c9344f" providerId="ADAL" clId="{D7BEBA93-F227-447D-8DA5-30EFFAFDDC31}" dt="2023-07-05T17:11:51.551" v="4654" actId="571"/>
          <ac:spMkLst>
            <pc:docMk/>
            <pc:sldMk cId="2571515896" sldId="310"/>
            <ac:spMk id="56" creationId="{48512C82-E300-5062-EF9B-C4AF11488268}"/>
          </ac:spMkLst>
        </pc:spChg>
        <pc:spChg chg="mod">
          <ac:chgData name="Rafael Vecchio | CBA B+G" userId="7121e74c-9ce3-40e4-85c4-1776d8c9344f" providerId="ADAL" clId="{D7BEBA93-F227-447D-8DA5-30EFFAFDDC31}" dt="2023-07-05T17:11:51.551" v="4654" actId="571"/>
          <ac:spMkLst>
            <pc:docMk/>
            <pc:sldMk cId="2571515896" sldId="310"/>
            <ac:spMk id="58" creationId="{A65379BB-78A7-7038-5F59-D782538188B5}"/>
          </ac:spMkLst>
        </pc:spChg>
        <pc:spChg chg="mod">
          <ac:chgData name="Rafael Vecchio | CBA B+G" userId="7121e74c-9ce3-40e4-85c4-1776d8c9344f" providerId="ADAL" clId="{D7BEBA93-F227-447D-8DA5-30EFFAFDDC31}" dt="2023-07-05T17:11:51.551" v="4654" actId="571"/>
          <ac:spMkLst>
            <pc:docMk/>
            <pc:sldMk cId="2571515896" sldId="310"/>
            <ac:spMk id="59" creationId="{BF959581-EE68-AC60-A441-5A6D32B661B0}"/>
          </ac:spMkLst>
        </pc:spChg>
        <pc:spChg chg="add del mod">
          <ac:chgData name="Rafael Vecchio | CBA B+G" userId="7121e74c-9ce3-40e4-85c4-1776d8c9344f" providerId="ADAL" clId="{D7BEBA93-F227-447D-8DA5-30EFFAFDDC31}" dt="2023-07-05T17:16:49.217" v="4719" actId="478"/>
          <ac:spMkLst>
            <pc:docMk/>
            <pc:sldMk cId="2571515896" sldId="310"/>
            <ac:spMk id="60" creationId="{C7118E73-D335-A969-5FBE-204640082817}"/>
          </ac:spMkLst>
        </pc:spChg>
        <pc:spChg chg="add mod">
          <ac:chgData name="Rafael Vecchio | CBA B+G" userId="7121e74c-9ce3-40e4-85c4-1776d8c9344f" providerId="ADAL" clId="{D7BEBA93-F227-447D-8DA5-30EFFAFDDC31}" dt="2023-07-05T17:22:00.821" v="4806" actId="1036"/>
          <ac:spMkLst>
            <pc:docMk/>
            <pc:sldMk cId="2571515896" sldId="310"/>
            <ac:spMk id="62" creationId="{2B663DB8-378C-D188-876A-38C44628E6C8}"/>
          </ac:spMkLst>
        </pc:spChg>
        <pc:spChg chg="add mod">
          <ac:chgData name="Rafael Vecchio | CBA B+G" userId="7121e74c-9ce3-40e4-85c4-1776d8c9344f" providerId="ADAL" clId="{D7BEBA93-F227-447D-8DA5-30EFFAFDDC31}" dt="2023-07-05T17:27:01.744" v="4935"/>
          <ac:spMkLst>
            <pc:docMk/>
            <pc:sldMk cId="2571515896" sldId="310"/>
            <ac:spMk id="65" creationId="{AF5B79F6-F39E-7C8D-BFEC-0DEDC343CE86}"/>
          </ac:spMkLst>
        </pc:spChg>
        <pc:grpChg chg="add mod">
          <ac:chgData name="Rafael Vecchio | CBA B+G" userId="7121e74c-9ce3-40e4-85c4-1776d8c9344f" providerId="ADAL" clId="{D7BEBA93-F227-447D-8DA5-30EFFAFDDC31}" dt="2023-07-05T17:10:41.942" v="4632" actId="164"/>
          <ac:grpSpMkLst>
            <pc:docMk/>
            <pc:sldMk cId="2571515896" sldId="310"/>
            <ac:grpSpMk id="6" creationId="{B126CBFA-03F1-0BF8-ADB2-94AAAF95E6A9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8" creationId="{ACC77B0C-D289-4453-1012-5E47E8CDC57F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9" creationId="{FE28CE2B-9B21-74D9-8EAA-B97231031826}"/>
          </ac:grpSpMkLst>
        </pc:grpChg>
        <pc:grpChg chg="mod">
          <ac:chgData name="Rafael Vecchio | CBA B+G" userId="7121e74c-9ce3-40e4-85c4-1776d8c9344f" providerId="ADAL" clId="{D7BEBA93-F227-447D-8DA5-30EFFAFDDC31}" dt="2023-07-05T17:11:22.413" v="4646" actId="571"/>
          <ac:grpSpMkLst>
            <pc:docMk/>
            <pc:sldMk cId="2571515896" sldId="310"/>
            <ac:grpSpMk id="12" creationId="{7557D995-17D2-F827-8AA8-5F9E89096258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15" creationId="{9DCAB56C-8226-F433-01E9-D8BDE4CD4628}"/>
          </ac:grpSpMkLst>
        </pc:grpChg>
        <pc:grpChg chg="mod">
          <ac:chgData name="Rafael Vecchio | CBA B+G" userId="7121e74c-9ce3-40e4-85c4-1776d8c9344f" providerId="ADAL" clId="{D7BEBA93-F227-447D-8DA5-30EFFAFDDC31}" dt="2023-07-05T17:11:33.529" v="4648" actId="571"/>
          <ac:grpSpMkLst>
            <pc:docMk/>
            <pc:sldMk cId="2571515896" sldId="310"/>
            <ac:grpSpMk id="17" creationId="{5147B33E-9086-AD41-B671-48FEA92A86EC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20" creationId="{B61FF120-E412-2296-8F75-401371F0BD60}"/>
          </ac:grpSpMkLst>
        </pc:grpChg>
        <pc:grpChg chg="mod">
          <ac:chgData name="Rafael Vecchio | CBA B+G" userId="7121e74c-9ce3-40e4-85c4-1776d8c9344f" providerId="ADAL" clId="{D7BEBA93-F227-447D-8DA5-30EFFAFDDC31}" dt="2023-07-05T17:11:36.362" v="4649" actId="571"/>
          <ac:grpSpMkLst>
            <pc:docMk/>
            <pc:sldMk cId="2571515896" sldId="310"/>
            <ac:grpSpMk id="34" creationId="{2CE2C5DF-388F-DB0F-899E-01493C9110C3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45" creationId="{D8F90CA0-8C8D-81A6-D255-E07AD2DA848F}"/>
          </ac:grpSpMkLst>
        </pc:grpChg>
        <pc:grpChg chg="mod">
          <ac:chgData name="Rafael Vecchio | CBA B+G" userId="7121e74c-9ce3-40e4-85c4-1776d8c9344f" providerId="ADAL" clId="{D7BEBA93-F227-447D-8DA5-30EFFAFDDC31}" dt="2023-07-05T17:11:43.659" v="4652" actId="571"/>
          <ac:grpSpMkLst>
            <pc:docMk/>
            <pc:sldMk cId="2571515896" sldId="310"/>
            <ac:grpSpMk id="47" creationId="{BFD7C222-CD60-D32B-3303-AC5071C4079B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50" creationId="{80167B09-C493-D577-2606-94C025ACCD0F}"/>
          </ac:grpSpMkLst>
        </pc:grpChg>
        <pc:grpChg chg="mod">
          <ac:chgData name="Rafael Vecchio | CBA B+G" userId="7121e74c-9ce3-40e4-85c4-1776d8c9344f" providerId="ADAL" clId="{D7BEBA93-F227-447D-8DA5-30EFFAFDDC31}" dt="2023-07-05T17:11:47.043" v="4653" actId="571"/>
          <ac:grpSpMkLst>
            <pc:docMk/>
            <pc:sldMk cId="2571515896" sldId="310"/>
            <ac:grpSpMk id="52" creationId="{EDE320A1-5B1C-AC3C-E5B8-3E170ED90057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55" creationId="{7CE7055A-F987-2083-ADAB-92F4405D6FDD}"/>
          </ac:grpSpMkLst>
        </pc:grpChg>
        <pc:grpChg chg="mod">
          <ac:chgData name="Rafael Vecchio | CBA B+G" userId="7121e74c-9ce3-40e4-85c4-1776d8c9344f" providerId="ADAL" clId="{D7BEBA93-F227-447D-8DA5-30EFFAFDDC31}" dt="2023-07-05T17:11:51.551" v="4654" actId="571"/>
          <ac:grpSpMkLst>
            <pc:docMk/>
            <pc:sldMk cId="2571515896" sldId="310"/>
            <ac:grpSpMk id="57" creationId="{6556156E-DDCB-7576-3DAB-14CD2C5B0C95}"/>
          </ac:grpSpMkLst>
        </pc:grpChg>
        <pc:grpChg chg="add mod">
          <ac:chgData name="Rafael Vecchio | CBA B+G" userId="7121e74c-9ce3-40e4-85c4-1776d8c9344f" providerId="ADAL" clId="{D7BEBA93-F227-447D-8DA5-30EFFAFDDC31}" dt="2023-07-05T17:27:38.337" v="4937" actId="164"/>
          <ac:grpSpMkLst>
            <pc:docMk/>
            <pc:sldMk cId="2571515896" sldId="310"/>
            <ac:grpSpMk id="66" creationId="{E381234C-930E-AEFC-481B-6BCD691E589F}"/>
          </ac:grpSpMkLst>
        </pc:grpChg>
        <pc:picChg chg="del">
          <ac:chgData name="Rafael Vecchio | CBA B+G" userId="7121e74c-9ce3-40e4-85c4-1776d8c9344f" providerId="ADAL" clId="{D7BEBA93-F227-447D-8DA5-30EFFAFDDC31}" dt="2023-07-05T17:09:20.577" v="4608" actId="478"/>
          <ac:picMkLst>
            <pc:docMk/>
            <pc:sldMk cId="2571515896" sldId="310"/>
            <ac:picMk id="10" creationId="{31B0AC70-763D-7F8D-D25F-455E27AC234E}"/>
          </ac:picMkLst>
        </pc:picChg>
        <pc:picChg chg="add mod ord">
          <ac:chgData name="Rafael Vecchio | CBA B+G" userId="7121e74c-9ce3-40e4-85c4-1776d8c9344f" providerId="ADAL" clId="{D7BEBA93-F227-447D-8DA5-30EFFAFDDC31}" dt="2023-07-05T17:27:18.128" v="4936" actId="167"/>
          <ac:picMkLst>
            <pc:docMk/>
            <pc:sldMk cId="2571515896" sldId="310"/>
            <ac:picMk id="64" creationId="{AD48F2B6-5E61-AA4E-EFC3-2B2E55D5C703}"/>
          </ac:picMkLst>
        </pc:picChg>
        <pc:cxnChg chg="add del mod">
          <ac:chgData name="Rafael Vecchio | CBA B+G" userId="7121e74c-9ce3-40e4-85c4-1776d8c9344f" providerId="ADAL" clId="{D7BEBA93-F227-447D-8DA5-30EFFAFDDC31}" dt="2023-07-05T17:16:49.217" v="4719" actId="478"/>
          <ac:cxnSpMkLst>
            <pc:docMk/>
            <pc:sldMk cId="2571515896" sldId="310"/>
            <ac:cxnSpMk id="61" creationId="{D191F729-051F-E10C-6993-AF5694396A49}"/>
          </ac:cxnSpMkLst>
        </pc:cxnChg>
        <pc:cxnChg chg="add mod">
          <ac:chgData name="Rafael Vecchio | CBA B+G" userId="7121e74c-9ce3-40e4-85c4-1776d8c9344f" providerId="ADAL" clId="{D7BEBA93-F227-447D-8DA5-30EFFAFDDC31}" dt="2023-07-05T17:22:00.821" v="4806" actId="1036"/>
          <ac:cxnSpMkLst>
            <pc:docMk/>
            <pc:sldMk cId="2571515896" sldId="310"/>
            <ac:cxnSpMk id="63" creationId="{461C40E6-12D9-6FF4-1807-A3B2169EEDB2}"/>
          </ac:cxnSpMkLst>
        </pc:cxnChg>
      </pc:sldChg>
      <pc:sldChg chg="add del">
        <pc:chgData name="Rafael Vecchio | CBA B+G" userId="7121e74c-9ce3-40e4-85c4-1776d8c9344f" providerId="ADAL" clId="{D7BEBA93-F227-447D-8DA5-30EFFAFDDC31}" dt="2023-07-05T18:42:28.511" v="5250" actId="47"/>
        <pc:sldMkLst>
          <pc:docMk/>
          <pc:sldMk cId="2831908883" sldId="310"/>
        </pc:sldMkLst>
      </pc:sldChg>
      <pc:sldChg chg="add del">
        <pc:chgData name="Rafael Vecchio | CBA B+G" userId="7121e74c-9ce3-40e4-85c4-1776d8c9344f" providerId="ADAL" clId="{D7BEBA93-F227-447D-8DA5-30EFFAFDDC31}" dt="2023-07-05T18:42:27.623" v="5249" actId="47"/>
        <pc:sldMkLst>
          <pc:docMk/>
          <pc:sldMk cId="364155208" sldId="311"/>
        </pc:sldMkLst>
      </pc:sldChg>
      <pc:sldChg chg="add del">
        <pc:chgData name="Rafael Vecchio | CBA B+G" userId="7121e74c-9ce3-40e4-85c4-1776d8c9344f" providerId="ADAL" clId="{D7BEBA93-F227-447D-8DA5-30EFFAFDDC31}" dt="2023-07-05T18:42:26.790" v="5248" actId="47"/>
        <pc:sldMkLst>
          <pc:docMk/>
          <pc:sldMk cId="2380540309" sldId="312"/>
        </pc:sldMkLst>
      </pc:sldChg>
      <pc:sldChg chg="modSp add setBg modAnim">
        <pc:chgData name="Rafael Vecchio | CBA B+G" userId="7121e74c-9ce3-40e4-85c4-1776d8c9344f" providerId="ADAL" clId="{D7BEBA93-F227-447D-8DA5-30EFFAFDDC31}" dt="2023-07-05T18:51:20.090" v="5271"/>
        <pc:sldMkLst>
          <pc:docMk/>
          <pc:sldMk cId="712498464" sldId="313"/>
        </pc:sldMkLst>
        <pc:spChg chg="mod">
          <ac:chgData name="Rafael Vecchio | CBA B+G" userId="7121e74c-9ce3-40e4-85c4-1776d8c9344f" providerId="ADAL" clId="{D7BEBA93-F227-447D-8DA5-30EFFAFDDC31}" dt="2023-07-05T18:43:24.133" v="5265" actId="20577"/>
          <ac:spMkLst>
            <pc:docMk/>
            <pc:sldMk cId="712498464" sldId="313"/>
            <ac:spMk id="23" creationId="{4648E373-9279-D494-35F9-2CECAF3CB5C9}"/>
          </ac:spMkLst>
        </pc:spChg>
      </pc:sldChg>
      <pc:sldChg chg="add del">
        <pc:chgData name="Rafael Vecchio | CBA B+G" userId="7121e74c-9ce3-40e4-85c4-1776d8c9344f" providerId="ADAL" clId="{D7BEBA93-F227-447D-8DA5-30EFFAFDDC31}" dt="2023-07-05T18:42:55.394" v="5257" actId="47"/>
        <pc:sldMkLst>
          <pc:docMk/>
          <pc:sldMk cId="2043153382" sldId="314"/>
        </pc:sldMkLst>
      </pc:sldChg>
      <pc:sldChg chg="modSp add mod setBg">
        <pc:chgData name="Rafael Vecchio | CBA B+G" userId="7121e74c-9ce3-40e4-85c4-1776d8c9344f" providerId="ADAL" clId="{D7BEBA93-F227-447D-8DA5-30EFFAFDDC31}" dt="2023-07-05T18:51:48.220" v="5275"/>
        <pc:sldMkLst>
          <pc:docMk/>
          <pc:sldMk cId="4161098726" sldId="314"/>
        </pc:sldMkLst>
        <pc:spChg chg="mod">
          <ac:chgData name="Rafael Vecchio | CBA B+G" userId="7121e74c-9ce3-40e4-85c4-1776d8c9344f" providerId="ADAL" clId="{D7BEBA93-F227-447D-8DA5-30EFFAFDDC31}" dt="2023-07-05T18:43:28.446" v="5266" actId="20577"/>
          <ac:spMkLst>
            <pc:docMk/>
            <pc:sldMk cId="4161098726" sldId="314"/>
            <ac:spMk id="23" creationId="{4648E373-9279-D494-35F9-2CECAF3CB5C9}"/>
          </ac:spMkLst>
        </pc:spChg>
      </pc:sldChg>
      <pc:sldChg chg="add del">
        <pc:chgData name="Rafael Vecchio | CBA B+G" userId="7121e74c-9ce3-40e4-85c4-1776d8c9344f" providerId="ADAL" clId="{D7BEBA93-F227-447D-8DA5-30EFFAFDDC31}" dt="2023-07-05T18:42:55.394" v="5257" actId="47"/>
        <pc:sldMkLst>
          <pc:docMk/>
          <pc:sldMk cId="2129859057" sldId="315"/>
        </pc:sldMkLst>
      </pc:sldChg>
      <pc:sldChg chg="modSp add mod setBg">
        <pc:chgData name="Rafael Vecchio | CBA B+G" userId="7121e74c-9ce3-40e4-85c4-1776d8c9344f" providerId="ADAL" clId="{D7BEBA93-F227-447D-8DA5-30EFFAFDDC31}" dt="2023-07-05T18:51:59.056" v="5277"/>
        <pc:sldMkLst>
          <pc:docMk/>
          <pc:sldMk cId="2336699345" sldId="315"/>
        </pc:sldMkLst>
        <pc:spChg chg="mod">
          <ac:chgData name="Rafael Vecchio | CBA B+G" userId="7121e74c-9ce3-40e4-85c4-1776d8c9344f" providerId="ADAL" clId="{D7BEBA93-F227-447D-8DA5-30EFFAFDDC31}" dt="2023-07-05T18:43:34.069" v="5269" actId="20577"/>
          <ac:spMkLst>
            <pc:docMk/>
            <pc:sldMk cId="2336699345" sldId="315"/>
            <ac:spMk id="23" creationId="{4648E373-9279-D494-35F9-2CECAF3CB5C9}"/>
          </ac:spMkLst>
        </pc:spChg>
      </pc:sldChg>
      <pc:sldChg chg="add del">
        <pc:chgData name="Rafael Vecchio | CBA B+G" userId="7121e74c-9ce3-40e4-85c4-1776d8c9344f" providerId="ADAL" clId="{D7BEBA93-F227-447D-8DA5-30EFFAFDDC31}" dt="2023-07-05T18:42:55.394" v="5257" actId="47"/>
        <pc:sldMkLst>
          <pc:docMk/>
          <pc:sldMk cId="947333691" sldId="316"/>
        </pc:sldMkLst>
      </pc:sldChg>
      <pc:sldChg chg="add setBg">
        <pc:chgData name="Rafael Vecchio | CBA B+G" userId="7121e74c-9ce3-40e4-85c4-1776d8c9344f" providerId="ADAL" clId="{D7BEBA93-F227-447D-8DA5-30EFFAFDDC31}" dt="2023-07-05T18:52:07.141" v="5279"/>
        <pc:sldMkLst>
          <pc:docMk/>
          <pc:sldMk cId="2568316869" sldId="316"/>
        </pc:sldMkLst>
      </pc:sldChg>
    </pc:docChg>
  </pc:docChgLst>
  <pc:docChgLst>
    <pc:chgData name="Leonardo Kleinowski | CBA B+G" userId="S::leonardo.kleinowski@cba-bmaisg.com::0627a976-3891-46cc-823e-4451641b2c90" providerId="AD" clId="Web-{D1CB2AFE-E891-4E06-ACDA-4A2782E85F2F}"/>
    <pc:docChg chg="modSld">
      <pc:chgData name="Leonardo Kleinowski | CBA B+G" userId="S::leonardo.kleinowski@cba-bmaisg.com::0627a976-3891-46cc-823e-4451641b2c90" providerId="AD" clId="Web-{D1CB2AFE-E891-4E06-ACDA-4A2782E85F2F}" dt="2023-07-14T13:12:51.456" v="28" actId="1076"/>
      <pc:docMkLst>
        <pc:docMk/>
      </pc:docMkLst>
      <pc:sldChg chg="modSp">
        <pc:chgData name="Leonardo Kleinowski | CBA B+G" userId="S::leonardo.kleinowski@cba-bmaisg.com::0627a976-3891-46cc-823e-4451641b2c90" providerId="AD" clId="Web-{D1CB2AFE-E891-4E06-ACDA-4A2782E85F2F}" dt="2023-07-14T13:12:51.456" v="28" actId="1076"/>
        <pc:sldMkLst>
          <pc:docMk/>
          <pc:sldMk cId="389718799" sldId="330"/>
        </pc:sldMkLst>
        <pc:spChg chg="mod">
          <ac:chgData name="Leonardo Kleinowski | CBA B+G" userId="S::leonardo.kleinowski@cba-bmaisg.com::0627a976-3891-46cc-823e-4451641b2c90" providerId="AD" clId="Web-{D1CB2AFE-E891-4E06-ACDA-4A2782E85F2F}" dt="2023-07-14T13:12:41.049" v="24" actId="14100"/>
          <ac:spMkLst>
            <pc:docMk/>
            <pc:sldMk cId="389718799" sldId="330"/>
            <ac:spMk id="2" creationId="{C34FBE5C-ED39-15F3-0851-96CD803DF0D7}"/>
          </ac:spMkLst>
        </pc:spChg>
        <pc:spChg chg="mod">
          <ac:chgData name="Leonardo Kleinowski | CBA B+G" userId="S::leonardo.kleinowski@cba-bmaisg.com::0627a976-3891-46cc-823e-4451641b2c90" providerId="AD" clId="Web-{D1CB2AFE-E891-4E06-ACDA-4A2782E85F2F}" dt="2023-07-14T13:12:51.456" v="28" actId="1076"/>
          <ac:spMkLst>
            <pc:docMk/>
            <pc:sldMk cId="389718799" sldId="330"/>
            <ac:spMk id="3" creationId="{2BF9A731-729E-49D7-0DBC-7951D262388D}"/>
          </ac:spMkLst>
        </pc:spChg>
        <pc:spChg chg="mod">
          <ac:chgData name="Leonardo Kleinowski | CBA B+G" userId="S::leonardo.kleinowski@cba-bmaisg.com::0627a976-3891-46cc-823e-4451641b2c90" providerId="AD" clId="Web-{D1CB2AFE-E891-4E06-ACDA-4A2782E85F2F}" dt="2023-07-14T13:11:53.251" v="13" actId="1076"/>
          <ac:spMkLst>
            <pc:docMk/>
            <pc:sldMk cId="389718799" sldId="330"/>
            <ac:spMk id="18" creationId="{FA22E197-ADFA-C7C1-9012-2B9EC0696F70}"/>
          </ac:spMkLst>
        </pc:spChg>
        <pc:spChg chg="mod">
          <ac:chgData name="Leonardo Kleinowski | CBA B+G" userId="S::leonardo.kleinowski@cba-bmaisg.com::0627a976-3891-46cc-823e-4451641b2c90" providerId="AD" clId="Web-{D1CB2AFE-E891-4E06-ACDA-4A2782E85F2F}" dt="2023-07-14T13:11:19.359" v="1" actId="1076"/>
          <ac:spMkLst>
            <pc:docMk/>
            <pc:sldMk cId="389718799" sldId="330"/>
            <ac:spMk id="23" creationId="{B446FC6A-9E79-066C-D4C2-0F268E696FD9}"/>
          </ac:spMkLst>
        </pc:spChg>
        <pc:spChg chg="mod">
          <ac:chgData name="Leonardo Kleinowski | CBA B+G" userId="S::leonardo.kleinowski@cba-bmaisg.com::0627a976-3891-46cc-823e-4451641b2c90" providerId="AD" clId="Web-{D1CB2AFE-E891-4E06-ACDA-4A2782E85F2F}" dt="2023-07-14T13:11:16.125" v="0" actId="1076"/>
          <ac:spMkLst>
            <pc:docMk/>
            <pc:sldMk cId="389718799" sldId="330"/>
            <ac:spMk id="25" creationId="{167BF4B8-83F5-BD38-D1E6-AC1793744EC4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4EF0EC1C-1D90-4AE5-ABEF-6B14CB59DAC3}"/>
    <pc:docChg chg="modSld">
      <pc:chgData name="Leonardo Kleinowski | CBA B+G" userId="S::leonardo.kleinowski@cba-bmaisg.com::0627a976-3891-46cc-823e-4451641b2c90" providerId="AD" clId="Web-{4EF0EC1C-1D90-4AE5-ABEF-6B14CB59DAC3}" dt="2023-07-06T22:42:07.847" v="1" actId="20577"/>
      <pc:docMkLst>
        <pc:docMk/>
      </pc:docMkLst>
      <pc:sldChg chg="modSp">
        <pc:chgData name="Leonardo Kleinowski | CBA B+G" userId="S::leonardo.kleinowski@cba-bmaisg.com::0627a976-3891-46cc-823e-4451641b2c90" providerId="AD" clId="Web-{4EF0EC1C-1D90-4AE5-ABEF-6B14CB59DAC3}" dt="2023-07-06T22:41:56.941" v="0" actId="20577"/>
        <pc:sldMkLst>
          <pc:docMk/>
          <pc:sldMk cId="4137911385" sldId="257"/>
        </pc:sldMkLst>
        <pc:spChg chg="mod">
          <ac:chgData name="Leonardo Kleinowski | CBA B+G" userId="S::leonardo.kleinowski@cba-bmaisg.com::0627a976-3891-46cc-823e-4451641b2c90" providerId="AD" clId="Web-{4EF0EC1C-1D90-4AE5-ABEF-6B14CB59DAC3}" dt="2023-07-06T22:41:56.941" v="0" actId="20577"/>
          <ac:spMkLst>
            <pc:docMk/>
            <pc:sldMk cId="4137911385" sldId="257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4EF0EC1C-1D90-4AE5-ABEF-6B14CB59DAC3}" dt="2023-07-06T22:42:07.847" v="1" actId="20577"/>
        <pc:sldMkLst>
          <pc:docMk/>
          <pc:sldMk cId="287708432" sldId="281"/>
        </pc:sldMkLst>
        <pc:spChg chg="mod">
          <ac:chgData name="Leonardo Kleinowski | CBA B+G" userId="S::leonardo.kleinowski@cba-bmaisg.com::0627a976-3891-46cc-823e-4451641b2c90" providerId="AD" clId="Web-{4EF0EC1C-1D90-4AE5-ABEF-6B14CB59DAC3}" dt="2023-07-06T22:42:07.847" v="1" actId="20577"/>
          <ac:spMkLst>
            <pc:docMk/>
            <pc:sldMk cId="287708432" sldId="281"/>
            <ac:spMk id="4" creationId="{1E94B8BD-EF50-69BB-87C2-4F4F143FDBE4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43D956FB-8D5E-9064-88D5-2AE49E7421A4}"/>
    <pc:docChg chg="addSld modSld">
      <pc:chgData name="Leonardo Kleinowski | CBA B+G" userId="S::leonardo.kleinowski@cba-bmaisg.com::0627a976-3891-46cc-823e-4451641b2c90" providerId="AD" clId="Web-{43D956FB-8D5E-9064-88D5-2AE49E7421A4}" dt="2023-06-27T16:49:54.827" v="1634" actId="20577"/>
      <pc:docMkLst>
        <pc:docMk/>
      </pc:docMkLst>
      <pc:sldChg chg="modSp">
        <pc:chgData name="Leonardo Kleinowski | CBA B+G" userId="S::leonardo.kleinowski@cba-bmaisg.com::0627a976-3891-46cc-823e-4451641b2c90" providerId="AD" clId="Web-{43D956FB-8D5E-9064-88D5-2AE49E7421A4}" dt="2023-06-27T14:36:16.187" v="141" actId="20577"/>
        <pc:sldMkLst>
          <pc:docMk/>
          <pc:sldMk cId="2210866551" sldId="256"/>
        </pc:sldMkLst>
        <pc:spChg chg="mod">
          <ac:chgData name="Leonardo Kleinowski | CBA B+G" userId="S::leonardo.kleinowski@cba-bmaisg.com::0627a976-3891-46cc-823e-4451641b2c90" providerId="AD" clId="Web-{43D956FB-8D5E-9064-88D5-2AE49E7421A4}" dt="2023-06-27T14:36:16.187" v="141" actId="20577"/>
          <ac:spMkLst>
            <pc:docMk/>
            <pc:sldMk cId="2210866551" sldId="256"/>
            <ac:spMk id="5" creationId="{F42CD745-9C10-AF34-7EBB-68FA1D80D371}"/>
          </ac:spMkLst>
        </pc:spChg>
      </pc:sldChg>
      <pc:sldChg chg="modSp">
        <pc:chgData name="Leonardo Kleinowski | CBA B+G" userId="S::leonardo.kleinowski@cba-bmaisg.com::0627a976-3891-46cc-823e-4451641b2c90" providerId="AD" clId="Web-{43D956FB-8D5E-9064-88D5-2AE49E7421A4}" dt="2023-06-27T14:26:18.062" v="4" actId="20577"/>
        <pc:sldMkLst>
          <pc:docMk/>
          <pc:sldMk cId="4137911385" sldId="257"/>
        </pc:sldMkLst>
        <pc:spChg chg="mod">
          <ac:chgData name="Leonardo Kleinowski | CBA B+G" userId="S::leonardo.kleinowski@cba-bmaisg.com::0627a976-3891-46cc-823e-4451641b2c90" providerId="AD" clId="Web-{43D956FB-8D5E-9064-88D5-2AE49E7421A4}" dt="2023-06-27T14:26:18.062" v="4" actId="20577"/>
          <ac:spMkLst>
            <pc:docMk/>
            <pc:sldMk cId="4137911385" sldId="257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43D956FB-8D5E-9064-88D5-2AE49E7421A4}" dt="2023-06-27T15:23:35.261" v="837" actId="14100"/>
        <pc:sldMkLst>
          <pc:docMk/>
          <pc:sldMk cId="1413085182" sldId="258"/>
        </pc:sldMkLst>
        <pc:spChg chg="mod">
          <ac:chgData name="Leonardo Kleinowski | CBA B+G" userId="S::leonardo.kleinowski@cba-bmaisg.com::0627a976-3891-46cc-823e-4451641b2c90" providerId="AD" clId="Web-{43D956FB-8D5E-9064-88D5-2AE49E7421A4}" dt="2023-06-27T15:23:35.261" v="837" actId="14100"/>
          <ac:spMkLst>
            <pc:docMk/>
            <pc:sldMk cId="1413085182" sldId="258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4:46:27.265" v="198" actId="20577"/>
          <ac:spMkLst>
            <pc:docMk/>
            <pc:sldMk cId="1413085182" sldId="258"/>
            <ac:spMk id="5" creationId="{CC4EDF19-C7F1-2985-B201-8B055C51A3EC}"/>
          </ac:spMkLst>
        </pc:spChg>
      </pc:sldChg>
      <pc:sldChg chg="modSp">
        <pc:chgData name="Leonardo Kleinowski | CBA B+G" userId="S::leonardo.kleinowski@cba-bmaisg.com::0627a976-3891-46cc-823e-4451641b2c90" providerId="AD" clId="Web-{43D956FB-8D5E-9064-88D5-2AE49E7421A4}" dt="2023-06-27T14:47:18.016" v="200" actId="14100"/>
        <pc:sldMkLst>
          <pc:docMk/>
          <pc:sldMk cId="4209630326" sldId="259"/>
        </pc:sldMkLst>
        <pc:spChg chg="mod">
          <ac:chgData name="Leonardo Kleinowski | CBA B+G" userId="S::leonardo.kleinowski@cba-bmaisg.com::0627a976-3891-46cc-823e-4451641b2c90" providerId="AD" clId="Web-{43D956FB-8D5E-9064-88D5-2AE49E7421A4}" dt="2023-06-27T14:47:18.016" v="200" actId="14100"/>
          <ac:spMkLst>
            <pc:docMk/>
            <pc:sldMk cId="4209630326" sldId="259"/>
            <ac:spMk id="4" creationId="{43D9789D-00DF-8EE3-7C9B-D96DEB0FF1B6}"/>
          </ac:spMkLst>
        </pc:spChg>
      </pc:sldChg>
      <pc:sldChg chg="addSp delSp modSp">
        <pc:chgData name="Leonardo Kleinowski | CBA B+G" userId="S::leonardo.kleinowski@cba-bmaisg.com::0627a976-3891-46cc-823e-4451641b2c90" providerId="AD" clId="Web-{43D956FB-8D5E-9064-88D5-2AE49E7421A4}" dt="2023-06-27T15:27:37.158" v="936" actId="20577"/>
        <pc:sldMkLst>
          <pc:docMk/>
          <pc:sldMk cId="1760440247" sldId="260"/>
        </pc:sldMkLst>
        <pc:spChg chg="add del mod">
          <ac:chgData name="Leonardo Kleinowski | CBA B+G" userId="S::leonardo.kleinowski@cba-bmaisg.com::0627a976-3891-46cc-823e-4451641b2c90" providerId="AD" clId="Web-{43D956FB-8D5E-9064-88D5-2AE49E7421A4}" dt="2023-06-27T14:31:52.602" v="54"/>
          <ac:spMkLst>
            <pc:docMk/>
            <pc:sldMk cId="1760440247" sldId="260"/>
            <ac:spMk id="2" creationId="{371FD507-7711-EFD3-2D97-53D1E0379F02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4:47:29.907" v="203" actId="20577"/>
          <ac:spMkLst>
            <pc:docMk/>
            <pc:sldMk cId="1760440247" sldId="260"/>
            <ac:spMk id="4" creationId="{43D9789D-00DF-8EE3-7C9B-D96DEB0FF1B6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4:54:23.730" v="439" actId="1076"/>
          <ac:spMkLst>
            <pc:docMk/>
            <pc:sldMk cId="1760440247" sldId="260"/>
            <ac:spMk id="5" creationId="{7364D2E4-9FE0-4AEB-42EA-AB635A6B453F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4:54:23.746" v="440" actId="1076"/>
          <ac:spMkLst>
            <pc:docMk/>
            <pc:sldMk cId="1760440247" sldId="260"/>
            <ac:spMk id="7" creationId="{20A22AC8-F4AE-7A75-6CFE-8296439D9950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5:27:37.158" v="936" actId="20577"/>
          <ac:spMkLst>
            <pc:docMk/>
            <pc:sldMk cId="1760440247" sldId="260"/>
            <ac:spMk id="8" creationId="{178B42DF-2303-309A-AEA2-9E8136B7E42F}"/>
          </ac:spMkLst>
        </pc:spChg>
      </pc:sldChg>
      <pc:sldChg chg="modSp">
        <pc:chgData name="Leonardo Kleinowski | CBA B+G" userId="S::leonardo.kleinowski@cba-bmaisg.com::0627a976-3891-46cc-823e-4451641b2c90" providerId="AD" clId="Web-{43D956FB-8D5E-9064-88D5-2AE49E7421A4}" dt="2023-06-27T16:39:46.066" v="1490" actId="1076"/>
        <pc:sldMkLst>
          <pc:docMk/>
          <pc:sldMk cId="3613169018" sldId="261"/>
        </pc:sldMkLst>
        <pc:spChg chg="mod">
          <ac:chgData name="Leonardo Kleinowski | CBA B+G" userId="S::leonardo.kleinowski@cba-bmaisg.com::0627a976-3891-46cc-823e-4451641b2c90" providerId="AD" clId="Web-{43D956FB-8D5E-9064-88D5-2AE49E7421A4}" dt="2023-06-27T16:39:46.066" v="1490" actId="1076"/>
          <ac:spMkLst>
            <pc:docMk/>
            <pc:sldMk cId="3613169018" sldId="261"/>
            <ac:spMk id="5" creationId="{CC4EDF19-C7F1-2985-B201-8B055C51A3EC}"/>
          </ac:spMkLst>
        </pc:spChg>
      </pc:sldChg>
      <pc:sldChg chg="delSp modSp add replId">
        <pc:chgData name="Leonardo Kleinowski | CBA B+G" userId="S::leonardo.kleinowski@cba-bmaisg.com::0627a976-3891-46cc-823e-4451641b2c90" providerId="AD" clId="Web-{43D956FB-8D5E-9064-88D5-2AE49E7421A4}" dt="2023-06-27T15:28:06.002" v="947" actId="20577"/>
        <pc:sldMkLst>
          <pc:docMk/>
          <pc:sldMk cId="1228268719" sldId="266"/>
        </pc:sldMkLst>
        <pc:spChg chg="del mod">
          <ac:chgData name="Leonardo Kleinowski | CBA B+G" userId="S::leonardo.kleinowski@cba-bmaisg.com::0627a976-3891-46cc-823e-4451641b2c90" providerId="AD" clId="Web-{43D956FB-8D5E-9064-88D5-2AE49E7421A4}" dt="2023-06-27T14:32:10.790" v="58"/>
          <ac:spMkLst>
            <pc:docMk/>
            <pc:sldMk cId="1228268719" sldId="266"/>
            <ac:spMk id="2" creationId="{371FD507-7711-EFD3-2D97-53D1E0379F02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5:28:06.002" v="947" actId="20577"/>
          <ac:spMkLst>
            <pc:docMk/>
            <pc:sldMk cId="1228268719" sldId="266"/>
            <ac:spMk id="4" creationId="{43D9789D-00DF-8EE3-7C9B-D96DEB0FF1B6}"/>
          </ac:spMkLst>
        </pc:spChg>
      </pc:sldChg>
      <pc:sldChg chg="addSp modSp add replId">
        <pc:chgData name="Leonardo Kleinowski | CBA B+G" userId="S::leonardo.kleinowski@cba-bmaisg.com::0627a976-3891-46cc-823e-4451641b2c90" providerId="AD" clId="Web-{43D956FB-8D5E-9064-88D5-2AE49E7421A4}" dt="2023-06-27T15:26:54.547" v="922" actId="20577"/>
        <pc:sldMkLst>
          <pc:docMk/>
          <pc:sldMk cId="2160319639" sldId="267"/>
        </pc:sldMkLst>
        <pc:spChg chg="add mod">
          <ac:chgData name="Leonardo Kleinowski | CBA B+G" userId="S::leonardo.kleinowski@cba-bmaisg.com::0627a976-3891-46cc-823e-4451641b2c90" providerId="AD" clId="Web-{43D956FB-8D5E-9064-88D5-2AE49E7421A4}" dt="2023-06-27T15:26:54.547" v="922" actId="20577"/>
          <ac:spMkLst>
            <pc:docMk/>
            <pc:sldMk cId="2160319639" sldId="267"/>
            <ac:spMk id="3" creationId="{9CA82664-5953-B6BA-17EB-52A7B5526FF5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5:09:56.864" v="584" actId="20577"/>
          <ac:spMkLst>
            <pc:docMk/>
            <pc:sldMk cId="2160319639" sldId="267"/>
            <ac:spMk id="4" creationId="{43D9789D-00DF-8EE3-7C9B-D96DEB0FF1B6}"/>
          </ac:spMkLst>
        </pc:spChg>
      </pc:sldChg>
      <pc:sldChg chg="addSp delSp modSp add replId">
        <pc:chgData name="Leonardo Kleinowski | CBA B+G" userId="S::leonardo.kleinowski@cba-bmaisg.com::0627a976-3891-46cc-823e-4451641b2c90" providerId="AD" clId="Web-{43D956FB-8D5E-9064-88D5-2AE49E7421A4}" dt="2023-06-27T16:32:04.713" v="1488" actId="20577"/>
        <pc:sldMkLst>
          <pc:docMk/>
          <pc:sldMk cId="783241517" sldId="268"/>
        </pc:sldMkLst>
        <pc:spChg chg="add mod">
          <ac:chgData name="Leonardo Kleinowski | CBA B+G" userId="S::leonardo.kleinowski@cba-bmaisg.com::0627a976-3891-46cc-823e-4451641b2c90" providerId="AD" clId="Web-{43D956FB-8D5E-9064-88D5-2AE49E7421A4}" dt="2023-06-27T16:30:52.150" v="1474" actId="1076"/>
          <ac:spMkLst>
            <pc:docMk/>
            <pc:sldMk cId="783241517" sldId="268"/>
            <ac:spMk id="2" creationId="{0C883CF2-22A4-BF26-AEA8-BA868B290223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31:59.948" v="1484" actId="20577"/>
          <ac:spMkLst>
            <pc:docMk/>
            <pc:sldMk cId="783241517" sldId="268"/>
            <ac:spMk id="3" creationId="{9CA82664-5953-B6BA-17EB-52A7B5526FF5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24:09.330" v="1409" actId="1076"/>
          <ac:spMkLst>
            <pc:docMk/>
            <pc:sldMk cId="783241517" sldId="268"/>
            <ac:spMk id="4" creationId="{43D9789D-00DF-8EE3-7C9B-D96DEB0FF1B6}"/>
          </ac:spMkLst>
        </pc:spChg>
        <pc:spChg chg="add mod ord">
          <ac:chgData name="Leonardo Kleinowski | CBA B+G" userId="S::leonardo.kleinowski@cba-bmaisg.com::0627a976-3891-46cc-823e-4451641b2c90" providerId="AD" clId="Web-{43D956FB-8D5E-9064-88D5-2AE49E7421A4}" dt="2023-06-27T16:30:56.259" v="1475" actId="1076"/>
          <ac:spMkLst>
            <pc:docMk/>
            <pc:sldMk cId="783241517" sldId="268"/>
            <ac:spMk id="5" creationId="{18364382-D863-0DD1-4A8F-11FA1355DFBE}"/>
          </ac:spMkLst>
        </pc:spChg>
        <pc:spChg chg="add del mod ord">
          <ac:chgData name="Leonardo Kleinowski | CBA B+G" userId="S::leonardo.kleinowski@cba-bmaisg.com::0627a976-3891-46cc-823e-4451641b2c90" providerId="AD" clId="Web-{43D956FB-8D5E-9064-88D5-2AE49E7421A4}" dt="2023-06-27T16:27:38.474" v="1440"/>
          <ac:spMkLst>
            <pc:docMk/>
            <pc:sldMk cId="783241517" sldId="268"/>
            <ac:spMk id="6" creationId="{9D402E13-A67C-0146-1F82-D79C7A1D4872}"/>
          </ac:spMkLst>
        </pc:spChg>
        <pc:spChg chg="add mod ord">
          <ac:chgData name="Leonardo Kleinowski | CBA B+G" userId="S::leonardo.kleinowski@cba-bmaisg.com::0627a976-3891-46cc-823e-4451641b2c90" providerId="AD" clId="Web-{43D956FB-8D5E-9064-88D5-2AE49E7421A4}" dt="2023-06-27T16:21:42.515" v="1370"/>
          <ac:spMkLst>
            <pc:docMk/>
            <pc:sldMk cId="783241517" sldId="268"/>
            <ac:spMk id="7" creationId="{23DF58A1-58D9-14F0-51D0-FFF2915C59CE}"/>
          </ac:spMkLst>
        </pc:spChg>
        <pc:spChg chg="add mod ord">
          <ac:chgData name="Leonardo Kleinowski | CBA B+G" userId="S::leonardo.kleinowski@cba-bmaisg.com::0627a976-3891-46cc-823e-4451641b2c90" providerId="AD" clId="Web-{43D956FB-8D5E-9064-88D5-2AE49E7421A4}" dt="2023-06-27T16:27:02.520" v="1429"/>
          <ac:spMkLst>
            <pc:docMk/>
            <pc:sldMk cId="783241517" sldId="268"/>
            <ac:spMk id="8" creationId="{CC95608F-22A9-7054-E953-D7AA3124D47F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6:27:07.302" v="1430"/>
          <ac:spMkLst>
            <pc:docMk/>
            <pc:sldMk cId="783241517" sldId="268"/>
            <ac:spMk id="9" creationId="{0B6E563E-1596-F9EB-3F22-06D8E45DFE9E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6:27:23.865" v="1433"/>
          <ac:spMkLst>
            <pc:docMk/>
            <pc:sldMk cId="783241517" sldId="268"/>
            <ac:spMk id="10" creationId="{73C1F816-BAAE-6A93-D1B0-53575C13268B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6:32:04.713" v="1488" actId="20577"/>
          <ac:spMkLst>
            <pc:docMk/>
            <pc:sldMk cId="783241517" sldId="268"/>
            <ac:spMk id="11" creationId="{2B513168-BFCA-7D5E-BB2D-EE3A7082B97F}"/>
          </ac:spMkLst>
        </pc:spChg>
      </pc:sldChg>
      <pc:sldChg chg="addSp delSp modSp add replId">
        <pc:chgData name="Leonardo Kleinowski | CBA B+G" userId="S::leonardo.kleinowski@cba-bmaisg.com::0627a976-3891-46cc-823e-4451641b2c90" providerId="AD" clId="Web-{43D956FB-8D5E-9064-88D5-2AE49E7421A4}" dt="2023-06-27T16:49:54.827" v="1634" actId="20577"/>
        <pc:sldMkLst>
          <pc:docMk/>
          <pc:sldMk cId="987052913" sldId="269"/>
        </pc:sldMkLst>
        <pc:spChg chg="mod">
          <ac:chgData name="Leonardo Kleinowski | CBA B+G" userId="S::leonardo.kleinowski@cba-bmaisg.com::0627a976-3891-46cc-823e-4451641b2c90" providerId="AD" clId="Web-{43D956FB-8D5E-9064-88D5-2AE49E7421A4}" dt="2023-06-27T16:43:59.992" v="1528" actId="1076"/>
          <ac:spMkLst>
            <pc:docMk/>
            <pc:sldMk cId="987052913" sldId="269"/>
            <ac:spMk id="2" creationId="{0C883CF2-22A4-BF26-AEA8-BA868B290223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44:01.180" v="1529" actId="1076"/>
          <ac:spMkLst>
            <pc:docMk/>
            <pc:sldMk cId="987052913" sldId="269"/>
            <ac:spMk id="3" creationId="{9CA82664-5953-B6BA-17EB-52A7B5526FF5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42:26.084" v="1504" actId="20577"/>
          <ac:spMkLst>
            <pc:docMk/>
            <pc:sldMk cId="987052913" sldId="269"/>
            <ac:spMk id="4" creationId="{43D9789D-00DF-8EE3-7C9B-D96DEB0FF1B6}"/>
          </ac:spMkLst>
        </pc:spChg>
        <pc:spChg chg="del">
          <ac:chgData name="Leonardo Kleinowski | CBA B+G" userId="S::leonardo.kleinowski@cba-bmaisg.com::0627a976-3891-46cc-823e-4451641b2c90" providerId="AD" clId="Web-{43D956FB-8D5E-9064-88D5-2AE49E7421A4}" dt="2023-06-27T16:43:53.023" v="1523"/>
          <ac:spMkLst>
            <pc:docMk/>
            <pc:sldMk cId="987052913" sldId="269"/>
            <ac:spMk id="5" creationId="{18364382-D863-0DD1-4A8F-11FA1355DFBE}"/>
          </ac:spMkLst>
        </pc:spChg>
        <pc:spChg chg="add del mod">
          <ac:chgData name="Leonardo Kleinowski | CBA B+G" userId="S::leonardo.kleinowski@cba-bmaisg.com::0627a976-3891-46cc-823e-4451641b2c90" providerId="AD" clId="Web-{43D956FB-8D5E-9064-88D5-2AE49E7421A4}" dt="2023-06-27T16:47:43.231" v="1590"/>
          <ac:spMkLst>
            <pc:docMk/>
            <pc:sldMk cId="987052913" sldId="269"/>
            <ac:spMk id="6" creationId="{5B026C9C-D01B-9301-49A2-ECDF9F0DCFCA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47:47.153" v="1591" actId="20577"/>
          <ac:spMkLst>
            <pc:docMk/>
            <pc:sldMk cId="987052913" sldId="269"/>
            <ac:spMk id="7" creationId="{23DF58A1-58D9-14F0-51D0-FFF2915C59CE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48:31.700" v="1604" actId="1076"/>
          <ac:spMkLst>
            <pc:docMk/>
            <pc:sldMk cId="987052913" sldId="269"/>
            <ac:spMk id="8" creationId="{CC95608F-22A9-7054-E953-D7AA3124D47F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49:29.045" v="1626" actId="14100"/>
          <ac:spMkLst>
            <pc:docMk/>
            <pc:sldMk cId="987052913" sldId="269"/>
            <ac:spMk id="9" creationId="{0B6E563E-1596-F9EB-3F22-06D8E45DFE9E}"/>
          </ac:spMkLst>
        </pc:spChg>
        <pc:spChg chg="mod">
          <ac:chgData name="Leonardo Kleinowski | CBA B+G" userId="S::leonardo.kleinowski@cba-bmaisg.com::0627a976-3891-46cc-823e-4451641b2c90" providerId="AD" clId="Web-{43D956FB-8D5E-9064-88D5-2AE49E7421A4}" dt="2023-06-27T16:46:53.589" v="1567" actId="1076"/>
          <ac:spMkLst>
            <pc:docMk/>
            <pc:sldMk cId="987052913" sldId="269"/>
            <ac:spMk id="10" creationId="{73C1F816-BAAE-6A93-D1B0-53575C13268B}"/>
          </ac:spMkLst>
        </pc:spChg>
        <pc:spChg chg="del mod">
          <ac:chgData name="Leonardo Kleinowski | CBA B+G" userId="S::leonardo.kleinowski@cba-bmaisg.com::0627a976-3891-46cc-823e-4451641b2c90" providerId="AD" clId="Web-{43D956FB-8D5E-9064-88D5-2AE49E7421A4}" dt="2023-06-27T16:43:54.945" v="1525"/>
          <ac:spMkLst>
            <pc:docMk/>
            <pc:sldMk cId="987052913" sldId="269"/>
            <ac:spMk id="11" creationId="{2B513168-BFCA-7D5E-BB2D-EE3A7082B97F}"/>
          </ac:spMkLst>
        </pc:spChg>
        <pc:spChg chg="add del mod">
          <ac:chgData name="Leonardo Kleinowski | CBA B+G" userId="S::leonardo.kleinowski@cba-bmaisg.com::0627a976-3891-46cc-823e-4451641b2c90" providerId="AD" clId="Web-{43D956FB-8D5E-9064-88D5-2AE49E7421A4}" dt="2023-06-27T16:48:08.872" v="1603"/>
          <ac:spMkLst>
            <pc:docMk/>
            <pc:sldMk cId="987052913" sldId="269"/>
            <ac:spMk id="12" creationId="{9B97B039-607F-53D7-4BFA-0761A8ED0DA3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6:49:54.827" v="1634" actId="20577"/>
          <ac:spMkLst>
            <pc:docMk/>
            <pc:sldMk cId="987052913" sldId="269"/>
            <ac:spMk id="13" creationId="{F3DAA311-26D9-D89F-7928-CC915996D584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6:49:34.373" v="1628" actId="14100"/>
          <ac:spMkLst>
            <pc:docMk/>
            <pc:sldMk cId="987052913" sldId="269"/>
            <ac:spMk id="14" creationId="{FE5A6F97-2C3B-8053-26D4-FAE8BF2052BD}"/>
          </ac:spMkLst>
        </pc:spChg>
        <pc:spChg chg="add mod">
          <ac:chgData name="Leonardo Kleinowski | CBA B+G" userId="S::leonardo.kleinowski@cba-bmaisg.com::0627a976-3891-46cc-823e-4451641b2c90" providerId="AD" clId="Web-{43D956FB-8D5E-9064-88D5-2AE49E7421A4}" dt="2023-06-27T16:49:25.483" v="1625" actId="1076"/>
          <ac:spMkLst>
            <pc:docMk/>
            <pc:sldMk cId="987052913" sldId="269"/>
            <ac:spMk id="15" creationId="{AF6E875A-C7F3-3C17-F819-13FB5C099524}"/>
          </ac:spMkLst>
        </pc:spChg>
      </pc:sldChg>
    </pc:docChg>
  </pc:docChgLst>
  <pc:docChgLst>
    <pc:chgData name="Rafael Vecchio | CBA B+G" userId="7121e74c-9ce3-40e4-85c4-1776d8c9344f" providerId="ADAL" clId="{93168894-5A7D-4E7F-B96F-02BF3C5D4696}"/>
    <pc:docChg chg="undo custSel addSld delSld modSld sldOrd addSection modSection">
      <pc:chgData name="Rafael Vecchio | CBA B+G" userId="7121e74c-9ce3-40e4-85c4-1776d8c9344f" providerId="ADAL" clId="{93168894-5A7D-4E7F-B96F-02BF3C5D4696}" dt="2023-07-18T20:39:08.171" v="2703"/>
      <pc:docMkLst>
        <pc:docMk/>
      </pc:docMkLst>
      <pc:sldChg chg="delSp mod setBg">
        <pc:chgData name="Rafael Vecchio | CBA B+G" userId="7121e74c-9ce3-40e4-85c4-1776d8c9344f" providerId="ADAL" clId="{93168894-5A7D-4E7F-B96F-02BF3C5D4696}" dt="2023-07-17T18:24:27.547" v="568"/>
        <pc:sldMkLst>
          <pc:docMk/>
          <pc:sldMk cId="2210866551" sldId="256"/>
        </pc:sldMkLst>
        <pc:spChg chg="del">
          <ac:chgData name="Rafael Vecchio | CBA B+G" userId="7121e74c-9ce3-40e4-85c4-1776d8c9344f" providerId="ADAL" clId="{93168894-5A7D-4E7F-B96F-02BF3C5D4696}" dt="2023-07-17T18:24:07.796" v="564" actId="478"/>
          <ac:spMkLst>
            <pc:docMk/>
            <pc:sldMk cId="2210866551" sldId="256"/>
            <ac:spMk id="4" creationId="{6878AD55-F078-43E7-E060-6B2B3B350AAF}"/>
          </ac:spMkLst>
        </pc:spChg>
        <pc:spChg chg="del">
          <ac:chgData name="Rafael Vecchio | CBA B+G" userId="7121e74c-9ce3-40e4-85c4-1776d8c9344f" providerId="ADAL" clId="{93168894-5A7D-4E7F-B96F-02BF3C5D4696}" dt="2023-07-17T18:24:07.796" v="564" actId="478"/>
          <ac:spMkLst>
            <pc:docMk/>
            <pc:sldMk cId="2210866551" sldId="256"/>
            <ac:spMk id="5" creationId="{A174810C-0B58-FD2E-58CE-A2C76CF72B14}"/>
          </ac:spMkLst>
        </pc:spChg>
      </pc:sldChg>
      <pc:sldChg chg="addSp delSp modSp del mod delAnim">
        <pc:chgData name="Rafael Vecchio | CBA B+G" userId="7121e74c-9ce3-40e4-85c4-1776d8c9344f" providerId="ADAL" clId="{93168894-5A7D-4E7F-B96F-02BF3C5D4696}" dt="2023-07-18T20:30:49.775" v="2695" actId="47"/>
        <pc:sldMkLst>
          <pc:docMk/>
          <pc:sldMk cId="1760440247" sldId="260"/>
        </pc:sldMkLst>
        <pc:spChg chg="del mod">
          <ac:chgData name="Rafael Vecchio | CBA B+G" userId="7121e74c-9ce3-40e4-85c4-1776d8c9344f" providerId="ADAL" clId="{93168894-5A7D-4E7F-B96F-02BF3C5D4696}" dt="2023-07-17T16:30:09.400" v="129" actId="478"/>
          <ac:spMkLst>
            <pc:docMk/>
            <pc:sldMk cId="1760440247" sldId="260"/>
            <ac:spMk id="2" creationId="{30959ADA-7A4B-BF94-3DD6-1AD6062502EB}"/>
          </ac:spMkLst>
        </pc:spChg>
        <pc:spChg chg="add mod">
          <ac:chgData name="Rafael Vecchio | CBA B+G" userId="7121e74c-9ce3-40e4-85c4-1776d8c9344f" providerId="ADAL" clId="{93168894-5A7D-4E7F-B96F-02BF3C5D4696}" dt="2023-07-17T16:30:38.293" v="134" actId="164"/>
          <ac:spMkLst>
            <pc:docMk/>
            <pc:sldMk cId="1760440247" sldId="260"/>
            <ac:spMk id="3" creationId="{7E752930-903B-07CB-1301-C4BEA8FE3DFB}"/>
          </ac:spMkLst>
        </pc:spChg>
        <pc:spChg chg="mod">
          <ac:chgData name="Rafael Vecchio | CBA B+G" userId="7121e74c-9ce3-40e4-85c4-1776d8c9344f" providerId="ADAL" clId="{93168894-5A7D-4E7F-B96F-02BF3C5D4696}" dt="2023-07-17T16:34:31.800" v="150" actId="2711"/>
          <ac:spMkLst>
            <pc:docMk/>
            <pc:sldMk cId="1760440247" sldId="260"/>
            <ac:spMk id="4" creationId="{43D9789D-00DF-8EE3-7C9B-D96DEB0FF1B6}"/>
          </ac:spMkLst>
        </pc:spChg>
        <pc:spChg chg="del mod">
          <ac:chgData name="Rafael Vecchio | CBA B+G" userId="7121e74c-9ce3-40e4-85c4-1776d8c9344f" providerId="ADAL" clId="{93168894-5A7D-4E7F-B96F-02BF3C5D4696}" dt="2023-07-17T16:30:09.400" v="129" actId="478"/>
          <ac:spMkLst>
            <pc:docMk/>
            <pc:sldMk cId="1760440247" sldId="260"/>
            <ac:spMk id="5" creationId="{B77D2FF1-1780-5D5D-28B0-4EF6E0D4A23A}"/>
          </ac:spMkLst>
        </pc:spChg>
        <pc:spChg chg="del mod">
          <ac:chgData name="Rafael Vecchio | CBA B+G" userId="7121e74c-9ce3-40e4-85c4-1776d8c9344f" providerId="ADAL" clId="{93168894-5A7D-4E7F-B96F-02BF3C5D4696}" dt="2023-07-17T16:30:09.400" v="129" actId="478"/>
          <ac:spMkLst>
            <pc:docMk/>
            <pc:sldMk cId="1760440247" sldId="260"/>
            <ac:spMk id="6" creationId="{B556F7B2-5CE4-E991-B569-311769F4839A}"/>
          </ac:spMkLst>
        </pc:spChg>
        <pc:spChg chg="del mod">
          <ac:chgData name="Rafael Vecchio | CBA B+G" userId="7121e74c-9ce3-40e4-85c4-1776d8c9344f" providerId="ADAL" clId="{93168894-5A7D-4E7F-B96F-02BF3C5D4696}" dt="2023-07-17T16:25:43.431" v="6" actId="478"/>
          <ac:spMkLst>
            <pc:docMk/>
            <pc:sldMk cId="1760440247" sldId="260"/>
            <ac:spMk id="7" creationId="{2E0FDF56-B8F3-75B8-2743-486DA8856D4D}"/>
          </ac:spMkLst>
        </pc:spChg>
        <pc:spChg chg="del mod">
          <ac:chgData name="Rafael Vecchio | CBA B+G" userId="7121e74c-9ce3-40e4-85c4-1776d8c9344f" providerId="ADAL" clId="{93168894-5A7D-4E7F-B96F-02BF3C5D4696}" dt="2023-07-17T16:34:03.351" v="146" actId="478"/>
          <ac:spMkLst>
            <pc:docMk/>
            <pc:sldMk cId="1760440247" sldId="260"/>
            <ac:spMk id="8" creationId="{178B42DF-2303-309A-AEA2-9E8136B7E42F}"/>
          </ac:spMkLst>
        </pc:spChg>
        <pc:spChg chg="add mod">
          <ac:chgData name="Rafael Vecchio | CBA B+G" userId="7121e74c-9ce3-40e4-85c4-1776d8c9344f" providerId="ADAL" clId="{93168894-5A7D-4E7F-B96F-02BF3C5D4696}" dt="2023-07-17T16:30:34.488" v="133" actId="164"/>
          <ac:spMkLst>
            <pc:docMk/>
            <pc:sldMk cId="1760440247" sldId="260"/>
            <ac:spMk id="11" creationId="{6AB78CD2-E551-7DF7-40AC-0EDCE1453B5E}"/>
          </ac:spMkLst>
        </pc:spChg>
        <pc:spChg chg="add mod">
          <ac:chgData name="Rafael Vecchio | CBA B+G" userId="7121e74c-9ce3-40e4-85c4-1776d8c9344f" providerId="ADAL" clId="{93168894-5A7D-4E7F-B96F-02BF3C5D4696}" dt="2023-07-17T16:30:30.979" v="132" actId="164"/>
          <ac:spMkLst>
            <pc:docMk/>
            <pc:sldMk cId="1760440247" sldId="260"/>
            <ac:spMk id="15" creationId="{CD4E0E33-AA5D-B3D6-239B-6C796F92DF5A}"/>
          </ac:spMkLst>
        </pc:spChg>
        <pc:spChg chg="add mod topLvl">
          <ac:chgData name="Rafael Vecchio | CBA B+G" userId="7121e74c-9ce3-40e4-85c4-1776d8c9344f" providerId="ADAL" clId="{93168894-5A7D-4E7F-B96F-02BF3C5D4696}" dt="2023-07-17T16:30:38.293" v="134" actId="164"/>
          <ac:spMkLst>
            <pc:docMk/>
            <pc:sldMk cId="1760440247" sldId="260"/>
            <ac:spMk id="19" creationId="{95EF5A0A-F641-5F00-8F48-155B692C1306}"/>
          </ac:spMkLst>
        </pc:spChg>
        <pc:spChg chg="add mod topLvl">
          <ac:chgData name="Rafael Vecchio | CBA B+G" userId="7121e74c-9ce3-40e4-85c4-1776d8c9344f" providerId="ADAL" clId="{93168894-5A7D-4E7F-B96F-02BF3C5D4696}" dt="2023-07-17T16:30:34.488" v="133" actId="164"/>
          <ac:spMkLst>
            <pc:docMk/>
            <pc:sldMk cId="1760440247" sldId="260"/>
            <ac:spMk id="20" creationId="{7773D77D-CED9-BFC0-D03B-3BBD16BFFC79}"/>
          </ac:spMkLst>
        </pc:spChg>
        <pc:spChg chg="add mod topLvl">
          <ac:chgData name="Rafael Vecchio | CBA B+G" userId="7121e74c-9ce3-40e4-85c4-1776d8c9344f" providerId="ADAL" clId="{93168894-5A7D-4E7F-B96F-02BF3C5D4696}" dt="2023-07-17T16:30:30.979" v="132" actId="164"/>
          <ac:spMkLst>
            <pc:docMk/>
            <pc:sldMk cId="1760440247" sldId="260"/>
            <ac:spMk id="21" creationId="{4B9F0E2C-2083-51C6-8523-9E20FFF67FB0}"/>
          </ac:spMkLst>
        </pc:spChg>
        <pc:grpChg chg="add del mod">
          <ac:chgData name="Rafael Vecchio | CBA B+G" userId="7121e74c-9ce3-40e4-85c4-1776d8c9344f" providerId="ADAL" clId="{93168894-5A7D-4E7F-B96F-02BF3C5D4696}" dt="2023-07-17T16:29:47.944" v="124" actId="165"/>
          <ac:grpSpMkLst>
            <pc:docMk/>
            <pc:sldMk cId="1760440247" sldId="260"/>
            <ac:grpSpMk id="22" creationId="{A0598DE9-4042-B981-779B-D6C226EDAD42}"/>
          </ac:grpSpMkLst>
        </pc:grpChg>
        <pc:grpChg chg="add del mod">
          <ac:chgData name="Rafael Vecchio | CBA B+G" userId="7121e74c-9ce3-40e4-85c4-1776d8c9344f" providerId="ADAL" clId="{93168894-5A7D-4E7F-B96F-02BF3C5D4696}" dt="2023-07-17T16:29:47.944" v="124" actId="165"/>
          <ac:grpSpMkLst>
            <pc:docMk/>
            <pc:sldMk cId="1760440247" sldId="260"/>
            <ac:grpSpMk id="23" creationId="{46E47735-2B2D-7670-769C-8B38B02B96B5}"/>
          </ac:grpSpMkLst>
        </pc:grpChg>
        <pc:grpChg chg="add del mod">
          <ac:chgData name="Rafael Vecchio | CBA B+G" userId="7121e74c-9ce3-40e4-85c4-1776d8c9344f" providerId="ADAL" clId="{93168894-5A7D-4E7F-B96F-02BF3C5D4696}" dt="2023-07-17T16:29:47.944" v="124" actId="165"/>
          <ac:grpSpMkLst>
            <pc:docMk/>
            <pc:sldMk cId="1760440247" sldId="260"/>
            <ac:grpSpMk id="24" creationId="{E14398A6-E85D-CC46-9749-C29CB17D6C15}"/>
          </ac:grpSpMkLst>
        </pc:grpChg>
        <pc:grpChg chg="add del mod">
          <ac:chgData name="Rafael Vecchio | CBA B+G" userId="7121e74c-9ce3-40e4-85c4-1776d8c9344f" providerId="ADAL" clId="{93168894-5A7D-4E7F-B96F-02BF3C5D4696}" dt="2023-07-17T16:34:03.351" v="146" actId="478"/>
          <ac:grpSpMkLst>
            <pc:docMk/>
            <pc:sldMk cId="1760440247" sldId="260"/>
            <ac:grpSpMk id="25" creationId="{68E90534-B5D3-F127-944C-0BC8A4AA79A9}"/>
          </ac:grpSpMkLst>
        </pc:grpChg>
        <pc:grpChg chg="add del mod">
          <ac:chgData name="Rafael Vecchio | CBA B+G" userId="7121e74c-9ce3-40e4-85c4-1776d8c9344f" providerId="ADAL" clId="{93168894-5A7D-4E7F-B96F-02BF3C5D4696}" dt="2023-07-17T16:34:03.351" v="146" actId="478"/>
          <ac:grpSpMkLst>
            <pc:docMk/>
            <pc:sldMk cId="1760440247" sldId="260"/>
            <ac:grpSpMk id="26" creationId="{A7F27E6B-DB22-F259-D825-50E2AAD6DE91}"/>
          </ac:grpSpMkLst>
        </pc:grpChg>
        <pc:grpChg chg="add del mod">
          <ac:chgData name="Rafael Vecchio | CBA B+G" userId="7121e74c-9ce3-40e4-85c4-1776d8c9344f" providerId="ADAL" clId="{93168894-5A7D-4E7F-B96F-02BF3C5D4696}" dt="2023-07-17T16:34:03.351" v="146" actId="478"/>
          <ac:grpSpMkLst>
            <pc:docMk/>
            <pc:sldMk cId="1760440247" sldId="260"/>
            <ac:grpSpMk id="27" creationId="{C5FC7BD8-4891-0DA6-F3AE-24D1D9A600CC}"/>
          </ac:grpSpMkLst>
        </pc:grpChg>
        <pc:picChg chg="add mod ord topLvl">
          <ac:chgData name="Rafael Vecchio | CBA B+G" userId="7121e74c-9ce3-40e4-85c4-1776d8c9344f" providerId="ADAL" clId="{93168894-5A7D-4E7F-B96F-02BF3C5D4696}" dt="2023-07-17T16:30:38.293" v="134" actId="164"/>
          <ac:picMkLst>
            <pc:docMk/>
            <pc:sldMk cId="1760440247" sldId="260"/>
            <ac:picMk id="10" creationId="{715ED87D-C8CA-2C46-F1D0-FCEBFDC176D7}"/>
          </ac:picMkLst>
        </pc:picChg>
        <pc:picChg chg="add del mod">
          <ac:chgData name="Rafael Vecchio | CBA B+G" userId="7121e74c-9ce3-40e4-85c4-1776d8c9344f" providerId="ADAL" clId="{93168894-5A7D-4E7F-B96F-02BF3C5D4696}" dt="2023-07-17T16:25:59.295" v="14" actId="478"/>
          <ac:picMkLst>
            <pc:docMk/>
            <pc:sldMk cId="1760440247" sldId="260"/>
            <ac:picMk id="12" creationId="{F7E1D39F-7388-F39D-71AA-F7055376B674}"/>
          </ac:picMkLst>
        </pc:picChg>
        <pc:picChg chg="add mod topLvl">
          <ac:chgData name="Rafael Vecchio | CBA B+G" userId="7121e74c-9ce3-40e4-85c4-1776d8c9344f" providerId="ADAL" clId="{93168894-5A7D-4E7F-B96F-02BF3C5D4696}" dt="2023-07-17T16:30:34.488" v="133" actId="164"/>
          <ac:picMkLst>
            <pc:docMk/>
            <pc:sldMk cId="1760440247" sldId="260"/>
            <ac:picMk id="14" creationId="{D84E2CED-9C02-8769-754D-BD772F2280D4}"/>
          </ac:picMkLst>
        </pc:picChg>
        <pc:picChg chg="add del mod">
          <ac:chgData name="Rafael Vecchio | CBA B+G" userId="7121e74c-9ce3-40e4-85c4-1776d8c9344f" providerId="ADAL" clId="{93168894-5A7D-4E7F-B96F-02BF3C5D4696}" dt="2023-07-17T16:27:05.423" v="32" actId="478"/>
          <ac:picMkLst>
            <pc:docMk/>
            <pc:sldMk cId="1760440247" sldId="260"/>
            <ac:picMk id="16" creationId="{88BD6E3C-6A9F-3090-0377-94E4F25EBFC3}"/>
          </ac:picMkLst>
        </pc:picChg>
        <pc:picChg chg="add mod topLvl">
          <ac:chgData name="Rafael Vecchio | CBA B+G" userId="7121e74c-9ce3-40e4-85c4-1776d8c9344f" providerId="ADAL" clId="{93168894-5A7D-4E7F-B96F-02BF3C5D4696}" dt="2023-07-17T16:30:30.979" v="132" actId="164"/>
          <ac:picMkLst>
            <pc:docMk/>
            <pc:sldMk cId="1760440247" sldId="260"/>
            <ac:picMk id="18" creationId="{CD8F6DB7-16D8-5F3A-D506-FD73E8529ECF}"/>
          </ac:picMkLst>
        </pc:picChg>
      </pc:sldChg>
      <pc:sldChg chg="addSp delSp modSp mod delAnim modAnim">
        <pc:chgData name="Rafael Vecchio | CBA B+G" userId="7121e74c-9ce3-40e4-85c4-1776d8c9344f" providerId="ADAL" clId="{93168894-5A7D-4E7F-B96F-02BF3C5D4696}" dt="2023-07-17T18:38:31.124" v="875" actId="1038"/>
        <pc:sldMkLst>
          <pc:docMk/>
          <pc:sldMk cId="1794129840" sldId="262"/>
        </pc:sldMkLst>
        <pc:spChg chg="mod">
          <ac:chgData name="Rafael Vecchio | CBA B+G" userId="7121e74c-9ce3-40e4-85c4-1776d8c9344f" providerId="ADAL" clId="{93168894-5A7D-4E7F-B96F-02BF3C5D4696}" dt="2023-07-17T18:38:31.124" v="875" actId="1038"/>
          <ac:spMkLst>
            <pc:docMk/>
            <pc:sldMk cId="1794129840" sldId="262"/>
            <ac:spMk id="3" creationId="{DDDCE76C-30E9-54C1-E9F9-235019CBFC7E}"/>
          </ac:spMkLst>
        </pc:spChg>
        <pc:spChg chg="mod">
          <ac:chgData name="Rafael Vecchio | CBA B+G" userId="7121e74c-9ce3-40e4-85c4-1776d8c9344f" providerId="ADAL" clId="{93168894-5A7D-4E7F-B96F-02BF3C5D4696}" dt="2023-07-17T18:38:31.124" v="875" actId="1038"/>
          <ac:spMkLst>
            <pc:docMk/>
            <pc:sldMk cId="1794129840" sldId="262"/>
            <ac:spMk id="5" creationId="{CC4EDF19-C7F1-2985-B201-8B055C51A3EC}"/>
          </ac:spMkLst>
        </pc:spChg>
        <pc:spChg chg="del">
          <ac:chgData name="Rafael Vecchio | CBA B+G" userId="7121e74c-9ce3-40e4-85c4-1776d8c9344f" providerId="ADAL" clId="{93168894-5A7D-4E7F-B96F-02BF3C5D4696}" dt="2023-07-17T16:57:23.529" v="158" actId="478"/>
          <ac:spMkLst>
            <pc:docMk/>
            <pc:sldMk cId="1794129840" sldId="262"/>
            <ac:spMk id="6" creationId="{FE63AB51-D556-D56D-5F37-600E115B16FE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8" creationId="{480F6E87-370D-C671-6842-5E08A6A5CB27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3" creationId="{B69D8CEF-B860-403D-3EE3-09B20657ACDC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6" creationId="{6F5B3003-8519-63F3-CD40-643B7A2D41A9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21" creationId="{04CA6B3D-192C-5CB2-BA6B-191A6BEA068D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27" creationId="{957AF110-BF5F-3B61-4E95-ECAB44FBF17A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37" creationId="{B07681A1-FC62-C2AC-EF52-CDE3AA892D3B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40" creationId="{A936EBF4-D6C4-A4C9-8423-4E732CA6D6F5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43" creationId="{AE905999-285B-8154-2EA7-D6B96AA18116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46" creationId="{2CE3F02F-D056-254A-C25A-8A1F1D46276B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49" creationId="{4FD102A5-3357-C704-0D93-E53828608C7B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52" creationId="{CEDABD21-EDD3-110A-74CE-EF7885BD113E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55" creationId="{B498B435-08F1-0B0A-2C0E-C442461E27ED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58" creationId="{46FE7B3A-281C-8F1B-3CE1-60D74921E325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61" creationId="{559CB788-D554-3521-B31C-B1790711623D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64" creationId="{7E6A04D1-6877-8792-E1DB-B39AFF54FE17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67" creationId="{C80B29EC-CE10-F348-71CA-BD6D211A71CF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70" creationId="{054C7F1C-E31C-75AE-9348-FD2B2AAEB0EC}"/>
          </ac:spMkLst>
        </pc:spChg>
        <pc:spChg chg="del mod topLvl">
          <ac:chgData name="Rafael Vecchio | CBA B+G" userId="7121e74c-9ce3-40e4-85c4-1776d8c9344f" providerId="ADAL" clId="{93168894-5A7D-4E7F-B96F-02BF3C5D4696}" dt="2023-07-17T17:26:16.392" v="303" actId="478"/>
          <ac:spMkLst>
            <pc:docMk/>
            <pc:sldMk cId="1794129840" sldId="262"/>
            <ac:spMk id="73" creationId="{66222CFE-C406-F9C7-3619-C741A662C6C4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76" creationId="{75EE794E-2412-BD58-89B4-22F3618D103D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79" creationId="{C16C033E-CCCB-2045-51A2-DDC25B17964C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82" creationId="{E667EB70-6E5D-2827-103B-B4DFBF96DF71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85" creationId="{ACA0DD8E-8114-07BA-2DAB-14AF0832266A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88" creationId="{AF6E0600-EBFF-0813-300A-2B1DD9CBD080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91" creationId="{87283C4F-9CE8-2DC4-1AEE-FA58A36E2A72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94" creationId="{F645D1E8-B0D5-7D80-E6C6-56D2695F1BCD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97" creationId="{09766214-7DF3-7DD1-EC36-C53DCE1273DF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00" creationId="{E74B0534-7F4F-3059-1868-86AA0364746A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03" creationId="{7816E6F5-0CA0-A205-5457-13BD3B5D5630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06" creationId="{BB8A3401-1688-8F01-5B2B-E6AAC3E82D86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09" creationId="{42A0C3C1-6247-8CC3-6D7F-DBB9EC922272}"/>
          </ac:spMkLst>
        </pc:spChg>
        <pc:spChg chg="mod">
          <ac:chgData name="Rafael Vecchio | CBA B+G" userId="7121e74c-9ce3-40e4-85c4-1776d8c9344f" providerId="ADAL" clId="{93168894-5A7D-4E7F-B96F-02BF3C5D4696}" dt="2023-07-17T17:32:06.018" v="353" actId="165"/>
          <ac:spMkLst>
            <pc:docMk/>
            <pc:sldMk cId="1794129840" sldId="262"/>
            <ac:spMk id="112" creationId="{ED0ABC0C-F514-CF78-3F54-0E3A13D713B6}"/>
          </ac:spMkLst>
        </pc:s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7" creationId="{16B283A8-0953-F57C-FECD-D52E72F47510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15" creationId="{EC7FD66D-B5B6-EA7C-3990-C2A4E8575E17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19" creationId="{039C60AF-E261-C1D8-58C4-13135496AC99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25" creationId="{0EF4C522-C8E3-A9E5-5489-A16E49295B44}"/>
          </ac:grpSpMkLst>
        </pc:grpChg>
        <pc:grpChg chg="del">
          <ac:chgData name="Rafael Vecchio | CBA B+G" userId="7121e74c-9ce3-40e4-85c4-1776d8c9344f" providerId="ADAL" clId="{93168894-5A7D-4E7F-B96F-02BF3C5D4696}" dt="2023-07-17T16:58:10.726" v="160" actId="478"/>
          <ac:grpSpMkLst>
            <pc:docMk/>
            <pc:sldMk cId="1794129840" sldId="262"/>
            <ac:grpSpMk id="29" creationId="{1C2164E1-9F68-38EF-22C6-883A712D416F}"/>
          </ac:grpSpMkLst>
        </pc:grpChg>
        <pc:grpChg chg="del">
          <ac:chgData name="Rafael Vecchio | CBA B+G" userId="7121e74c-9ce3-40e4-85c4-1776d8c9344f" providerId="ADAL" clId="{93168894-5A7D-4E7F-B96F-02BF3C5D4696}" dt="2023-07-17T16:58:10.726" v="160" actId="478"/>
          <ac:grpSpMkLst>
            <pc:docMk/>
            <pc:sldMk cId="1794129840" sldId="262"/>
            <ac:grpSpMk id="30" creationId="{8992D89D-EA10-76CD-C544-B60DAA9C910D}"/>
          </ac:grpSpMkLst>
        </pc:grpChg>
        <pc:grpChg chg="del">
          <ac:chgData name="Rafael Vecchio | CBA B+G" userId="7121e74c-9ce3-40e4-85c4-1776d8c9344f" providerId="ADAL" clId="{93168894-5A7D-4E7F-B96F-02BF3C5D4696}" dt="2023-07-17T16:58:10.726" v="160" actId="478"/>
          <ac:grpSpMkLst>
            <pc:docMk/>
            <pc:sldMk cId="1794129840" sldId="262"/>
            <ac:grpSpMk id="31" creationId="{1D562AB7-290C-9FB9-41A6-758192FECC89}"/>
          </ac:grpSpMkLst>
        </pc:grpChg>
        <pc:grpChg chg="del">
          <ac:chgData name="Rafael Vecchio | CBA B+G" userId="7121e74c-9ce3-40e4-85c4-1776d8c9344f" providerId="ADAL" clId="{93168894-5A7D-4E7F-B96F-02BF3C5D4696}" dt="2023-07-17T16:58:10.726" v="160" actId="478"/>
          <ac:grpSpMkLst>
            <pc:docMk/>
            <pc:sldMk cId="1794129840" sldId="262"/>
            <ac:grpSpMk id="32" creationId="{32F26918-F2DD-1AD1-4B40-F328B6B49F1D}"/>
          </ac:grpSpMkLst>
        </pc:grpChg>
        <pc:grpChg chg="del">
          <ac:chgData name="Rafael Vecchio | CBA B+G" userId="7121e74c-9ce3-40e4-85c4-1776d8c9344f" providerId="ADAL" clId="{93168894-5A7D-4E7F-B96F-02BF3C5D4696}" dt="2023-07-17T16:58:10.726" v="160" actId="478"/>
          <ac:grpSpMkLst>
            <pc:docMk/>
            <pc:sldMk cId="1794129840" sldId="262"/>
            <ac:grpSpMk id="33" creationId="{E8116019-C2F5-4DC3-66AA-DF46E7E4DEF1}"/>
          </ac:grpSpMkLst>
        </pc:grpChg>
        <pc:grpChg chg="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34" creationId="{E122868B-4127-1857-76F0-2A6C52CAEA07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36" creationId="{CA8B1A2B-03EF-4D32-658B-0D7EB060CA77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39" creationId="{BCFEA4DF-C3D1-9E28-2577-C4F356576BED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42" creationId="{4F25AA47-7154-8CCE-428E-9A310B574DF4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45" creationId="{DBB1AF6C-0812-D661-3BAF-D1AE9AF13EF3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48" creationId="{8303B017-DAF1-1296-6E18-83E5CAB62EDE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51" creationId="{7C54D84B-9161-CE84-1392-ED8EC92C4824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54" creationId="{A5F90B9E-E401-10C9-69CD-3DAB4B7229B6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57" creationId="{EC31E21A-9066-2FA3-73A0-872BA1EC658D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60" creationId="{5EE0BFF3-9624-B0D0-3DEA-2B3384E89F19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63" creationId="{237421C6-7C59-C69C-4C38-70522AAA5432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66" creationId="{1AD541DF-457D-53B3-5821-0AB3AC996052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69" creationId="{99D59CB6-5B3F-7905-F452-C503C0C4E647}"/>
          </ac:grpSpMkLst>
        </pc:grpChg>
        <pc:grpChg chg="add del mod">
          <ac:chgData name="Rafael Vecchio | CBA B+G" userId="7121e74c-9ce3-40e4-85c4-1776d8c9344f" providerId="ADAL" clId="{93168894-5A7D-4E7F-B96F-02BF3C5D4696}" dt="2023-07-17T17:26:12.556" v="302" actId="478"/>
          <ac:grpSpMkLst>
            <pc:docMk/>
            <pc:sldMk cId="1794129840" sldId="262"/>
            <ac:grpSpMk id="72" creationId="{9F867D82-33B1-72BF-3050-2BE7951CAC46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75" creationId="{D5E39909-EC05-7F14-EA36-8D4EEE4CAF40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78" creationId="{68E9C4D5-C46A-469F-91A8-BF0879974265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81" creationId="{62F77D65-6058-4CC1-E653-658838C4CC92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84" creationId="{44D11BE8-3271-3FD2-3715-97E39B188142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87" creationId="{D3379748-404D-41DA-7122-8D6F7B81E356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90" creationId="{BBAF364C-668B-FCAA-FBC6-1658910C5EEB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93" creationId="{A9AF23AD-BB96-95AC-A326-28FA34B10FA4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96" creationId="{47E33B13-0BD7-674B-B63B-064B5E962FE2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99" creationId="{C163E389-3A64-2626-C462-C6E09E028103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102" creationId="{E3D4438D-873C-99C8-3248-9FE491008B6E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105" creationId="{BFB26B27-498C-39EC-CDBD-1FBF1E045874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108" creationId="{F00E5BB6-B49B-5195-7377-0E9384AFA007}"/>
          </ac:grpSpMkLst>
        </pc:grpChg>
        <pc:grpChg chg="add mod topLvl">
          <ac:chgData name="Rafael Vecchio | CBA B+G" userId="7121e74c-9ce3-40e4-85c4-1776d8c9344f" providerId="ADAL" clId="{93168894-5A7D-4E7F-B96F-02BF3C5D4696}" dt="2023-07-17T17:36:45.334" v="405" actId="164"/>
          <ac:grpSpMkLst>
            <pc:docMk/>
            <pc:sldMk cId="1794129840" sldId="262"/>
            <ac:grpSpMk id="111" creationId="{23392CE1-21F2-737B-3D65-A4F4278992CE}"/>
          </ac:grpSpMkLst>
        </pc:grpChg>
        <pc:grpChg chg="add del mod">
          <ac:chgData name="Rafael Vecchio | CBA B+G" userId="7121e74c-9ce3-40e4-85c4-1776d8c9344f" providerId="ADAL" clId="{93168894-5A7D-4E7F-B96F-02BF3C5D4696}" dt="2023-07-17T17:32:06.018" v="353" actId="165"/>
          <ac:grpSpMkLst>
            <pc:docMk/>
            <pc:sldMk cId="1794129840" sldId="262"/>
            <ac:grpSpMk id="114" creationId="{7F2ADCC8-2CED-84BF-D855-679277FB87A2}"/>
          </ac:grpSpMkLst>
        </pc:grpChg>
        <pc:grpChg chg="add mod">
          <ac:chgData name="Rafael Vecchio | CBA B+G" userId="7121e74c-9ce3-40e4-85c4-1776d8c9344f" providerId="ADAL" clId="{93168894-5A7D-4E7F-B96F-02BF3C5D4696}" dt="2023-07-17T18:25:43.584" v="582" actId="1076"/>
          <ac:grpSpMkLst>
            <pc:docMk/>
            <pc:sldMk cId="1794129840" sldId="262"/>
            <ac:grpSpMk id="115" creationId="{6588BC7A-5893-B493-6CC0-2F47BF2F06C2}"/>
          </ac:grpSpMkLst>
        </pc:grpChg>
        <pc:picChg chg="del">
          <ac:chgData name="Rafael Vecchio | CBA B+G" userId="7121e74c-9ce3-40e4-85c4-1776d8c9344f" providerId="ADAL" clId="{93168894-5A7D-4E7F-B96F-02BF3C5D4696}" dt="2023-07-17T16:57:24.445" v="159" actId="478"/>
          <ac:picMkLst>
            <pc:docMk/>
            <pc:sldMk cId="1794129840" sldId="262"/>
            <ac:picMk id="4" creationId="{F0367063-8A98-1559-D603-A54D669C2E92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4" creationId="{01002B7C-03D3-13D6-6B38-CFE961642B35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7" creationId="{16E9C132-FA85-DEA0-5597-DD994EBDFA0B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20" creationId="{7D7CA73C-9E13-5D1A-6E94-08842E22C485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23" creationId="{C71895D4-43B4-CBA3-6963-8E51CCC0129A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35" creationId="{6FADDBF1-3F1D-2454-52BF-D029A6337FB5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38" creationId="{E32860CA-34D4-512E-CC01-B1B1EB97C0AA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41" creationId="{E43B3817-2199-BD1E-BFF4-8D47371A34E5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44" creationId="{1990A0BB-C81B-0379-3B39-DA81784A01C9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47" creationId="{7607B2EE-6705-3889-78AD-7AB7262E9208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50" creationId="{96DD1408-0F41-D699-156B-C7E5706B4770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53" creationId="{8EA50D93-54AE-E5E7-1319-754F718429F0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56" creationId="{0743508C-01F0-EDBF-E7FB-C53B22F02EBD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59" creationId="{AFA0542C-09DF-D326-92A0-40020E782646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62" creationId="{3BD20522-280A-3BD4-FBF8-6C89C943FF2A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65" creationId="{3B579F5B-01B9-CF61-D898-EEC9214B1697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68" creationId="{937BCA6B-E7C4-D9C6-6A11-55492D3EEB68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71" creationId="{EF14F573-A3B4-3798-C76D-BE4BF7D93E39}"/>
          </ac:picMkLst>
        </pc:picChg>
        <pc:picChg chg="del mod topLvl">
          <ac:chgData name="Rafael Vecchio | CBA B+G" userId="7121e74c-9ce3-40e4-85c4-1776d8c9344f" providerId="ADAL" clId="{93168894-5A7D-4E7F-B96F-02BF3C5D4696}" dt="2023-07-17T17:26:12.556" v="302" actId="478"/>
          <ac:picMkLst>
            <pc:docMk/>
            <pc:sldMk cId="1794129840" sldId="262"/>
            <ac:picMk id="74" creationId="{7A3E390A-74C1-1627-8E47-326DBE00FA33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77" creationId="{DF78E9C9-9B74-5335-DE92-81D4822CFEF8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80" creationId="{B78E120A-7C37-5FEE-93F5-8D0AA3DB7A2D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83" creationId="{6632C033-7664-5010-7886-6E710F3984EC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86" creationId="{7A564897-4F28-C744-5EF0-3B16E28C38CB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89" creationId="{C9C90D91-9E64-270C-4280-1D8879D9A274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92" creationId="{9B8DE658-3A3D-9753-95C7-81FB73C6B0E2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95" creationId="{11368AEA-C218-550A-EBDA-2B5380429644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98" creationId="{74BB378B-F727-5D42-F595-28396A473D1E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01" creationId="{1B5235D1-6C78-7745-CE4F-8C26DD35566B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04" creationId="{968E6985-3E9D-6764-4D7A-AEBDA265B55C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07" creationId="{CAA9CA5C-B675-EB31-EE4D-F8EBF7C52279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10" creationId="{1A9DD6BB-D778-9F64-2DE2-97EF3844611E}"/>
          </ac:picMkLst>
        </pc:picChg>
        <pc:picChg chg="mod">
          <ac:chgData name="Rafael Vecchio | CBA B+G" userId="7121e74c-9ce3-40e4-85c4-1776d8c9344f" providerId="ADAL" clId="{93168894-5A7D-4E7F-B96F-02BF3C5D4696}" dt="2023-07-17T17:32:06.018" v="353" actId="165"/>
          <ac:picMkLst>
            <pc:docMk/>
            <pc:sldMk cId="1794129840" sldId="262"/>
            <ac:picMk id="113" creationId="{0E28D1EE-91A3-3964-7325-9F5501760732}"/>
          </ac:picMkLst>
        </pc:picChg>
      </pc:sldChg>
      <pc:sldChg chg="addSp delSp modSp del mod delAnim">
        <pc:chgData name="Rafael Vecchio | CBA B+G" userId="7121e74c-9ce3-40e4-85c4-1776d8c9344f" providerId="ADAL" clId="{93168894-5A7D-4E7F-B96F-02BF3C5D4696}" dt="2023-07-17T18:03:55.069" v="560" actId="47"/>
        <pc:sldMkLst>
          <pc:docMk/>
          <pc:sldMk cId="2404716482" sldId="263"/>
        </pc:sldMkLst>
        <pc:spChg chg="del">
          <ac:chgData name="Rafael Vecchio | CBA B+G" userId="7121e74c-9ce3-40e4-85c4-1776d8c9344f" providerId="ADAL" clId="{93168894-5A7D-4E7F-B96F-02BF3C5D4696}" dt="2023-07-17T17:36:57.811" v="407" actId="478"/>
          <ac:spMkLst>
            <pc:docMk/>
            <pc:sldMk cId="2404716482" sldId="263"/>
            <ac:spMk id="2" creationId="{2D33812D-23A5-8942-C7C6-A9E8FA9DF1CD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4" creationId="{97BAA986-D6DA-BC50-ADDB-CE334058C1DF}"/>
          </ac:spMkLst>
        </pc:spChg>
        <pc:spChg chg="del">
          <ac:chgData name="Rafael Vecchio | CBA B+G" userId="7121e74c-9ce3-40e4-85c4-1776d8c9344f" providerId="ADAL" clId="{93168894-5A7D-4E7F-B96F-02BF3C5D4696}" dt="2023-07-17T17:36:57.811" v="407" actId="478"/>
          <ac:spMkLst>
            <pc:docMk/>
            <pc:sldMk cId="2404716482" sldId="263"/>
            <ac:spMk id="6" creationId="{87D8931C-5ADA-CE2E-BB68-D485E7ABA7A1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14" creationId="{DE14A5C9-9986-AF3B-815E-15AE73FB4BB2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15" creationId="{9472DD71-B319-3462-8576-E34234CC85ED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16" creationId="{658860BF-8316-7386-3506-8BCCD2200AD4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18" creationId="{99696C5D-1743-1D54-0C83-0555981FDECE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19" creationId="{1FFEF681-0A10-0BC3-BE6F-8C8D8299AE9F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20" creationId="{87DF46BB-E872-628D-E6DE-B809A9A3A5DD}"/>
          </ac:spMkLst>
        </pc:spChg>
        <pc:spChg chg="mod topLvl">
          <ac:chgData name="Rafael Vecchio | CBA B+G" userId="7121e74c-9ce3-40e4-85c4-1776d8c9344f" providerId="ADAL" clId="{93168894-5A7D-4E7F-B96F-02BF3C5D4696}" dt="2023-07-17T17:38:53.510" v="431" actId="208"/>
          <ac:spMkLst>
            <pc:docMk/>
            <pc:sldMk cId="2404716482" sldId="263"/>
            <ac:spMk id="21" creationId="{7B47A97F-0200-A73E-4126-2D69029AC2FF}"/>
          </ac:spMkLst>
        </pc:spChg>
        <pc:grpChg chg="del mod">
          <ac:chgData name="Rafael Vecchio | CBA B+G" userId="7121e74c-9ce3-40e4-85c4-1776d8c9344f" providerId="ADAL" clId="{93168894-5A7D-4E7F-B96F-02BF3C5D4696}" dt="2023-07-17T17:37:24.256" v="410" actId="478"/>
          <ac:grpSpMkLst>
            <pc:docMk/>
            <pc:sldMk cId="2404716482" sldId="263"/>
            <ac:grpSpMk id="40" creationId="{46A5A8EA-D670-08BF-D418-DE858660E9A0}"/>
          </ac:grpSpMkLst>
        </pc:grpChg>
        <pc:grpChg chg="del mod">
          <ac:chgData name="Rafael Vecchio | CBA B+G" userId="7121e74c-9ce3-40e4-85c4-1776d8c9344f" providerId="ADAL" clId="{93168894-5A7D-4E7F-B96F-02BF3C5D4696}" dt="2023-07-17T17:37:26.015" v="411" actId="478"/>
          <ac:grpSpMkLst>
            <pc:docMk/>
            <pc:sldMk cId="2404716482" sldId="263"/>
            <ac:grpSpMk id="41" creationId="{87CFA8BB-3692-7395-15AB-AB5F06D9699E}"/>
          </ac:grpSpMkLst>
        </pc:grpChg>
        <pc:grpChg chg="del mod">
          <ac:chgData name="Rafael Vecchio | CBA B+G" userId="7121e74c-9ce3-40e4-85c4-1776d8c9344f" providerId="ADAL" clId="{93168894-5A7D-4E7F-B96F-02BF3C5D4696}" dt="2023-07-17T17:37:27.373" v="412" actId="478"/>
          <ac:grpSpMkLst>
            <pc:docMk/>
            <pc:sldMk cId="2404716482" sldId="263"/>
            <ac:grpSpMk id="42" creationId="{12508CE0-6C95-04CB-45F0-EFF52A56E134}"/>
          </ac:grpSpMkLst>
        </pc:grpChg>
        <pc:grpChg chg="del">
          <ac:chgData name="Rafael Vecchio | CBA B+G" userId="7121e74c-9ce3-40e4-85c4-1776d8c9344f" providerId="ADAL" clId="{93168894-5A7D-4E7F-B96F-02BF3C5D4696}" dt="2023-07-17T17:37:33.900" v="417" actId="478"/>
          <ac:grpSpMkLst>
            <pc:docMk/>
            <pc:sldMk cId="2404716482" sldId="263"/>
            <ac:grpSpMk id="43" creationId="{6B8D1C3F-ACC6-D200-EC9B-F25FFA85D623}"/>
          </ac:grpSpMkLst>
        </pc:grpChg>
        <pc:grpChg chg="del mod">
          <ac:chgData name="Rafael Vecchio | CBA B+G" userId="7121e74c-9ce3-40e4-85c4-1776d8c9344f" providerId="ADAL" clId="{93168894-5A7D-4E7F-B96F-02BF3C5D4696}" dt="2023-07-17T17:37:28.919" v="413" actId="478"/>
          <ac:grpSpMkLst>
            <pc:docMk/>
            <pc:sldMk cId="2404716482" sldId="263"/>
            <ac:grpSpMk id="44" creationId="{E6B2E9BD-B5DE-F7F7-42BC-17607ED77003}"/>
          </ac:grpSpMkLst>
        </pc:grpChg>
        <pc:grpChg chg="del mod">
          <ac:chgData name="Rafael Vecchio | CBA B+G" userId="7121e74c-9ce3-40e4-85c4-1776d8c9344f" providerId="ADAL" clId="{93168894-5A7D-4E7F-B96F-02BF3C5D4696}" dt="2023-07-17T17:37:30.293" v="414" actId="478"/>
          <ac:grpSpMkLst>
            <pc:docMk/>
            <pc:sldMk cId="2404716482" sldId="263"/>
            <ac:grpSpMk id="45" creationId="{BB6CB179-4F6A-8B2B-5FDF-EB4058C9B56D}"/>
          </ac:grpSpMkLst>
        </pc:grpChg>
        <pc:grpChg chg="del mod">
          <ac:chgData name="Rafael Vecchio | CBA B+G" userId="7121e74c-9ce3-40e4-85c4-1776d8c9344f" providerId="ADAL" clId="{93168894-5A7D-4E7F-B96F-02BF3C5D4696}" dt="2023-07-17T17:37:31.460" v="415" actId="478"/>
          <ac:grpSpMkLst>
            <pc:docMk/>
            <pc:sldMk cId="2404716482" sldId="263"/>
            <ac:grpSpMk id="46" creationId="{DEAA943C-E542-892F-102B-2A026B0140AC}"/>
          </ac:grpSpMkLst>
        </pc:grpChg>
        <pc:grpChg chg="del mod">
          <ac:chgData name="Rafael Vecchio | CBA B+G" userId="7121e74c-9ce3-40e4-85c4-1776d8c9344f" providerId="ADAL" clId="{93168894-5A7D-4E7F-B96F-02BF3C5D4696}" dt="2023-07-17T17:37:32.596" v="416" actId="478"/>
          <ac:grpSpMkLst>
            <pc:docMk/>
            <pc:sldMk cId="2404716482" sldId="263"/>
            <ac:grpSpMk id="47" creationId="{8354EB20-4791-FEBC-3028-790AA993825B}"/>
          </ac:grpSpMkLst>
        </pc:grpChg>
        <pc:picChg chg="add mod modCrop">
          <ac:chgData name="Rafael Vecchio | CBA B+G" userId="7121e74c-9ce3-40e4-85c4-1776d8c9344f" providerId="ADAL" clId="{93168894-5A7D-4E7F-B96F-02BF3C5D4696}" dt="2023-07-17T17:39:30.865" v="455" actId="1035"/>
          <ac:picMkLst>
            <pc:docMk/>
            <pc:sldMk cId="2404716482" sldId="263"/>
            <ac:picMk id="7" creationId="{461F06B2-5C54-E59A-99CC-7350B03D4527}"/>
          </ac:picMkLst>
        </pc:picChg>
        <pc:picChg chg="add mod modCrop">
          <ac:chgData name="Rafael Vecchio | CBA B+G" userId="7121e74c-9ce3-40e4-85c4-1776d8c9344f" providerId="ADAL" clId="{93168894-5A7D-4E7F-B96F-02BF3C5D4696}" dt="2023-07-17T17:39:54.223" v="472" actId="1037"/>
          <ac:picMkLst>
            <pc:docMk/>
            <pc:sldMk cId="2404716482" sldId="263"/>
            <ac:picMk id="9" creationId="{98379763-C37C-ABC7-3548-A318B276E4D5}"/>
          </ac:picMkLst>
        </pc:picChg>
        <pc:picChg chg="add mod modCrop">
          <ac:chgData name="Rafael Vecchio | CBA B+G" userId="7121e74c-9ce3-40e4-85c4-1776d8c9344f" providerId="ADAL" clId="{93168894-5A7D-4E7F-B96F-02BF3C5D4696}" dt="2023-07-17T17:40:18.990" v="487" actId="1036"/>
          <ac:picMkLst>
            <pc:docMk/>
            <pc:sldMk cId="2404716482" sldId="263"/>
            <ac:picMk id="11" creationId="{18E5D38A-266E-5D7C-8AE0-E863C6B0D4EB}"/>
          </ac:picMkLst>
        </pc:picChg>
        <pc:picChg chg="add mod modCrop">
          <ac:chgData name="Rafael Vecchio | CBA B+G" userId="7121e74c-9ce3-40e4-85c4-1776d8c9344f" providerId="ADAL" clId="{93168894-5A7D-4E7F-B96F-02BF3C5D4696}" dt="2023-07-17T17:40:36.705" v="498" actId="1036"/>
          <ac:picMkLst>
            <pc:docMk/>
            <pc:sldMk cId="2404716482" sldId="263"/>
            <ac:picMk id="13" creationId="{A10B104B-5FC4-A060-F98B-F68A067F1FB4}"/>
          </ac:picMkLst>
        </pc:picChg>
        <pc:picChg chg="add mod modCrop">
          <ac:chgData name="Rafael Vecchio | CBA B+G" userId="7121e74c-9ce3-40e4-85c4-1776d8c9344f" providerId="ADAL" clId="{93168894-5A7D-4E7F-B96F-02BF3C5D4696}" dt="2023-07-17T18:01:46.129" v="505" actId="1076"/>
          <ac:picMkLst>
            <pc:docMk/>
            <pc:sldMk cId="2404716482" sldId="263"/>
            <ac:picMk id="22" creationId="{48AE8FA6-14DC-E590-8108-302D836AA624}"/>
          </ac:picMkLst>
        </pc:picChg>
        <pc:picChg chg="del mod topLvl">
          <ac:chgData name="Rafael Vecchio | CBA B+G" userId="7121e74c-9ce3-40e4-85c4-1776d8c9344f" providerId="ADAL" clId="{93168894-5A7D-4E7F-B96F-02BF3C5D4696}" dt="2023-07-17T17:37:28.919" v="413" actId="478"/>
          <ac:picMkLst>
            <pc:docMk/>
            <pc:sldMk cId="2404716482" sldId="263"/>
            <ac:picMk id="24" creationId="{6147B4DC-DD30-ED94-CE88-A2550D3869B8}"/>
          </ac:picMkLst>
        </pc:picChg>
        <pc:picChg chg="add mod modCrop">
          <ac:chgData name="Rafael Vecchio | CBA B+G" userId="7121e74c-9ce3-40e4-85c4-1776d8c9344f" providerId="ADAL" clId="{93168894-5A7D-4E7F-B96F-02BF3C5D4696}" dt="2023-07-17T18:02:13.735" v="525" actId="1035"/>
          <ac:picMkLst>
            <pc:docMk/>
            <pc:sldMk cId="2404716482" sldId="263"/>
            <ac:picMk id="25" creationId="{1E22436A-ACF0-ED6B-BCD8-50176BA05760}"/>
          </ac:picMkLst>
        </pc:picChg>
        <pc:picChg chg="del mod topLvl">
          <ac:chgData name="Rafael Vecchio | CBA B+G" userId="7121e74c-9ce3-40e4-85c4-1776d8c9344f" providerId="ADAL" clId="{93168894-5A7D-4E7F-B96F-02BF3C5D4696}" dt="2023-07-17T17:37:26.015" v="411" actId="478"/>
          <ac:picMkLst>
            <pc:docMk/>
            <pc:sldMk cId="2404716482" sldId="263"/>
            <ac:picMk id="26" creationId="{320E7EA7-7C2E-BE39-A2EC-9C45B92233A9}"/>
          </ac:picMkLst>
        </pc:picChg>
        <pc:picChg chg="del mod topLvl">
          <ac:chgData name="Rafael Vecchio | CBA B+G" userId="7121e74c-9ce3-40e4-85c4-1776d8c9344f" providerId="ADAL" clId="{93168894-5A7D-4E7F-B96F-02BF3C5D4696}" dt="2023-07-17T17:37:24.256" v="410" actId="478"/>
          <ac:picMkLst>
            <pc:docMk/>
            <pc:sldMk cId="2404716482" sldId="263"/>
            <ac:picMk id="28" creationId="{6F835689-8F71-8865-78A6-35A3036FF2B9}"/>
          </ac:picMkLst>
        </pc:picChg>
        <pc:picChg chg="add mod modCrop">
          <ac:chgData name="Rafael Vecchio | CBA B+G" userId="7121e74c-9ce3-40e4-85c4-1776d8c9344f" providerId="ADAL" clId="{93168894-5A7D-4E7F-B96F-02BF3C5D4696}" dt="2023-07-17T18:02:58.041" v="556" actId="1038"/>
          <ac:picMkLst>
            <pc:docMk/>
            <pc:sldMk cId="2404716482" sldId="263"/>
            <ac:picMk id="29" creationId="{A7D54B20-1594-05E5-6ACA-DD5685B760BE}"/>
          </ac:picMkLst>
        </pc:picChg>
        <pc:picChg chg="del mod topLvl">
          <ac:chgData name="Rafael Vecchio | CBA B+G" userId="7121e74c-9ce3-40e4-85c4-1776d8c9344f" providerId="ADAL" clId="{93168894-5A7D-4E7F-B96F-02BF3C5D4696}" dt="2023-07-17T17:37:27.373" v="412" actId="478"/>
          <ac:picMkLst>
            <pc:docMk/>
            <pc:sldMk cId="2404716482" sldId="263"/>
            <ac:picMk id="30" creationId="{6624C515-B441-2D5F-8E74-5AE477BC5FF7}"/>
          </ac:picMkLst>
        </pc:picChg>
        <pc:picChg chg="del mod topLvl">
          <ac:chgData name="Rafael Vecchio | CBA B+G" userId="7121e74c-9ce3-40e4-85c4-1776d8c9344f" providerId="ADAL" clId="{93168894-5A7D-4E7F-B96F-02BF3C5D4696}" dt="2023-07-17T17:37:31.460" v="415" actId="478"/>
          <ac:picMkLst>
            <pc:docMk/>
            <pc:sldMk cId="2404716482" sldId="263"/>
            <ac:picMk id="32" creationId="{12AB1A58-8D7E-4A11-2E4C-B117EF8482FD}"/>
          </ac:picMkLst>
        </pc:picChg>
        <pc:picChg chg="add mod modCrop">
          <ac:chgData name="Rafael Vecchio | CBA B+G" userId="7121e74c-9ce3-40e4-85c4-1776d8c9344f" providerId="ADAL" clId="{93168894-5A7D-4E7F-B96F-02BF3C5D4696}" dt="2023-07-17T18:03:01.007" v="559" actId="1037"/>
          <ac:picMkLst>
            <pc:docMk/>
            <pc:sldMk cId="2404716482" sldId="263"/>
            <ac:picMk id="33" creationId="{C68E4A55-7324-B4A6-BFCE-10A6920C5A1F}"/>
          </ac:picMkLst>
        </pc:picChg>
        <pc:picChg chg="del topLvl">
          <ac:chgData name="Rafael Vecchio | CBA B+G" userId="7121e74c-9ce3-40e4-85c4-1776d8c9344f" providerId="ADAL" clId="{93168894-5A7D-4E7F-B96F-02BF3C5D4696}" dt="2023-07-17T17:37:33.900" v="417" actId="478"/>
          <ac:picMkLst>
            <pc:docMk/>
            <pc:sldMk cId="2404716482" sldId="263"/>
            <ac:picMk id="34" creationId="{E9BE79D0-2D09-9D83-7B06-C03DE2461DFD}"/>
          </ac:picMkLst>
        </pc:picChg>
        <pc:picChg chg="del mod topLvl">
          <ac:chgData name="Rafael Vecchio | CBA B+G" userId="7121e74c-9ce3-40e4-85c4-1776d8c9344f" providerId="ADAL" clId="{93168894-5A7D-4E7F-B96F-02BF3C5D4696}" dt="2023-07-17T17:37:30.293" v="414" actId="478"/>
          <ac:picMkLst>
            <pc:docMk/>
            <pc:sldMk cId="2404716482" sldId="263"/>
            <ac:picMk id="36" creationId="{FC4F53FA-CB27-272E-82A7-E6F72643791C}"/>
          </ac:picMkLst>
        </pc:picChg>
        <pc:picChg chg="del mod topLvl">
          <ac:chgData name="Rafael Vecchio | CBA B+G" userId="7121e74c-9ce3-40e4-85c4-1776d8c9344f" providerId="ADAL" clId="{93168894-5A7D-4E7F-B96F-02BF3C5D4696}" dt="2023-07-17T17:37:32.596" v="416" actId="478"/>
          <ac:picMkLst>
            <pc:docMk/>
            <pc:sldMk cId="2404716482" sldId="263"/>
            <ac:picMk id="38" creationId="{04572C93-9969-0B20-7F6E-59BC38875F60}"/>
          </ac:picMkLst>
        </pc:picChg>
      </pc:sldChg>
      <pc:sldChg chg="modSp mod">
        <pc:chgData name="Rafael Vecchio | CBA B+G" userId="7121e74c-9ce3-40e4-85c4-1776d8c9344f" providerId="ADAL" clId="{93168894-5A7D-4E7F-B96F-02BF3C5D4696}" dt="2023-07-17T18:04:13.948" v="563" actId="1076"/>
        <pc:sldMkLst>
          <pc:docMk/>
          <pc:sldMk cId="1306378702" sldId="264"/>
        </pc:sldMkLst>
        <pc:spChg chg="mod">
          <ac:chgData name="Rafael Vecchio | CBA B+G" userId="7121e74c-9ce3-40e4-85c4-1776d8c9344f" providerId="ADAL" clId="{93168894-5A7D-4E7F-B96F-02BF3C5D4696}" dt="2023-07-17T18:04:13.948" v="563" actId="1076"/>
          <ac:spMkLst>
            <pc:docMk/>
            <pc:sldMk cId="1306378702" sldId="264"/>
            <ac:spMk id="15" creationId="{708F4D3B-9267-10D3-D1DD-EB09FD5B0044}"/>
          </ac:spMkLst>
        </pc:spChg>
      </pc:sldChg>
      <pc:sldChg chg="addSp delSp modSp mod">
        <pc:chgData name="Rafael Vecchio | CBA B+G" userId="7121e74c-9ce3-40e4-85c4-1776d8c9344f" providerId="ADAL" clId="{93168894-5A7D-4E7F-B96F-02BF3C5D4696}" dt="2023-07-17T16:32:42.783" v="144"/>
        <pc:sldMkLst>
          <pc:docMk/>
          <pc:sldMk cId="987052913" sldId="269"/>
        </pc:sldMkLst>
        <pc:spChg chg="add mod">
          <ac:chgData name="Rafael Vecchio | CBA B+G" userId="7121e74c-9ce3-40e4-85c4-1776d8c9344f" providerId="ADAL" clId="{93168894-5A7D-4E7F-B96F-02BF3C5D4696}" dt="2023-07-17T16:32:42.783" v="144"/>
          <ac:spMkLst>
            <pc:docMk/>
            <pc:sldMk cId="987052913" sldId="269"/>
            <ac:spMk id="2" creationId="{0027B48C-02F5-1AFC-7EF8-D30F16C33A19}"/>
          </ac:spMkLst>
        </pc:spChg>
        <pc:spChg chg="del">
          <ac:chgData name="Rafael Vecchio | CBA B+G" userId="7121e74c-9ce3-40e4-85c4-1776d8c9344f" providerId="ADAL" clId="{93168894-5A7D-4E7F-B96F-02BF3C5D4696}" dt="2023-07-17T16:32:42.519" v="143" actId="478"/>
          <ac:spMkLst>
            <pc:docMk/>
            <pc:sldMk cId="987052913" sldId="269"/>
            <ac:spMk id="4" creationId="{43D9789D-00DF-8EE3-7C9B-D96DEB0FF1B6}"/>
          </ac:spMkLst>
        </pc:spChg>
      </pc:sldChg>
      <pc:sldChg chg="modAnim">
        <pc:chgData name="Rafael Vecchio | CBA B+G" userId="7121e74c-9ce3-40e4-85c4-1776d8c9344f" providerId="ADAL" clId="{93168894-5A7D-4E7F-B96F-02BF3C5D4696}" dt="2023-07-17T20:36:19.263" v="2519"/>
        <pc:sldMkLst>
          <pc:docMk/>
          <pc:sldMk cId="2081165832" sldId="270"/>
        </pc:sldMkLst>
      </pc:sldChg>
      <pc:sldChg chg="addSp delSp modSp mod modAnim">
        <pc:chgData name="Rafael Vecchio | CBA B+G" userId="7121e74c-9ce3-40e4-85c4-1776d8c9344f" providerId="ADAL" clId="{93168894-5A7D-4E7F-B96F-02BF3C5D4696}" dt="2023-07-17T18:37:16.265" v="842" actId="404"/>
        <pc:sldMkLst>
          <pc:docMk/>
          <pc:sldMk cId="961946966" sldId="271"/>
        </pc:sldMkLst>
        <pc:spChg chg="mod">
          <ac:chgData name="Rafael Vecchio | CBA B+G" userId="7121e74c-9ce3-40e4-85c4-1776d8c9344f" providerId="ADAL" clId="{93168894-5A7D-4E7F-B96F-02BF3C5D4696}" dt="2023-07-17T18:36:58.116" v="835" actId="165"/>
          <ac:spMkLst>
            <pc:docMk/>
            <pc:sldMk cId="961946966" sldId="271"/>
            <ac:spMk id="2" creationId="{EB80EE07-F795-61A1-2613-E1BF56D43E64}"/>
          </ac:spMkLst>
        </pc:spChg>
        <pc:spChg chg="mod">
          <ac:chgData name="Rafael Vecchio | CBA B+G" userId="7121e74c-9ce3-40e4-85c4-1776d8c9344f" providerId="ADAL" clId="{93168894-5A7D-4E7F-B96F-02BF3C5D4696}" dt="2023-07-17T18:36:55.557" v="834" actId="1076"/>
          <ac:spMkLst>
            <pc:docMk/>
            <pc:sldMk cId="961946966" sldId="271"/>
            <ac:spMk id="3" creationId="{DDDCE76C-30E9-54C1-E9F9-235019CBFC7E}"/>
          </ac:spMkLst>
        </pc:spChg>
        <pc:spChg chg="add mod">
          <ac:chgData name="Rafael Vecchio | CBA B+G" userId="7121e74c-9ce3-40e4-85c4-1776d8c9344f" providerId="ADAL" clId="{93168894-5A7D-4E7F-B96F-02BF3C5D4696}" dt="2023-07-17T18:33:41.786" v="781" actId="164"/>
          <ac:spMkLst>
            <pc:docMk/>
            <pc:sldMk cId="961946966" sldId="271"/>
            <ac:spMk id="4" creationId="{3A3CB248-7B08-2014-F012-85CC235119B8}"/>
          </ac:spMkLst>
        </pc:spChg>
        <pc:spChg chg="mod topLvl">
          <ac:chgData name="Rafael Vecchio | CBA B+G" userId="7121e74c-9ce3-40e4-85c4-1776d8c9344f" providerId="ADAL" clId="{93168894-5A7D-4E7F-B96F-02BF3C5D4696}" dt="2023-07-17T18:36:58.116" v="835" actId="165"/>
          <ac:spMkLst>
            <pc:docMk/>
            <pc:sldMk cId="961946966" sldId="271"/>
            <ac:spMk id="6" creationId="{44532E8D-9DDC-7A56-D42F-55B861C78A31}"/>
          </ac:spMkLst>
        </pc:spChg>
        <pc:spChg chg="del mod">
          <ac:chgData name="Rafael Vecchio | CBA B+G" userId="7121e74c-9ce3-40e4-85c4-1776d8c9344f" providerId="ADAL" clId="{93168894-5A7D-4E7F-B96F-02BF3C5D4696}" dt="2023-07-17T18:32:19.690" v="758" actId="478"/>
          <ac:spMkLst>
            <pc:docMk/>
            <pc:sldMk cId="961946966" sldId="271"/>
            <ac:spMk id="8" creationId="{6A27762E-01BF-67EC-666E-F77766975D08}"/>
          </ac:spMkLst>
        </pc:spChg>
        <pc:spChg chg="mod">
          <ac:chgData name="Rafael Vecchio | CBA B+G" userId="7121e74c-9ce3-40e4-85c4-1776d8c9344f" providerId="ADAL" clId="{93168894-5A7D-4E7F-B96F-02BF3C5D4696}" dt="2023-07-17T18:36:58.116" v="835" actId="165"/>
          <ac:spMkLst>
            <pc:docMk/>
            <pc:sldMk cId="961946966" sldId="271"/>
            <ac:spMk id="9" creationId="{F61730DB-6291-27ED-0284-7E534B44EF18}"/>
          </ac:spMkLst>
        </pc:spChg>
        <pc:spChg chg="mod">
          <ac:chgData name="Rafael Vecchio | CBA B+G" userId="7121e74c-9ce3-40e4-85c4-1776d8c9344f" providerId="ADAL" clId="{93168894-5A7D-4E7F-B96F-02BF3C5D4696}" dt="2023-07-17T18:37:16.265" v="842" actId="404"/>
          <ac:spMkLst>
            <pc:docMk/>
            <pc:sldMk cId="961946966" sldId="271"/>
            <ac:spMk id="10" creationId="{90D080BA-6A2D-4EF5-91E3-BA94D721B1E9}"/>
          </ac:spMkLst>
        </pc:spChg>
        <pc:spChg chg="mod">
          <ac:chgData name="Rafael Vecchio | CBA B+G" userId="7121e74c-9ce3-40e4-85c4-1776d8c9344f" providerId="ADAL" clId="{93168894-5A7D-4E7F-B96F-02BF3C5D4696}" dt="2023-07-17T18:36:58.116" v="835" actId="165"/>
          <ac:spMkLst>
            <pc:docMk/>
            <pc:sldMk cId="961946966" sldId="271"/>
            <ac:spMk id="11" creationId="{C6FB56B6-3B61-65A5-2ED0-E94EDCC664DB}"/>
          </ac:spMkLst>
        </pc:spChg>
        <pc:spChg chg="mod topLvl">
          <ac:chgData name="Rafael Vecchio | CBA B+G" userId="7121e74c-9ce3-40e4-85c4-1776d8c9344f" providerId="ADAL" clId="{93168894-5A7D-4E7F-B96F-02BF3C5D4696}" dt="2023-07-17T18:36:58.116" v="835" actId="165"/>
          <ac:spMkLst>
            <pc:docMk/>
            <pc:sldMk cId="961946966" sldId="271"/>
            <ac:spMk id="12" creationId="{CF02B338-CF61-A69F-FC79-6B4A2B652A46}"/>
          </ac:spMkLst>
        </pc:spChg>
        <pc:spChg chg="add del mod">
          <ac:chgData name="Rafael Vecchio | CBA B+G" userId="7121e74c-9ce3-40e4-85c4-1776d8c9344f" providerId="ADAL" clId="{93168894-5A7D-4E7F-B96F-02BF3C5D4696}" dt="2023-07-17T18:34:55.603" v="800" actId="478"/>
          <ac:spMkLst>
            <pc:docMk/>
            <pc:sldMk cId="961946966" sldId="271"/>
            <ac:spMk id="19" creationId="{44F08491-CDA7-E989-565C-64CEF9CA5C8A}"/>
          </ac:spMkLst>
        </pc:spChg>
        <pc:spChg chg="add mod topLvl">
          <ac:chgData name="Rafael Vecchio | CBA B+G" userId="7121e74c-9ce3-40e4-85c4-1776d8c9344f" providerId="ADAL" clId="{93168894-5A7D-4E7F-B96F-02BF3C5D4696}" dt="2023-07-17T18:36:58.116" v="835" actId="165"/>
          <ac:spMkLst>
            <pc:docMk/>
            <pc:sldMk cId="961946966" sldId="271"/>
            <ac:spMk id="21" creationId="{D6DCF439-4933-130E-A59D-9635872A3046}"/>
          </ac:spMkLst>
        </pc:spChg>
        <pc:grpChg chg="add del mod">
          <ac:chgData name="Rafael Vecchio | CBA B+G" userId="7121e74c-9ce3-40e4-85c4-1776d8c9344f" providerId="ADAL" clId="{93168894-5A7D-4E7F-B96F-02BF3C5D4696}" dt="2023-07-17T18:33:54.114" v="786" actId="478"/>
          <ac:grpSpMkLst>
            <pc:docMk/>
            <pc:sldMk cId="961946966" sldId="271"/>
            <ac:grpSpMk id="15" creationId="{9C596E10-9285-606A-F322-3CA9D1274857}"/>
          </ac:grpSpMkLst>
        </pc:grpChg>
        <pc:grpChg chg="add mod">
          <ac:chgData name="Rafael Vecchio | CBA B+G" userId="7121e74c-9ce3-40e4-85c4-1776d8c9344f" providerId="ADAL" clId="{93168894-5A7D-4E7F-B96F-02BF3C5D4696}" dt="2023-07-17T18:36:45.681" v="829" actId="164"/>
          <ac:grpSpMkLst>
            <pc:docMk/>
            <pc:sldMk cId="961946966" sldId="271"/>
            <ac:grpSpMk id="27" creationId="{C52259A5-8646-B9A5-131B-2BA076C9B4D2}"/>
          </ac:grpSpMkLst>
        </pc:grpChg>
        <pc:grpChg chg="add del mod">
          <ac:chgData name="Rafael Vecchio | CBA B+G" userId="7121e74c-9ce3-40e4-85c4-1776d8c9344f" providerId="ADAL" clId="{93168894-5A7D-4E7F-B96F-02BF3C5D4696}" dt="2023-07-17T18:36:58.116" v="835" actId="165"/>
          <ac:grpSpMkLst>
            <pc:docMk/>
            <pc:sldMk cId="961946966" sldId="271"/>
            <ac:grpSpMk id="29" creationId="{653D657C-66C2-155D-06B6-198F9EA70C2C}"/>
          </ac:grpSpMkLst>
        </pc:grpChg>
        <pc:grpChg chg="mod topLvl">
          <ac:chgData name="Rafael Vecchio | CBA B+G" userId="7121e74c-9ce3-40e4-85c4-1776d8c9344f" providerId="ADAL" clId="{93168894-5A7D-4E7F-B96F-02BF3C5D4696}" dt="2023-07-17T18:36:58.116" v="835" actId="165"/>
          <ac:grpSpMkLst>
            <pc:docMk/>
            <pc:sldMk cId="961946966" sldId="271"/>
            <ac:grpSpMk id="37" creationId="{1FFE09A1-57AF-4316-1985-6C068C197335}"/>
          </ac:grpSpMkLst>
        </pc:grpChg>
        <pc:grpChg chg="mod topLvl">
          <ac:chgData name="Rafael Vecchio | CBA B+G" userId="7121e74c-9ce3-40e4-85c4-1776d8c9344f" providerId="ADAL" clId="{93168894-5A7D-4E7F-B96F-02BF3C5D4696}" dt="2023-07-17T18:36:58.116" v="835" actId="165"/>
          <ac:grpSpMkLst>
            <pc:docMk/>
            <pc:sldMk cId="961946966" sldId="271"/>
            <ac:grpSpMk id="38" creationId="{E91421C0-67FA-ACA2-0EAC-5BE7826076A0}"/>
          </ac:grpSpMkLst>
        </pc:grpChg>
        <pc:grpChg chg="mod topLvl">
          <ac:chgData name="Rafael Vecchio | CBA B+G" userId="7121e74c-9ce3-40e4-85c4-1776d8c9344f" providerId="ADAL" clId="{93168894-5A7D-4E7F-B96F-02BF3C5D4696}" dt="2023-07-17T18:36:58.116" v="835" actId="165"/>
          <ac:grpSpMkLst>
            <pc:docMk/>
            <pc:sldMk cId="961946966" sldId="271"/>
            <ac:grpSpMk id="39" creationId="{6876EC13-C8CB-090F-1995-415C4B0E25A1}"/>
          </ac:grpSpMkLst>
        </pc:grpChg>
        <pc:grpChg chg="mod topLvl">
          <ac:chgData name="Rafael Vecchio | CBA B+G" userId="7121e74c-9ce3-40e4-85c4-1776d8c9344f" providerId="ADAL" clId="{93168894-5A7D-4E7F-B96F-02BF3C5D4696}" dt="2023-07-17T18:36:58.116" v="835" actId="165"/>
          <ac:grpSpMkLst>
            <pc:docMk/>
            <pc:sldMk cId="961946966" sldId="271"/>
            <ac:grpSpMk id="40" creationId="{A2449AB1-53E9-37C6-2E08-CCBFAC931AAF}"/>
          </ac:grpSpMkLst>
        </pc:grpChg>
        <pc:picChg chg="mod">
          <ac:chgData name="Rafael Vecchio | CBA B+G" userId="7121e74c-9ce3-40e4-85c4-1776d8c9344f" providerId="ADAL" clId="{93168894-5A7D-4E7F-B96F-02BF3C5D4696}" dt="2023-07-17T18:36:58.116" v="835" actId="165"/>
          <ac:picMkLst>
            <pc:docMk/>
            <pc:sldMk cId="961946966" sldId="271"/>
            <ac:picMk id="18" creationId="{320C4B85-DAD1-7D0F-0C8C-0AE476B7FD27}"/>
          </ac:picMkLst>
        </pc:picChg>
        <pc:picChg chg="mod">
          <ac:chgData name="Rafael Vecchio | CBA B+G" userId="7121e74c-9ce3-40e4-85c4-1776d8c9344f" providerId="ADAL" clId="{93168894-5A7D-4E7F-B96F-02BF3C5D4696}" dt="2023-07-17T18:36:58.116" v="835" actId="165"/>
          <ac:picMkLst>
            <pc:docMk/>
            <pc:sldMk cId="961946966" sldId="271"/>
            <ac:picMk id="20" creationId="{76763C33-223E-0ADB-8698-CB8DF89C7687}"/>
          </ac:picMkLst>
        </pc:picChg>
        <pc:picChg chg="mod">
          <ac:chgData name="Rafael Vecchio | CBA B+G" userId="7121e74c-9ce3-40e4-85c4-1776d8c9344f" providerId="ADAL" clId="{93168894-5A7D-4E7F-B96F-02BF3C5D4696}" dt="2023-07-17T18:36:58.116" v="835" actId="165"/>
          <ac:picMkLst>
            <pc:docMk/>
            <pc:sldMk cId="961946966" sldId="271"/>
            <ac:picMk id="22" creationId="{CCAE3259-B50A-9FC3-8A0E-D471091F7638}"/>
          </ac:picMkLst>
        </pc:picChg>
        <pc:picChg chg="mod">
          <ac:chgData name="Rafael Vecchio | CBA B+G" userId="7121e74c-9ce3-40e4-85c4-1776d8c9344f" providerId="ADAL" clId="{93168894-5A7D-4E7F-B96F-02BF3C5D4696}" dt="2023-07-17T18:36:58.116" v="835" actId="165"/>
          <ac:picMkLst>
            <pc:docMk/>
            <pc:sldMk cId="961946966" sldId="271"/>
            <ac:picMk id="24" creationId="{E5E68D36-1CB6-B5A2-E1E8-DB2B175F1F8B}"/>
          </ac:picMkLst>
        </pc:picChg>
        <pc:cxnChg chg="add mod">
          <ac:chgData name="Rafael Vecchio | CBA B+G" userId="7121e74c-9ce3-40e4-85c4-1776d8c9344f" providerId="ADAL" clId="{93168894-5A7D-4E7F-B96F-02BF3C5D4696}" dt="2023-07-17T18:33:41.786" v="781" actId="164"/>
          <ac:cxnSpMkLst>
            <pc:docMk/>
            <pc:sldMk cId="961946966" sldId="271"/>
            <ac:cxnSpMk id="7" creationId="{8218FEFC-1077-13E7-1AE5-4CFDA300BE98}"/>
          </ac:cxnSpMkLst>
        </pc:cxnChg>
        <pc:cxnChg chg="mod topLvl">
          <ac:chgData name="Rafael Vecchio | CBA B+G" userId="7121e74c-9ce3-40e4-85c4-1776d8c9344f" providerId="ADAL" clId="{93168894-5A7D-4E7F-B96F-02BF3C5D4696}" dt="2023-07-17T18:36:58.116" v="835" actId="165"/>
          <ac:cxnSpMkLst>
            <pc:docMk/>
            <pc:sldMk cId="961946966" sldId="271"/>
            <ac:cxnSpMk id="14" creationId="{B51A6997-CC1E-CB36-C47A-CB2C4A3F7A64}"/>
          </ac:cxnSpMkLst>
        </pc:cxnChg>
        <pc:cxnChg chg="add del mod">
          <ac:chgData name="Rafael Vecchio | CBA B+G" userId="7121e74c-9ce3-40e4-85c4-1776d8c9344f" providerId="ADAL" clId="{93168894-5A7D-4E7F-B96F-02BF3C5D4696}" dt="2023-07-17T18:34:26.717" v="792" actId="478"/>
          <ac:cxnSpMkLst>
            <pc:docMk/>
            <pc:sldMk cId="961946966" sldId="271"/>
            <ac:cxnSpMk id="17" creationId="{EE433DFA-67DF-4025-E610-D623BDB01825}"/>
          </ac:cxnSpMkLst>
        </pc:cxnChg>
        <pc:cxnChg chg="mod">
          <ac:chgData name="Rafael Vecchio | CBA B+G" userId="7121e74c-9ce3-40e4-85c4-1776d8c9344f" providerId="ADAL" clId="{93168894-5A7D-4E7F-B96F-02BF3C5D4696}" dt="2023-07-17T18:36:58.116" v="835" actId="165"/>
          <ac:cxnSpMkLst>
            <pc:docMk/>
            <pc:sldMk cId="961946966" sldId="271"/>
            <ac:cxnSpMk id="28" creationId="{EDF33C98-5463-5EC2-C8AF-DF68E3B1A378}"/>
          </ac:cxnSpMkLst>
        </pc:cxnChg>
        <pc:cxnChg chg="mod">
          <ac:chgData name="Rafael Vecchio | CBA B+G" userId="7121e74c-9ce3-40e4-85c4-1776d8c9344f" providerId="ADAL" clId="{93168894-5A7D-4E7F-B96F-02BF3C5D4696}" dt="2023-07-17T18:36:58.116" v="835" actId="165"/>
          <ac:cxnSpMkLst>
            <pc:docMk/>
            <pc:sldMk cId="961946966" sldId="271"/>
            <ac:cxnSpMk id="30" creationId="{EF4E819E-9F8E-C0B1-3314-C33AD61C9E56}"/>
          </ac:cxnSpMkLst>
        </pc:cxnChg>
        <pc:cxnChg chg="mod">
          <ac:chgData name="Rafael Vecchio | CBA B+G" userId="7121e74c-9ce3-40e4-85c4-1776d8c9344f" providerId="ADAL" clId="{93168894-5A7D-4E7F-B96F-02BF3C5D4696}" dt="2023-07-17T18:36:58.116" v="835" actId="165"/>
          <ac:cxnSpMkLst>
            <pc:docMk/>
            <pc:sldMk cId="961946966" sldId="271"/>
            <ac:cxnSpMk id="32" creationId="{EE23CA28-9C55-262A-B374-A560A2D15CE2}"/>
          </ac:cxnSpMkLst>
        </pc:cxnChg>
      </pc:sldChg>
      <pc:sldChg chg="addSp delSp modSp mod">
        <pc:chgData name="Rafael Vecchio | CBA B+G" userId="7121e74c-9ce3-40e4-85c4-1776d8c9344f" providerId="ADAL" clId="{93168894-5A7D-4E7F-B96F-02BF3C5D4696}" dt="2023-07-18T20:26:19.546" v="2642"/>
        <pc:sldMkLst>
          <pc:docMk/>
          <pc:sldMk cId="2944111186" sldId="287"/>
        </pc:sldMkLst>
        <pc:spChg chg="add del mod">
          <ac:chgData name="Rafael Vecchio | CBA B+G" userId="7121e74c-9ce3-40e4-85c4-1776d8c9344f" providerId="ADAL" clId="{93168894-5A7D-4E7F-B96F-02BF3C5D4696}" dt="2023-07-18T20:08:32.226" v="2562" actId="478"/>
          <ac:spMkLst>
            <pc:docMk/>
            <pc:sldMk cId="2944111186" sldId="287"/>
            <ac:spMk id="5" creationId="{EBAE5182-94DE-78B4-64A1-81767CAC68EC}"/>
          </ac:spMkLst>
        </pc:spChg>
        <pc:spChg chg="del">
          <ac:chgData name="Rafael Vecchio | CBA B+G" userId="7121e74c-9ce3-40e4-85c4-1776d8c9344f" providerId="ADAL" clId="{93168894-5A7D-4E7F-B96F-02BF3C5D4696}" dt="2023-07-18T20:08:32.226" v="2562" actId="478"/>
          <ac:spMkLst>
            <pc:docMk/>
            <pc:sldMk cId="2944111186" sldId="287"/>
            <ac:spMk id="6" creationId="{73FFBCCF-74DC-8B16-5458-8276DBFC609B}"/>
          </ac:spMkLst>
        </pc:spChg>
        <pc:spChg chg="add mod">
          <ac:chgData name="Rafael Vecchio | CBA B+G" userId="7121e74c-9ce3-40e4-85c4-1776d8c9344f" providerId="ADAL" clId="{93168894-5A7D-4E7F-B96F-02BF3C5D4696}" dt="2023-07-18T20:23:48.066" v="2604"/>
          <ac:spMkLst>
            <pc:docMk/>
            <pc:sldMk cId="2944111186" sldId="287"/>
            <ac:spMk id="7" creationId="{C0998165-093B-DEF2-B4AB-1235F2B89315}"/>
          </ac:spMkLst>
        </pc:spChg>
        <pc:spChg chg="add del mod">
          <ac:chgData name="Rafael Vecchio | CBA B+G" userId="7121e74c-9ce3-40e4-85c4-1776d8c9344f" providerId="ADAL" clId="{93168894-5A7D-4E7F-B96F-02BF3C5D4696}" dt="2023-07-18T20:26:19.356" v="2641" actId="478"/>
          <ac:spMkLst>
            <pc:docMk/>
            <pc:sldMk cId="2944111186" sldId="287"/>
            <ac:spMk id="8" creationId="{FDA7ABDF-96D9-E387-0B1F-EBC9888C8649}"/>
          </ac:spMkLst>
        </pc:spChg>
        <pc:spChg chg="add mod">
          <ac:chgData name="Rafael Vecchio | CBA B+G" userId="7121e74c-9ce3-40e4-85c4-1776d8c9344f" providerId="ADAL" clId="{93168894-5A7D-4E7F-B96F-02BF3C5D4696}" dt="2023-07-18T20:26:19.546" v="2642"/>
          <ac:spMkLst>
            <pc:docMk/>
            <pc:sldMk cId="2944111186" sldId="287"/>
            <ac:spMk id="9" creationId="{339CAEB6-17D8-2D46-2866-F06FF165945D}"/>
          </ac:spMkLst>
        </pc:spChg>
        <pc:spChg chg="del">
          <ac:chgData name="Rafael Vecchio | CBA B+G" userId="7121e74c-9ce3-40e4-85c4-1776d8c9344f" providerId="ADAL" clId="{93168894-5A7D-4E7F-B96F-02BF3C5D4696}" dt="2023-07-18T20:06:47.002" v="2545" actId="478"/>
          <ac:spMkLst>
            <pc:docMk/>
            <pc:sldMk cId="2944111186" sldId="287"/>
            <ac:spMk id="10" creationId="{38A7FE7F-51CC-B88B-53A7-46B6BAB5182C}"/>
          </ac:spMkLst>
        </pc:spChg>
      </pc:sldChg>
      <pc:sldChg chg="addSp delSp modSp mod">
        <pc:chgData name="Rafael Vecchio | CBA B+G" userId="7121e74c-9ce3-40e4-85c4-1776d8c9344f" providerId="ADAL" clId="{93168894-5A7D-4E7F-B96F-02BF3C5D4696}" dt="2023-07-18T20:26:07.915" v="2640"/>
        <pc:sldMkLst>
          <pc:docMk/>
          <pc:sldMk cId="283049217" sldId="288"/>
        </pc:sldMkLst>
        <pc:spChg chg="add del mod">
          <ac:chgData name="Rafael Vecchio | CBA B+G" userId="7121e74c-9ce3-40e4-85c4-1776d8c9344f" providerId="ADAL" clId="{93168894-5A7D-4E7F-B96F-02BF3C5D4696}" dt="2023-07-18T20:08:29.754" v="2561" actId="478"/>
          <ac:spMkLst>
            <pc:docMk/>
            <pc:sldMk cId="283049217" sldId="288"/>
            <ac:spMk id="6" creationId="{28899565-F209-9FCF-7FF2-F8CF285CC197}"/>
          </ac:spMkLst>
        </pc:spChg>
        <pc:spChg chg="del">
          <ac:chgData name="Rafael Vecchio | CBA B+G" userId="7121e74c-9ce3-40e4-85c4-1776d8c9344f" providerId="ADAL" clId="{93168894-5A7D-4E7F-B96F-02BF3C5D4696}" dt="2023-07-18T20:08:29.754" v="2561" actId="478"/>
          <ac:spMkLst>
            <pc:docMk/>
            <pc:sldMk cId="283049217" sldId="288"/>
            <ac:spMk id="7" creationId="{0380D9F6-1B48-41F4-1304-ACE355698452}"/>
          </ac:spMkLst>
        </pc:spChg>
        <pc:spChg chg="add mod">
          <ac:chgData name="Rafael Vecchio | CBA B+G" userId="7121e74c-9ce3-40e4-85c4-1776d8c9344f" providerId="ADAL" clId="{93168894-5A7D-4E7F-B96F-02BF3C5D4696}" dt="2023-07-18T20:23:47.001" v="2603"/>
          <ac:spMkLst>
            <pc:docMk/>
            <pc:sldMk cId="283049217" sldId="288"/>
            <ac:spMk id="8" creationId="{AC0AE830-11DA-0334-76C6-ED49FAFE4AE4}"/>
          </ac:spMkLst>
        </pc:spChg>
        <pc:spChg chg="add del mod">
          <ac:chgData name="Rafael Vecchio | CBA B+G" userId="7121e74c-9ce3-40e4-85c4-1776d8c9344f" providerId="ADAL" clId="{93168894-5A7D-4E7F-B96F-02BF3C5D4696}" dt="2023-07-18T20:26:07.723" v="2639" actId="478"/>
          <ac:spMkLst>
            <pc:docMk/>
            <pc:sldMk cId="283049217" sldId="288"/>
            <ac:spMk id="9" creationId="{BCD23105-769E-C382-B420-0E060A319CC0}"/>
          </ac:spMkLst>
        </pc:spChg>
        <pc:spChg chg="add mod">
          <ac:chgData name="Rafael Vecchio | CBA B+G" userId="7121e74c-9ce3-40e4-85c4-1776d8c9344f" providerId="ADAL" clId="{93168894-5A7D-4E7F-B96F-02BF3C5D4696}" dt="2023-07-18T20:26:07.915" v="2640"/>
          <ac:spMkLst>
            <pc:docMk/>
            <pc:sldMk cId="283049217" sldId="288"/>
            <ac:spMk id="10" creationId="{1A750ED8-EEE8-FED9-D448-109C1D2FF052}"/>
          </ac:spMkLst>
        </pc:spChg>
        <pc:spChg chg="del">
          <ac:chgData name="Rafael Vecchio | CBA B+G" userId="7121e74c-9ce3-40e4-85c4-1776d8c9344f" providerId="ADAL" clId="{93168894-5A7D-4E7F-B96F-02BF3C5D4696}" dt="2023-07-18T20:06:39.100" v="2540" actId="478"/>
          <ac:spMkLst>
            <pc:docMk/>
            <pc:sldMk cId="283049217" sldId="288"/>
            <ac:spMk id="13" creationId="{170E3CFC-B247-4AD9-9BED-408F5DBC191C}"/>
          </ac:spMkLst>
        </pc:spChg>
      </pc:sldChg>
      <pc:sldChg chg="addSp delSp modSp mod">
        <pc:chgData name="Rafael Vecchio | CBA B+G" userId="7121e74c-9ce3-40e4-85c4-1776d8c9344f" providerId="ADAL" clId="{93168894-5A7D-4E7F-B96F-02BF3C5D4696}" dt="2023-07-18T20:26:04.267" v="2638"/>
        <pc:sldMkLst>
          <pc:docMk/>
          <pc:sldMk cId="3282621340" sldId="289"/>
        </pc:sldMkLst>
        <pc:spChg chg="add del mod">
          <ac:chgData name="Rafael Vecchio | CBA B+G" userId="7121e74c-9ce3-40e4-85c4-1776d8c9344f" providerId="ADAL" clId="{93168894-5A7D-4E7F-B96F-02BF3C5D4696}" dt="2023-07-18T20:08:27.411" v="2560" actId="478"/>
          <ac:spMkLst>
            <pc:docMk/>
            <pc:sldMk cId="3282621340" sldId="289"/>
            <ac:spMk id="7" creationId="{923DD6DF-FB32-794E-C6D0-E285A6F47A6E}"/>
          </ac:spMkLst>
        </pc:spChg>
        <pc:spChg chg="del">
          <ac:chgData name="Rafael Vecchio | CBA B+G" userId="7121e74c-9ce3-40e4-85c4-1776d8c9344f" providerId="ADAL" clId="{93168894-5A7D-4E7F-B96F-02BF3C5D4696}" dt="2023-07-18T20:08:27.411" v="2560" actId="478"/>
          <ac:spMkLst>
            <pc:docMk/>
            <pc:sldMk cId="3282621340" sldId="289"/>
            <ac:spMk id="8" creationId="{0194846F-18E7-20FE-03F8-C68D96B9B6EC}"/>
          </ac:spMkLst>
        </pc:spChg>
        <pc:spChg chg="add mod">
          <ac:chgData name="Rafael Vecchio | CBA B+G" userId="7121e74c-9ce3-40e4-85c4-1776d8c9344f" providerId="ADAL" clId="{93168894-5A7D-4E7F-B96F-02BF3C5D4696}" dt="2023-07-18T20:23:42.560" v="2602"/>
          <ac:spMkLst>
            <pc:docMk/>
            <pc:sldMk cId="3282621340" sldId="289"/>
            <ac:spMk id="9" creationId="{64E20EB5-98F1-15EB-252A-5F56A83D043D}"/>
          </ac:spMkLst>
        </pc:spChg>
        <pc:spChg chg="add del mod">
          <ac:chgData name="Rafael Vecchio | CBA B+G" userId="7121e74c-9ce3-40e4-85c4-1776d8c9344f" providerId="ADAL" clId="{93168894-5A7D-4E7F-B96F-02BF3C5D4696}" dt="2023-07-18T20:26:01.414" v="2635" actId="478"/>
          <ac:spMkLst>
            <pc:docMk/>
            <pc:sldMk cId="3282621340" sldId="289"/>
            <ac:spMk id="10" creationId="{230E0804-1E62-AC9D-ED2F-5B7E98D274CD}"/>
          </ac:spMkLst>
        </pc:spChg>
        <pc:spChg chg="add del mod">
          <ac:chgData name="Rafael Vecchio | CBA B+G" userId="7121e74c-9ce3-40e4-85c4-1776d8c9344f" providerId="ADAL" clId="{93168894-5A7D-4E7F-B96F-02BF3C5D4696}" dt="2023-07-18T20:26:03.989" v="2637" actId="478"/>
          <ac:spMkLst>
            <pc:docMk/>
            <pc:sldMk cId="3282621340" sldId="289"/>
            <ac:spMk id="11" creationId="{639F7CF6-44D6-AC7B-BCAA-D65AE6542305}"/>
          </ac:spMkLst>
        </pc:spChg>
        <pc:spChg chg="add mod">
          <ac:chgData name="Rafael Vecchio | CBA B+G" userId="7121e74c-9ce3-40e4-85c4-1776d8c9344f" providerId="ADAL" clId="{93168894-5A7D-4E7F-B96F-02BF3C5D4696}" dt="2023-07-18T20:26:04.267" v="2638"/>
          <ac:spMkLst>
            <pc:docMk/>
            <pc:sldMk cId="3282621340" sldId="289"/>
            <ac:spMk id="12" creationId="{985BAD49-5CEA-ADBB-0D2F-B6BCBA743211}"/>
          </ac:spMkLst>
        </pc:spChg>
        <pc:spChg chg="del">
          <ac:chgData name="Rafael Vecchio | CBA B+G" userId="7121e74c-9ce3-40e4-85c4-1776d8c9344f" providerId="ADAL" clId="{93168894-5A7D-4E7F-B96F-02BF3C5D4696}" dt="2023-07-18T20:06:30.900" v="2535" actId="478"/>
          <ac:spMkLst>
            <pc:docMk/>
            <pc:sldMk cId="3282621340" sldId="289"/>
            <ac:spMk id="13" creationId="{EDC53CE1-62C9-D3C0-07DC-0E3BCF3550C1}"/>
          </ac:spMkLst>
        </pc:spChg>
      </pc:sldChg>
      <pc:sldChg chg="addSp delSp modSp mod">
        <pc:chgData name="Rafael Vecchio | CBA B+G" userId="7121e74c-9ce3-40e4-85c4-1776d8c9344f" providerId="ADAL" clId="{93168894-5A7D-4E7F-B96F-02BF3C5D4696}" dt="2023-07-18T20:25:58.948" v="2634"/>
        <pc:sldMkLst>
          <pc:docMk/>
          <pc:sldMk cId="2831159047" sldId="290"/>
        </pc:sldMkLst>
        <pc:spChg chg="add del mod">
          <ac:chgData name="Rafael Vecchio | CBA B+G" userId="7121e74c-9ce3-40e4-85c4-1776d8c9344f" providerId="ADAL" clId="{93168894-5A7D-4E7F-B96F-02BF3C5D4696}" dt="2023-07-18T20:08:24.042" v="2559" actId="478"/>
          <ac:spMkLst>
            <pc:docMk/>
            <pc:sldMk cId="2831159047" sldId="290"/>
            <ac:spMk id="8" creationId="{715A9AA8-7EFC-4137-9F73-264EB3A541B1}"/>
          </ac:spMkLst>
        </pc:spChg>
        <pc:spChg chg="add mod">
          <ac:chgData name="Rafael Vecchio | CBA B+G" userId="7121e74c-9ce3-40e4-85c4-1776d8c9344f" providerId="ADAL" clId="{93168894-5A7D-4E7F-B96F-02BF3C5D4696}" dt="2023-07-18T20:23:41.158" v="2601"/>
          <ac:spMkLst>
            <pc:docMk/>
            <pc:sldMk cId="2831159047" sldId="290"/>
            <ac:spMk id="9" creationId="{1D4DC849-DA62-9D17-4E5B-513F0AE37D9D}"/>
          </ac:spMkLst>
        </pc:spChg>
        <pc:spChg chg="del">
          <ac:chgData name="Rafael Vecchio | CBA B+G" userId="7121e74c-9ce3-40e4-85c4-1776d8c9344f" providerId="ADAL" clId="{93168894-5A7D-4E7F-B96F-02BF3C5D4696}" dt="2023-07-18T20:08:24.042" v="2559" actId="478"/>
          <ac:spMkLst>
            <pc:docMk/>
            <pc:sldMk cId="2831159047" sldId="290"/>
            <ac:spMk id="10" creationId="{19B1AFC5-6460-6838-F37B-82D5D3EC9709}"/>
          </ac:spMkLst>
        </pc:spChg>
        <pc:spChg chg="add del mod">
          <ac:chgData name="Rafael Vecchio | CBA B+G" userId="7121e74c-9ce3-40e4-85c4-1776d8c9344f" providerId="ADAL" clId="{93168894-5A7D-4E7F-B96F-02BF3C5D4696}" dt="2023-07-18T20:25:58.712" v="2633" actId="478"/>
          <ac:spMkLst>
            <pc:docMk/>
            <pc:sldMk cId="2831159047" sldId="290"/>
            <ac:spMk id="11" creationId="{4FAC9444-675F-02F0-CA9E-CE1CF8F52A85}"/>
          </ac:spMkLst>
        </pc:spChg>
        <pc:spChg chg="add mod">
          <ac:chgData name="Rafael Vecchio | CBA B+G" userId="7121e74c-9ce3-40e4-85c4-1776d8c9344f" providerId="ADAL" clId="{93168894-5A7D-4E7F-B96F-02BF3C5D4696}" dt="2023-07-18T20:25:58.948" v="2634"/>
          <ac:spMkLst>
            <pc:docMk/>
            <pc:sldMk cId="2831159047" sldId="290"/>
            <ac:spMk id="12" creationId="{4AF25238-B754-AF95-18D4-E5B400BBE884}"/>
          </ac:spMkLst>
        </pc:spChg>
        <pc:spChg chg="del">
          <ac:chgData name="Rafael Vecchio | CBA B+G" userId="7121e74c-9ce3-40e4-85c4-1776d8c9344f" providerId="ADAL" clId="{93168894-5A7D-4E7F-B96F-02BF3C5D4696}" dt="2023-07-18T20:06:23.770" v="2530" actId="478"/>
          <ac:spMkLst>
            <pc:docMk/>
            <pc:sldMk cId="2831159047" sldId="290"/>
            <ac:spMk id="14" creationId="{EDC53CE1-62C9-D3C0-07DC-0E3BCF3550C1}"/>
          </ac:spMkLst>
        </pc:spChg>
      </pc:sldChg>
      <pc:sldChg chg="del">
        <pc:chgData name="Rafael Vecchio | CBA B+G" userId="7121e74c-9ce3-40e4-85c4-1776d8c9344f" providerId="ADAL" clId="{93168894-5A7D-4E7F-B96F-02BF3C5D4696}" dt="2023-07-18T20:06:00.328" v="2523" actId="47"/>
        <pc:sldMkLst>
          <pc:docMk/>
          <pc:sldMk cId="2025872063" sldId="291"/>
        </pc:sldMkLst>
      </pc:sldChg>
      <pc:sldChg chg="addSp delSp modSp mod">
        <pc:chgData name="Rafael Vecchio | CBA B+G" userId="7121e74c-9ce3-40e4-85c4-1776d8c9344f" providerId="ADAL" clId="{93168894-5A7D-4E7F-B96F-02BF3C5D4696}" dt="2023-07-18T20:26:26.318" v="2645"/>
        <pc:sldMkLst>
          <pc:docMk/>
          <pc:sldMk cId="2181793108" sldId="292"/>
        </pc:sldMkLst>
        <pc:spChg chg="add mod">
          <ac:chgData name="Rafael Vecchio | CBA B+G" userId="7121e74c-9ce3-40e4-85c4-1776d8c9344f" providerId="ADAL" clId="{93168894-5A7D-4E7F-B96F-02BF3C5D4696}" dt="2023-07-18T20:23:49.263" v="2605"/>
          <ac:spMkLst>
            <pc:docMk/>
            <pc:sldMk cId="2181793108" sldId="292"/>
            <ac:spMk id="2" creationId="{B649602C-D57F-914E-4582-A20FB7614C6B}"/>
          </ac:spMkLst>
        </pc:spChg>
        <pc:spChg chg="add del mod">
          <ac:chgData name="Rafael Vecchio | CBA B+G" userId="7121e74c-9ce3-40e4-85c4-1776d8c9344f" providerId="ADAL" clId="{93168894-5A7D-4E7F-B96F-02BF3C5D4696}" dt="2023-07-18T20:24:59.791" v="2629" actId="478"/>
          <ac:spMkLst>
            <pc:docMk/>
            <pc:sldMk cId="2181793108" sldId="292"/>
            <ac:spMk id="3" creationId="{615D41A4-2194-5A55-65DA-6DC31EFC07BB}"/>
          </ac:spMkLst>
        </pc:spChg>
        <pc:spChg chg="add mod">
          <ac:chgData name="Rafael Vecchio | CBA B+G" userId="7121e74c-9ce3-40e4-85c4-1776d8c9344f" providerId="ADAL" clId="{93168894-5A7D-4E7F-B96F-02BF3C5D4696}" dt="2023-07-18T20:26:26.318" v="2645"/>
          <ac:spMkLst>
            <pc:docMk/>
            <pc:sldMk cId="2181793108" sldId="292"/>
            <ac:spMk id="5" creationId="{67BA4CF1-9C80-6574-42E1-8164C70D1462}"/>
          </ac:spMkLst>
        </pc:spChg>
        <pc:spChg chg="del">
          <ac:chgData name="Rafael Vecchio | CBA B+G" userId="7121e74c-9ce3-40e4-85c4-1776d8c9344f" providerId="ADAL" clId="{93168894-5A7D-4E7F-B96F-02BF3C5D4696}" dt="2023-07-18T20:08:34.778" v="2563" actId="478"/>
          <ac:spMkLst>
            <pc:docMk/>
            <pc:sldMk cId="2181793108" sldId="292"/>
            <ac:spMk id="6" creationId="{4BD58C85-8BE8-4B6E-A129-8C840D9043A0}"/>
          </ac:spMkLst>
        </pc:spChg>
        <pc:spChg chg="del mod">
          <ac:chgData name="Rafael Vecchio | CBA B+G" userId="7121e74c-9ce3-40e4-85c4-1776d8c9344f" providerId="ADAL" clId="{93168894-5A7D-4E7F-B96F-02BF3C5D4696}" dt="2023-07-18T20:08:34.778" v="2563" actId="478"/>
          <ac:spMkLst>
            <pc:docMk/>
            <pc:sldMk cId="2181793108" sldId="292"/>
            <ac:spMk id="8" creationId="{86145F40-68C2-193E-2049-5AB9312BB7DE}"/>
          </ac:spMkLst>
        </pc:spChg>
        <pc:spChg chg="del mod">
          <ac:chgData name="Rafael Vecchio | CBA B+G" userId="7121e74c-9ce3-40e4-85c4-1776d8c9344f" providerId="ADAL" clId="{93168894-5A7D-4E7F-B96F-02BF3C5D4696}" dt="2023-07-18T20:25:02.648" v="2631" actId="478"/>
          <ac:spMkLst>
            <pc:docMk/>
            <pc:sldMk cId="2181793108" sldId="292"/>
            <ac:spMk id="17" creationId="{5710C6B8-9187-30ED-225F-B49BD3FDFAC7}"/>
          </ac:spMkLst>
        </pc:spChg>
        <pc:picChg chg="del">
          <ac:chgData name="Rafael Vecchio | CBA B+G" userId="7121e74c-9ce3-40e4-85c4-1776d8c9344f" providerId="ADAL" clId="{93168894-5A7D-4E7F-B96F-02BF3C5D4696}" dt="2023-07-18T20:25:03.299" v="2632" actId="478"/>
          <ac:picMkLst>
            <pc:docMk/>
            <pc:sldMk cId="2181793108" sldId="292"/>
            <ac:picMk id="4" creationId="{7256D419-EE1B-6AC6-4539-75D8CA277F82}"/>
          </ac:picMkLst>
        </pc:picChg>
      </pc:sldChg>
      <pc:sldChg chg="addSp delSp modSp mod">
        <pc:chgData name="Rafael Vecchio | CBA B+G" userId="7121e74c-9ce3-40e4-85c4-1776d8c9344f" providerId="ADAL" clId="{93168894-5A7D-4E7F-B96F-02BF3C5D4696}" dt="2023-07-18T20:09:33.381" v="2600" actId="20577"/>
        <pc:sldMkLst>
          <pc:docMk/>
          <pc:sldMk cId="3530752604" sldId="293"/>
        </pc:sldMkLst>
        <pc:spChg chg="add del mod">
          <ac:chgData name="Rafael Vecchio | CBA B+G" userId="7121e74c-9ce3-40e4-85c4-1776d8c9344f" providerId="ADAL" clId="{93168894-5A7D-4E7F-B96F-02BF3C5D4696}" dt="2023-07-18T20:06:03.222" v="2525"/>
          <ac:spMkLst>
            <pc:docMk/>
            <pc:sldMk cId="3530752604" sldId="293"/>
            <ac:spMk id="9" creationId="{194193C4-EE79-818F-1B8C-525FD4AAE274}"/>
          </ac:spMkLst>
        </pc:spChg>
        <pc:spChg chg="mod">
          <ac:chgData name="Rafael Vecchio | CBA B+G" userId="7121e74c-9ce3-40e4-85c4-1776d8c9344f" providerId="ADAL" clId="{93168894-5A7D-4E7F-B96F-02BF3C5D4696}" dt="2023-07-18T20:08:19.067" v="2558" actId="1076"/>
          <ac:spMkLst>
            <pc:docMk/>
            <pc:sldMk cId="3530752604" sldId="293"/>
            <ac:spMk id="10" creationId="{0179F4BE-74D6-5A1D-E646-76BBB959487A}"/>
          </ac:spMkLst>
        </pc:spChg>
        <pc:spChg chg="add mod">
          <ac:chgData name="Rafael Vecchio | CBA B+G" userId="7121e74c-9ce3-40e4-85c4-1776d8c9344f" providerId="ADAL" clId="{93168894-5A7D-4E7F-B96F-02BF3C5D4696}" dt="2023-07-18T20:09:33.381" v="2600" actId="20577"/>
          <ac:spMkLst>
            <pc:docMk/>
            <pc:sldMk cId="3530752604" sldId="293"/>
            <ac:spMk id="11" creationId="{82A03E53-2326-06A3-572B-59221D72314C}"/>
          </ac:spMkLst>
        </pc:spChg>
        <pc:spChg chg="del">
          <ac:chgData name="Rafael Vecchio | CBA B+G" userId="7121e74c-9ce3-40e4-85c4-1776d8c9344f" providerId="ADAL" clId="{93168894-5A7D-4E7F-B96F-02BF3C5D4696}" dt="2023-07-18T20:06:04.399" v="2526" actId="478"/>
          <ac:spMkLst>
            <pc:docMk/>
            <pc:sldMk cId="3530752604" sldId="293"/>
            <ac:spMk id="14" creationId="{EDC53CE1-62C9-D3C0-07DC-0E3BCF3550C1}"/>
          </ac:spMkLst>
        </pc:spChg>
      </pc:sldChg>
      <pc:sldChg chg="addSp delSp modSp mod">
        <pc:chgData name="Rafael Vecchio | CBA B+G" userId="7121e74c-9ce3-40e4-85c4-1776d8c9344f" providerId="ADAL" clId="{93168894-5A7D-4E7F-B96F-02BF3C5D4696}" dt="2023-07-17T19:49:34.051" v="2514" actId="1076"/>
        <pc:sldMkLst>
          <pc:docMk/>
          <pc:sldMk cId="1901129132" sldId="317"/>
        </pc:sldMkLst>
        <pc:spChg chg="del mod">
          <ac:chgData name="Rafael Vecchio | CBA B+G" userId="7121e74c-9ce3-40e4-85c4-1776d8c9344f" providerId="ADAL" clId="{93168894-5A7D-4E7F-B96F-02BF3C5D4696}" dt="2023-07-17T19:28:00.671" v="2243" actId="478"/>
          <ac:spMkLst>
            <pc:docMk/>
            <pc:sldMk cId="1901129132" sldId="317"/>
            <ac:spMk id="2" creationId="{FCE86C3E-B6A1-1B00-D22A-D6CD0CB797C6}"/>
          </ac:spMkLst>
        </pc:spChg>
        <pc:spChg chg="mod">
          <ac:chgData name="Rafael Vecchio | CBA B+G" userId="7121e74c-9ce3-40e4-85c4-1776d8c9344f" providerId="ADAL" clId="{93168894-5A7D-4E7F-B96F-02BF3C5D4696}" dt="2023-07-17T19:35:48.324" v="2378" actId="1076"/>
          <ac:spMkLst>
            <pc:docMk/>
            <pc:sldMk cId="1901129132" sldId="317"/>
            <ac:spMk id="4" creationId="{43D9789D-00DF-8EE3-7C9B-D96DEB0FF1B6}"/>
          </ac:spMkLst>
        </pc:spChg>
        <pc:spChg chg="mod">
          <ac:chgData name="Rafael Vecchio | CBA B+G" userId="7121e74c-9ce3-40e4-85c4-1776d8c9344f" providerId="ADAL" clId="{93168894-5A7D-4E7F-B96F-02BF3C5D4696}" dt="2023-07-17T19:49:34.051" v="2514" actId="1076"/>
          <ac:spMkLst>
            <pc:docMk/>
            <pc:sldMk cId="1901129132" sldId="317"/>
            <ac:spMk id="5" creationId="{CC4EDF19-C7F1-2985-B201-8B055C51A3EC}"/>
          </ac:spMkLst>
        </pc:spChg>
        <pc:spChg chg="del">
          <ac:chgData name="Rafael Vecchio | CBA B+G" userId="7121e74c-9ce3-40e4-85c4-1776d8c9344f" providerId="ADAL" clId="{93168894-5A7D-4E7F-B96F-02BF3C5D4696}" dt="2023-07-17T19:27:00.361" v="2137" actId="478"/>
          <ac:spMkLst>
            <pc:docMk/>
            <pc:sldMk cId="1901129132" sldId="317"/>
            <ac:spMk id="6" creationId="{3C137A86-7BB8-D321-208B-D9CE5D81BC1C}"/>
          </ac:spMkLst>
        </pc:spChg>
        <pc:spChg chg="del">
          <ac:chgData name="Rafael Vecchio | CBA B+G" userId="7121e74c-9ce3-40e4-85c4-1776d8c9344f" providerId="ADAL" clId="{93168894-5A7D-4E7F-B96F-02BF3C5D4696}" dt="2023-07-17T19:28:00.671" v="2243" actId="478"/>
          <ac:spMkLst>
            <pc:docMk/>
            <pc:sldMk cId="1901129132" sldId="317"/>
            <ac:spMk id="7" creationId="{F87DDFD8-5002-FFD0-4038-02A657BB6B47}"/>
          </ac:spMkLst>
        </pc:spChg>
        <pc:grpChg chg="add del mod">
          <ac:chgData name="Rafael Vecchio | CBA B+G" userId="7121e74c-9ce3-40e4-85c4-1776d8c9344f" providerId="ADAL" clId="{93168894-5A7D-4E7F-B96F-02BF3C5D4696}" dt="2023-07-17T19:38:06.826" v="2401" actId="165"/>
          <ac:grpSpMkLst>
            <pc:docMk/>
            <pc:sldMk cId="1901129132" sldId="317"/>
            <ac:grpSpMk id="16" creationId="{8C81DF9F-727F-6ADC-A2AF-832431C07ED5}"/>
          </ac:grpSpMkLst>
        </pc:grpChg>
        <pc:grpChg chg="add mod">
          <ac:chgData name="Rafael Vecchio | CBA B+G" userId="7121e74c-9ce3-40e4-85c4-1776d8c9344f" providerId="ADAL" clId="{93168894-5A7D-4E7F-B96F-02BF3C5D4696}" dt="2023-07-17T19:49:34.051" v="2514" actId="1076"/>
          <ac:grpSpMkLst>
            <pc:docMk/>
            <pc:sldMk cId="1901129132" sldId="317"/>
            <ac:grpSpMk id="17" creationId="{D4B2387A-8620-A4D1-8A2A-5B64D28666FB}"/>
          </ac:grpSpMkLst>
        </pc:grpChg>
        <pc:picChg chg="add mod topLvl">
          <ac:chgData name="Rafael Vecchio | CBA B+G" userId="7121e74c-9ce3-40e4-85c4-1776d8c9344f" providerId="ADAL" clId="{93168894-5A7D-4E7F-B96F-02BF3C5D4696}" dt="2023-07-17T19:38:11.418" v="2402" actId="164"/>
          <ac:picMkLst>
            <pc:docMk/>
            <pc:sldMk cId="1901129132" sldId="317"/>
            <ac:picMk id="9" creationId="{520BBB5F-44F1-B40E-AFAE-99AAFC14BE47}"/>
          </ac:picMkLst>
        </pc:picChg>
        <pc:picChg chg="add mod topLvl">
          <ac:chgData name="Rafael Vecchio | CBA B+G" userId="7121e74c-9ce3-40e4-85c4-1776d8c9344f" providerId="ADAL" clId="{93168894-5A7D-4E7F-B96F-02BF3C5D4696}" dt="2023-07-17T19:38:11.418" v="2402" actId="164"/>
          <ac:picMkLst>
            <pc:docMk/>
            <pc:sldMk cId="1901129132" sldId="317"/>
            <ac:picMk id="11" creationId="{B87AE2D2-EED0-E483-CB42-E7FC56768D16}"/>
          </ac:picMkLst>
        </pc:picChg>
        <pc:picChg chg="add mod">
          <ac:chgData name="Rafael Vecchio | CBA B+G" userId="7121e74c-9ce3-40e4-85c4-1776d8c9344f" providerId="ADAL" clId="{93168894-5A7D-4E7F-B96F-02BF3C5D4696}" dt="2023-07-17T19:38:11.418" v="2402" actId="164"/>
          <ac:picMkLst>
            <pc:docMk/>
            <pc:sldMk cId="1901129132" sldId="317"/>
            <ac:picMk id="13" creationId="{A7082542-96D9-56EE-8B35-4E3242778A86}"/>
          </ac:picMkLst>
        </pc:picChg>
        <pc:picChg chg="add mod topLvl">
          <ac:chgData name="Rafael Vecchio | CBA B+G" userId="7121e74c-9ce3-40e4-85c4-1776d8c9344f" providerId="ADAL" clId="{93168894-5A7D-4E7F-B96F-02BF3C5D4696}" dt="2023-07-17T19:38:11.418" v="2402" actId="164"/>
          <ac:picMkLst>
            <pc:docMk/>
            <pc:sldMk cId="1901129132" sldId="317"/>
            <ac:picMk id="15" creationId="{7E74BA67-964F-768B-49E8-08D053DA1CA2}"/>
          </ac:picMkLst>
        </pc:picChg>
      </pc:sldChg>
      <pc:sldChg chg="addSp delSp modSp mod modAnim">
        <pc:chgData name="Rafael Vecchio | CBA B+G" userId="7121e74c-9ce3-40e4-85c4-1776d8c9344f" providerId="ADAL" clId="{93168894-5A7D-4E7F-B96F-02BF3C5D4696}" dt="2023-07-18T20:30:14.366" v="2690" actId="1076"/>
        <pc:sldMkLst>
          <pc:docMk/>
          <pc:sldMk cId="1560725332" sldId="319"/>
        </pc:sldMkLst>
        <pc:spChg chg="del">
          <ac:chgData name="Rafael Vecchio | CBA B+G" userId="7121e74c-9ce3-40e4-85c4-1776d8c9344f" providerId="ADAL" clId="{93168894-5A7D-4E7F-B96F-02BF3C5D4696}" dt="2023-07-17T16:31:07.244" v="139" actId="478"/>
          <ac:spMkLst>
            <pc:docMk/>
            <pc:sldMk cId="1560725332" sldId="319"/>
            <ac:spMk id="2" creationId="{30959ADA-7A4B-BF94-3DD6-1AD6062502EB}"/>
          </ac:spMkLst>
        </pc:spChg>
        <pc:spChg chg="del">
          <ac:chgData name="Rafael Vecchio | CBA B+G" userId="7121e74c-9ce3-40e4-85c4-1776d8c9344f" providerId="ADAL" clId="{93168894-5A7D-4E7F-B96F-02BF3C5D4696}" dt="2023-07-17T16:31:06.738" v="138" actId="478"/>
          <ac:spMkLst>
            <pc:docMk/>
            <pc:sldMk cId="1560725332" sldId="319"/>
            <ac:spMk id="3" creationId="{2BD51BDC-D71E-F7D1-8C19-23523FCB00C2}"/>
          </ac:spMkLst>
        </pc:spChg>
        <pc:spChg chg="mod">
          <ac:chgData name="Rafael Vecchio | CBA B+G" userId="7121e74c-9ce3-40e4-85c4-1776d8c9344f" providerId="ADAL" clId="{93168894-5A7D-4E7F-B96F-02BF3C5D4696}" dt="2023-07-18T20:30:14.366" v="2690" actId="1076"/>
          <ac:spMkLst>
            <pc:docMk/>
            <pc:sldMk cId="1560725332" sldId="319"/>
            <ac:spMk id="4" creationId="{43D9789D-00DF-8EE3-7C9B-D96DEB0FF1B6}"/>
          </ac:spMkLst>
        </pc:spChg>
        <pc:spChg chg="del">
          <ac:chgData name="Rafael Vecchio | CBA B+G" userId="7121e74c-9ce3-40e4-85c4-1776d8c9344f" providerId="ADAL" clId="{93168894-5A7D-4E7F-B96F-02BF3C5D4696}" dt="2023-07-17T16:31:07.664" v="140" actId="478"/>
          <ac:spMkLst>
            <pc:docMk/>
            <pc:sldMk cId="1560725332" sldId="319"/>
            <ac:spMk id="5" creationId="{B77D2FF1-1780-5D5D-28B0-4EF6E0D4A23A}"/>
          </ac:spMkLst>
        </pc:spChg>
        <pc:spChg chg="del">
          <ac:chgData name="Rafael Vecchio | CBA B+G" userId="7121e74c-9ce3-40e4-85c4-1776d8c9344f" providerId="ADAL" clId="{93168894-5A7D-4E7F-B96F-02BF3C5D4696}" dt="2023-07-17T16:31:08.055" v="141" actId="478"/>
          <ac:spMkLst>
            <pc:docMk/>
            <pc:sldMk cId="1560725332" sldId="319"/>
            <ac:spMk id="6" creationId="{B556F7B2-5CE4-E991-B569-311769F4839A}"/>
          </ac:spMkLst>
        </pc:spChg>
        <pc:spChg chg="mod">
          <ac:chgData name="Rafael Vecchio | CBA B+G" userId="7121e74c-9ce3-40e4-85c4-1776d8c9344f" providerId="ADAL" clId="{93168894-5A7D-4E7F-B96F-02BF3C5D4696}" dt="2023-07-17T16:31:08.949" v="142"/>
          <ac:spMkLst>
            <pc:docMk/>
            <pc:sldMk cId="1560725332" sldId="319"/>
            <ac:spMk id="8" creationId="{2B35A5CC-1A3C-68D4-8836-37DF7CE9CDAD}"/>
          </ac:spMkLst>
        </pc:spChg>
        <pc:spChg chg="mod">
          <ac:chgData name="Rafael Vecchio | CBA B+G" userId="7121e74c-9ce3-40e4-85c4-1776d8c9344f" providerId="ADAL" clId="{93168894-5A7D-4E7F-B96F-02BF3C5D4696}" dt="2023-07-17T16:31:08.949" v="142"/>
          <ac:spMkLst>
            <pc:docMk/>
            <pc:sldMk cId="1560725332" sldId="319"/>
            <ac:spMk id="10" creationId="{06924058-D55D-2976-8C59-850E01445D34}"/>
          </ac:spMkLst>
        </pc:spChg>
        <pc:spChg chg="mod">
          <ac:chgData name="Rafael Vecchio | CBA B+G" userId="7121e74c-9ce3-40e4-85c4-1776d8c9344f" providerId="ADAL" clId="{93168894-5A7D-4E7F-B96F-02BF3C5D4696}" dt="2023-07-17T16:31:08.949" v="142"/>
          <ac:spMkLst>
            <pc:docMk/>
            <pc:sldMk cId="1560725332" sldId="319"/>
            <ac:spMk id="12" creationId="{37ED83A6-0265-E7B2-D153-00F991CAC891}"/>
          </ac:spMkLst>
        </pc:spChg>
        <pc:spChg chg="mod">
          <ac:chgData name="Rafael Vecchio | CBA B+G" userId="7121e74c-9ce3-40e4-85c4-1776d8c9344f" providerId="ADAL" clId="{93168894-5A7D-4E7F-B96F-02BF3C5D4696}" dt="2023-07-17T16:31:08.949" v="142"/>
          <ac:spMkLst>
            <pc:docMk/>
            <pc:sldMk cId="1560725332" sldId="319"/>
            <ac:spMk id="14" creationId="{5714FD01-B00F-C77E-5169-5CF016134CE5}"/>
          </ac:spMkLst>
        </pc:spChg>
        <pc:spChg chg="mod">
          <ac:chgData name="Rafael Vecchio | CBA B+G" userId="7121e74c-9ce3-40e4-85c4-1776d8c9344f" providerId="ADAL" clId="{93168894-5A7D-4E7F-B96F-02BF3C5D4696}" dt="2023-07-17T16:31:08.949" v="142"/>
          <ac:spMkLst>
            <pc:docMk/>
            <pc:sldMk cId="1560725332" sldId="319"/>
            <ac:spMk id="16" creationId="{FEEA4936-C70C-6E76-A6AD-5719BD666AA5}"/>
          </ac:spMkLst>
        </pc:spChg>
        <pc:spChg chg="mod">
          <ac:chgData name="Rafael Vecchio | CBA B+G" userId="7121e74c-9ce3-40e4-85c4-1776d8c9344f" providerId="ADAL" clId="{93168894-5A7D-4E7F-B96F-02BF3C5D4696}" dt="2023-07-17T16:31:08.949" v="142"/>
          <ac:spMkLst>
            <pc:docMk/>
            <pc:sldMk cId="1560725332" sldId="319"/>
            <ac:spMk id="18" creationId="{B8A82FFB-309C-B5B0-290F-C8C7D2EB352A}"/>
          </ac:spMkLst>
        </pc:spChg>
        <pc:grpChg chg="add mod">
          <ac:chgData name="Rafael Vecchio | CBA B+G" userId="7121e74c-9ce3-40e4-85c4-1776d8c9344f" providerId="ADAL" clId="{93168894-5A7D-4E7F-B96F-02BF3C5D4696}" dt="2023-07-18T20:29:57.994" v="2683" actId="1076"/>
          <ac:grpSpMkLst>
            <pc:docMk/>
            <pc:sldMk cId="1560725332" sldId="319"/>
            <ac:grpSpMk id="7" creationId="{C2C27001-ED61-41BC-7EDC-533483AF3638}"/>
          </ac:grpSpMkLst>
        </pc:grpChg>
        <pc:grpChg chg="add mod">
          <ac:chgData name="Rafael Vecchio | CBA B+G" userId="7121e74c-9ce3-40e4-85c4-1776d8c9344f" providerId="ADAL" clId="{93168894-5A7D-4E7F-B96F-02BF3C5D4696}" dt="2023-07-18T20:29:57.994" v="2683" actId="1076"/>
          <ac:grpSpMkLst>
            <pc:docMk/>
            <pc:sldMk cId="1560725332" sldId="319"/>
            <ac:grpSpMk id="11" creationId="{ED21900A-5342-D02D-D49B-10D17C3CD02E}"/>
          </ac:grpSpMkLst>
        </pc:grpChg>
        <pc:grpChg chg="add mod">
          <ac:chgData name="Rafael Vecchio | CBA B+G" userId="7121e74c-9ce3-40e4-85c4-1776d8c9344f" providerId="ADAL" clId="{93168894-5A7D-4E7F-B96F-02BF3C5D4696}" dt="2023-07-18T20:29:57.994" v="2683" actId="1076"/>
          <ac:grpSpMkLst>
            <pc:docMk/>
            <pc:sldMk cId="1560725332" sldId="319"/>
            <ac:grpSpMk id="15" creationId="{F6835746-3F38-CB36-4CD6-BB1F90BD3E66}"/>
          </ac:grpSpMkLst>
        </pc:grpChg>
        <pc:picChg chg="add del mod">
          <ac:chgData name="Rafael Vecchio | CBA B+G" userId="7121e74c-9ce3-40e4-85c4-1776d8c9344f" providerId="ADAL" clId="{93168894-5A7D-4E7F-B96F-02BF3C5D4696}" dt="2023-07-18T20:28:07.172" v="2657" actId="478"/>
          <ac:picMkLst>
            <pc:docMk/>
            <pc:sldMk cId="1560725332" sldId="319"/>
            <ac:picMk id="3" creationId="{54110A4B-7D64-0B63-3B9B-2C23B0B8C14B}"/>
          </ac:picMkLst>
        </pc:picChg>
        <pc:picChg chg="add del mod">
          <ac:chgData name="Rafael Vecchio | CBA B+G" userId="7121e74c-9ce3-40e4-85c4-1776d8c9344f" providerId="ADAL" clId="{93168894-5A7D-4E7F-B96F-02BF3C5D4696}" dt="2023-07-18T20:28:52.445" v="2666" actId="478"/>
          <ac:picMkLst>
            <pc:docMk/>
            <pc:sldMk cId="1560725332" sldId="319"/>
            <ac:picMk id="5" creationId="{D42CA33B-9643-EE61-594C-CC338725B96F}"/>
          </ac:picMkLst>
        </pc:picChg>
        <pc:picChg chg="mod">
          <ac:chgData name="Rafael Vecchio | CBA B+G" userId="7121e74c-9ce3-40e4-85c4-1776d8c9344f" providerId="ADAL" clId="{93168894-5A7D-4E7F-B96F-02BF3C5D4696}" dt="2023-07-17T16:31:08.949" v="142"/>
          <ac:picMkLst>
            <pc:docMk/>
            <pc:sldMk cId="1560725332" sldId="319"/>
            <ac:picMk id="9" creationId="{87A6E337-6445-D654-E34F-4D9CFE3EE44A}"/>
          </ac:picMkLst>
        </pc:picChg>
        <pc:picChg chg="mod">
          <ac:chgData name="Rafael Vecchio | CBA B+G" userId="7121e74c-9ce3-40e4-85c4-1776d8c9344f" providerId="ADAL" clId="{93168894-5A7D-4E7F-B96F-02BF3C5D4696}" dt="2023-07-17T16:31:08.949" v="142"/>
          <ac:picMkLst>
            <pc:docMk/>
            <pc:sldMk cId="1560725332" sldId="319"/>
            <ac:picMk id="13" creationId="{3C03C86E-8074-B126-0240-A342C796BA14}"/>
          </ac:picMkLst>
        </pc:picChg>
        <pc:picChg chg="mod">
          <ac:chgData name="Rafael Vecchio | CBA B+G" userId="7121e74c-9ce3-40e4-85c4-1776d8c9344f" providerId="ADAL" clId="{93168894-5A7D-4E7F-B96F-02BF3C5D4696}" dt="2023-07-17T16:31:08.949" v="142"/>
          <ac:picMkLst>
            <pc:docMk/>
            <pc:sldMk cId="1560725332" sldId="319"/>
            <ac:picMk id="17" creationId="{A8628C5A-A591-3787-F02B-BFEAC062CAF0}"/>
          </ac:picMkLst>
        </pc:picChg>
      </pc:sldChg>
      <pc:sldChg chg="del">
        <pc:chgData name="Rafael Vecchio | CBA B+G" userId="7121e74c-9ce3-40e4-85c4-1776d8c9344f" providerId="ADAL" clId="{93168894-5A7D-4E7F-B96F-02BF3C5D4696}" dt="2023-07-17T18:41:49.992" v="910" actId="47"/>
        <pc:sldMkLst>
          <pc:docMk/>
          <pc:sldMk cId="1950313191" sldId="321"/>
        </pc:sldMkLst>
      </pc:sldChg>
      <pc:sldChg chg="addSp delSp modSp mod setBg">
        <pc:chgData name="Rafael Vecchio | CBA B+G" userId="7121e74c-9ce3-40e4-85c4-1776d8c9344f" providerId="ADAL" clId="{93168894-5A7D-4E7F-B96F-02BF3C5D4696}" dt="2023-07-17T19:48:06.296" v="2513" actId="207"/>
        <pc:sldMkLst>
          <pc:docMk/>
          <pc:sldMk cId="1484406718" sldId="322"/>
        </pc:sldMkLst>
        <pc:spChg chg="del">
          <ac:chgData name="Rafael Vecchio | CBA B+G" userId="7121e74c-9ce3-40e4-85c4-1776d8c9344f" providerId="ADAL" clId="{93168894-5A7D-4E7F-B96F-02BF3C5D4696}" dt="2023-07-17T19:39:14.313" v="2415" actId="478"/>
          <ac:spMkLst>
            <pc:docMk/>
            <pc:sldMk cId="1484406718" sldId="322"/>
            <ac:spMk id="2" creationId="{76D32334-09A9-9455-07C6-387FCD7B5366}"/>
          </ac:spMkLst>
        </pc:spChg>
        <pc:spChg chg="del">
          <ac:chgData name="Rafael Vecchio | CBA B+G" userId="7121e74c-9ce3-40e4-85c4-1776d8c9344f" providerId="ADAL" clId="{93168894-5A7D-4E7F-B96F-02BF3C5D4696}" dt="2023-07-17T19:39:14.313" v="2415" actId="478"/>
          <ac:spMkLst>
            <pc:docMk/>
            <pc:sldMk cId="1484406718" sldId="322"/>
            <ac:spMk id="3" creationId="{BE1E399F-B7B5-0550-A8CB-B27CB63C9245}"/>
          </ac:spMkLst>
        </pc:spChg>
        <pc:spChg chg="add mod">
          <ac:chgData name="Rafael Vecchio | CBA B+G" userId="7121e74c-9ce3-40e4-85c4-1776d8c9344f" providerId="ADAL" clId="{93168894-5A7D-4E7F-B96F-02BF3C5D4696}" dt="2023-07-17T19:48:06.296" v="2513" actId="207"/>
          <ac:spMkLst>
            <pc:docMk/>
            <pc:sldMk cId="1484406718" sldId="322"/>
            <ac:spMk id="4" creationId="{EBF5D03C-8639-FBBD-034D-3DDDD8958A79}"/>
          </ac:spMkLst>
        </pc:spChg>
        <pc:spChg chg="del">
          <ac:chgData name="Rafael Vecchio | CBA B+G" userId="7121e74c-9ce3-40e4-85c4-1776d8c9344f" providerId="ADAL" clId="{93168894-5A7D-4E7F-B96F-02BF3C5D4696}" dt="2023-07-17T19:39:16.155" v="2416" actId="478"/>
          <ac:spMkLst>
            <pc:docMk/>
            <pc:sldMk cId="1484406718" sldId="322"/>
            <ac:spMk id="5" creationId="{AF16DB3E-F704-56EB-3EB1-6F25D7864816}"/>
          </ac:spMkLst>
        </pc:spChg>
        <pc:spChg chg="del">
          <ac:chgData name="Rafael Vecchio | CBA B+G" userId="7121e74c-9ce3-40e4-85c4-1776d8c9344f" providerId="ADAL" clId="{93168894-5A7D-4E7F-B96F-02BF3C5D4696}" dt="2023-07-17T19:47:34.770" v="2496" actId="478"/>
          <ac:spMkLst>
            <pc:docMk/>
            <pc:sldMk cId="1484406718" sldId="322"/>
            <ac:spMk id="6" creationId="{A6CF44AC-D881-C633-EABA-06FCEFEF1B38}"/>
          </ac:spMkLst>
        </pc:spChg>
      </pc:sldChg>
      <pc:sldChg chg="del">
        <pc:chgData name="Rafael Vecchio | CBA B+G" userId="7121e74c-9ce3-40e4-85c4-1776d8c9344f" providerId="ADAL" clId="{93168894-5A7D-4E7F-B96F-02BF3C5D4696}" dt="2023-07-17T18:40:52.369" v="895" actId="47"/>
        <pc:sldMkLst>
          <pc:docMk/>
          <pc:sldMk cId="2525045059" sldId="323"/>
        </pc:sldMkLst>
      </pc:sldChg>
      <pc:sldChg chg="del">
        <pc:chgData name="Rafael Vecchio | CBA B+G" userId="7121e74c-9ce3-40e4-85c4-1776d8c9344f" providerId="ADAL" clId="{93168894-5A7D-4E7F-B96F-02BF3C5D4696}" dt="2023-07-17T18:51:32.851" v="1156" actId="47"/>
        <pc:sldMkLst>
          <pc:docMk/>
          <pc:sldMk cId="626566143" sldId="324"/>
        </pc:sldMkLst>
      </pc:sldChg>
      <pc:sldChg chg="del">
        <pc:chgData name="Rafael Vecchio | CBA B+G" userId="7121e74c-9ce3-40e4-85c4-1776d8c9344f" providerId="ADAL" clId="{93168894-5A7D-4E7F-B96F-02BF3C5D4696}" dt="2023-07-17T18:53:34.790" v="1215" actId="47"/>
        <pc:sldMkLst>
          <pc:docMk/>
          <pc:sldMk cId="2555992910" sldId="331"/>
        </pc:sldMkLst>
      </pc:sldChg>
      <pc:sldChg chg="modSp del mod">
        <pc:chgData name="Rafael Vecchio | CBA B+G" userId="7121e74c-9ce3-40e4-85c4-1776d8c9344f" providerId="ADAL" clId="{93168894-5A7D-4E7F-B96F-02BF3C5D4696}" dt="2023-07-17T18:56:08.412" v="1276" actId="47"/>
        <pc:sldMkLst>
          <pc:docMk/>
          <pc:sldMk cId="2894398590" sldId="332"/>
        </pc:sldMkLst>
        <pc:spChg chg="mod">
          <ac:chgData name="Rafael Vecchio | CBA B+G" userId="7121e74c-9ce3-40e4-85c4-1776d8c9344f" providerId="ADAL" clId="{93168894-5A7D-4E7F-B96F-02BF3C5D4696}" dt="2023-07-17T18:55:10.378" v="1247" actId="1076"/>
          <ac:spMkLst>
            <pc:docMk/>
            <pc:sldMk cId="2894398590" sldId="332"/>
            <ac:spMk id="4" creationId="{3EF66B82-B46A-4C3A-0D1C-190C8FF1506B}"/>
          </ac:spMkLst>
        </pc:spChg>
      </pc:sldChg>
      <pc:sldChg chg="del">
        <pc:chgData name="Rafael Vecchio | CBA B+G" userId="7121e74c-9ce3-40e4-85c4-1776d8c9344f" providerId="ADAL" clId="{93168894-5A7D-4E7F-B96F-02BF3C5D4696}" dt="2023-07-17T19:07:25.235" v="1510" actId="47"/>
        <pc:sldMkLst>
          <pc:docMk/>
          <pc:sldMk cId="3267202608" sldId="333"/>
        </pc:sldMkLst>
      </pc:sldChg>
      <pc:sldChg chg="del">
        <pc:chgData name="Rafael Vecchio | CBA B+G" userId="7121e74c-9ce3-40e4-85c4-1776d8c9344f" providerId="ADAL" clId="{93168894-5A7D-4E7F-B96F-02BF3C5D4696}" dt="2023-07-17T19:24:59.163" v="2135" actId="47"/>
        <pc:sldMkLst>
          <pc:docMk/>
          <pc:sldMk cId="1305457673" sldId="336"/>
        </pc:sldMkLst>
      </pc:sldChg>
      <pc:sldChg chg="del">
        <pc:chgData name="Rafael Vecchio | CBA B+G" userId="7121e74c-9ce3-40e4-85c4-1776d8c9344f" providerId="ADAL" clId="{93168894-5A7D-4E7F-B96F-02BF3C5D4696}" dt="2023-07-17T19:24:59.863" v="2136" actId="47"/>
        <pc:sldMkLst>
          <pc:docMk/>
          <pc:sldMk cId="2961498796" sldId="337"/>
        </pc:sldMkLst>
      </pc:sldChg>
      <pc:sldChg chg="modSp del mod">
        <pc:chgData name="Rafael Vecchio | CBA B+G" userId="7121e74c-9ce3-40e4-85c4-1776d8c9344f" providerId="ADAL" clId="{93168894-5A7D-4E7F-B96F-02BF3C5D4696}" dt="2023-07-17T19:24:58.380" v="2134" actId="47"/>
        <pc:sldMkLst>
          <pc:docMk/>
          <pc:sldMk cId="1925115336" sldId="338"/>
        </pc:sldMkLst>
        <pc:cxnChg chg="mod">
          <ac:chgData name="Rafael Vecchio | CBA B+G" userId="7121e74c-9ce3-40e4-85c4-1776d8c9344f" providerId="ADAL" clId="{93168894-5A7D-4E7F-B96F-02BF3C5D4696}" dt="2023-07-17T19:11:31.748" v="1638" actId="1076"/>
          <ac:cxnSpMkLst>
            <pc:docMk/>
            <pc:sldMk cId="1925115336" sldId="338"/>
            <ac:cxnSpMk id="7" creationId="{B0F6EE4F-FEDC-87F1-9715-528EF64CC33A}"/>
          </ac:cxnSpMkLst>
        </pc:cxnChg>
      </pc:sldChg>
      <pc:sldChg chg="addSp delSp modSp add mod addAnim delAnim">
        <pc:chgData name="Rafael Vecchio | CBA B+G" userId="7121e74c-9ce3-40e4-85c4-1776d8c9344f" providerId="ADAL" clId="{93168894-5A7D-4E7F-B96F-02BF3C5D4696}" dt="2023-07-17T18:31:19.900" v="755" actId="1076"/>
        <pc:sldMkLst>
          <pc:docMk/>
          <pc:sldMk cId="65057171" sldId="339"/>
        </pc:sldMkLst>
        <pc:spChg chg="mod topLvl">
          <ac:chgData name="Rafael Vecchio | CBA B+G" userId="7121e74c-9ce3-40e4-85c4-1776d8c9344f" providerId="ADAL" clId="{93168894-5A7D-4E7F-B96F-02BF3C5D4696}" dt="2023-07-17T18:27:07.741" v="606" actId="207"/>
          <ac:spMkLst>
            <pc:docMk/>
            <pc:sldMk cId="65057171" sldId="339"/>
            <ac:spMk id="4" creationId="{97BAA986-D6DA-BC50-ADDB-CE334058C1DF}"/>
          </ac:spMkLst>
        </pc:spChg>
        <pc:spChg chg="mod topLvl">
          <ac:chgData name="Rafael Vecchio | CBA B+G" userId="7121e74c-9ce3-40e4-85c4-1776d8c9344f" providerId="ADAL" clId="{93168894-5A7D-4E7F-B96F-02BF3C5D4696}" dt="2023-07-17T18:27:11.235" v="607" actId="207"/>
          <ac:spMkLst>
            <pc:docMk/>
            <pc:sldMk cId="65057171" sldId="339"/>
            <ac:spMk id="14" creationId="{DE14A5C9-9986-AF3B-815E-15AE73FB4BB2}"/>
          </ac:spMkLst>
        </pc:spChg>
        <pc:spChg chg="mod topLvl">
          <ac:chgData name="Rafael Vecchio | CBA B+G" userId="7121e74c-9ce3-40e4-85c4-1776d8c9344f" providerId="ADAL" clId="{93168894-5A7D-4E7F-B96F-02BF3C5D4696}" dt="2023-07-17T18:27:13.667" v="608" actId="207"/>
          <ac:spMkLst>
            <pc:docMk/>
            <pc:sldMk cId="65057171" sldId="339"/>
            <ac:spMk id="15" creationId="{9472DD71-B319-3462-8576-E34234CC85ED}"/>
          </ac:spMkLst>
        </pc:spChg>
        <pc:spChg chg="mod topLvl">
          <ac:chgData name="Rafael Vecchio | CBA B+G" userId="7121e74c-9ce3-40e4-85c4-1776d8c9344f" providerId="ADAL" clId="{93168894-5A7D-4E7F-B96F-02BF3C5D4696}" dt="2023-07-17T18:27:30.548" v="614" actId="207"/>
          <ac:spMkLst>
            <pc:docMk/>
            <pc:sldMk cId="65057171" sldId="339"/>
            <ac:spMk id="16" creationId="{658860BF-8316-7386-3506-8BCCD2200AD4}"/>
          </ac:spMkLst>
        </pc:spChg>
        <pc:spChg chg="mod topLvl">
          <ac:chgData name="Rafael Vecchio | CBA B+G" userId="7121e74c-9ce3-40e4-85c4-1776d8c9344f" providerId="ADAL" clId="{93168894-5A7D-4E7F-B96F-02BF3C5D4696}" dt="2023-07-17T18:27:18.799" v="610" actId="207"/>
          <ac:spMkLst>
            <pc:docMk/>
            <pc:sldMk cId="65057171" sldId="339"/>
            <ac:spMk id="18" creationId="{99696C5D-1743-1D54-0C83-0555981FDECE}"/>
          </ac:spMkLst>
        </pc:spChg>
        <pc:spChg chg="mod topLvl">
          <ac:chgData name="Rafael Vecchio | CBA B+G" userId="7121e74c-9ce3-40e4-85c4-1776d8c9344f" providerId="ADAL" clId="{93168894-5A7D-4E7F-B96F-02BF3C5D4696}" dt="2023-07-17T18:27:15.704" v="609" actId="207"/>
          <ac:spMkLst>
            <pc:docMk/>
            <pc:sldMk cId="65057171" sldId="339"/>
            <ac:spMk id="19" creationId="{1FFEF681-0A10-0BC3-BE6F-8C8D8299AE9F}"/>
          </ac:spMkLst>
        </pc:spChg>
        <pc:spChg chg="mod topLvl">
          <ac:chgData name="Rafael Vecchio | CBA B+G" userId="7121e74c-9ce3-40e4-85c4-1776d8c9344f" providerId="ADAL" clId="{93168894-5A7D-4E7F-B96F-02BF3C5D4696}" dt="2023-07-17T18:27:25.242" v="612" actId="207"/>
          <ac:spMkLst>
            <pc:docMk/>
            <pc:sldMk cId="65057171" sldId="339"/>
            <ac:spMk id="20" creationId="{87DF46BB-E872-628D-E6DE-B809A9A3A5DD}"/>
          </ac:spMkLst>
        </pc:spChg>
        <pc:spChg chg="mod topLvl">
          <ac:chgData name="Rafael Vecchio | CBA B+G" userId="7121e74c-9ce3-40e4-85c4-1776d8c9344f" providerId="ADAL" clId="{93168894-5A7D-4E7F-B96F-02BF3C5D4696}" dt="2023-07-17T18:27:41.904" v="618" actId="207"/>
          <ac:spMkLst>
            <pc:docMk/>
            <pc:sldMk cId="65057171" sldId="339"/>
            <ac:spMk id="21" creationId="{7B47A97F-0200-A73E-4126-2D69029AC2FF}"/>
          </ac:spMkLst>
        </pc:spChg>
        <pc:grpChg chg="add del">
          <ac:chgData name="Rafael Vecchio | CBA B+G" userId="7121e74c-9ce3-40e4-85c4-1776d8c9344f" providerId="ADAL" clId="{93168894-5A7D-4E7F-B96F-02BF3C5D4696}" dt="2023-07-17T18:26:37.245" v="596" actId="478"/>
          <ac:grpSpMkLst>
            <pc:docMk/>
            <pc:sldMk cId="65057171" sldId="339"/>
            <ac:grpSpMk id="40" creationId="{46A5A8EA-D670-08BF-D418-DE858660E9A0}"/>
          </ac:grpSpMkLst>
        </pc:grpChg>
        <pc:grpChg chg="add del">
          <ac:chgData name="Rafael Vecchio | CBA B+G" userId="7121e74c-9ce3-40e4-85c4-1776d8c9344f" providerId="ADAL" clId="{93168894-5A7D-4E7F-B96F-02BF3C5D4696}" dt="2023-07-17T18:26:38.988" v="597" actId="478"/>
          <ac:grpSpMkLst>
            <pc:docMk/>
            <pc:sldMk cId="65057171" sldId="339"/>
            <ac:grpSpMk id="41" creationId="{87CFA8BB-3692-7395-15AB-AB5F06D9699E}"/>
          </ac:grpSpMkLst>
        </pc:grpChg>
        <pc:grpChg chg="del">
          <ac:chgData name="Rafael Vecchio | CBA B+G" userId="7121e74c-9ce3-40e4-85c4-1776d8c9344f" providerId="ADAL" clId="{93168894-5A7D-4E7F-B96F-02BF3C5D4696}" dt="2023-07-17T18:26:40.724" v="598" actId="478"/>
          <ac:grpSpMkLst>
            <pc:docMk/>
            <pc:sldMk cId="65057171" sldId="339"/>
            <ac:grpSpMk id="42" creationId="{12508CE0-6C95-04CB-45F0-EFF52A56E134}"/>
          </ac:grpSpMkLst>
        </pc:grpChg>
        <pc:grpChg chg="del">
          <ac:chgData name="Rafael Vecchio | CBA B+G" userId="7121e74c-9ce3-40e4-85c4-1776d8c9344f" providerId="ADAL" clId="{93168894-5A7D-4E7F-B96F-02BF3C5D4696}" dt="2023-07-17T18:26:42.127" v="599" actId="478"/>
          <ac:grpSpMkLst>
            <pc:docMk/>
            <pc:sldMk cId="65057171" sldId="339"/>
            <ac:grpSpMk id="43" creationId="{6B8D1C3F-ACC6-D200-EC9B-F25FFA85D623}"/>
          </ac:grpSpMkLst>
        </pc:grpChg>
        <pc:grpChg chg="del">
          <ac:chgData name="Rafael Vecchio | CBA B+G" userId="7121e74c-9ce3-40e4-85c4-1776d8c9344f" providerId="ADAL" clId="{93168894-5A7D-4E7F-B96F-02BF3C5D4696}" dt="2023-07-17T18:26:43.643" v="600" actId="478"/>
          <ac:grpSpMkLst>
            <pc:docMk/>
            <pc:sldMk cId="65057171" sldId="339"/>
            <ac:grpSpMk id="44" creationId="{E6B2E9BD-B5DE-F7F7-42BC-17607ED77003}"/>
          </ac:grpSpMkLst>
        </pc:grpChg>
        <pc:grpChg chg="del">
          <ac:chgData name="Rafael Vecchio | CBA B+G" userId="7121e74c-9ce3-40e4-85c4-1776d8c9344f" providerId="ADAL" clId="{93168894-5A7D-4E7F-B96F-02BF3C5D4696}" dt="2023-07-17T18:26:44.812" v="601" actId="478"/>
          <ac:grpSpMkLst>
            <pc:docMk/>
            <pc:sldMk cId="65057171" sldId="339"/>
            <ac:grpSpMk id="45" creationId="{BB6CB179-4F6A-8B2B-5FDF-EB4058C9B56D}"/>
          </ac:grpSpMkLst>
        </pc:grpChg>
        <pc:grpChg chg="del">
          <ac:chgData name="Rafael Vecchio | CBA B+G" userId="7121e74c-9ce3-40e4-85c4-1776d8c9344f" providerId="ADAL" clId="{93168894-5A7D-4E7F-B96F-02BF3C5D4696}" dt="2023-07-17T18:26:45.918" v="602" actId="478"/>
          <ac:grpSpMkLst>
            <pc:docMk/>
            <pc:sldMk cId="65057171" sldId="339"/>
            <ac:grpSpMk id="46" creationId="{DEAA943C-E542-892F-102B-2A026B0140AC}"/>
          </ac:grpSpMkLst>
        </pc:grpChg>
        <pc:grpChg chg="del">
          <ac:chgData name="Rafael Vecchio | CBA B+G" userId="7121e74c-9ce3-40e4-85c4-1776d8c9344f" providerId="ADAL" clId="{93168894-5A7D-4E7F-B96F-02BF3C5D4696}" dt="2023-07-17T18:26:47.068" v="603" actId="478"/>
          <ac:grpSpMkLst>
            <pc:docMk/>
            <pc:sldMk cId="65057171" sldId="339"/>
            <ac:grpSpMk id="47" creationId="{8354EB20-4791-FEBC-3028-790AA993825B}"/>
          </ac:grpSpMkLst>
        </pc:grpChg>
        <pc:picChg chg="add mod modCrop">
          <ac:chgData name="Rafael Vecchio | CBA B+G" userId="7121e74c-9ce3-40e4-85c4-1776d8c9344f" providerId="ADAL" clId="{93168894-5A7D-4E7F-B96F-02BF3C5D4696}" dt="2023-07-17T18:31:10.106" v="749" actId="1076"/>
          <ac:picMkLst>
            <pc:docMk/>
            <pc:sldMk cId="65057171" sldId="339"/>
            <ac:picMk id="5" creationId="{47F095D7-C8FB-188D-9C20-9ECF6A554727}"/>
          </ac:picMkLst>
        </pc:picChg>
        <pc:picChg chg="add mod modCrop">
          <ac:chgData name="Rafael Vecchio | CBA B+G" userId="7121e74c-9ce3-40e4-85c4-1776d8c9344f" providerId="ADAL" clId="{93168894-5A7D-4E7F-B96F-02BF3C5D4696}" dt="2023-07-17T18:31:19.900" v="755" actId="1076"/>
          <ac:picMkLst>
            <pc:docMk/>
            <pc:sldMk cId="65057171" sldId="339"/>
            <ac:picMk id="7" creationId="{F2F2C029-7762-97C6-FF21-F54CF939FB09}"/>
          </ac:picMkLst>
        </pc:picChg>
        <pc:picChg chg="add mod modCrop">
          <ac:chgData name="Rafael Vecchio | CBA B+G" userId="7121e74c-9ce3-40e4-85c4-1776d8c9344f" providerId="ADAL" clId="{93168894-5A7D-4E7F-B96F-02BF3C5D4696}" dt="2023-07-17T18:31:18.204" v="754" actId="1076"/>
          <ac:picMkLst>
            <pc:docMk/>
            <pc:sldMk cId="65057171" sldId="339"/>
            <ac:picMk id="9" creationId="{D2D4001E-64FC-63C1-4025-E1E6134647B5}"/>
          </ac:picMkLst>
        </pc:picChg>
        <pc:picChg chg="add mod modCrop">
          <ac:chgData name="Rafael Vecchio | CBA B+G" userId="7121e74c-9ce3-40e4-85c4-1776d8c9344f" providerId="ADAL" clId="{93168894-5A7D-4E7F-B96F-02BF3C5D4696}" dt="2023-07-17T18:31:08.723" v="748" actId="1076"/>
          <ac:picMkLst>
            <pc:docMk/>
            <pc:sldMk cId="65057171" sldId="339"/>
            <ac:picMk id="11" creationId="{69CBC491-6463-74B8-8EB3-D6884523CF44}"/>
          </ac:picMkLst>
        </pc:picChg>
        <pc:picChg chg="add mod modCrop">
          <ac:chgData name="Rafael Vecchio | CBA B+G" userId="7121e74c-9ce3-40e4-85c4-1776d8c9344f" providerId="ADAL" clId="{93168894-5A7D-4E7F-B96F-02BF3C5D4696}" dt="2023-07-17T18:31:16.915" v="753" actId="1076"/>
          <ac:picMkLst>
            <pc:docMk/>
            <pc:sldMk cId="65057171" sldId="339"/>
            <ac:picMk id="13" creationId="{0D9FB64D-E1A2-BD9E-2E09-2BDD49148D84}"/>
          </ac:picMkLst>
        </pc:picChg>
        <pc:picChg chg="add mod modCrop">
          <ac:chgData name="Rafael Vecchio | CBA B+G" userId="7121e74c-9ce3-40e4-85c4-1776d8c9344f" providerId="ADAL" clId="{93168894-5A7D-4E7F-B96F-02BF3C5D4696}" dt="2023-07-17T18:31:15.377" v="752" actId="1076"/>
          <ac:picMkLst>
            <pc:docMk/>
            <pc:sldMk cId="65057171" sldId="339"/>
            <ac:picMk id="22" creationId="{434EA46C-708B-A52F-082B-6F5966FF3AD4}"/>
          </ac:picMkLst>
        </pc:picChg>
        <pc:picChg chg="del topLvl">
          <ac:chgData name="Rafael Vecchio | CBA B+G" userId="7121e74c-9ce3-40e4-85c4-1776d8c9344f" providerId="ADAL" clId="{93168894-5A7D-4E7F-B96F-02BF3C5D4696}" dt="2023-07-17T18:26:43.643" v="600" actId="478"/>
          <ac:picMkLst>
            <pc:docMk/>
            <pc:sldMk cId="65057171" sldId="339"/>
            <ac:picMk id="24" creationId="{6147B4DC-DD30-ED94-CE88-A2550D3869B8}"/>
          </ac:picMkLst>
        </pc:picChg>
        <pc:picChg chg="add mod modCrop">
          <ac:chgData name="Rafael Vecchio | CBA B+G" userId="7121e74c-9ce3-40e4-85c4-1776d8c9344f" providerId="ADAL" clId="{93168894-5A7D-4E7F-B96F-02BF3C5D4696}" dt="2023-07-17T18:31:13.693" v="751" actId="1076"/>
          <ac:picMkLst>
            <pc:docMk/>
            <pc:sldMk cId="65057171" sldId="339"/>
            <ac:picMk id="25" creationId="{5CED713B-66DC-82F6-0818-4A6F4290CC50}"/>
          </ac:picMkLst>
        </pc:picChg>
        <pc:picChg chg="add del topLvl">
          <ac:chgData name="Rafael Vecchio | CBA B+G" userId="7121e74c-9ce3-40e4-85c4-1776d8c9344f" providerId="ADAL" clId="{93168894-5A7D-4E7F-B96F-02BF3C5D4696}" dt="2023-07-17T18:26:38.988" v="597" actId="478"/>
          <ac:picMkLst>
            <pc:docMk/>
            <pc:sldMk cId="65057171" sldId="339"/>
            <ac:picMk id="26" creationId="{320E7EA7-7C2E-BE39-A2EC-9C45B92233A9}"/>
          </ac:picMkLst>
        </pc:picChg>
        <pc:picChg chg="add del topLvl">
          <ac:chgData name="Rafael Vecchio | CBA B+G" userId="7121e74c-9ce3-40e4-85c4-1776d8c9344f" providerId="ADAL" clId="{93168894-5A7D-4E7F-B96F-02BF3C5D4696}" dt="2023-07-17T18:26:37.245" v="596" actId="478"/>
          <ac:picMkLst>
            <pc:docMk/>
            <pc:sldMk cId="65057171" sldId="339"/>
            <ac:picMk id="28" creationId="{6F835689-8F71-8865-78A6-35A3036FF2B9}"/>
          </ac:picMkLst>
        </pc:picChg>
        <pc:picChg chg="add mod modCrop">
          <ac:chgData name="Rafael Vecchio | CBA B+G" userId="7121e74c-9ce3-40e4-85c4-1776d8c9344f" providerId="ADAL" clId="{93168894-5A7D-4E7F-B96F-02BF3C5D4696}" dt="2023-07-17T18:31:11.532" v="750" actId="1076"/>
          <ac:picMkLst>
            <pc:docMk/>
            <pc:sldMk cId="65057171" sldId="339"/>
            <ac:picMk id="29" creationId="{06CC07E5-2DAF-C344-9985-53DB80F74D0C}"/>
          </ac:picMkLst>
        </pc:picChg>
        <pc:picChg chg="del topLvl">
          <ac:chgData name="Rafael Vecchio | CBA B+G" userId="7121e74c-9ce3-40e4-85c4-1776d8c9344f" providerId="ADAL" clId="{93168894-5A7D-4E7F-B96F-02BF3C5D4696}" dt="2023-07-17T18:26:40.724" v="598" actId="478"/>
          <ac:picMkLst>
            <pc:docMk/>
            <pc:sldMk cId="65057171" sldId="339"/>
            <ac:picMk id="30" creationId="{6624C515-B441-2D5F-8E74-5AE477BC5FF7}"/>
          </ac:picMkLst>
        </pc:picChg>
        <pc:picChg chg="del topLvl">
          <ac:chgData name="Rafael Vecchio | CBA B+G" userId="7121e74c-9ce3-40e4-85c4-1776d8c9344f" providerId="ADAL" clId="{93168894-5A7D-4E7F-B96F-02BF3C5D4696}" dt="2023-07-17T18:26:45.918" v="602" actId="478"/>
          <ac:picMkLst>
            <pc:docMk/>
            <pc:sldMk cId="65057171" sldId="339"/>
            <ac:picMk id="32" creationId="{12AB1A58-8D7E-4A11-2E4C-B117EF8482FD}"/>
          </ac:picMkLst>
        </pc:picChg>
        <pc:picChg chg="del topLvl">
          <ac:chgData name="Rafael Vecchio | CBA B+G" userId="7121e74c-9ce3-40e4-85c4-1776d8c9344f" providerId="ADAL" clId="{93168894-5A7D-4E7F-B96F-02BF3C5D4696}" dt="2023-07-17T18:26:42.127" v="599" actId="478"/>
          <ac:picMkLst>
            <pc:docMk/>
            <pc:sldMk cId="65057171" sldId="339"/>
            <ac:picMk id="34" creationId="{E9BE79D0-2D09-9D83-7B06-C03DE2461DFD}"/>
          </ac:picMkLst>
        </pc:picChg>
        <pc:picChg chg="del topLvl">
          <ac:chgData name="Rafael Vecchio | CBA B+G" userId="7121e74c-9ce3-40e4-85c4-1776d8c9344f" providerId="ADAL" clId="{93168894-5A7D-4E7F-B96F-02BF3C5D4696}" dt="2023-07-17T18:26:44.812" v="601" actId="478"/>
          <ac:picMkLst>
            <pc:docMk/>
            <pc:sldMk cId="65057171" sldId="339"/>
            <ac:picMk id="36" creationId="{FC4F53FA-CB27-272E-82A7-E6F72643791C}"/>
          </ac:picMkLst>
        </pc:picChg>
        <pc:picChg chg="del topLvl">
          <ac:chgData name="Rafael Vecchio | CBA B+G" userId="7121e74c-9ce3-40e4-85c4-1776d8c9344f" providerId="ADAL" clId="{93168894-5A7D-4E7F-B96F-02BF3C5D4696}" dt="2023-07-17T18:26:47.068" v="603" actId="478"/>
          <ac:picMkLst>
            <pc:docMk/>
            <pc:sldMk cId="65057171" sldId="339"/>
            <ac:picMk id="38" creationId="{04572C93-9969-0B20-7F6E-59BC38875F60}"/>
          </ac:picMkLst>
        </pc:picChg>
      </pc:sldChg>
      <pc:sldChg chg="add del">
        <pc:chgData name="Rafael Vecchio | CBA B+G" userId="7121e74c-9ce3-40e4-85c4-1776d8c9344f" providerId="ADAL" clId="{93168894-5A7D-4E7F-B96F-02BF3C5D4696}" dt="2023-07-17T18:31:31.759" v="756" actId="47"/>
        <pc:sldMkLst>
          <pc:docMk/>
          <pc:sldMk cId="1826914584" sldId="340"/>
        </pc:sldMkLst>
      </pc:sldChg>
      <pc:sldChg chg="add del setBg">
        <pc:chgData name="Rafael Vecchio | CBA B+G" userId="7121e74c-9ce3-40e4-85c4-1776d8c9344f" providerId="ADAL" clId="{93168894-5A7D-4E7F-B96F-02BF3C5D4696}" dt="2023-07-17T18:26:29.271" v="594"/>
        <pc:sldMkLst>
          <pc:docMk/>
          <pc:sldMk cId="2209763922" sldId="340"/>
        </pc:sldMkLst>
      </pc:sldChg>
      <pc:sldChg chg="modSp add mod ord">
        <pc:chgData name="Rafael Vecchio | CBA B+G" userId="7121e74c-9ce3-40e4-85c4-1776d8c9344f" providerId="ADAL" clId="{93168894-5A7D-4E7F-B96F-02BF3C5D4696}" dt="2023-07-17T18:40:51.029" v="894" actId="1076"/>
        <pc:sldMkLst>
          <pc:docMk/>
          <pc:sldMk cId="3035108930" sldId="340"/>
        </pc:sldMkLst>
        <pc:spChg chg="mod">
          <ac:chgData name="Rafael Vecchio | CBA B+G" userId="7121e74c-9ce3-40e4-85c4-1776d8c9344f" providerId="ADAL" clId="{93168894-5A7D-4E7F-B96F-02BF3C5D4696}" dt="2023-07-17T18:40:51.029" v="894" actId="1076"/>
          <ac:spMkLst>
            <pc:docMk/>
            <pc:sldMk cId="3035108930" sldId="340"/>
            <ac:spMk id="4" creationId="{43D9789D-00DF-8EE3-7C9B-D96DEB0FF1B6}"/>
          </ac:spMkLst>
        </pc:spChg>
      </pc:sldChg>
      <pc:sldChg chg="add del setBg">
        <pc:chgData name="Rafael Vecchio | CBA B+G" userId="7121e74c-9ce3-40e4-85c4-1776d8c9344f" providerId="ADAL" clId="{93168894-5A7D-4E7F-B96F-02BF3C5D4696}" dt="2023-07-17T18:41:12.604" v="897"/>
        <pc:sldMkLst>
          <pc:docMk/>
          <pc:sldMk cId="2470654744" sldId="341"/>
        </pc:sldMkLst>
      </pc:sldChg>
      <pc:sldChg chg="modSp add mod ord">
        <pc:chgData name="Rafael Vecchio | CBA B+G" userId="7121e74c-9ce3-40e4-85c4-1776d8c9344f" providerId="ADAL" clId="{93168894-5A7D-4E7F-B96F-02BF3C5D4696}" dt="2023-07-17T18:41:47.545" v="909" actId="14100"/>
        <pc:sldMkLst>
          <pc:docMk/>
          <pc:sldMk cId="2925614828" sldId="341"/>
        </pc:sldMkLst>
        <pc:spChg chg="mod">
          <ac:chgData name="Rafael Vecchio | CBA B+G" userId="7121e74c-9ce3-40e4-85c4-1776d8c9344f" providerId="ADAL" clId="{93168894-5A7D-4E7F-B96F-02BF3C5D4696}" dt="2023-07-17T18:41:47.545" v="909" actId="14100"/>
          <ac:spMkLst>
            <pc:docMk/>
            <pc:sldMk cId="2925614828" sldId="341"/>
            <ac:spMk id="4" creationId="{43D9789D-00DF-8EE3-7C9B-D96DEB0FF1B6}"/>
          </ac:spMkLst>
        </pc:spChg>
      </pc:sldChg>
      <pc:sldChg chg="addSp delSp modSp add del mod ord">
        <pc:chgData name="Rafael Vecchio | CBA B+G" userId="7121e74c-9ce3-40e4-85c4-1776d8c9344f" providerId="ADAL" clId="{93168894-5A7D-4E7F-B96F-02BF3C5D4696}" dt="2023-07-17T19:03:18.594" v="1408" actId="47"/>
        <pc:sldMkLst>
          <pc:docMk/>
          <pc:sldMk cId="2316605819" sldId="342"/>
        </pc:sldMkLst>
        <pc:spChg chg="del">
          <ac:chgData name="Rafael Vecchio | CBA B+G" userId="7121e74c-9ce3-40e4-85c4-1776d8c9344f" providerId="ADAL" clId="{93168894-5A7D-4E7F-B96F-02BF3C5D4696}" dt="2023-07-17T18:42:23.524" v="914" actId="478"/>
          <ac:spMkLst>
            <pc:docMk/>
            <pc:sldMk cId="2316605819" sldId="342"/>
            <ac:spMk id="4" creationId="{FF35618F-EBAD-24DC-A3A3-FFE1087D252E}"/>
          </ac:spMkLst>
        </pc:spChg>
        <pc:spChg chg="add mod">
          <ac:chgData name="Rafael Vecchio | CBA B+G" userId="7121e74c-9ce3-40e4-85c4-1776d8c9344f" providerId="ADAL" clId="{93168894-5A7D-4E7F-B96F-02BF3C5D4696}" dt="2023-07-17T18:43:51.631" v="975" actId="207"/>
          <ac:spMkLst>
            <pc:docMk/>
            <pc:sldMk cId="2316605819" sldId="342"/>
            <ac:spMk id="5" creationId="{4A1B6DB9-59C5-AF64-29F4-A65CAAB2DA66}"/>
          </ac:spMkLst>
        </pc:spChg>
        <pc:spChg chg="mod">
          <ac:chgData name="Rafael Vecchio | CBA B+G" userId="7121e74c-9ce3-40e4-85c4-1776d8c9344f" providerId="ADAL" clId="{93168894-5A7D-4E7F-B96F-02BF3C5D4696}" dt="2023-07-17T18:51:20.149" v="1155" actId="14100"/>
          <ac:spMkLst>
            <pc:docMk/>
            <pc:sldMk cId="2316605819" sldId="342"/>
            <ac:spMk id="7" creationId="{71B7514B-DB31-DA3B-905A-44E2AA642236}"/>
          </ac:spMkLst>
        </pc:spChg>
        <pc:spChg chg="add del mod">
          <ac:chgData name="Rafael Vecchio | CBA B+G" userId="7121e74c-9ce3-40e4-85c4-1776d8c9344f" providerId="ADAL" clId="{93168894-5A7D-4E7F-B96F-02BF3C5D4696}" dt="2023-07-17T18:47:22.333" v="1082" actId="478"/>
          <ac:spMkLst>
            <pc:docMk/>
            <pc:sldMk cId="2316605819" sldId="342"/>
            <ac:spMk id="9" creationId="{19E9B948-69A8-8DF9-AFEC-7A1BD901BC1A}"/>
          </ac:spMkLst>
        </pc:spChg>
        <pc:spChg chg="add mod">
          <ac:chgData name="Rafael Vecchio | CBA B+G" userId="7121e74c-9ce3-40e4-85c4-1776d8c9344f" providerId="ADAL" clId="{93168894-5A7D-4E7F-B96F-02BF3C5D4696}" dt="2023-07-17T18:53:56.557" v="1217" actId="20577"/>
          <ac:spMkLst>
            <pc:docMk/>
            <pc:sldMk cId="2316605819" sldId="342"/>
            <ac:spMk id="10" creationId="{24628C78-AE6D-894D-30BF-FA6F6A289948}"/>
          </ac:spMkLst>
        </pc:spChg>
        <pc:spChg chg="add mod">
          <ac:chgData name="Rafael Vecchio | CBA B+G" userId="7121e74c-9ce3-40e4-85c4-1776d8c9344f" providerId="ADAL" clId="{93168894-5A7D-4E7F-B96F-02BF3C5D4696}" dt="2023-07-17T18:47:26.217" v="1084" actId="571"/>
          <ac:spMkLst>
            <pc:docMk/>
            <pc:sldMk cId="2316605819" sldId="342"/>
            <ac:spMk id="11" creationId="{E9B40633-03F4-44BE-238C-9861F5C32D4D}"/>
          </ac:spMkLst>
        </pc:spChg>
        <pc:spChg chg="del">
          <ac:chgData name="Rafael Vecchio | CBA B+G" userId="7121e74c-9ce3-40e4-85c4-1776d8c9344f" providerId="ADAL" clId="{93168894-5A7D-4E7F-B96F-02BF3C5D4696}" dt="2023-07-17T18:44:07.287" v="976" actId="478"/>
          <ac:spMkLst>
            <pc:docMk/>
            <pc:sldMk cId="2316605819" sldId="342"/>
            <ac:spMk id="12" creationId="{26628B8C-0AA6-FAF6-A8B5-9CDFFA9AEA8C}"/>
          </ac:spMkLst>
        </pc:spChg>
        <pc:spChg chg="del">
          <ac:chgData name="Rafael Vecchio | CBA B+G" userId="7121e74c-9ce3-40e4-85c4-1776d8c9344f" providerId="ADAL" clId="{93168894-5A7D-4E7F-B96F-02BF3C5D4696}" dt="2023-07-17T18:44:07.287" v="976" actId="478"/>
          <ac:spMkLst>
            <pc:docMk/>
            <pc:sldMk cId="2316605819" sldId="342"/>
            <ac:spMk id="13" creationId="{9B05049D-06E5-286C-85D9-B29925AFCD85}"/>
          </ac:spMkLst>
        </pc:spChg>
        <pc:spChg chg="del">
          <ac:chgData name="Rafael Vecchio | CBA B+G" userId="7121e74c-9ce3-40e4-85c4-1776d8c9344f" providerId="ADAL" clId="{93168894-5A7D-4E7F-B96F-02BF3C5D4696}" dt="2023-07-17T18:44:07.287" v="976" actId="478"/>
          <ac:spMkLst>
            <pc:docMk/>
            <pc:sldMk cId="2316605819" sldId="342"/>
            <ac:spMk id="14" creationId="{2626DD4C-F04C-F61C-8BA8-9722868A2F59}"/>
          </ac:spMkLst>
        </pc:spChg>
        <pc:spChg chg="add mod">
          <ac:chgData name="Rafael Vecchio | CBA B+G" userId="7121e74c-9ce3-40e4-85c4-1776d8c9344f" providerId="ADAL" clId="{93168894-5A7D-4E7F-B96F-02BF3C5D4696}" dt="2023-07-17T18:51:14.369" v="1153" actId="14100"/>
          <ac:spMkLst>
            <pc:docMk/>
            <pc:sldMk cId="2316605819" sldId="342"/>
            <ac:spMk id="15" creationId="{3DADCB78-E2BD-7A2C-32ED-80A9DBEC19BE}"/>
          </ac:spMkLst>
        </pc:spChg>
        <pc:spChg chg="add mod">
          <ac:chgData name="Rafael Vecchio | CBA B+G" userId="7121e74c-9ce3-40e4-85c4-1776d8c9344f" providerId="ADAL" clId="{93168894-5A7D-4E7F-B96F-02BF3C5D4696}" dt="2023-07-17T18:50:56.301" v="1148" actId="1076"/>
          <ac:spMkLst>
            <pc:docMk/>
            <pc:sldMk cId="2316605819" sldId="342"/>
            <ac:spMk id="16" creationId="{4DA037FD-FFED-6839-4536-523C6C799405}"/>
          </ac:spMkLst>
        </pc:spChg>
        <pc:picChg chg="add mod">
          <ac:chgData name="Rafael Vecchio | CBA B+G" userId="7121e74c-9ce3-40e4-85c4-1776d8c9344f" providerId="ADAL" clId="{93168894-5A7D-4E7F-B96F-02BF3C5D4696}" dt="2023-07-17T18:43:42.299" v="970" actId="1035"/>
          <ac:picMkLst>
            <pc:docMk/>
            <pc:sldMk cId="2316605819" sldId="342"/>
            <ac:picMk id="8" creationId="{1F9E59C3-2F6B-2E82-2631-598A91B1CF2A}"/>
          </ac:picMkLst>
        </pc:picChg>
        <pc:cxnChg chg="add mod">
          <ac:chgData name="Rafael Vecchio | CBA B+G" userId="7121e74c-9ce3-40e4-85c4-1776d8c9344f" providerId="ADAL" clId="{93168894-5A7D-4E7F-B96F-02BF3C5D4696}" dt="2023-07-17T18:42:32.236" v="916" actId="208"/>
          <ac:cxnSpMkLst>
            <pc:docMk/>
            <pc:sldMk cId="2316605819" sldId="342"/>
            <ac:cxnSpMk id="3" creationId="{CE2D7F6B-0A7B-0388-2A38-9BB24D59CD32}"/>
          </ac:cxnSpMkLst>
        </pc:cxnChg>
      </pc:sldChg>
      <pc:sldChg chg="modSp add del mod">
        <pc:chgData name="Rafael Vecchio | CBA B+G" userId="7121e74c-9ce3-40e4-85c4-1776d8c9344f" providerId="ADAL" clId="{93168894-5A7D-4E7F-B96F-02BF3C5D4696}" dt="2023-07-17T19:05:21.695" v="1447" actId="47"/>
        <pc:sldMkLst>
          <pc:docMk/>
          <pc:sldMk cId="3175165052" sldId="343"/>
        </pc:sldMkLst>
        <pc:spChg chg="mod">
          <ac:chgData name="Rafael Vecchio | CBA B+G" userId="7121e74c-9ce3-40e4-85c4-1776d8c9344f" providerId="ADAL" clId="{93168894-5A7D-4E7F-B96F-02BF3C5D4696}" dt="2023-07-17T18:53:53.206" v="1216" actId="20577"/>
          <ac:spMkLst>
            <pc:docMk/>
            <pc:sldMk cId="3175165052" sldId="343"/>
            <ac:spMk id="10" creationId="{24628C78-AE6D-894D-30BF-FA6F6A289948}"/>
          </ac:spMkLst>
        </pc:spChg>
        <pc:spChg chg="mod">
          <ac:chgData name="Rafael Vecchio | CBA B+G" userId="7121e74c-9ce3-40e4-85c4-1776d8c9344f" providerId="ADAL" clId="{93168894-5A7D-4E7F-B96F-02BF3C5D4696}" dt="2023-07-17T18:53:15.206" v="1214" actId="20577"/>
          <ac:spMkLst>
            <pc:docMk/>
            <pc:sldMk cId="3175165052" sldId="343"/>
            <ac:spMk id="16" creationId="{4DA037FD-FFED-6839-4536-523C6C799405}"/>
          </ac:spMkLst>
        </pc:spChg>
      </pc:sldChg>
      <pc:sldChg chg="addSp delSp modSp add mod ord setBg">
        <pc:chgData name="Rafael Vecchio | CBA B+G" userId="7121e74c-9ce3-40e4-85c4-1776d8c9344f" providerId="ADAL" clId="{93168894-5A7D-4E7F-B96F-02BF3C5D4696}" dt="2023-07-18T20:38:40.457" v="2697"/>
        <pc:sldMkLst>
          <pc:docMk/>
          <pc:sldMk cId="244316974" sldId="344"/>
        </pc:sldMkLst>
        <pc:spChg chg="add mod">
          <ac:chgData name="Rafael Vecchio | CBA B+G" userId="7121e74c-9ce3-40e4-85c4-1776d8c9344f" providerId="ADAL" clId="{93168894-5A7D-4E7F-B96F-02BF3C5D4696}" dt="2023-07-17T19:14:45.737" v="1724" actId="164"/>
          <ac:spMkLst>
            <pc:docMk/>
            <pc:sldMk cId="244316974" sldId="344"/>
            <ac:spMk id="2" creationId="{474AE166-6760-6336-2BF6-0CAC49F85FAE}"/>
          </ac:spMkLst>
        </pc:spChg>
        <pc:spChg chg="add del mod">
          <ac:chgData name="Rafael Vecchio | CBA B+G" userId="7121e74c-9ce3-40e4-85c4-1776d8c9344f" providerId="ADAL" clId="{93168894-5A7D-4E7F-B96F-02BF3C5D4696}" dt="2023-07-17T19:13:53.767" v="1708" actId="478"/>
          <ac:spMkLst>
            <pc:docMk/>
            <pc:sldMk cId="244316974" sldId="344"/>
            <ac:spMk id="4" creationId="{3F607EAD-7D42-F885-7E55-77A05FBB230E}"/>
          </ac:spMkLst>
        </pc:spChg>
        <pc:spChg chg="mod">
          <ac:chgData name="Rafael Vecchio | CBA B+G" userId="7121e74c-9ce3-40e4-85c4-1776d8c9344f" providerId="ADAL" clId="{93168894-5A7D-4E7F-B96F-02BF3C5D4696}" dt="2023-07-17T19:14:45.737" v="1724" actId="164"/>
          <ac:spMkLst>
            <pc:docMk/>
            <pc:sldMk cId="244316974" sldId="344"/>
            <ac:spMk id="5" creationId="{4A1B6DB9-59C5-AF64-29F4-A65CAAB2DA66}"/>
          </ac:spMkLst>
        </pc:spChg>
        <pc:spChg chg="mod">
          <ac:chgData name="Rafael Vecchio | CBA B+G" userId="7121e74c-9ce3-40e4-85c4-1776d8c9344f" providerId="ADAL" clId="{93168894-5A7D-4E7F-B96F-02BF3C5D4696}" dt="2023-07-17T19:14:45.737" v="1724" actId="164"/>
          <ac:spMkLst>
            <pc:docMk/>
            <pc:sldMk cId="244316974" sldId="344"/>
            <ac:spMk id="7" creationId="{71B7514B-DB31-DA3B-905A-44E2AA642236}"/>
          </ac:spMkLst>
        </pc:spChg>
        <pc:spChg chg="mod">
          <ac:chgData name="Rafael Vecchio | CBA B+G" userId="7121e74c-9ce3-40e4-85c4-1776d8c9344f" providerId="ADAL" clId="{93168894-5A7D-4E7F-B96F-02BF3C5D4696}" dt="2023-07-17T19:14:45.737" v="1724" actId="164"/>
          <ac:spMkLst>
            <pc:docMk/>
            <pc:sldMk cId="244316974" sldId="344"/>
            <ac:spMk id="10" creationId="{24628C78-AE6D-894D-30BF-FA6F6A289948}"/>
          </ac:spMkLst>
        </pc:spChg>
        <pc:spChg chg="mod">
          <ac:chgData name="Rafael Vecchio | CBA B+G" userId="7121e74c-9ce3-40e4-85c4-1776d8c9344f" providerId="ADAL" clId="{93168894-5A7D-4E7F-B96F-02BF3C5D4696}" dt="2023-07-17T19:14:45.737" v="1724" actId="164"/>
          <ac:spMkLst>
            <pc:docMk/>
            <pc:sldMk cId="244316974" sldId="344"/>
            <ac:spMk id="15" creationId="{3DADCB78-E2BD-7A2C-32ED-80A9DBEC19BE}"/>
          </ac:spMkLst>
        </pc:spChg>
        <pc:spChg chg="mod">
          <ac:chgData name="Rafael Vecchio | CBA B+G" userId="7121e74c-9ce3-40e4-85c4-1776d8c9344f" providerId="ADAL" clId="{93168894-5A7D-4E7F-B96F-02BF3C5D4696}" dt="2023-07-17T19:14:45.737" v="1724" actId="164"/>
          <ac:spMkLst>
            <pc:docMk/>
            <pc:sldMk cId="244316974" sldId="344"/>
            <ac:spMk id="16" creationId="{4DA037FD-FFED-6839-4536-523C6C799405}"/>
          </ac:spMkLst>
        </pc:spChg>
        <pc:grpChg chg="add mod">
          <ac:chgData name="Rafael Vecchio | CBA B+G" userId="7121e74c-9ce3-40e4-85c4-1776d8c9344f" providerId="ADAL" clId="{93168894-5A7D-4E7F-B96F-02BF3C5D4696}" dt="2023-07-17T19:14:52.477" v="1726" actId="12789"/>
          <ac:grpSpMkLst>
            <pc:docMk/>
            <pc:sldMk cId="244316974" sldId="344"/>
            <ac:grpSpMk id="6" creationId="{7DCE7D70-CB87-F10D-72DD-341CDF7EB358}"/>
          </ac:grpSpMkLst>
        </pc:grpChg>
        <pc:picChg chg="mod">
          <ac:chgData name="Rafael Vecchio | CBA B+G" userId="7121e74c-9ce3-40e4-85c4-1776d8c9344f" providerId="ADAL" clId="{93168894-5A7D-4E7F-B96F-02BF3C5D4696}" dt="2023-07-17T19:14:45.737" v="1724" actId="164"/>
          <ac:picMkLst>
            <pc:docMk/>
            <pc:sldMk cId="244316974" sldId="344"/>
            <ac:picMk id="8" creationId="{1F9E59C3-2F6B-2E82-2631-598A91B1CF2A}"/>
          </ac:picMkLst>
        </pc:picChg>
        <pc:cxnChg chg="del">
          <ac:chgData name="Rafael Vecchio | CBA B+G" userId="7121e74c-9ce3-40e4-85c4-1776d8c9344f" providerId="ADAL" clId="{93168894-5A7D-4E7F-B96F-02BF3C5D4696}" dt="2023-07-17T18:59:23.685" v="1344" actId="478"/>
          <ac:cxnSpMkLst>
            <pc:docMk/>
            <pc:sldMk cId="244316974" sldId="344"/>
            <ac:cxnSpMk id="3" creationId="{CE2D7F6B-0A7B-0388-2A38-9BB24D59CD32}"/>
          </ac:cxnSpMkLst>
        </pc:cxnChg>
      </pc:sldChg>
      <pc:sldChg chg="modSp add del mod">
        <pc:chgData name="Rafael Vecchio | CBA B+G" userId="7121e74c-9ce3-40e4-85c4-1776d8c9344f" providerId="ADAL" clId="{93168894-5A7D-4E7F-B96F-02BF3C5D4696}" dt="2023-07-17T19:07:21.341" v="1509" actId="47"/>
        <pc:sldMkLst>
          <pc:docMk/>
          <pc:sldMk cId="2128389261" sldId="345"/>
        </pc:sldMkLst>
        <pc:spChg chg="mod">
          <ac:chgData name="Rafael Vecchio | CBA B+G" userId="7121e74c-9ce3-40e4-85c4-1776d8c9344f" providerId="ADAL" clId="{93168894-5A7D-4E7F-B96F-02BF3C5D4696}" dt="2023-07-17T18:57:07.502" v="1309" actId="20577"/>
          <ac:spMkLst>
            <pc:docMk/>
            <pc:sldMk cId="2128389261" sldId="345"/>
            <ac:spMk id="10" creationId="{24628C78-AE6D-894D-30BF-FA6F6A289948}"/>
          </ac:spMkLst>
        </pc:spChg>
        <pc:spChg chg="mod">
          <ac:chgData name="Rafael Vecchio | CBA B+G" userId="7121e74c-9ce3-40e4-85c4-1776d8c9344f" providerId="ADAL" clId="{93168894-5A7D-4E7F-B96F-02BF3C5D4696}" dt="2023-07-17T18:58:13.185" v="1330" actId="5793"/>
          <ac:spMkLst>
            <pc:docMk/>
            <pc:sldMk cId="2128389261" sldId="345"/>
            <ac:spMk id="16" creationId="{4DA037FD-FFED-6839-4536-523C6C799405}"/>
          </ac:spMkLst>
        </pc:spChg>
      </pc:sldChg>
      <pc:sldChg chg="modSp add del mod">
        <pc:chgData name="Rafael Vecchio | CBA B+G" userId="7121e74c-9ce3-40e4-85c4-1776d8c9344f" providerId="ADAL" clId="{93168894-5A7D-4E7F-B96F-02BF3C5D4696}" dt="2023-07-17T19:06:22.917" v="1470" actId="47"/>
        <pc:sldMkLst>
          <pc:docMk/>
          <pc:sldMk cId="316001624" sldId="346"/>
        </pc:sldMkLst>
        <pc:picChg chg="mod">
          <ac:chgData name="Rafael Vecchio | CBA B+G" userId="7121e74c-9ce3-40e4-85c4-1776d8c9344f" providerId="ADAL" clId="{93168894-5A7D-4E7F-B96F-02BF3C5D4696}" dt="2023-07-17T19:01:46.668" v="1391" actId="1036"/>
          <ac:picMkLst>
            <pc:docMk/>
            <pc:sldMk cId="316001624" sldId="346"/>
            <ac:picMk id="8" creationId="{1F9E59C3-2F6B-2E82-2631-598A91B1CF2A}"/>
          </ac:picMkLst>
        </pc:picChg>
      </pc:sldChg>
      <pc:sldChg chg="addSp delSp modSp add mod setBg">
        <pc:chgData name="Rafael Vecchio | CBA B+G" userId="7121e74c-9ce3-40e4-85c4-1776d8c9344f" providerId="ADAL" clId="{93168894-5A7D-4E7F-B96F-02BF3C5D4696}" dt="2023-07-18T20:38:51.611" v="2699"/>
        <pc:sldMkLst>
          <pc:docMk/>
          <pc:sldMk cId="3355847463" sldId="347"/>
        </pc:sldMkLst>
        <pc:spChg chg="del">
          <ac:chgData name="Rafael Vecchio | CBA B+G" userId="7121e74c-9ce3-40e4-85c4-1776d8c9344f" providerId="ADAL" clId="{93168894-5A7D-4E7F-B96F-02BF3C5D4696}" dt="2023-07-17T19:14:11.543" v="1710" actId="478"/>
          <ac:spMkLst>
            <pc:docMk/>
            <pc:sldMk cId="3355847463" sldId="347"/>
            <ac:spMk id="2" creationId="{474AE166-6760-6336-2BF6-0CAC49F85FAE}"/>
          </ac:spMkLst>
        </pc:spChg>
        <pc:spChg chg="add mod">
          <ac:chgData name="Rafael Vecchio | CBA B+G" userId="7121e74c-9ce3-40e4-85c4-1776d8c9344f" providerId="ADAL" clId="{93168894-5A7D-4E7F-B96F-02BF3C5D4696}" dt="2023-07-17T19:15:02.477" v="1727" actId="164"/>
          <ac:spMkLst>
            <pc:docMk/>
            <pc:sldMk cId="3355847463" sldId="347"/>
            <ac:spMk id="3" creationId="{05683D4D-2DBD-4B76-086A-55B1472DC52E}"/>
          </ac:spMkLst>
        </pc:spChg>
        <pc:spChg chg="del">
          <ac:chgData name="Rafael Vecchio | CBA B+G" userId="7121e74c-9ce3-40e4-85c4-1776d8c9344f" providerId="ADAL" clId="{93168894-5A7D-4E7F-B96F-02BF3C5D4696}" dt="2023-07-17T19:14:07.833" v="1709" actId="478"/>
          <ac:spMkLst>
            <pc:docMk/>
            <pc:sldMk cId="3355847463" sldId="347"/>
            <ac:spMk id="4" creationId="{3F607EAD-7D42-F885-7E55-77A05FBB230E}"/>
          </ac:spMkLst>
        </pc:spChg>
        <pc:spChg chg="del">
          <ac:chgData name="Rafael Vecchio | CBA B+G" userId="7121e74c-9ce3-40e4-85c4-1776d8c9344f" providerId="ADAL" clId="{93168894-5A7D-4E7F-B96F-02BF3C5D4696}" dt="2023-07-17T19:14:11.543" v="1710" actId="478"/>
          <ac:spMkLst>
            <pc:docMk/>
            <pc:sldMk cId="3355847463" sldId="347"/>
            <ac:spMk id="5" creationId="{4A1B6DB9-59C5-AF64-29F4-A65CAAB2DA66}"/>
          </ac:spMkLst>
        </pc:spChg>
        <pc:spChg chg="mod">
          <ac:chgData name="Rafael Vecchio | CBA B+G" userId="7121e74c-9ce3-40e4-85c4-1776d8c9344f" providerId="ADAL" clId="{93168894-5A7D-4E7F-B96F-02BF3C5D4696}" dt="2023-07-17T19:15:02.477" v="1727" actId="164"/>
          <ac:spMkLst>
            <pc:docMk/>
            <pc:sldMk cId="3355847463" sldId="347"/>
            <ac:spMk id="7" creationId="{71B7514B-DB31-DA3B-905A-44E2AA642236}"/>
          </ac:spMkLst>
        </pc:spChg>
        <pc:spChg chg="add mod">
          <ac:chgData name="Rafael Vecchio | CBA B+G" userId="7121e74c-9ce3-40e4-85c4-1776d8c9344f" providerId="ADAL" clId="{93168894-5A7D-4E7F-B96F-02BF3C5D4696}" dt="2023-07-17T19:15:02.477" v="1727" actId="164"/>
          <ac:spMkLst>
            <pc:docMk/>
            <pc:sldMk cId="3355847463" sldId="347"/>
            <ac:spMk id="9" creationId="{3CDF9257-9128-13BA-A30D-6266A0770F07}"/>
          </ac:spMkLst>
        </pc:spChg>
        <pc:spChg chg="mod">
          <ac:chgData name="Rafael Vecchio | CBA B+G" userId="7121e74c-9ce3-40e4-85c4-1776d8c9344f" providerId="ADAL" clId="{93168894-5A7D-4E7F-B96F-02BF3C5D4696}" dt="2023-07-17T19:15:02.477" v="1727" actId="164"/>
          <ac:spMkLst>
            <pc:docMk/>
            <pc:sldMk cId="3355847463" sldId="347"/>
            <ac:spMk id="10" creationId="{24628C78-AE6D-894D-30BF-FA6F6A289948}"/>
          </ac:spMkLst>
        </pc:spChg>
        <pc:spChg chg="mod">
          <ac:chgData name="Rafael Vecchio | CBA B+G" userId="7121e74c-9ce3-40e4-85c4-1776d8c9344f" providerId="ADAL" clId="{93168894-5A7D-4E7F-B96F-02BF3C5D4696}" dt="2023-07-17T19:15:02.477" v="1727" actId="164"/>
          <ac:spMkLst>
            <pc:docMk/>
            <pc:sldMk cId="3355847463" sldId="347"/>
            <ac:spMk id="15" creationId="{3DADCB78-E2BD-7A2C-32ED-80A9DBEC19BE}"/>
          </ac:spMkLst>
        </pc:spChg>
        <pc:spChg chg="mod">
          <ac:chgData name="Rafael Vecchio | CBA B+G" userId="7121e74c-9ce3-40e4-85c4-1776d8c9344f" providerId="ADAL" clId="{93168894-5A7D-4E7F-B96F-02BF3C5D4696}" dt="2023-07-17T19:15:02.477" v="1727" actId="164"/>
          <ac:spMkLst>
            <pc:docMk/>
            <pc:sldMk cId="3355847463" sldId="347"/>
            <ac:spMk id="16" creationId="{4DA037FD-FFED-6839-4536-523C6C799405}"/>
          </ac:spMkLst>
        </pc:spChg>
        <pc:grpChg chg="add mod">
          <ac:chgData name="Rafael Vecchio | CBA B+G" userId="7121e74c-9ce3-40e4-85c4-1776d8c9344f" providerId="ADAL" clId="{93168894-5A7D-4E7F-B96F-02BF3C5D4696}" dt="2023-07-17T19:15:07.060" v="1729" actId="12789"/>
          <ac:grpSpMkLst>
            <pc:docMk/>
            <pc:sldMk cId="3355847463" sldId="347"/>
            <ac:grpSpMk id="11" creationId="{1A152221-B966-4716-5649-759813004D5E}"/>
          </ac:grpSpMkLst>
        </pc:grpChg>
        <pc:picChg chg="add mod">
          <ac:chgData name="Rafael Vecchio | CBA B+G" userId="7121e74c-9ce3-40e4-85c4-1776d8c9344f" providerId="ADAL" clId="{93168894-5A7D-4E7F-B96F-02BF3C5D4696}" dt="2023-07-17T19:15:02.477" v="1727" actId="164"/>
          <ac:picMkLst>
            <pc:docMk/>
            <pc:sldMk cId="3355847463" sldId="347"/>
            <ac:picMk id="6" creationId="{527D410C-2535-0B44-D91D-C7BA6D154EAE}"/>
          </ac:picMkLst>
        </pc:picChg>
        <pc:picChg chg="del">
          <ac:chgData name="Rafael Vecchio | CBA B+G" userId="7121e74c-9ce3-40e4-85c4-1776d8c9344f" providerId="ADAL" clId="{93168894-5A7D-4E7F-B96F-02BF3C5D4696}" dt="2023-07-17T19:14:07.833" v="1709" actId="478"/>
          <ac:picMkLst>
            <pc:docMk/>
            <pc:sldMk cId="3355847463" sldId="347"/>
            <ac:picMk id="8" creationId="{1F9E59C3-2F6B-2E82-2631-598A91B1CF2A}"/>
          </ac:picMkLst>
        </pc:picChg>
      </pc:sldChg>
      <pc:sldChg chg="add del setBg">
        <pc:chgData name="Rafael Vecchio | CBA B+G" userId="7121e74c-9ce3-40e4-85c4-1776d8c9344f" providerId="ADAL" clId="{93168894-5A7D-4E7F-B96F-02BF3C5D4696}" dt="2023-07-17T19:05:41.904" v="1449"/>
        <pc:sldMkLst>
          <pc:docMk/>
          <pc:sldMk cId="1564863126" sldId="348"/>
        </pc:sldMkLst>
      </pc:sldChg>
      <pc:sldChg chg="addSp delSp modSp add mod setBg">
        <pc:chgData name="Rafael Vecchio | CBA B+G" userId="7121e74c-9ce3-40e4-85c4-1776d8c9344f" providerId="ADAL" clId="{93168894-5A7D-4E7F-B96F-02BF3C5D4696}" dt="2023-07-18T20:38:59.405" v="2701"/>
        <pc:sldMkLst>
          <pc:docMk/>
          <pc:sldMk cId="3659554911" sldId="348"/>
        </pc:sldMkLst>
        <pc:spChg chg="del">
          <ac:chgData name="Rafael Vecchio | CBA B+G" userId="7121e74c-9ce3-40e4-85c4-1776d8c9344f" providerId="ADAL" clId="{93168894-5A7D-4E7F-B96F-02BF3C5D4696}" dt="2023-07-17T19:14:22.513" v="1713" actId="478"/>
          <ac:spMkLst>
            <pc:docMk/>
            <pc:sldMk cId="3659554911" sldId="348"/>
            <ac:spMk id="2" creationId="{474AE166-6760-6336-2BF6-0CAC49F85FAE}"/>
          </ac:spMkLst>
        </pc:spChg>
        <pc:spChg chg="add mod">
          <ac:chgData name="Rafael Vecchio | CBA B+G" userId="7121e74c-9ce3-40e4-85c4-1776d8c9344f" providerId="ADAL" clId="{93168894-5A7D-4E7F-B96F-02BF3C5D4696}" dt="2023-07-17T19:15:13.412" v="1730" actId="164"/>
          <ac:spMkLst>
            <pc:docMk/>
            <pc:sldMk cId="3659554911" sldId="348"/>
            <ac:spMk id="3" creationId="{763D1D29-325B-0B53-B9A5-29F2BCE69D22}"/>
          </ac:spMkLst>
        </pc:spChg>
        <pc:spChg chg="del">
          <ac:chgData name="Rafael Vecchio | CBA B+G" userId="7121e74c-9ce3-40e4-85c4-1776d8c9344f" providerId="ADAL" clId="{93168894-5A7D-4E7F-B96F-02BF3C5D4696}" dt="2023-07-17T19:14:18.710" v="1712" actId="478"/>
          <ac:spMkLst>
            <pc:docMk/>
            <pc:sldMk cId="3659554911" sldId="348"/>
            <ac:spMk id="4" creationId="{3F607EAD-7D42-F885-7E55-77A05FBB230E}"/>
          </ac:spMkLst>
        </pc:spChg>
        <pc:spChg chg="del">
          <ac:chgData name="Rafael Vecchio | CBA B+G" userId="7121e74c-9ce3-40e4-85c4-1776d8c9344f" providerId="ADAL" clId="{93168894-5A7D-4E7F-B96F-02BF3C5D4696}" dt="2023-07-17T19:14:22.513" v="1713" actId="478"/>
          <ac:spMkLst>
            <pc:docMk/>
            <pc:sldMk cId="3659554911" sldId="348"/>
            <ac:spMk id="5" creationId="{4A1B6DB9-59C5-AF64-29F4-A65CAAB2DA66}"/>
          </ac:spMkLst>
        </pc:spChg>
        <pc:spChg chg="mod">
          <ac:chgData name="Rafael Vecchio | CBA B+G" userId="7121e74c-9ce3-40e4-85c4-1776d8c9344f" providerId="ADAL" clId="{93168894-5A7D-4E7F-B96F-02BF3C5D4696}" dt="2023-07-17T19:15:13.412" v="1730" actId="164"/>
          <ac:spMkLst>
            <pc:docMk/>
            <pc:sldMk cId="3659554911" sldId="348"/>
            <ac:spMk id="7" creationId="{71B7514B-DB31-DA3B-905A-44E2AA642236}"/>
          </ac:spMkLst>
        </pc:spChg>
        <pc:spChg chg="add mod">
          <ac:chgData name="Rafael Vecchio | CBA B+G" userId="7121e74c-9ce3-40e4-85c4-1776d8c9344f" providerId="ADAL" clId="{93168894-5A7D-4E7F-B96F-02BF3C5D4696}" dt="2023-07-17T19:15:13.412" v="1730" actId="164"/>
          <ac:spMkLst>
            <pc:docMk/>
            <pc:sldMk cId="3659554911" sldId="348"/>
            <ac:spMk id="9" creationId="{EB6BE7D1-D395-E340-1DE7-E20D1C4A512F}"/>
          </ac:spMkLst>
        </pc:spChg>
        <pc:spChg chg="mod">
          <ac:chgData name="Rafael Vecchio | CBA B+G" userId="7121e74c-9ce3-40e4-85c4-1776d8c9344f" providerId="ADAL" clId="{93168894-5A7D-4E7F-B96F-02BF3C5D4696}" dt="2023-07-17T19:15:13.412" v="1730" actId="164"/>
          <ac:spMkLst>
            <pc:docMk/>
            <pc:sldMk cId="3659554911" sldId="348"/>
            <ac:spMk id="10" creationId="{24628C78-AE6D-894D-30BF-FA6F6A289948}"/>
          </ac:spMkLst>
        </pc:spChg>
        <pc:spChg chg="mod">
          <ac:chgData name="Rafael Vecchio | CBA B+G" userId="7121e74c-9ce3-40e4-85c4-1776d8c9344f" providerId="ADAL" clId="{93168894-5A7D-4E7F-B96F-02BF3C5D4696}" dt="2023-07-17T19:15:13.412" v="1730" actId="164"/>
          <ac:spMkLst>
            <pc:docMk/>
            <pc:sldMk cId="3659554911" sldId="348"/>
            <ac:spMk id="15" creationId="{3DADCB78-E2BD-7A2C-32ED-80A9DBEC19BE}"/>
          </ac:spMkLst>
        </pc:spChg>
        <pc:spChg chg="mod">
          <ac:chgData name="Rafael Vecchio | CBA B+G" userId="7121e74c-9ce3-40e4-85c4-1776d8c9344f" providerId="ADAL" clId="{93168894-5A7D-4E7F-B96F-02BF3C5D4696}" dt="2023-07-17T19:15:13.412" v="1730" actId="164"/>
          <ac:spMkLst>
            <pc:docMk/>
            <pc:sldMk cId="3659554911" sldId="348"/>
            <ac:spMk id="16" creationId="{4DA037FD-FFED-6839-4536-523C6C799405}"/>
          </ac:spMkLst>
        </pc:spChg>
        <pc:grpChg chg="add mod">
          <ac:chgData name="Rafael Vecchio | CBA B+G" userId="7121e74c-9ce3-40e4-85c4-1776d8c9344f" providerId="ADAL" clId="{93168894-5A7D-4E7F-B96F-02BF3C5D4696}" dt="2023-07-17T19:15:16.910" v="1732" actId="12789"/>
          <ac:grpSpMkLst>
            <pc:docMk/>
            <pc:sldMk cId="3659554911" sldId="348"/>
            <ac:grpSpMk id="11" creationId="{A1166332-F805-6CA2-86F5-8E010C5F63F7}"/>
          </ac:grpSpMkLst>
        </pc:grpChg>
        <pc:picChg chg="add mod">
          <ac:chgData name="Rafael Vecchio | CBA B+G" userId="7121e74c-9ce3-40e4-85c4-1776d8c9344f" providerId="ADAL" clId="{93168894-5A7D-4E7F-B96F-02BF3C5D4696}" dt="2023-07-17T19:15:13.412" v="1730" actId="164"/>
          <ac:picMkLst>
            <pc:docMk/>
            <pc:sldMk cId="3659554911" sldId="348"/>
            <ac:picMk id="6" creationId="{600C71D5-FABE-1C48-95A5-FA0BD8E373E0}"/>
          </ac:picMkLst>
        </pc:picChg>
        <pc:picChg chg="del">
          <ac:chgData name="Rafael Vecchio | CBA B+G" userId="7121e74c-9ce3-40e4-85c4-1776d8c9344f" providerId="ADAL" clId="{93168894-5A7D-4E7F-B96F-02BF3C5D4696}" dt="2023-07-17T19:14:18.710" v="1712" actId="478"/>
          <ac:picMkLst>
            <pc:docMk/>
            <pc:sldMk cId="3659554911" sldId="348"/>
            <ac:picMk id="8" creationId="{1F9E59C3-2F6B-2E82-2631-598A91B1CF2A}"/>
          </ac:picMkLst>
        </pc:picChg>
      </pc:sldChg>
      <pc:sldChg chg="addSp delSp modSp add mod setBg">
        <pc:chgData name="Rafael Vecchio | CBA B+G" userId="7121e74c-9ce3-40e4-85c4-1776d8c9344f" providerId="ADAL" clId="{93168894-5A7D-4E7F-B96F-02BF3C5D4696}" dt="2023-07-18T20:39:08.171" v="2703"/>
        <pc:sldMkLst>
          <pc:docMk/>
          <pc:sldMk cId="4275589617" sldId="349"/>
        </pc:sldMkLst>
        <pc:spChg chg="del">
          <ac:chgData name="Rafael Vecchio | CBA B+G" userId="7121e74c-9ce3-40e4-85c4-1776d8c9344f" providerId="ADAL" clId="{93168894-5A7D-4E7F-B96F-02BF3C5D4696}" dt="2023-07-17T19:14:30.166" v="1716" actId="478"/>
          <ac:spMkLst>
            <pc:docMk/>
            <pc:sldMk cId="4275589617" sldId="349"/>
            <ac:spMk id="2" creationId="{474AE166-6760-6336-2BF6-0CAC49F85FAE}"/>
          </ac:spMkLst>
        </pc:spChg>
        <pc:spChg chg="add mod">
          <ac:chgData name="Rafael Vecchio | CBA B+G" userId="7121e74c-9ce3-40e4-85c4-1776d8c9344f" providerId="ADAL" clId="{93168894-5A7D-4E7F-B96F-02BF3C5D4696}" dt="2023-07-17T19:15:21.888" v="1733" actId="164"/>
          <ac:spMkLst>
            <pc:docMk/>
            <pc:sldMk cId="4275589617" sldId="349"/>
            <ac:spMk id="3" creationId="{6EADB298-5DBE-BAD9-CC63-445CA2CE8526}"/>
          </ac:spMkLst>
        </pc:spChg>
        <pc:spChg chg="del">
          <ac:chgData name="Rafael Vecchio | CBA B+G" userId="7121e74c-9ce3-40e4-85c4-1776d8c9344f" providerId="ADAL" clId="{93168894-5A7D-4E7F-B96F-02BF3C5D4696}" dt="2023-07-17T19:14:27.401" v="1715" actId="478"/>
          <ac:spMkLst>
            <pc:docMk/>
            <pc:sldMk cId="4275589617" sldId="349"/>
            <ac:spMk id="4" creationId="{3F607EAD-7D42-F885-7E55-77A05FBB230E}"/>
          </ac:spMkLst>
        </pc:spChg>
        <pc:spChg chg="del">
          <ac:chgData name="Rafael Vecchio | CBA B+G" userId="7121e74c-9ce3-40e4-85c4-1776d8c9344f" providerId="ADAL" clId="{93168894-5A7D-4E7F-B96F-02BF3C5D4696}" dt="2023-07-17T19:14:30.166" v="1716" actId="478"/>
          <ac:spMkLst>
            <pc:docMk/>
            <pc:sldMk cId="4275589617" sldId="349"/>
            <ac:spMk id="5" creationId="{4A1B6DB9-59C5-AF64-29F4-A65CAAB2DA66}"/>
          </ac:spMkLst>
        </pc:spChg>
        <pc:spChg chg="mod">
          <ac:chgData name="Rafael Vecchio | CBA B+G" userId="7121e74c-9ce3-40e4-85c4-1776d8c9344f" providerId="ADAL" clId="{93168894-5A7D-4E7F-B96F-02BF3C5D4696}" dt="2023-07-17T19:15:21.888" v="1733" actId="164"/>
          <ac:spMkLst>
            <pc:docMk/>
            <pc:sldMk cId="4275589617" sldId="349"/>
            <ac:spMk id="7" creationId="{71B7514B-DB31-DA3B-905A-44E2AA642236}"/>
          </ac:spMkLst>
        </pc:spChg>
        <pc:spChg chg="add mod">
          <ac:chgData name="Rafael Vecchio | CBA B+G" userId="7121e74c-9ce3-40e4-85c4-1776d8c9344f" providerId="ADAL" clId="{93168894-5A7D-4E7F-B96F-02BF3C5D4696}" dt="2023-07-17T19:15:21.888" v="1733" actId="164"/>
          <ac:spMkLst>
            <pc:docMk/>
            <pc:sldMk cId="4275589617" sldId="349"/>
            <ac:spMk id="9" creationId="{C42C9846-2A61-6360-6206-5D1886A7762E}"/>
          </ac:spMkLst>
        </pc:spChg>
        <pc:spChg chg="mod">
          <ac:chgData name="Rafael Vecchio | CBA B+G" userId="7121e74c-9ce3-40e4-85c4-1776d8c9344f" providerId="ADAL" clId="{93168894-5A7D-4E7F-B96F-02BF3C5D4696}" dt="2023-07-17T19:15:21.888" v="1733" actId="164"/>
          <ac:spMkLst>
            <pc:docMk/>
            <pc:sldMk cId="4275589617" sldId="349"/>
            <ac:spMk id="10" creationId="{24628C78-AE6D-894D-30BF-FA6F6A289948}"/>
          </ac:spMkLst>
        </pc:spChg>
        <pc:spChg chg="mod">
          <ac:chgData name="Rafael Vecchio | CBA B+G" userId="7121e74c-9ce3-40e4-85c4-1776d8c9344f" providerId="ADAL" clId="{93168894-5A7D-4E7F-B96F-02BF3C5D4696}" dt="2023-07-17T19:15:21.888" v="1733" actId="164"/>
          <ac:spMkLst>
            <pc:docMk/>
            <pc:sldMk cId="4275589617" sldId="349"/>
            <ac:spMk id="15" creationId="{3DADCB78-E2BD-7A2C-32ED-80A9DBEC19BE}"/>
          </ac:spMkLst>
        </pc:spChg>
        <pc:spChg chg="mod">
          <ac:chgData name="Rafael Vecchio | CBA B+G" userId="7121e74c-9ce3-40e4-85c4-1776d8c9344f" providerId="ADAL" clId="{93168894-5A7D-4E7F-B96F-02BF3C5D4696}" dt="2023-07-17T19:15:21.888" v="1733" actId="164"/>
          <ac:spMkLst>
            <pc:docMk/>
            <pc:sldMk cId="4275589617" sldId="349"/>
            <ac:spMk id="16" creationId="{4DA037FD-FFED-6839-4536-523C6C799405}"/>
          </ac:spMkLst>
        </pc:spChg>
        <pc:grpChg chg="add mod">
          <ac:chgData name="Rafael Vecchio | CBA B+G" userId="7121e74c-9ce3-40e4-85c4-1776d8c9344f" providerId="ADAL" clId="{93168894-5A7D-4E7F-B96F-02BF3C5D4696}" dt="2023-07-17T19:15:26.920" v="1735" actId="12789"/>
          <ac:grpSpMkLst>
            <pc:docMk/>
            <pc:sldMk cId="4275589617" sldId="349"/>
            <ac:grpSpMk id="11" creationId="{F238E9B3-8704-2743-17C5-9896C65FB782}"/>
          </ac:grpSpMkLst>
        </pc:grpChg>
        <pc:picChg chg="add mod">
          <ac:chgData name="Rafael Vecchio | CBA B+G" userId="7121e74c-9ce3-40e4-85c4-1776d8c9344f" providerId="ADAL" clId="{93168894-5A7D-4E7F-B96F-02BF3C5D4696}" dt="2023-07-17T19:15:21.888" v="1733" actId="164"/>
          <ac:picMkLst>
            <pc:docMk/>
            <pc:sldMk cId="4275589617" sldId="349"/>
            <ac:picMk id="6" creationId="{F6C2F3D6-CEBD-75D1-FF6A-611EAE16B39F}"/>
          </ac:picMkLst>
        </pc:picChg>
        <pc:picChg chg="del">
          <ac:chgData name="Rafael Vecchio | CBA B+G" userId="7121e74c-9ce3-40e4-85c4-1776d8c9344f" providerId="ADAL" clId="{93168894-5A7D-4E7F-B96F-02BF3C5D4696}" dt="2023-07-17T19:14:27.401" v="1715" actId="478"/>
          <ac:picMkLst>
            <pc:docMk/>
            <pc:sldMk cId="4275589617" sldId="349"/>
            <ac:picMk id="8" creationId="{1F9E59C3-2F6B-2E82-2631-598A91B1CF2A}"/>
          </ac:picMkLst>
        </pc:picChg>
      </pc:sldChg>
      <pc:sldChg chg="addSp modSp add mod ord">
        <pc:chgData name="Rafael Vecchio | CBA B+G" userId="7121e74c-9ce3-40e4-85c4-1776d8c9344f" providerId="ADAL" clId="{93168894-5A7D-4E7F-B96F-02BF3C5D4696}" dt="2023-07-17T19:24:48.209" v="2133" actId="20577"/>
        <pc:sldMkLst>
          <pc:docMk/>
          <pc:sldMk cId="2257037237" sldId="350"/>
        </pc:sldMkLst>
        <pc:spChg chg="add mod">
          <ac:chgData name="Rafael Vecchio | CBA B+G" userId="7121e74c-9ce3-40e4-85c4-1776d8c9344f" providerId="ADAL" clId="{93168894-5A7D-4E7F-B96F-02BF3C5D4696}" dt="2023-07-17T19:18:16.633" v="1920" actId="1038"/>
          <ac:spMkLst>
            <pc:docMk/>
            <pc:sldMk cId="2257037237" sldId="350"/>
            <ac:spMk id="2" creationId="{42C08A55-0B30-B981-32F9-8F27BF7CAB51}"/>
          </ac:spMkLst>
        </pc:spChg>
        <pc:spChg chg="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3" creationId="{6EADB298-5DBE-BAD9-CC63-445CA2CE8526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4" creationId="{4105FA30-9A00-FB09-4C79-83E8D451DB5D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5" creationId="{B16BCA50-A602-4F72-F635-A88481B60F20}"/>
          </ac:spMkLst>
        </pc:spChg>
        <pc:spChg chg="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7" creationId="{71B7514B-DB31-DA3B-905A-44E2AA642236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8" creationId="{31C6AAF6-95FE-4903-8968-23A69CBFFFA9}"/>
          </ac:spMkLst>
        </pc:spChg>
        <pc:spChg chg="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9" creationId="{C42C9846-2A61-6360-6206-5D1886A7762E}"/>
          </ac:spMkLst>
        </pc:spChg>
        <pc:spChg chg="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10" creationId="{24628C78-AE6D-894D-30BF-FA6F6A289948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12" creationId="{E83E39B9-607B-70CF-087E-49ED62362BFD}"/>
          </ac:spMkLst>
        </pc:spChg>
        <pc:spChg chg="add mod">
          <ac:chgData name="Rafael Vecchio | CBA B+G" userId="7121e74c-9ce3-40e4-85c4-1776d8c9344f" providerId="ADAL" clId="{93168894-5A7D-4E7F-B96F-02BF3C5D4696}" dt="2023-07-17T19:23:18.214" v="2090" actId="571"/>
          <ac:spMkLst>
            <pc:docMk/>
            <pc:sldMk cId="2257037237" sldId="350"/>
            <ac:spMk id="13" creationId="{FF8AD35E-D115-3815-8C4A-2BA81AEF91B1}"/>
          </ac:spMkLst>
        </pc:spChg>
        <pc:spChg chg="add mod">
          <ac:chgData name="Rafael Vecchio | CBA B+G" userId="7121e74c-9ce3-40e4-85c4-1776d8c9344f" providerId="ADAL" clId="{93168894-5A7D-4E7F-B96F-02BF3C5D4696}" dt="2023-07-17T19:23:18.214" v="2090" actId="571"/>
          <ac:spMkLst>
            <pc:docMk/>
            <pc:sldMk cId="2257037237" sldId="350"/>
            <ac:spMk id="14" creationId="{5FFA1D9C-C64B-CE12-DE70-E2F9CCB5179E}"/>
          </ac:spMkLst>
        </pc:spChg>
        <pc:spChg chg="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15" creationId="{3DADCB78-E2BD-7A2C-32ED-80A9DBEC19BE}"/>
          </ac:spMkLst>
        </pc:spChg>
        <pc:spChg chg="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16" creationId="{4DA037FD-FFED-6839-4536-523C6C799405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17" creationId="{6ECC31D5-C8A3-70BA-3DF8-240207895ADC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18" creationId="{27A79EBE-1E8E-F337-C82C-19DE37C61574}"/>
          </ac:spMkLst>
        </pc:spChg>
        <pc:spChg chg="add mod">
          <ac:chgData name="Rafael Vecchio | CBA B+G" userId="7121e74c-9ce3-40e4-85c4-1776d8c9344f" providerId="ADAL" clId="{93168894-5A7D-4E7F-B96F-02BF3C5D4696}" dt="2023-07-17T19:24:48.209" v="2133" actId="20577"/>
          <ac:spMkLst>
            <pc:docMk/>
            <pc:sldMk cId="2257037237" sldId="350"/>
            <ac:spMk id="19" creationId="{1EF970DE-FD59-444E-9BC9-11EF3BD95FBD}"/>
          </ac:spMkLst>
        </pc:spChg>
        <pc:spChg chg="add mod">
          <ac:chgData name="Rafael Vecchio | CBA B+G" userId="7121e74c-9ce3-40e4-85c4-1776d8c9344f" providerId="ADAL" clId="{93168894-5A7D-4E7F-B96F-02BF3C5D4696}" dt="2023-07-17T19:24:38.742" v="2128" actId="571"/>
          <ac:spMkLst>
            <pc:docMk/>
            <pc:sldMk cId="2257037237" sldId="350"/>
            <ac:spMk id="20" creationId="{94B1CDFB-823B-BECB-1BFA-A5011127D4D0}"/>
          </ac:spMkLst>
        </pc:spChg>
        <pc:grpChg chg="mod">
          <ac:chgData name="Rafael Vecchio | CBA B+G" userId="7121e74c-9ce3-40e4-85c4-1776d8c9344f" providerId="ADAL" clId="{93168894-5A7D-4E7F-B96F-02BF3C5D4696}" dt="2023-07-17T19:24:38.742" v="2128" actId="571"/>
          <ac:grpSpMkLst>
            <pc:docMk/>
            <pc:sldMk cId="2257037237" sldId="350"/>
            <ac:grpSpMk id="11" creationId="{F238E9B3-8704-2743-17C5-9896C65FB782}"/>
          </ac:grpSpMkLst>
        </pc:grpChg>
        <pc:picChg chg="mod">
          <ac:chgData name="Rafael Vecchio | CBA B+G" userId="7121e74c-9ce3-40e4-85c4-1776d8c9344f" providerId="ADAL" clId="{93168894-5A7D-4E7F-B96F-02BF3C5D4696}" dt="2023-07-17T19:24:38.742" v="2128" actId="571"/>
          <ac:picMkLst>
            <pc:docMk/>
            <pc:sldMk cId="2257037237" sldId="350"/>
            <ac:picMk id="6" creationId="{F6C2F3D6-CEBD-75D1-FF6A-611EAE16B39F}"/>
          </ac:picMkLst>
        </pc:picChg>
      </pc:sldChg>
      <pc:sldChg chg="addSp delSp modSp add del mod ord setBg">
        <pc:chgData name="Rafael Vecchio | CBA B+G" userId="7121e74c-9ce3-40e4-85c4-1776d8c9344f" providerId="ADAL" clId="{93168894-5A7D-4E7F-B96F-02BF3C5D4696}" dt="2023-07-17T19:15:36.836" v="1736" actId="47"/>
        <pc:sldMkLst>
          <pc:docMk/>
          <pc:sldMk cId="2396863068" sldId="350"/>
        </pc:sldMkLst>
        <pc:spChg chg="del">
          <ac:chgData name="Rafael Vecchio | CBA B+G" userId="7121e74c-9ce3-40e4-85c4-1776d8c9344f" providerId="ADAL" clId="{93168894-5A7D-4E7F-B96F-02BF3C5D4696}" dt="2023-07-17T19:11:01.719" v="1628" actId="478"/>
          <ac:spMkLst>
            <pc:docMk/>
            <pc:sldMk cId="2396863068" sldId="350"/>
            <ac:spMk id="2" creationId="{474AE166-6760-6336-2BF6-0CAC49F85FAE}"/>
          </ac:spMkLst>
        </pc:spChg>
        <pc:spChg chg="add mod">
          <ac:chgData name="Rafael Vecchio | CBA B+G" userId="7121e74c-9ce3-40e4-85c4-1776d8c9344f" providerId="ADAL" clId="{93168894-5A7D-4E7F-B96F-02BF3C5D4696}" dt="2023-07-17T19:12:51.189" v="1682" actId="113"/>
          <ac:spMkLst>
            <pc:docMk/>
            <pc:sldMk cId="2396863068" sldId="350"/>
            <ac:spMk id="3" creationId="{D00C7388-1708-0ECC-3169-9417D053D7CF}"/>
          </ac:spMkLst>
        </pc:spChg>
        <pc:spChg chg="del">
          <ac:chgData name="Rafael Vecchio | CBA B+G" userId="7121e74c-9ce3-40e4-85c4-1776d8c9344f" providerId="ADAL" clId="{93168894-5A7D-4E7F-B96F-02BF3C5D4696}" dt="2023-07-17T19:11:13.977" v="1632" actId="478"/>
          <ac:spMkLst>
            <pc:docMk/>
            <pc:sldMk cId="2396863068" sldId="350"/>
            <ac:spMk id="4" creationId="{3F607EAD-7D42-F885-7E55-77A05FBB230E}"/>
          </ac:spMkLst>
        </pc:spChg>
        <pc:spChg chg="mod">
          <ac:chgData name="Rafael Vecchio | CBA B+G" userId="7121e74c-9ce3-40e4-85c4-1776d8c9344f" providerId="ADAL" clId="{93168894-5A7D-4E7F-B96F-02BF3C5D4696}" dt="2023-07-17T19:11:19.535" v="1636" actId="20577"/>
          <ac:spMkLst>
            <pc:docMk/>
            <pc:sldMk cId="2396863068" sldId="350"/>
            <ac:spMk id="5" creationId="{4A1B6DB9-59C5-AF64-29F4-A65CAAB2DA66}"/>
          </ac:spMkLst>
        </pc:spChg>
        <pc:spChg chg="add del mod">
          <ac:chgData name="Rafael Vecchio | CBA B+G" userId="7121e74c-9ce3-40e4-85c4-1776d8c9344f" providerId="ADAL" clId="{93168894-5A7D-4E7F-B96F-02BF3C5D4696}" dt="2023-07-17T19:11:47.750" v="1642" actId="478"/>
          <ac:spMkLst>
            <pc:docMk/>
            <pc:sldMk cId="2396863068" sldId="350"/>
            <ac:spMk id="6" creationId="{CF440B58-916D-E392-12C8-2A3064E38054}"/>
          </ac:spMkLst>
        </pc:spChg>
        <pc:spChg chg="del mod">
          <ac:chgData name="Rafael Vecchio | CBA B+G" userId="7121e74c-9ce3-40e4-85c4-1776d8c9344f" providerId="ADAL" clId="{93168894-5A7D-4E7F-B96F-02BF3C5D4696}" dt="2023-07-17T19:11:50.135" v="1643" actId="478"/>
          <ac:spMkLst>
            <pc:docMk/>
            <pc:sldMk cId="2396863068" sldId="350"/>
            <ac:spMk id="7" creationId="{71B7514B-DB31-DA3B-905A-44E2AA642236}"/>
          </ac:spMkLst>
        </pc:spChg>
        <pc:spChg chg="del">
          <ac:chgData name="Rafael Vecchio | CBA B+G" userId="7121e74c-9ce3-40e4-85c4-1776d8c9344f" providerId="ADAL" clId="{93168894-5A7D-4E7F-B96F-02BF3C5D4696}" dt="2023-07-17T19:08:04.213" v="1514" actId="478"/>
          <ac:spMkLst>
            <pc:docMk/>
            <pc:sldMk cId="2396863068" sldId="350"/>
            <ac:spMk id="10" creationId="{24628C78-AE6D-894D-30BF-FA6F6A289948}"/>
          </ac:spMkLst>
        </pc:spChg>
        <pc:spChg chg="add mod">
          <ac:chgData name="Rafael Vecchio | CBA B+G" userId="7121e74c-9ce3-40e4-85c4-1776d8c9344f" providerId="ADAL" clId="{93168894-5A7D-4E7F-B96F-02BF3C5D4696}" dt="2023-07-17T19:12:34.610" v="1674" actId="1076"/>
          <ac:spMkLst>
            <pc:docMk/>
            <pc:sldMk cId="2396863068" sldId="350"/>
            <ac:spMk id="12" creationId="{F3241BD7-BC37-8AB1-8573-115E55ED6B2C}"/>
          </ac:spMkLst>
        </pc:spChg>
        <pc:spChg chg="add mod">
          <ac:chgData name="Rafael Vecchio | CBA B+G" userId="7121e74c-9ce3-40e4-85c4-1776d8c9344f" providerId="ADAL" clId="{93168894-5A7D-4E7F-B96F-02BF3C5D4696}" dt="2023-07-17T19:13:17.577" v="1700" actId="1076"/>
          <ac:spMkLst>
            <pc:docMk/>
            <pc:sldMk cId="2396863068" sldId="350"/>
            <ac:spMk id="13" creationId="{335A69E0-D2D1-07EB-6591-14AA0DFCD3AF}"/>
          </ac:spMkLst>
        </pc:spChg>
        <pc:spChg chg="add mod">
          <ac:chgData name="Rafael Vecchio | CBA B+G" userId="7121e74c-9ce3-40e4-85c4-1776d8c9344f" providerId="ADAL" clId="{93168894-5A7D-4E7F-B96F-02BF3C5D4696}" dt="2023-07-17T19:13:23.521" v="1702" actId="1076"/>
          <ac:spMkLst>
            <pc:docMk/>
            <pc:sldMk cId="2396863068" sldId="350"/>
            <ac:spMk id="14" creationId="{495CF1E4-1D17-6CCD-DA92-56D08F7184F5}"/>
          </ac:spMkLst>
        </pc:spChg>
        <pc:spChg chg="del">
          <ac:chgData name="Rafael Vecchio | CBA B+G" userId="7121e74c-9ce3-40e4-85c4-1776d8c9344f" providerId="ADAL" clId="{93168894-5A7D-4E7F-B96F-02BF3C5D4696}" dt="2023-07-17T19:08:07.249" v="1516" actId="478"/>
          <ac:spMkLst>
            <pc:docMk/>
            <pc:sldMk cId="2396863068" sldId="350"/>
            <ac:spMk id="15" creationId="{3DADCB78-E2BD-7A2C-32ED-80A9DBEC19BE}"/>
          </ac:spMkLst>
        </pc:spChg>
        <pc:spChg chg="del">
          <ac:chgData name="Rafael Vecchio | CBA B+G" userId="7121e74c-9ce3-40e4-85c4-1776d8c9344f" providerId="ADAL" clId="{93168894-5A7D-4E7F-B96F-02BF3C5D4696}" dt="2023-07-17T19:08:06.255" v="1515" actId="478"/>
          <ac:spMkLst>
            <pc:docMk/>
            <pc:sldMk cId="2396863068" sldId="350"/>
            <ac:spMk id="16" creationId="{4DA037FD-FFED-6839-4536-523C6C799405}"/>
          </ac:spMkLst>
        </pc:spChg>
        <pc:picChg chg="mod">
          <ac:chgData name="Rafael Vecchio | CBA B+G" userId="7121e74c-9ce3-40e4-85c4-1776d8c9344f" providerId="ADAL" clId="{93168894-5A7D-4E7F-B96F-02BF3C5D4696}" dt="2023-07-17T19:11:12.432" v="1631" actId="1076"/>
          <ac:picMkLst>
            <pc:docMk/>
            <pc:sldMk cId="2396863068" sldId="350"/>
            <ac:picMk id="8" creationId="{1F9E59C3-2F6B-2E82-2631-598A91B1CF2A}"/>
          </ac:picMkLst>
        </pc:picChg>
        <pc:cxnChg chg="add del mod">
          <ac:chgData name="Rafael Vecchio | CBA B+G" userId="7121e74c-9ce3-40e4-85c4-1776d8c9344f" providerId="ADAL" clId="{93168894-5A7D-4E7F-B96F-02BF3C5D4696}" dt="2023-07-17T19:11:47.750" v="1642" actId="478"/>
          <ac:cxnSpMkLst>
            <pc:docMk/>
            <pc:sldMk cId="2396863068" sldId="350"/>
            <ac:cxnSpMk id="9" creationId="{32C3C680-62BC-F008-D666-CEAEDF53806C}"/>
          </ac:cxnSpMkLst>
        </pc:cxnChg>
        <pc:cxnChg chg="add del mod">
          <ac:chgData name="Rafael Vecchio | CBA B+G" userId="7121e74c-9ce3-40e4-85c4-1776d8c9344f" providerId="ADAL" clId="{93168894-5A7D-4E7F-B96F-02BF3C5D4696}" dt="2023-07-17T19:11:47.750" v="1642" actId="478"/>
          <ac:cxnSpMkLst>
            <pc:docMk/>
            <pc:sldMk cId="2396863068" sldId="350"/>
            <ac:cxnSpMk id="11" creationId="{8EEBF190-E2DF-A62D-979A-3248FA7EEE95}"/>
          </ac:cxnSpMkLst>
        </pc:cxnChg>
      </pc:sldChg>
      <pc:sldChg chg="add">
        <pc:chgData name="Rafael Vecchio | CBA B+G" userId="7121e74c-9ce3-40e4-85c4-1776d8c9344f" providerId="ADAL" clId="{93168894-5A7D-4E7F-B96F-02BF3C5D4696}" dt="2023-07-18T20:24:05.808" v="2608" actId="2890"/>
        <pc:sldMkLst>
          <pc:docMk/>
          <pc:sldMk cId="2131415205" sldId="351"/>
        </pc:sldMkLst>
      </pc:sldChg>
      <pc:sldChg chg="del">
        <pc:chgData name="Rafael Vecchio | CBA B+G" userId="7121e74c-9ce3-40e4-85c4-1776d8c9344f" providerId="ADAL" clId="{93168894-5A7D-4E7F-B96F-02BF3C5D4696}" dt="2023-07-18T20:05:16.823" v="2520" actId="47"/>
        <pc:sldMkLst>
          <pc:docMk/>
          <pc:sldMk cId="2400386416" sldId="351"/>
        </pc:sldMkLst>
      </pc:sldChg>
      <pc:sldChg chg="add del setBg">
        <pc:chgData name="Rafael Vecchio | CBA B+G" userId="7121e74c-9ce3-40e4-85c4-1776d8c9344f" providerId="ADAL" clId="{93168894-5A7D-4E7F-B96F-02BF3C5D4696}" dt="2023-07-18T20:24:03.767" v="2607"/>
        <pc:sldMkLst>
          <pc:docMk/>
          <pc:sldMk cId="3837353145" sldId="351"/>
        </pc:sldMkLst>
      </pc:sldChg>
      <pc:sldChg chg="addSp delSp modSp add mod">
        <pc:chgData name="Rafael Vecchio | CBA B+G" userId="7121e74c-9ce3-40e4-85c4-1776d8c9344f" providerId="ADAL" clId="{93168894-5A7D-4E7F-B96F-02BF3C5D4696}" dt="2023-07-18T20:26:23.327" v="2644"/>
        <pc:sldMkLst>
          <pc:docMk/>
          <pc:sldMk cId="173874278" sldId="352"/>
        </pc:sldMkLst>
        <pc:spChg chg="del">
          <ac:chgData name="Rafael Vecchio | CBA B+G" userId="7121e74c-9ce3-40e4-85c4-1776d8c9344f" providerId="ADAL" clId="{93168894-5A7D-4E7F-B96F-02BF3C5D4696}" dt="2023-07-18T20:26:22.823" v="2643" actId="478"/>
          <ac:spMkLst>
            <pc:docMk/>
            <pc:sldMk cId="173874278" sldId="352"/>
            <ac:spMk id="3" creationId="{615D41A4-2194-5A55-65DA-6DC31EFC07BB}"/>
          </ac:spMkLst>
        </pc:spChg>
        <pc:spChg chg="add mod">
          <ac:chgData name="Rafael Vecchio | CBA B+G" userId="7121e74c-9ce3-40e4-85c4-1776d8c9344f" providerId="ADAL" clId="{93168894-5A7D-4E7F-B96F-02BF3C5D4696}" dt="2023-07-18T20:26:23.327" v="2644"/>
          <ac:spMkLst>
            <pc:docMk/>
            <pc:sldMk cId="173874278" sldId="352"/>
            <ac:spMk id="5" creationId="{E9D93521-D3B5-016B-5AA4-7572ABF444FB}"/>
          </ac:spMkLst>
        </pc:spChg>
      </pc:sldChg>
      <pc:sldChg chg="addSp delSp modSp add mod delAnim modAnim">
        <pc:chgData name="Rafael Vecchio | CBA B+G" userId="7121e74c-9ce3-40e4-85c4-1776d8c9344f" providerId="ADAL" clId="{93168894-5A7D-4E7F-B96F-02BF3C5D4696}" dt="2023-07-18T20:30:43.289" v="2694" actId="1076"/>
        <pc:sldMkLst>
          <pc:docMk/>
          <pc:sldMk cId="3243247679" sldId="353"/>
        </pc:sldMkLst>
        <pc:spChg chg="mod">
          <ac:chgData name="Rafael Vecchio | CBA B+G" userId="7121e74c-9ce3-40e4-85c4-1776d8c9344f" providerId="ADAL" clId="{93168894-5A7D-4E7F-B96F-02BF3C5D4696}" dt="2023-07-18T20:30:43.289" v="2694" actId="1076"/>
          <ac:spMkLst>
            <pc:docMk/>
            <pc:sldMk cId="3243247679" sldId="353"/>
            <ac:spMk id="4" creationId="{43D9789D-00DF-8EE3-7C9B-D96DEB0FF1B6}"/>
          </ac:spMkLst>
        </pc:spChg>
        <pc:spChg chg="mod">
          <ac:chgData name="Rafael Vecchio | CBA B+G" userId="7121e74c-9ce3-40e4-85c4-1776d8c9344f" providerId="ADAL" clId="{93168894-5A7D-4E7F-B96F-02BF3C5D4696}" dt="2023-07-18T20:30:38.420" v="2693"/>
          <ac:spMkLst>
            <pc:docMk/>
            <pc:sldMk cId="3243247679" sldId="353"/>
            <ac:spMk id="5" creationId="{AEF545A4-F60D-A6D6-41A0-81DB143A8F95}"/>
          </ac:spMkLst>
        </pc:spChg>
        <pc:spChg chg="mod">
          <ac:chgData name="Rafael Vecchio | CBA B+G" userId="7121e74c-9ce3-40e4-85c4-1776d8c9344f" providerId="ADAL" clId="{93168894-5A7D-4E7F-B96F-02BF3C5D4696}" dt="2023-07-18T20:30:38.420" v="2693"/>
          <ac:spMkLst>
            <pc:docMk/>
            <pc:sldMk cId="3243247679" sldId="353"/>
            <ac:spMk id="19" creationId="{59CA16B4-7EA6-1441-E765-D13ACE619490}"/>
          </ac:spMkLst>
        </pc:spChg>
        <pc:spChg chg="mod">
          <ac:chgData name="Rafael Vecchio | CBA B+G" userId="7121e74c-9ce3-40e4-85c4-1776d8c9344f" providerId="ADAL" clId="{93168894-5A7D-4E7F-B96F-02BF3C5D4696}" dt="2023-07-18T20:30:38.420" v="2693"/>
          <ac:spMkLst>
            <pc:docMk/>
            <pc:sldMk cId="3243247679" sldId="353"/>
            <ac:spMk id="21" creationId="{9D7D1337-CCA2-625D-9B32-691A3691100A}"/>
          </ac:spMkLst>
        </pc:spChg>
        <pc:spChg chg="mod">
          <ac:chgData name="Rafael Vecchio | CBA B+G" userId="7121e74c-9ce3-40e4-85c4-1776d8c9344f" providerId="ADAL" clId="{93168894-5A7D-4E7F-B96F-02BF3C5D4696}" dt="2023-07-18T20:30:38.420" v="2693"/>
          <ac:spMkLst>
            <pc:docMk/>
            <pc:sldMk cId="3243247679" sldId="353"/>
            <ac:spMk id="23" creationId="{86D7C0A7-C6C7-D674-9854-C59DD7BDB6DA}"/>
          </ac:spMkLst>
        </pc:spChg>
        <pc:spChg chg="mod">
          <ac:chgData name="Rafael Vecchio | CBA B+G" userId="7121e74c-9ce3-40e4-85c4-1776d8c9344f" providerId="ADAL" clId="{93168894-5A7D-4E7F-B96F-02BF3C5D4696}" dt="2023-07-18T20:30:38.420" v="2693"/>
          <ac:spMkLst>
            <pc:docMk/>
            <pc:sldMk cId="3243247679" sldId="353"/>
            <ac:spMk id="25" creationId="{3B0E2591-0556-D2C0-5DA4-C7AB0B4CA9BB}"/>
          </ac:spMkLst>
        </pc:spChg>
        <pc:spChg chg="mod">
          <ac:chgData name="Rafael Vecchio | CBA B+G" userId="7121e74c-9ce3-40e4-85c4-1776d8c9344f" providerId="ADAL" clId="{93168894-5A7D-4E7F-B96F-02BF3C5D4696}" dt="2023-07-18T20:30:38.420" v="2693"/>
          <ac:spMkLst>
            <pc:docMk/>
            <pc:sldMk cId="3243247679" sldId="353"/>
            <ac:spMk id="27" creationId="{AD4F661B-B1B4-3187-C799-B51884694B42}"/>
          </ac:spMkLst>
        </pc:spChg>
        <pc:grpChg chg="add mod">
          <ac:chgData name="Rafael Vecchio | CBA B+G" userId="7121e74c-9ce3-40e4-85c4-1776d8c9344f" providerId="ADAL" clId="{93168894-5A7D-4E7F-B96F-02BF3C5D4696}" dt="2023-07-18T20:30:38.420" v="2693"/>
          <ac:grpSpMkLst>
            <pc:docMk/>
            <pc:sldMk cId="3243247679" sldId="353"/>
            <ac:grpSpMk id="3" creationId="{6541207B-7329-EC48-D7A8-2D397498ABE0}"/>
          </ac:grpSpMkLst>
        </pc:grpChg>
        <pc:grpChg chg="del">
          <ac:chgData name="Rafael Vecchio | CBA B+G" userId="7121e74c-9ce3-40e4-85c4-1776d8c9344f" providerId="ADAL" clId="{93168894-5A7D-4E7F-B96F-02BF3C5D4696}" dt="2023-07-18T20:30:38.132" v="2692" actId="478"/>
          <ac:grpSpMkLst>
            <pc:docMk/>
            <pc:sldMk cId="3243247679" sldId="353"/>
            <ac:grpSpMk id="7" creationId="{C2C27001-ED61-41BC-7EDC-533483AF3638}"/>
          </ac:grpSpMkLst>
        </pc:grpChg>
        <pc:grpChg chg="del">
          <ac:chgData name="Rafael Vecchio | CBA B+G" userId="7121e74c-9ce3-40e4-85c4-1776d8c9344f" providerId="ADAL" clId="{93168894-5A7D-4E7F-B96F-02BF3C5D4696}" dt="2023-07-18T20:30:38.132" v="2692" actId="478"/>
          <ac:grpSpMkLst>
            <pc:docMk/>
            <pc:sldMk cId="3243247679" sldId="353"/>
            <ac:grpSpMk id="11" creationId="{ED21900A-5342-D02D-D49B-10D17C3CD02E}"/>
          </ac:grpSpMkLst>
        </pc:grpChg>
        <pc:grpChg chg="del">
          <ac:chgData name="Rafael Vecchio | CBA B+G" userId="7121e74c-9ce3-40e4-85c4-1776d8c9344f" providerId="ADAL" clId="{93168894-5A7D-4E7F-B96F-02BF3C5D4696}" dt="2023-07-18T20:30:38.132" v="2692" actId="478"/>
          <ac:grpSpMkLst>
            <pc:docMk/>
            <pc:sldMk cId="3243247679" sldId="353"/>
            <ac:grpSpMk id="15" creationId="{F6835746-3F38-CB36-4CD6-BB1F90BD3E66}"/>
          </ac:grpSpMkLst>
        </pc:grpChg>
        <pc:grpChg chg="add mod">
          <ac:chgData name="Rafael Vecchio | CBA B+G" userId="7121e74c-9ce3-40e4-85c4-1776d8c9344f" providerId="ADAL" clId="{93168894-5A7D-4E7F-B96F-02BF3C5D4696}" dt="2023-07-18T20:30:38.420" v="2693"/>
          <ac:grpSpMkLst>
            <pc:docMk/>
            <pc:sldMk cId="3243247679" sldId="353"/>
            <ac:grpSpMk id="20" creationId="{206D861E-443F-9C46-F57B-FEE73339CB23}"/>
          </ac:grpSpMkLst>
        </pc:grpChg>
        <pc:grpChg chg="add mod">
          <ac:chgData name="Rafael Vecchio | CBA B+G" userId="7121e74c-9ce3-40e4-85c4-1776d8c9344f" providerId="ADAL" clId="{93168894-5A7D-4E7F-B96F-02BF3C5D4696}" dt="2023-07-18T20:30:38.420" v="2693"/>
          <ac:grpSpMkLst>
            <pc:docMk/>
            <pc:sldMk cId="3243247679" sldId="353"/>
            <ac:grpSpMk id="24" creationId="{51C160E1-740C-3D09-D3E1-80B4246AF9E0}"/>
          </ac:grpSpMkLst>
        </pc:grpChg>
        <pc:picChg chg="add del mod">
          <ac:chgData name="Rafael Vecchio | CBA B+G" userId="7121e74c-9ce3-40e4-85c4-1776d8c9344f" providerId="ADAL" clId="{93168894-5A7D-4E7F-B96F-02BF3C5D4696}" dt="2023-07-18T20:30:23.775" v="2691" actId="478"/>
          <ac:picMkLst>
            <pc:docMk/>
            <pc:sldMk cId="3243247679" sldId="353"/>
            <ac:picMk id="2" creationId="{03BDE7D7-4FD8-7D72-F80A-25DA0FECB0AD}"/>
          </ac:picMkLst>
        </pc:picChg>
        <pc:picChg chg="mod">
          <ac:chgData name="Rafael Vecchio | CBA B+G" userId="7121e74c-9ce3-40e4-85c4-1776d8c9344f" providerId="ADAL" clId="{93168894-5A7D-4E7F-B96F-02BF3C5D4696}" dt="2023-07-18T20:30:38.420" v="2693"/>
          <ac:picMkLst>
            <pc:docMk/>
            <pc:sldMk cId="3243247679" sldId="353"/>
            <ac:picMk id="6" creationId="{D7C084DD-DD72-436D-734E-D410ADD1E5D7}"/>
          </ac:picMkLst>
        </pc:picChg>
        <pc:picChg chg="mod">
          <ac:chgData name="Rafael Vecchio | CBA B+G" userId="7121e74c-9ce3-40e4-85c4-1776d8c9344f" providerId="ADAL" clId="{93168894-5A7D-4E7F-B96F-02BF3C5D4696}" dt="2023-07-18T20:30:38.420" v="2693"/>
          <ac:picMkLst>
            <pc:docMk/>
            <pc:sldMk cId="3243247679" sldId="353"/>
            <ac:picMk id="22" creationId="{BCBAE2F6-8506-5DA2-A1AA-165C54A26B2A}"/>
          </ac:picMkLst>
        </pc:picChg>
        <pc:picChg chg="mod">
          <ac:chgData name="Rafael Vecchio | CBA B+G" userId="7121e74c-9ce3-40e4-85c4-1776d8c9344f" providerId="ADAL" clId="{93168894-5A7D-4E7F-B96F-02BF3C5D4696}" dt="2023-07-18T20:30:38.420" v="2693"/>
          <ac:picMkLst>
            <pc:docMk/>
            <pc:sldMk cId="3243247679" sldId="353"/>
            <ac:picMk id="26" creationId="{5BDCFE6C-4951-8AAB-AF72-0FC1AC9A9572}"/>
          </ac:picMkLst>
        </pc:picChg>
      </pc:sldChg>
    </pc:docChg>
  </pc:docChgLst>
  <pc:docChgLst>
    <pc:chgData name="Leonardo Kleinowski | CBA B+G" userId="S::leonardo.kleinowski@cba-bmaisg.com::0627a976-3891-46cc-823e-4451641b2c90" providerId="AD" clId="Web-{B88ACFE3-B5EE-4EE9-A805-E013D9651837}"/>
    <pc:docChg chg="addSld modSld modSection">
      <pc:chgData name="Leonardo Kleinowski | CBA B+G" userId="S::leonardo.kleinowski@cba-bmaisg.com::0627a976-3891-46cc-823e-4451641b2c90" providerId="AD" clId="Web-{B88ACFE3-B5EE-4EE9-A805-E013D9651837}" dt="2023-07-18T14:40:54.675" v="402"/>
      <pc:docMkLst>
        <pc:docMk/>
      </pc:docMkLst>
      <pc:sldChg chg="addSp delSp modSp">
        <pc:chgData name="Leonardo Kleinowski | CBA B+G" userId="S::leonardo.kleinowski@cba-bmaisg.com::0627a976-3891-46cc-823e-4451641b2c90" providerId="AD" clId="Web-{B88ACFE3-B5EE-4EE9-A805-E013D9651837}" dt="2023-07-18T14:38:05.431" v="389"/>
        <pc:sldMkLst>
          <pc:docMk/>
          <pc:sldMk cId="2944111186" sldId="287"/>
        </pc:sldMkLst>
        <pc:spChg chg="del mod">
          <ac:chgData name="Leonardo Kleinowski | CBA B+G" userId="S::leonardo.kleinowski@cba-bmaisg.com::0627a976-3891-46cc-823e-4451641b2c90" providerId="AD" clId="Web-{B88ACFE3-B5EE-4EE9-A805-E013D9651837}" dt="2023-07-18T14:36:33.301" v="356"/>
          <ac:spMkLst>
            <pc:docMk/>
            <pc:sldMk cId="2944111186" sldId="287"/>
            <ac:spMk id="7" creationId="{F27B553C-DC82-0C19-710F-949EDCD3FD90}"/>
          </ac:spMkLst>
        </pc:spChg>
        <pc:spChg chg="add del">
          <ac:chgData name="Leonardo Kleinowski | CBA B+G" userId="S::leonardo.kleinowski@cba-bmaisg.com::0627a976-3891-46cc-823e-4451641b2c90" providerId="AD" clId="Web-{B88ACFE3-B5EE-4EE9-A805-E013D9651837}" dt="2023-07-18T14:38:04.493" v="388"/>
          <ac:spMkLst>
            <pc:docMk/>
            <pc:sldMk cId="2944111186" sldId="287"/>
            <ac:spMk id="8" creationId="{26A0EDCB-FF9C-9BC0-6B9B-68F675865EBF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8:05.431" v="389"/>
          <ac:spMkLst>
            <pc:docMk/>
            <pc:sldMk cId="2944111186" sldId="287"/>
            <ac:spMk id="10" creationId="{38A7FE7F-51CC-B88B-53A7-46B6BAB5182C}"/>
          </ac:spMkLst>
        </pc:spChg>
      </pc:sldChg>
      <pc:sldChg chg="addSp delSp modSp">
        <pc:chgData name="Leonardo Kleinowski | CBA B+G" userId="S::leonardo.kleinowski@cba-bmaisg.com::0627a976-3891-46cc-823e-4451641b2c90" providerId="AD" clId="Web-{B88ACFE3-B5EE-4EE9-A805-E013D9651837}" dt="2023-07-18T14:38:11.728" v="391"/>
        <pc:sldMkLst>
          <pc:docMk/>
          <pc:sldMk cId="283049217" sldId="288"/>
        </pc:sldMkLst>
        <pc:spChg chg="del mod">
          <ac:chgData name="Leonardo Kleinowski | CBA B+G" userId="S::leonardo.kleinowski@cba-bmaisg.com::0627a976-3891-46cc-823e-4451641b2c90" providerId="AD" clId="Web-{B88ACFE3-B5EE-4EE9-A805-E013D9651837}" dt="2023-07-18T14:27:07.738" v="160"/>
          <ac:spMkLst>
            <pc:docMk/>
            <pc:sldMk cId="283049217" sldId="288"/>
            <ac:spMk id="8" creationId="{49D59EE3-930E-17C4-0233-DA3E50CF6CBF}"/>
          </ac:spMkLst>
        </pc:spChg>
        <pc:spChg chg="add del mod">
          <ac:chgData name="Leonardo Kleinowski | CBA B+G" userId="S::leonardo.kleinowski@cba-bmaisg.com::0627a976-3891-46cc-823e-4451641b2c90" providerId="AD" clId="Web-{B88ACFE3-B5EE-4EE9-A805-E013D9651837}" dt="2023-07-18T14:36:15.550" v="354"/>
          <ac:spMkLst>
            <pc:docMk/>
            <pc:sldMk cId="283049217" sldId="288"/>
            <ac:spMk id="9" creationId="{C406E497-58F7-7A3B-E551-1BEF484276BD}"/>
          </ac:spMkLst>
        </pc:spChg>
        <pc:spChg chg="add del">
          <ac:chgData name="Leonardo Kleinowski | CBA B+G" userId="S::leonardo.kleinowski@cba-bmaisg.com::0627a976-3891-46cc-823e-4451641b2c90" providerId="AD" clId="Web-{B88ACFE3-B5EE-4EE9-A805-E013D9651837}" dt="2023-07-18T14:38:09.822" v="390"/>
          <ac:spMkLst>
            <pc:docMk/>
            <pc:sldMk cId="283049217" sldId="288"/>
            <ac:spMk id="11" creationId="{3ADA7319-EDAF-96F0-F7BF-FC1D50E80F4D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8:11.728" v="391"/>
          <ac:spMkLst>
            <pc:docMk/>
            <pc:sldMk cId="283049217" sldId="288"/>
            <ac:spMk id="13" creationId="{170E3CFC-B247-4AD9-9BED-408F5DBC191C}"/>
          </ac:spMkLst>
        </pc:spChg>
      </pc:sldChg>
      <pc:sldChg chg="addSp delSp modSp">
        <pc:chgData name="Leonardo Kleinowski | CBA B+G" userId="S::leonardo.kleinowski@cba-bmaisg.com::0627a976-3891-46cc-823e-4451641b2c90" providerId="AD" clId="Web-{B88ACFE3-B5EE-4EE9-A805-E013D9651837}" dt="2023-07-18T14:38:18.463" v="393"/>
        <pc:sldMkLst>
          <pc:docMk/>
          <pc:sldMk cId="3282621340" sldId="289"/>
        </pc:sldMkLst>
        <pc:spChg chg="del mod">
          <ac:chgData name="Leonardo Kleinowski | CBA B+G" userId="S::leonardo.kleinowski@cba-bmaisg.com::0627a976-3891-46cc-823e-4451641b2c90" providerId="AD" clId="Web-{B88ACFE3-B5EE-4EE9-A805-E013D9651837}" dt="2023-07-18T14:28:14.757" v="173"/>
          <ac:spMkLst>
            <pc:docMk/>
            <pc:sldMk cId="3282621340" sldId="289"/>
            <ac:spMk id="9" creationId="{437E2157-A54B-90D7-3640-ACB6B3567B6F}"/>
          </ac:spMkLst>
        </pc:spChg>
        <pc:spChg chg="add del mod">
          <ac:chgData name="Leonardo Kleinowski | CBA B+G" userId="S::leonardo.kleinowski@cba-bmaisg.com::0627a976-3891-46cc-823e-4451641b2c90" providerId="AD" clId="Web-{B88ACFE3-B5EE-4EE9-A805-E013D9651837}" dt="2023-07-18T14:36:03.846" v="352"/>
          <ac:spMkLst>
            <pc:docMk/>
            <pc:sldMk cId="3282621340" sldId="289"/>
            <ac:spMk id="10" creationId="{DD3E2B2E-5F2B-AD21-F4CC-D6FE9D81B851}"/>
          </ac:spMkLst>
        </pc:spChg>
        <pc:spChg chg="add del mod">
          <ac:chgData name="Leonardo Kleinowski | CBA B+G" userId="S::leonardo.kleinowski@cba-bmaisg.com::0627a976-3891-46cc-823e-4451641b2c90" providerId="AD" clId="Web-{B88ACFE3-B5EE-4EE9-A805-E013D9651837}" dt="2023-07-18T14:38:17.760" v="392"/>
          <ac:spMkLst>
            <pc:docMk/>
            <pc:sldMk cId="3282621340" sldId="289"/>
            <ac:spMk id="12" creationId="{E05002ED-0DB7-8270-0B42-D9FC119F0E21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8:18.463" v="393"/>
          <ac:spMkLst>
            <pc:docMk/>
            <pc:sldMk cId="3282621340" sldId="289"/>
            <ac:spMk id="13" creationId="{EDC53CE1-62C9-D3C0-07DC-0E3BCF3550C1}"/>
          </ac:spMkLst>
        </pc:spChg>
      </pc:sldChg>
      <pc:sldChg chg="addSp delSp modSp">
        <pc:chgData name="Leonardo Kleinowski | CBA B+G" userId="S::leonardo.kleinowski@cba-bmaisg.com::0627a976-3891-46cc-823e-4451641b2c90" providerId="AD" clId="Web-{B88ACFE3-B5EE-4EE9-A805-E013D9651837}" dt="2023-07-18T14:38:25.479" v="395"/>
        <pc:sldMkLst>
          <pc:docMk/>
          <pc:sldMk cId="2831159047" sldId="290"/>
        </pc:sldMkLst>
        <pc:spChg chg="del">
          <ac:chgData name="Leonardo Kleinowski | CBA B+G" userId="S::leonardo.kleinowski@cba-bmaisg.com::0627a976-3891-46cc-823e-4451641b2c90" providerId="AD" clId="Web-{B88ACFE3-B5EE-4EE9-A805-E013D9651837}" dt="2023-07-18T14:29:05.651" v="191"/>
          <ac:spMkLst>
            <pc:docMk/>
            <pc:sldMk cId="2831159047" sldId="290"/>
            <ac:spMk id="9" creationId="{B0080222-D935-C5E3-19F9-449512331585}"/>
          </ac:spMkLst>
        </pc:spChg>
        <pc:spChg chg="add del mod">
          <ac:chgData name="Leonardo Kleinowski | CBA B+G" userId="S::leonardo.kleinowski@cba-bmaisg.com::0627a976-3891-46cc-823e-4451641b2c90" providerId="AD" clId="Web-{B88ACFE3-B5EE-4EE9-A805-E013D9651837}" dt="2023-07-18T14:35:55.580" v="350"/>
          <ac:spMkLst>
            <pc:docMk/>
            <pc:sldMk cId="2831159047" sldId="290"/>
            <ac:spMk id="11" creationId="{C7FC2977-CA8E-1EDF-E072-48C9599D4812}"/>
          </ac:spMkLst>
        </pc:spChg>
        <pc:spChg chg="add del">
          <ac:chgData name="Leonardo Kleinowski | CBA B+G" userId="S::leonardo.kleinowski@cba-bmaisg.com::0627a976-3891-46cc-823e-4451641b2c90" providerId="AD" clId="Web-{B88ACFE3-B5EE-4EE9-A805-E013D9651837}" dt="2023-07-18T14:38:24.760" v="394"/>
          <ac:spMkLst>
            <pc:docMk/>
            <pc:sldMk cId="2831159047" sldId="290"/>
            <ac:spMk id="13" creationId="{4C0F3495-51B0-EA5E-EC03-BB8E2D4BD744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8:25.479" v="395"/>
          <ac:spMkLst>
            <pc:docMk/>
            <pc:sldMk cId="2831159047" sldId="290"/>
            <ac:spMk id="14" creationId="{EDC53CE1-62C9-D3C0-07DC-0E3BCF3550C1}"/>
          </ac:spMkLst>
        </pc:spChg>
      </pc:sldChg>
      <pc:sldChg chg="addSp delSp modSp">
        <pc:chgData name="Leonardo Kleinowski | CBA B+G" userId="S::leonardo.kleinowski@cba-bmaisg.com::0627a976-3891-46cc-823e-4451641b2c90" providerId="AD" clId="Web-{B88ACFE3-B5EE-4EE9-A805-E013D9651837}" dt="2023-07-18T14:38:29.995" v="397"/>
        <pc:sldMkLst>
          <pc:docMk/>
          <pc:sldMk cId="2025872063" sldId="291"/>
        </pc:sldMkLst>
        <pc:spChg chg="del">
          <ac:chgData name="Leonardo Kleinowski | CBA B+G" userId="S::leonardo.kleinowski@cba-bmaisg.com::0627a976-3891-46cc-823e-4451641b2c90" providerId="AD" clId="Web-{B88ACFE3-B5EE-4EE9-A805-E013D9651837}" dt="2023-07-18T14:30:54.016" v="210"/>
          <ac:spMkLst>
            <pc:docMk/>
            <pc:sldMk cId="2025872063" sldId="291"/>
            <ac:spMk id="11" creationId="{FF78FC0D-3279-555B-1FA2-CFABD9D93BF8}"/>
          </ac:spMkLst>
        </pc:spChg>
        <pc:spChg chg="add del mod">
          <ac:chgData name="Leonardo Kleinowski | CBA B+G" userId="S::leonardo.kleinowski@cba-bmaisg.com::0627a976-3891-46cc-823e-4451641b2c90" providerId="AD" clId="Web-{B88ACFE3-B5EE-4EE9-A805-E013D9651837}" dt="2023-07-18T14:38:29.854" v="396"/>
          <ac:spMkLst>
            <pc:docMk/>
            <pc:sldMk cId="2025872063" sldId="291"/>
            <ac:spMk id="12" creationId="{E0B458A7-6130-5BFE-5ADF-1CB7EBD0904A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8:29.995" v="397"/>
          <ac:spMkLst>
            <pc:docMk/>
            <pc:sldMk cId="2025872063" sldId="291"/>
            <ac:spMk id="13" creationId="{EDC53CE1-62C9-D3C0-07DC-0E3BCF3550C1}"/>
          </ac:spMkLst>
        </pc:spChg>
      </pc:sldChg>
      <pc:sldChg chg="addSp delSp modSp">
        <pc:chgData name="Leonardo Kleinowski | CBA B+G" userId="S::leonardo.kleinowski@cba-bmaisg.com::0627a976-3891-46cc-823e-4451641b2c90" providerId="AD" clId="Web-{B88ACFE3-B5EE-4EE9-A805-E013D9651837}" dt="2023-07-18T14:37:56.446" v="387"/>
        <pc:sldMkLst>
          <pc:docMk/>
          <pc:sldMk cId="2181793108" sldId="292"/>
        </pc:sldMkLst>
        <pc:spChg chg="add del">
          <ac:chgData name="Leonardo Kleinowski | CBA B+G" userId="S::leonardo.kleinowski@cba-bmaisg.com::0627a976-3891-46cc-823e-4451641b2c90" providerId="AD" clId="Web-{B88ACFE3-B5EE-4EE9-A805-E013D9651837}" dt="2023-07-18T14:37:55.618" v="386"/>
          <ac:spMkLst>
            <pc:docMk/>
            <pc:sldMk cId="2181793108" sldId="292"/>
            <ac:spMk id="3" creationId="{9F024D08-F368-CCCD-72BD-67AE7145D01A}"/>
          </ac:spMkLst>
        </pc:spChg>
        <pc:spChg chg="del mod">
          <ac:chgData name="Leonardo Kleinowski | CBA B+G" userId="S::leonardo.kleinowski@cba-bmaisg.com::0627a976-3891-46cc-823e-4451641b2c90" providerId="AD" clId="Web-{B88ACFE3-B5EE-4EE9-A805-E013D9651837}" dt="2023-07-18T14:36:41.551" v="358"/>
          <ac:spMkLst>
            <pc:docMk/>
            <pc:sldMk cId="2181793108" sldId="292"/>
            <ac:spMk id="5" creationId="{1729BAC0-3ABC-D12B-04D2-FD19F80EACF7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7:56.446" v="387"/>
          <ac:spMkLst>
            <pc:docMk/>
            <pc:sldMk cId="2181793108" sldId="292"/>
            <ac:spMk id="8" creationId="{86145F40-68C2-193E-2049-5AB9312BB7DE}"/>
          </ac:spMkLst>
        </pc:spChg>
      </pc:sldChg>
      <pc:sldChg chg="addSp delSp modSp">
        <pc:chgData name="Leonardo Kleinowski | CBA B+G" userId="S::leonardo.kleinowski@cba-bmaisg.com::0627a976-3891-46cc-823e-4451641b2c90" providerId="AD" clId="Web-{B88ACFE3-B5EE-4EE9-A805-E013D9651837}" dt="2023-07-18T14:38:35.042" v="399"/>
        <pc:sldMkLst>
          <pc:docMk/>
          <pc:sldMk cId="3530752604" sldId="293"/>
        </pc:sldMkLst>
        <pc:spChg chg="add del mod">
          <ac:chgData name="Leonardo Kleinowski | CBA B+G" userId="S::leonardo.kleinowski@cba-bmaisg.com::0627a976-3891-46cc-823e-4451641b2c90" providerId="AD" clId="Web-{B88ACFE3-B5EE-4EE9-A805-E013D9651837}" dt="2023-07-18T14:38:34.354" v="398"/>
          <ac:spMkLst>
            <pc:docMk/>
            <pc:sldMk cId="3530752604" sldId="293"/>
            <ac:spMk id="11" creationId="{0600BF3E-3F4E-702F-F7EC-5151E650CF14}"/>
          </ac:spMkLst>
        </pc:spChg>
        <pc:spChg chg="del">
          <ac:chgData name="Leonardo Kleinowski | CBA B+G" userId="S::leonardo.kleinowski@cba-bmaisg.com::0627a976-3891-46cc-823e-4451641b2c90" providerId="AD" clId="Web-{B88ACFE3-B5EE-4EE9-A805-E013D9651837}" dt="2023-07-18T14:35:45.157" v="347"/>
          <ac:spMkLst>
            <pc:docMk/>
            <pc:sldMk cId="3530752604" sldId="293"/>
            <ac:spMk id="13" creationId="{CEC664A6-AF74-28A3-35FB-67799462E2DD}"/>
          </ac:spMkLst>
        </pc:spChg>
        <pc:spChg chg="add">
          <ac:chgData name="Leonardo Kleinowski | CBA B+G" userId="S::leonardo.kleinowski@cba-bmaisg.com::0627a976-3891-46cc-823e-4451641b2c90" providerId="AD" clId="Web-{B88ACFE3-B5EE-4EE9-A805-E013D9651837}" dt="2023-07-18T14:38:35.042" v="399"/>
          <ac:spMkLst>
            <pc:docMk/>
            <pc:sldMk cId="3530752604" sldId="293"/>
            <ac:spMk id="14" creationId="{EDC53CE1-62C9-D3C0-07DC-0E3BCF3550C1}"/>
          </ac:spMkLst>
        </pc:spChg>
      </pc:sldChg>
      <pc:sldChg chg="modSp">
        <pc:chgData name="Leonardo Kleinowski | CBA B+G" userId="S::leonardo.kleinowski@cba-bmaisg.com::0627a976-3891-46cc-823e-4451641b2c90" providerId="AD" clId="Web-{B88ACFE3-B5EE-4EE9-A805-E013D9651837}" dt="2023-07-18T14:14:27.649" v="2" actId="20577"/>
        <pc:sldMkLst>
          <pc:docMk/>
          <pc:sldMk cId="4161098726" sldId="314"/>
        </pc:sldMkLst>
        <pc:spChg chg="mod">
          <ac:chgData name="Leonardo Kleinowski | CBA B+G" userId="S::leonardo.kleinowski@cba-bmaisg.com::0627a976-3891-46cc-823e-4451641b2c90" providerId="AD" clId="Web-{B88ACFE3-B5EE-4EE9-A805-E013D9651837}" dt="2023-07-18T14:14:27.649" v="2" actId="20577"/>
          <ac:spMkLst>
            <pc:docMk/>
            <pc:sldMk cId="4161098726" sldId="314"/>
            <ac:spMk id="23" creationId="{4648E373-9279-D494-35F9-2CECAF3CB5C9}"/>
          </ac:spMkLst>
        </pc:spChg>
      </pc:sldChg>
      <pc:sldChg chg="modSp">
        <pc:chgData name="Leonardo Kleinowski | CBA B+G" userId="S::leonardo.kleinowski@cba-bmaisg.com::0627a976-3891-46cc-823e-4451641b2c90" providerId="AD" clId="Web-{B88ACFE3-B5EE-4EE9-A805-E013D9651837}" dt="2023-07-18T14:14:42.463" v="24" actId="20577"/>
        <pc:sldMkLst>
          <pc:docMk/>
          <pc:sldMk cId="2336699345" sldId="315"/>
        </pc:sldMkLst>
        <pc:spChg chg="mod">
          <ac:chgData name="Leonardo Kleinowski | CBA B+G" userId="S::leonardo.kleinowski@cba-bmaisg.com::0627a976-3891-46cc-823e-4451641b2c90" providerId="AD" clId="Web-{B88ACFE3-B5EE-4EE9-A805-E013D9651837}" dt="2023-07-18T14:14:42.463" v="24" actId="20577"/>
          <ac:spMkLst>
            <pc:docMk/>
            <pc:sldMk cId="2336699345" sldId="315"/>
            <ac:spMk id="23" creationId="{4648E373-9279-D494-35F9-2CECAF3CB5C9}"/>
          </ac:spMkLst>
        </pc:spChg>
      </pc:sldChg>
      <pc:sldChg chg="modSp">
        <pc:chgData name="Leonardo Kleinowski | CBA B+G" userId="S::leonardo.kleinowski@cba-bmaisg.com::0627a976-3891-46cc-823e-4451641b2c90" providerId="AD" clId="Web-{B88ACFE3-B5EE-4EE9-A805-E013D9651837}" dt="2023-07-18T14:14:54.088" v="27" actId="20577"/>
        <pc:sldMkLst>
          <pc:docMk/>
          <pc:sldMk cId="2568316869" sldId="316"/>
        </pc:sldMkLst>
        <pc:spChg chg="mod">
          <ac:chgData name="Leonardo Kleinowski | CBA B+G" userId="S::leonardo.kleinowski@cba-bmaisg.com::0627a976-3891-46cc-823e-4451641b2c90" providerId="AD" clId="Web-{B88ACFE3-B5EE-4EE9-A805-E013D9651837}" dt="2023-07-18T14:14:54.088" v="27" actId="20577"/>
          <ac:spMkLst>
            <pc:docMk/>
            <pc:sldMk cId="2568316869" sldId="316"/>
            <ac:spMk id="23" creationId="{4648E373-9279-D494-35F9-2CECAF3CB5C9}"/>
          </ac:spMkLst>
        </pc:spChg>
      </pc:sldChg>
      <pc:sldChg chg="addSp delSp add replId">
        <pc:chgData name="Leonardo Kleinowski | CBA B+G" userId="S::leonardo.kleinowski@cba-bmaisg.com::0627a976-3891-46cc-823e-4451641b2c90" providerId="AD" clId="Web-{B88ACFE3-B5EE-4EE9-A805-E013D9651837}" dt="2023-07-18T14:40:54.675" v="402"/>
        <pc:sldMkLst>
          <pc:docMk/>
          <pc:sldMk cId="2400386416" sldId="351"/>
        </pc:sldMkLst>
        <pc:spChg chg="add">
          <ac:chgData name="Leonardo Kleinowski | CBA B+G" userId="S::leonardo.kleinowski@cba-bmaisg.com::0627a976-3891-46cc-823e-4451641b2c90" providerId="AD" clId="Web-{B88ACFE3-B5EE-4EE9-A805-E013D9651837}" dt="2023-07-18T14:40:54.675" v="402"/>
          <ac:spMkLst>
            <pc:docMk/>
            <pc:sldMk cId="2400386416" sldId="351"/>
            <ac:spMk id="2" creationId="{EDC53CE1-62C9-D3C0-07DC-0E3BCF3550C1}"/>
          </ac:spMkLst>
        </pc:spChg>
        <pc:spChg chg="del">
          <ac:chgData name="Leonardo Kleinowski | CBA B+G" userId="S::leonardo.kleinowski@cba-bmaisg.com::0627a976-3891-46cc-823e-4451641b2c90" providerId="AD" clId="Web-{B88ACFE3-B5EE-4EE9-A805-E013D9651837}" dt="2023-07-18T14:40:54.128" v="401"/>
          <ac:spMkLst>
            <pc:docMk/>
            <pc:sldMk cId="2400386416" sldId="351"/>
            <ac:spMk id="23" creationId="{4648E373-9279-D494-35F9-2CECAF3CB5C9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F3694DD5-2DA5-4618-B524-4B69D4F35414}"/>
    <pc:docChg chg="addSld delSld modSld sldOrd modSection">
      <pc:chgData name="Leonardo Kleinowski | CBA B+G" userId="S::leonardo.kleinowski@cba-bmaisg.com::0627a976-3891-46cc-823e-4451641b2c90" providerId="AD" clId="Web-{F3694DD5-2DA5-4618-B524-4B69D4F35414}" dt="2023-07-14T14:11:50.481" v="805" actId="20577"/>
      <pc:docMkLst>
        <pc:docMk/>
      </pc:docMkLst>
      <pc:sldChg chg="modSp">
        <pc:chgData name="Leonardo Kleinowski | CBA B+G" userId="S::leonardo.kleinowski@cba-bmaisg.com::0627a976-3891-46cc-823e-4451641b2c90" providerId="AD" clId="Web-{F3694DD5-2DA5-4618-B524-4B69D4F35414}" dt="2023-07-14T14:11:50.481" v="805" actId="20577"/>
        <pc:sldMkLst>
          <pc:docMk/>
          <pc:sldMk cId="1950313191" sldId="321"/>
        </pc:sldMkLst>
        <pc:spChg chg="mod">
          <ac:chgData name="Leonardo Kleinowski | CBA B+G" userId="S::leonardo.kleinowski@cba-bmaisg.com::0627a976-3891-46cc-823e-4451641b2c90" providerId="AD" clId="Web-{F3694DD5-2DA5-4618-B524-4B69D4F35414}" dt="2023-07-14T14:11:50.481" v="805" actId="20577"/>
          <ac:spMkLst>
            <pc:docMk/>
            <pc:sldMk cId="1950313191" sldId="321"/>
            <ac:spMk id="5" creationId="{A2838369-62FD-CBAC-589F-19C99F1AFD4E}"/>
          </ac:spMkLst>
        </pc:spChg>
      </pc:sldChg>
      <pc:sldChg chg="modSp">
        <pc:chgData name="Leonardo Kleinowski | CBA B+G" userId="S::leonardo.kleinowski@cba-bmaisg.com::0627a976-3891-46cc-823e-4451641b2c90" providerId="AD" clId="Web-{F3694DD5-2DA5-4618-B524-4B69D4F35414}" dt="2023-07-14T13:58:27.649" v="706" actId="1076"/>
        <pc:sldMkLst>
          <pc:docMk/>
          <pc:sldMk cId="2525045059" sldId="323"/>
        </pc:sldMkLst>
        <pc:spChg chg="mod">
          <ac:chgData name="Leonardo Kleinowski | CBA B+G" userId="S::leonardo.kleinowski@cba-bmaisg.com::0627a976-3891-46cc-823e-4451641b2c90" providerId="AD" clId="Web-{F3694DD5-2DA5-4618-B524-4B69D4F35414}" dt="2023-07-14T13:58:27.649" v="706" actId="1076"/>
          <ac:spMkLst>
            <pc:docMk/>
            <pc:sldMk cId="2525045059" sldId="323"/>
            <ac:spMk id="11" creationId="{10F62EEF-1A18-DE93-FA39-6503DB24205B}"/>
          </ac:spMkLst>
        </pc:spChg>
      </pc:sldChg>
      <pc:sldChg chg="addSp delSp modSp del">
        <pc:chgData name="Leonardo Kleinowski | CBA B+G" userId="S::leonardo.kleinowski@cba-bmaisg.com::0627a976-3891-46cc-823e-4451641b2c90" providerId="AD" clId="Web-{F3694DD5-2DA5-4618-B524-4B69D4F35414}" dt="2023-07-14T13:36:35.929" v="443"/>
        <pc:sldMkLst>
          <pc:docMk/>
          <pc:sldMk cId="389718799" sldId="330"/>
        </pc:sldMkLst>
        <pc:spChg chg="mod">
          <ac:chgData name="Leonardo Kleinowski | CBA B+G" userId="S::leonardo.kleinowski@cba-bmaisg.com::0627a976-3891-46cc-823e-4451641b2c90" providerId="AD" clId="Web-{F3694DD5-2DA5-4618-B524-4B69D4F35414}" dt="2023-07-14T13:18:33.793" v="60" actId="1076"/>
          <ac:spMkLst>
            <pc:docMk/>
            <pc:sldMk cId="389718799" sldId="330"/>
            <ac:spMk id="2" creationId="{C34FBE5C-ED39-15F3-0851-96CD803DF0D7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18:12.152" v="42" actId="20577"/>
          <ac:spMkLst>
            <pc:docMk/>
            <pc:sldMk cId="389718799" sldId="330"/>
            <ac:spMk id="3" creationId="{2BF9A731-729E-49D7-0DBC-7951D262388D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15:46.414" v="16"/>
          <ac:spMkLst>
            <pc:docMk/>
            <pc:sldMk cId="389718799" sldId="330"/>
            <ac:spMk id="4" creationId="{A49B537A-0094-A030-B9E1-C7B699868288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18:55.544" v="68" actId="20577"/>
          <ac:spMkLst>
            <pc:docMk/>
            <pc:sldMk cId="389718799" sldId="330"/>
            <ac:spMk id="8" creationId="{F14A8638-9966-B023-83BA-0485A5C37763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19:16.435" v="71" actId="1076"/>
          <ac:spMkLst>
            <pc:docMk/>
            <pc:sldMk cId="389718799" sldId="330"/>
            <ac:spMk id="10" creationId="{9A1002E8-E1D9-3AAB-0CE1-448F00D3B0B2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16:44.916" v="29" actId="20577"/>
          <ac:spMkLst>
            <pc:docMk/>
            <pc:sldMk cId="389718799" sldId="330"/>
            <ac:spMk id="18" creationId="{FA22E197-ADFA-C7C1-9012-2B9EC0696F70}"/>
          </ac:spMkLst>
        </pc:spChg>
        <pc:picChg chg="del">
          <ac:chgData name="Leonardo Kleinowski | CBA B+G" userId="S::leonardo.kleinowski@cba-bmaisg.com::0627a976-3891-46cc-823e-4451641b2c90" providerId="AD" clId="Web-{F3694DD5-2DA5-4618-B524-4B69D4F35414}" dt="2023-07-14T13:14:41.538" v="4"/>
          <ac:picMkLst>
            <pc:docMk/>
            <pc:sldMk cId="389718799" sldId="330"/>
            <ac:picMk id="20" creationId="{662AC2E5-2DE0-5C63-B49F-04CF4CD3079A}"/>
          </ac:picMkLst>
        </pc:picChg>
        <pc:cxnChg chg="add del">
          <ac:chgData name="Leonardo Kleinowski | CBA B+G" userId="S::leonardo.kleinowski@cba-bmaisg.com::0627a976-3891-46cc-823e-4451641b2c90" providerId="AD" clId="Web-{F3694DD5-2DA5-4618-B524-4B69D4F35414}" dt="2023-07-14T13:15:48.758" v="17"/>
          <ac:cxnSpMkLst>
            <pc:docMk/>
            <pc:sldMk cId="389718799" sldId="330"/>
            <ac:cxnSpMk id="5" creationId="{213D260E-B46F-FA89-FF3A-15CF53525FCB}"/>
          </ac:cxnSpMkLst>
        </pc:cxnChg>
        <pc:cxnChg chg="add mod">
          <ac:chgData name="Leonardo Kleinowski | CBA B+G" userId="S::leonardo.kleinowski@cba-bmaisg.com::0627a976-3891-46cc-823e-4451641b2c90" providerId="AD" clId="Web-{F3694DD5-2DA5-4618-B524-4B69D4F35414}" dt="2023-07-14T13:16:09.931" v="23"/>
          <ac:cxnSpMkLst>
            <pc:docMk/>
            <pc:sldMk cId="389718799" sldId="330"/>
            <ac:cxnSpMk id="6" creationId="{7FE083D5-2764-1D89-04EE-C9108B2B1F5A}"/>
          </ac:cxnSpMkLst>
        </pc:cxnChg>
        <pc:cxnChg chg="add mod">
          <ac:chgData name="Leonardo Kleinowski | CBA B+G" userId="S::leonardo.kleinowski@cba-bmaisg.com::0627a976-3891-46cc-823e-4451641b2c90" providerId="AD" clId="Web-{F3694DD5-2DA5-4618-B524-4B69D4F35414}" dt="2023-07-14T13:16:20.712" v="26"/>
          <ac:cxnSpMkLst>
            <pc:docMk/>
            <pc:sldMk cId="389718799" sldId="330"/>
            <ac:cxnSpMk id="7" creationId="{B0F6EE4F-FEDC-87F1-9715-528EF64CC33A}"/>
          </ac:cxnSpMkLst>
        </pc:cxnChg>
      </pc:sldChg>
      <pc:sldChg chg="addSp delSp modSp add del replId">
        <pc:chgData name="Leonardo Kleinowski | CBA B+G" userId="S::leonardo.kleinowski@cba-bmaisg.com::0627a976-3891-46cc-823e-4451641b2c90" providerId="AD" clId="Web-{F3694DD5-2DA5-4618-B524-4B69D4F35414}" dt="2023-07-14T13:40:54.217" v="510"/>
        <pc:sldMkLst>
          <pc:docMk/>
          <pc:sldMk cId="2745766353" sldId="334"/>
        </pc:sldMkLst>
        <pc:spChg chg="mod">
          <ac:chgData name="Leonardo Kleinowski | CBA B+G" userId="S::leonardo.kleinowski@cba-bmaisg.com::0627a976-3891-46cc-823e-4451641b2c90" providerId="AD" clId="Web-{F3694DD5-2DA5-4618-B524-4B69D4F35414}" dt="2023-07-14T13:29:50.044" v="266" actId="20577"/>
          <ac:spMkLst>
            <pc:docMk/>
            <pc:sldMk cId="2745766353" sldId="334"/>
            <ac:spMk id="2" creationId="{C34FBE5C-ED39-15F3-0851-96CD803DF0D7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38:38.838" v="480" actId="20577"/>
          <ac:spMkLst>
            <pc:docMk/>
            <pc:sldMk cId="2745766353" sldId="334"/>
            <ac:spMk id="3" creationId="{2BF9A731-729E-49D7-0DBC-7951D262388D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38:01.259" v="468" actId="1076"/>
          <ac:spMkLst>
            <pc:docMk/>
            <pc:sldMk cId="2745766353" sldId="334"/>
            <ac:spMk id="4" creationId="{A49B537A-0094-A030-B9E1-C7B699868288}"/>
          </ac:spMkLst>
        </pc:spChg>
        <pc:spChg chg="add del mod">
          <ac:chgData name="Leonardo Kleinowski | CBA B+G" userId="S::leonardo.kleinowski@cba-bmaisg.com::0627a976-3891-46cc-823e-4451641b2c90" providerId="AD" clId="Web-{F3694DD5-2DA5-4618-B524-4B69D4F35414}" dt="2023-07-14T13:28:50.449" v="239"/>
          <ac:spMkLst>
            <pc:docMk/>
            <pc:sldMk cId="2745766353" sldId="334"/>
            <ac:spMk id="5" creationId="{DAC5DC75-2AD6-8705-6138-9C49477F17EB}"/>
          </ac:spMkLst>
        </pc:spChg>
        <pc:spChg chg="del mod">
          <ac:chgData name="Leonardo Kleinowski | CBA B+G" userId="S::leonardo.kleinowski@cba-bmaisg.com::0627a976-3891-46cc-823e-4451641b2c90" providerId="AD" clId="Web-{F3694DD5-2DA5-4618-B524-4B69D4F35414}" dt="2023-07-14T13:32:45.299" v="332"/>
          <ac:spMkLst>
            <pc:docMk/>
            <pc:sldMk cId="2745766353" sldId="334"/>
            <ac:spMk id="8" creationId="{F14A8638-9966-B023-83BA-0485A5C37763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38:01.212" v="467" actId="1076"/>
          <ac:spMkLst>
            <pc:docMk/>
            <pc:sldMk cId="2745766353" sldId="334"/>
            <ac:spMk id="9" creationId="{6D97819C-B124-FE69-B897-33E782C62277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38:29.776" v="477" actId="1076"/>
          <ac:spMkLst>
            <pc:docMk/>
            <pc:sldMk cId="2745766353" sldId="334"/>
            <ac:spMk id="10" creationId="{9A1002E8-E1D9-3AAB-0CE1-448F00D3B0B2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6:11.116" v="438" actId="20577"/>
          <ac:spMkLst>
            <pc:docMk/>
            <pc:sldMk cId="2745766353" sldId="334"/>
            <ac:spMk id="13" creationId="{C1E5D17F-B740-1D1F-34AC-13E2AB19FC46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9:02.011" v="486" actId="1076"/>
          <ac:spMkLst>
            <pc:docMk/>
            <pc:sldMk cId="2745766353" sldId="334"/>
            <ac:spMk id="14" creationId="{F9FBDBA4-6B31-606E-A33A-47E13622D26A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9:22.402" v="492" actId="1076"/>
          <ac:spMkLst>
            <pc:docMk/>
            <pc:sldMk cId="2745766353" sldId="334"/>
            <ac:spMk id="15" creationId="{123D2501-A0D2-ED48-F0C5-397699A66B5A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9:32.090" v="495" actId="20577"/>
          <ac:spMkLst>
            <pc:docMk/>
            <pc:sldMk cId="2745766353" sldId="334"/>
            <ac:spMk id="16" creationId="{3DA28771-013C-C86F-6EA9-966DD937B0A3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9:33.824" v="496" actId="20577"/>
          <ac:spMkLst>
            <pc:docMk/>
            <pc:sldMk cId="2745766353" sldId="334"/>
            <ac:spMk id="17" creationId="{BBB5CA39-8CE9-3042-0079-806904842A19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38:06.588" v="471" actId="1076"/>
          <ac:spMkLst>
            <pc:docMk/>
            <pc:sldMk cId="2745766353" sldId="334"/>
            <ac:spMk id="18" creationId="{FA22E197-ADFA-C7C1-9012-2B9EC0696F70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6:49.101" v="446" actId="1076"/>
          <ac:spMkLst>
            <pc:docMk/>
            <pc:sldMk cId="2745766353" sldId="334"/>
            <ac:spMk id="19" creationId="{CDD2C8BD-B2E8-7D02-D12F-0B186205685A}"/>
          </ac:spMkLst>
        </pc:spChg>
        <pc:spChg chg="add mod">
          <ac:chgData name="Leonardo Kleinowski | CBA B+G" userId="S::leonardo.kleinowski@cba-bmaisg.com::0627a976-3891-46cc-823e-4451641b2c90" providerId="AD" clId="Web-{F3694DD5-2DA5-4618-B524-4B69D4F35414}" dt="2023-07-14T13:36:46.179" v="445" actId="1076"/>
          <ac:spMkLst>
            <pc:docMk/>
            <pc:sldMk cId="2745766353" sldId="334"/>
            <ac:spMk id="20" creationId="{2EA372C8-7C0B-2BB3-9616-8D9D678D194A}"/>
          </ac:spMkLst>
        </pc:spChg>
        <pc:spChg chg="del">
          <ac:chgData name="Leonardo Kleinowski | CBA B+G" userId="S::leonardo.kleinowski@cba-bmaisg.com::0627a976-3891-46cc-823e-4451641b2c90" providerId="AD" clId="Web-{F3694DD5-2DA5-4618-B524-4B69D4F35414}" dt="2023-07-14T13:19:26.092" v="74"/>
          <ac:spMkLst>
            <pc:docMk/>
            <pc:sldMk cId="2745766353" sldId="334"/>
            <ac:spMk id="23" creationId="{B446FC6A-9E79-066C-D4C2-0F268E696FD9}"/>
          </ac:spMkLst>
        </pc:spChg>
        <pc:spChg chg="del">
          <ac:chgData name="Leonardo Kleinowski | CBA B+G" userId="S::leonardo.kleinowski@cba-bmaisg.com::0627a976-3891-46cc-823e-4451641b2c90" providerId="AD" clId="Web-{F3694DD5-2DA5-4618-B524-4B69D4F35414}" dt="2023-07-14T13:19:25.248" v="73"/>
          <ac:spMkLst>
            <pc:docMk/>
            <pc:sldMk cId="2745766353" sldId="334"/>
            <ac:spMk id="25" creationId="{167BF4B8-83F5-BD38-D1E6-AC1793744EC4}"/>
          </ac:spMkLst>
        </pc:spChg>
        <pc:cxnChg chg="mod">
          <ac:chgData name="Leonardo Kleinowski | CBA B+G" userId="S::leonardo.kleinowski@cba-bmaisg.com::0627a976-3891-46cc-823e-4451641b2c90" providerId="AD" clId="Web-{F3694DD5-2DA5-4618-B524-4B69D4F35414}" dt="2023-07-14T13:38:01.291" v="469" actId="1076"/>
          <ac:cxnSpMkLst>
            <pc:docMk/>
            <pc:sldMk cId="2745766353" sldId="334"/>
            <ac:cxnSpMk id="6" creationId="{7FE083D5-2764-1D89-04EE-C9108B2B1F5A}"/>
          </ac:cxnSpMkLst>
        </pc:cxnChg>
        <pc:cxnChg chg="mod">
          <ac:chgData name="Leonardo Kleinowski | CBA B+G" userId="S::leonardo.kleinowski@cba-bmaisg.com::0627a976-3891-46cc-823e-4451641b2c90" providerId="AD" clId="Web-{F3694DD5-2DA5-4618-B524-4B69D4F35414}" dt="2023-07-14T13:38:01.322" v="470" actId="1076"/>
          <ac:cxnSpMkLst>
            <pc:docMk/>
            <pc:sldMk cId="2745766353" sldId="334"/>
            <ac:cxnSpMk id="7" creationId="{B0F6EE4F-FEDC-87F1-9715-528EF64CC33A}"/>
          </ac:cxnSpMkLst>
        </pc:cxnChg>
      </pc:sldChg>
      <pc:sldChg chg="del">
        <pc:chgData name="Leonardo Kleinowski | CBA B+G" userId="S::leonardo.kleinowski@cba-bmaisg.com::0627a976-3891-46cc-823e-4451641b2c90" providerId="AD" clId="Web-{F3694DD5-2DA5-4618-B524-4B69D4F35414}" dt="2023-07-14T13:14:27.694" v="1"/>
        <pc:sldMkLst>
          <pc:docMk/>
          <pc:sldMk cId="3573470030" sldId="334"/>
        </pc:sldMkLst>
      </pc:sldChg>
      <pc:sldChg chg="del">
        <pc:chgData name="Leonardo Kleinowski | CBA B+G" userId="S::leonardo.kleinowski@cba-bmaisg.com::0627a976-3891-46cc-823e-4451641b2c90" providerId="AD" clId="Web-{F3694DD5-2DA5-4618-B524-4B69D4F35414}" dt="2023-07-14T13:14:32.491" v="2"/>
        <pc:sldMkLst>
          <pc:docMk/>
          <pc:sldMk cId="696428083" sldId="335"/>
        </pc:sldMkLst>
      </pc:sldChg>
      <pc:sldChg chg="add del replId">
        <pc:chgData name="Leonardo Kleinowski | CBA B+G" userId="S::leonardo.kleinowski@cba-bmaisg.com::0627a976-3891-46cc-823e-4451641b2c90" providerId="AD" clId="Web-{F3694DD5-2DA5-4618-B524-4B69D4F35414}" dt="2023-07-14T13:40:54.217" v="509"/>
        <pc:sldMkLst>
          <pc:docMk/>
          <pc:sldMk cId="3954316466" sldId="335"/>
        </pc:sldMkLst>
      </pc:sldChg>
      <pc:sldChg chg="modSp add ord replId">
        <pc:chgData name="Leonardo Kleinowski | CBA B+G" userId="S::leonardo.kleinowski@cba-bmaisg.com::0627a976-3891-46cc-823e-4451641b2c90" providerId="AD" clId="Web-{F3694DD5-2DA5-4618-B524-4B69D4F35414}" dt="2023-07-14T13:42:25.469" v="529"/>
        <pc:sldMkLst>
          <pc:docMk/>
          <pc:sldMk cId="1305457673" sldId="336"/>
        </pc:sldMkLst>
        <pc:spChg chg="mod">
          <ac:chgData name="Leonardo Kleinowski | CBA B+G" userId="S::leonardo.kleinowski@cba-bmaisg.com::0627a976-3891-46cc-823e-4451641b2c90" providerId="AD" clId="Web-{F3694DD5-2DA5-4618-B524-4B69D4F35414}" dt="2023-07-14T13:40:25.419" v="506" actId="20577"/>
          <ac:spMkLst>
            <pc:docMk/>
            <pc:sldMk cId="1305457673" sldId="336"/>
            <ac:spMk id="9" creationId="{6D97819C-B124-FE69-B897-33E782C62277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40:44.013" v="507" actId="20577"/>
          <ac:spMkLst>
            <pc:docMk/>
            <pc:sldMk cId="1305457673" sldId="336"/>
            <ac:spMk id="16" creationId="{3DA28771-013C-C86F-6EA9-966DD937B0A3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40:47.170" v="508" actId="20577"/>
          <ac:spMkLst>
            <pc:docMk/>
            <pc:sldMk cId="1305457673" sldId="336"/>
            <ac:spMk id="17" creationId="{BBB5CA39-8CE9-3042-0079-806904842A19}"/>
          </ac:spMkLst>
        </pc:spChg>
        <pc:spChg chg="mod">
          <ac:chgData name="Leonardo Kleinowski | CBA B+G" userId="S::leonardo.kleinowski@cba-bmaisg.com::0627a976-3891-46cc-823e-4451641b2c90" providerId="AD" clId="Web-{F3694DD5-2DA5-4618-B524-4B69D4F35414}" dt="2023-07-14T13:40:19.044" v="505" actId="1076"/>
          <ac:spMkLst>
            <pc:docMk/>
            <pc:sldMk cId="1305457673" sldId="336"/>
            <ac:spMk id="18" creationId="{FA22E197-ADFA-C7C1-9012-2B9EC0696F70}"/>
          </ac:spMkLst>
        </pc:spChg>
      </pc:sldChg>
      <pc:sldChg chg="add replId">
        <pc:chgData name="Leonardo Kleinowski | CBA B+G" userId="S::leonardo.kleinowski@cba-bmaisg.com::0627a976-3891-46cc-823e-4451641b2c90" providerId="AD" clId="Web-{F3694DD5-2DA5-4618-B524-4B69D4F35414}" dt="2023-07-14T13:41:00.607" v="511"/>
        <pc:sldMkLst>
          <pc:docMk/>
          <pc:sldMk cId="2961498796" sldId="337"/>
        </pc:sldMkLst>
      </pc:sldChg>
      <pc:sldChg chg="add replId">
        <pc:chgData name="Leonardo Kleinowski | CBA B+G" userId="S::leonardo.kleinowski@cba-bmaisg.com::0627a976-3891-46cc-823e-4451641b2c90" providerId="AD" clId="Web-{F3694DD5-2DA5-4618-B524-4B69D4F35414}" dt="2023-07-14T13:41:03.342" v="512"/>
        <pc:sldMkLst>
          <pc:docMk/>
          <pc:sldMk cId="1925115336" sldId="338"/>
        </pc:sldMkLst>
      </pc:sldChg>
    </pc:docChg>
  </pc:docChgLst>
  <pc:docChgLst>
    <pc:chgData name="Leonardo Kleinowski | CBA B+G" userId="S::leonardo.kleinowski@cba-bmaisg.com::0627a976-3891-46cc-823e-4451641b2c90" providerId="AD" clId="Web-{ED159C99-CC8D-48B3-A141-1A9D50082477}"/>
    <pc:docChg chg="modSld">
      <pc:chgData name="Leonardo Kleinowski | CBA B+G" userId="S::leonardo.kleinowski@cba-bmaisg.com::0627a976-3891-46cc-823e-4451641b2c90" providerId="AD" clId="Web-{ED159C99-CC8D-48B3-A141-1A9D50082477}" dt="2023-08-18T21:04:55.664" v="398" actId="20577"/>
      <pc:docMkLst>
        <pc:docMk/>
      </pc:docMkLst>
      <pc:sldChg chg="modSp">
        <pc:chgData name="Leonardo Kleinowski | CBA B+G" userId="S::leonardo.kleinowski@cba-bmaisg.com::0627a976-3891-46cc-823e-4451641b2c90" providerId="AD" clId="Web-{ED159C99-CC8D-48B3-A141-1A9D50082477}" dt="2023-08-18T20:55:36.071" v="86" actId="1076"/>
        <pc:sldMkLst>
          <pc:docMk/>
          <pc:sldMk cId="1306378702" sldId="264"/>
        </pc:sldMkLst>
        <pc:spChg chg="mod">
          <ac:chgData name="Leonardo Kleinowski | CBA B+G" userId="S::leonardo.kleinowski@cba-bmaisg.com::0627a976-3891-46cc-823e-4451641b2c90" providerId="AD" clId="Web-{ED159C99-CC8D-48B3-A141-1A9D50082477}" dt="2023-08-18T20:55:36.071" v="86" actId="1076"/>
          <ac:spMkLst>
            <pc:docMk/>
            <pc:sldMk cId="1306378702" sldId="264"/>
            <ac:spMk id="15" creationId="{708F4D3B-9267-10D3-D1DD-EB09FD5B0044}"/>
          </ac:spMkLst>
        </pc:spChg>
        <pc:spChg chg="mod">
          <ac:chgData name="Leonardo Kleinowski | CBA B+G" userId="S::leonardo.kleinowski@cba-bmaisg.com::0627a976-3891-46cc-823e-4451641b2c90" providerId="AD" clId="Web-{ED159C99-CC8D-48B3-A141-1A9D50082477}" dt="2023-08-18T20:55:07.711" v="74" actId="20577"/>
          <ac:spMkLst>
            <pc:docMk/>
            <pc:sldMk cId="1306378702" sldId="264"/>
            <ac:spMk id="48" creationId="{4E92EFD8-2321-2D7C-8316-FA108E6FB601}"/>
          </ac:spMkLst>
        </pc:spChg>
      </pc:sldChg>
      <pc:sldChg chg="modSp">
        <pc:chgData name="Leonardo Kleinowski | CBA B+G" userId="S::leonardo.kleinowski@cba-bmaisg.com::0627a976-3891-46cc-823e-4451641b2c90" providerId="AD" clId="Web-{ED159C99-CC8D-48B3-A141-1A9D50082477}" dt="2023-08-18T20:57:40.075" v="140" actId="20577"/>
        <pc:sldMkLst>
          <pc:docMk/>
          <pc:sldMk cId="3099418054" sldId="282"/>
        </pc:sldMkLst>
        <pc:spChg chg="mod">
          <ac:chgData name="Leonardo Kleinowski | CBA B+G" userId="S::leonardo.kleinowski@cba-bmaisg.com::0627a976-3891-46cc-823e-4451641b2c90" providerId="AD" clId="Web-{ED159C99-CC8D-48B3-A141-1A9D50082477}" dt="2023-08-18T20:57:40.075" v="140" actId="20577"/>
          <ac:spMkLst>
            <pc:docMk/>
            <pc:sldMk cId="3099418054" sldId="282"/>
            <ac:spMk id="68" creationId="{5BEE7D18-6700-0020-8E7D-061E5D0A63D9}"/>
          </ac:spMkLst>
        </pc:spChg>
      </pc:sldChg>
      <pc:sldChg chg="modSp">
        <pc:chgData name="Leonardo Kleinowski | CBA B+G" userId="S::leonardo.kleinowski@cba-bmaisg.com::0627a976-3891-46cc-823e-4451641b2c90" providerId="AD" clId="Web-{ED159C99-CC8D-48B3-A141-1A9D50082477}" dt="2023-08-18T20:58:29.857" v="164" actId="20577"/>
        <pc:sldMkLst>
          <pc:docMk/>
          <pc:sldMk cId="340740587" sldId="283"/>
        </pc:sldMkLst>
        <pc:spChg chg="mod">
          <ac:chgData name="Leonardo Kleinowski | CBA B+G" userId="S::leonardo.kleinowski@cba-bmaisg.com::0627a976-3891-46cc-823e-4451641b2c90" providerId="AD" clId="Web-{ED159C99-CC8D-48B3-A141-1A9D50082477}" dt="2023-08-18T20:58:29.857" v="164" actId="20577"/>
          <ac:spMkLst>
            <pc:docMk/>
            <pc:sldMk cId="340740587" sldId="283"/>
            <ac:spMk id="68" creationId="{5BEE7D18-6700-0020-8E7D-061E5D0A63D9}"/>
          </ac:spMkLst>
        </pc:spChg>
      </pc:sldChg>
      <pc:sldChg chg="modSp">
        <pc:chgData name="Leonardo Kleinowski | CBA B+G" userId="S::leonardo.kleinowski@cba-bmaisg.com::0627a976-3891-46cc-823e-4451641b2c90" providerId="AD" clId="Web-{ED159C99-CC8D-48B3-A141-1A9D50082477}" dt="2023-08-18T20:58:55.233" v="174" actId="20577"/>
        <pc:sldMkLst>
          <pc:docMk/>
          <pc:sldMk cId="1930396866" sldId="284"/>
        </pc:sldMkLst>
        <pc:spChg chg="mod">
          <ac:chgData name="Leonardo Kleinowski | CBA B+G" userId="S::leonardo.kleinowski@cba-bmaisg.com::0627a976-3891-46cc-823e-4451641b2c90" providerId="AD" clId="Web-{ED159C99-CC8D-48B3-A141-1A9D50082477}" dt="2023-08-18T20:58:55.233" v="174" actId="20577"/>
          <ac:spMkLst>
            <pc:docMk/>
            <pc:sldMk cId="1930396866" sldId="284"/>
            <ac:spMk id="68" creationId="{5BEE7D18-6700-0020-8E7D-061E5D0A63D9}"/>
          </ac:spMkLst>
        </pc:spChg>
      </pc:sldChg>
      <pc:sldChg chg="addSp delSp modSp">
        <pc:chgData name="Leonardo Kleinowski | CBA B+G" userId="S::leonardo.kleinowski@cba-bmaisg.com::0627a976-3891-46cc-823e-4451641b2c90" providerId="AD" clId="Web-{ED159C99-CC8D-48B3-A141-1A9D50082477}" dt="2023-08-18T20:56:48.261" v="123"/>
        <pc:sldMkLst>
          <pc:docMk/>
          <pc:sldMk cId="1475009730" sldId="285"/>
        </pc:sldMkLst>
        <pc:spChg chg="add del">
          <ac:chgData name="Leonardo Kleinowski | CBA B+G" userId="S::leonardo.kleinowski@cba-bmaisg.com::0627a976-3891-46cc-823e-4451641b2c90" providerId="AD" clId="Web-{ED159C99-CC8D-48B3-A141-1A9D50082477}" dt="2023-08-18T20:56:44.729" v="122"/>
          <ac:spMkLst>
            <pc:docMk/>
            <pc:sldMk cId="1475009730" sldId="285"/>
            <ac:spMk id="6" creationId="{36D24121-C93F-EB2E-5EFE-0270F1C8A68A}"/>
          </ac:spMkLst>
        </pc:spChg>
        <pc:spChg chg="add del mod">
          <ac:chgData name="Leonardo Kleinowski | CBA B+G" userId="S::leonardo.kleinowski@cba-bmaisg.com::0627a976-3891-46cc-823e-4451641b2c90" providerId="AD" clId="Web-{ED159C99-CC8D-48B3-A141-1A9D50082477}" dt="2023-08-18T20:56:48.261" v="123"/>
          <ac:spMkLst>
            <pc:docMk/>
            <pc:sldMk cId="1475009730" sldId="285"/>
            <ac:spMk id="68" creationId="{5BEE7D18-6700-0020-8E7D-061E5D0A63D9}"/>
          </ac:spMkLst>
        </pc:spChg>
      </pc:sldChg>
      <pc:sldChg chg="modSp">
        <pc:chgData name="Leonardo Kleinowski | CBA B+G" userId="S::leonardo.kleinowski@cba-bmaisg.com::0627a976-3891-46cc-823e-4451641b2c90" providerId="AD" clId="Web-{ED159C99-CC8D-48B3-A141-1A9D50082477}" dt="2023-08-18T21:04:55.664" v="398" actId="20577"/>
        <pc:sldMkLst>
          <pc:docMk/>
          <pc:sldMk cId="761600543" sldId="294"/>
        </pc:sldMkLst>
        <pc:spChg chg="mod">
          <ac:chgData name="Leonardo Kleinowski | CBA B+G" userId="S::leonardo.kleinowski@cba-bmaisg.com::0627a976-3891-46cc-823e-4451641b2c90" providerId="AD" clId="Web-{ED159C99-CC8D-48B3-A141-1A9D50082477}" dt="2023-08-18T21:04:55.664" v="398" actId="20577"/>
          <ac:spMkLst>
            <pc:docMk/>
            <pc:sldMk cId="761600543" sldId="294"/>
            <ac:spMk id="61" creationId="{499AF539-730F-CB19-09B9-07BFEEC0D08D}"/>
          </ac:spMkLst>
        </pc:spChg>
        <pc:spChg chg="mod">
          <ac:chgData name="Leonardo Kleinowski | CBA B+G" userId="S::leonardo.kleinowski@cba-bmaisg.com::0627a976-3891-46cc-823e-4451641b2c90" providerId="AD" clId="Web-{ED159C99-CC8D-48B3-A141-1A9D50082477}" dt="2023-08-18T21:04:50.601" v="394" actId="20577"/>
          <ac:spMkLst>
            <pc:docMk/>
            <pc:sldMk cId="761600543" sldId="294"/>
            <ac:spMk id="62" creationId="{83162B76-F22B-040E-8E71-8D7FF06E4942}"/>
          </ac:spMkLst>
        </pc:spChg>
        <pc:spChg chg="mod">
          <ac:chgData name="Leonardo Kleinowski | CBA B+G" userId="S::leonardo.kleinowski@cba-bmaisg.com::0627a976-3891-46cc-823e-4451641b2c90" providerId="AD" clId="Web-{ED159C99-CC8D-48B3-A141-1A9D50082477}" dt="2023-08-18T21:04:47.820" v="381" actId="20577"/>
          <ac:spMkLst>
            <pc:docMk/>
            <pc:sldMk cId="761600543" sldId="294"/>
            <ac:spMk id="63" creationId="{70A8B1E6-9351-B3E5-9880-E3DD9EE2BF34}"/>
          </ac:spMkLst>
        </pc:spChg>
        <pc:spChg chg="mod">
          <ac:chgData name="Leonardo Kleinowski | CBA B+G" userId="S::leonardo.kleinowski@cba-bmaisg.com::0627a976-3891-46cc-823e-4451641b2c90" providerId="AD" clId="Web-{ED159C99-CC8D-48B3-A141-1A9D50082477}" dt="2023-08-18T21:04:43.132" v="340" actId="20577"/>
          <ac:spMkLst>
            <pc:docMk/>
            <pc:sldMk cId="761600543" sldId="294"/>
            <ac:spMk id="67" creationId="{96443BA6-F0C3-FD8E-843A-FC342F3E8DF8}"/>
          </ac:spMkLst>
        </pc:spChg>
      </pc:sldChg>
      <pc:sldChg chg="modSp">
        <pc:chgData name="Leonardo Kleinowski | CBA B+G" userId="S::leonardo.kleinowski@cba-bmaisg.com::0627a976-3891-46cc-823e-4451641b2c90" providerId="AD" clId="Web-{ED159C99-CC8D-48B3-A141-1A9D50082477}" dt="2023-08-18T21:01:43.784" v="194" actId="20577"/>
        <pc:sldMkLst>
          <pc:docMk/>
          <pc:sldMk cId="2568316869" sldId="316"/>
        </pc:sldMkLst>
        <pc:spChg chg="mod">
          <ac:chgData name="Leonardo Kleinowski | CBA B+G" userId="S::leonardo.kleinowski@cba-bmaisg.com::0627a976-3891-46cc-823e-4451641b2c90" providerId="AD" clId="Web-{ED159C99-CC8D-48B3-A141-1A9D50082477}" dt="2023-08-18T21:01:43.784" v="194" actId="20577"/>
          <ac:spMkLst>
            <pc:docMk/>
            <pc:sldMk cId="2568316869" sldId="316"/>
            <ac:spMk id="23" creationId="{4648E373-9279-D494-35F9-2CECAF3CB5C9}"/>
          </ac:spMkLst>
        </pc:spChg>
      </pc:sldChg>
      <pc:sldChg chg="addSp delSp modSp">
        <pc:chgData name="Leonardo Kleinowski | CBA B+G" userId="S::leonardo.kleinowski@cba-bmaisg.com::0627a976-3891-46cc-823e-4451641b2c90" providerId="AD" clId="Web-{ED159C99-CC8D-48B3-A141-1A9D50082477}" dt="2023-08-18T20:54:01.928" v="14" actId="20577"/>
        <pc:sldMkLst>
          <pc:docMk/>
          <pc:sldMk cId="1560725332" sldId="319"/>
        </pc:sldMkLst>
        <pc:spChg chg="del">
          <ac:chgData name="Leonardo Kleinowski | CBA B+G" userId="S::leonardo.kleinowski@cba-bmaisg.com::0627a976-3891-46cc-823e-4451641b2c90" providerId="AD" clId="Web-{ED159C99-CC8D-48B3-A141-1A9D50082477}" dt="2023-08-18T20:52:36.317" v="2"/>
          <ac:spMkLst>
            <pc:docMk/>
            <pc:sldMk cId="1560725332" sldId="319"/>
            <ac:spMk id="4" creationId="{43D9789D-00DF-8EE3-7C9B-D96DEB0FF1B6}"/>
          </ac:spMkLst>
        </pc:spChg>
        <pc:spChg chg="add mod">
          <ac:chgData name="Leonardo Kleinowski | CBA B+G" userId="S::leonardo.kleinowski@cba-bmaisg.com::0627a976-3891-46cc-823e-4451641b2c90" providerId="AD" clId="Web-{ED159C99-CC8D-48B3-A141-1A9D50082477}" dt="2023-08-18T20:54:01.928" v="14" actId="20577"/>
          <ac:spMkLst>
            <pc:docMk/>
            <pc:sldMk cId="1560725332" sldId="319"/>
            <ac:spMk id="6" creationId="{0FBB8DE3-8956-44CF-CA0C-1F5F6027A001}"/>
          </ac:spMkLst>
        </pc:spChg>
        <pc:spChg chg="mod">
          <ac:chgData name="Leonardo Kleinowski | CBA B+G" userId="S::leonardo.kleinowski@cba-bmaisg.com::0627a976-3891-46cc-823e-4451641b2c90" providerId="AD" clId="Web-{ED159C99-CC8D-48B3-A141-1A9D50082477}" dt="2023-08-18T20:52:26.082" v="1" actId="20577"/>
          <ac:spMkLst>
            <pc:docMk/>
            <pc:sldMk cId="1560725332" sldId="319"/>
            <ac:spMk id="18" creationId="{B8A82FFB-309C-B5B0-290F-C8C7D2EB352A}"/>
          </ac:spMkLst>
        </pc:spChg>
      </pc:sldChg>
      <pc:sldChg chg="addSp delSp">
        <pc:chgData name="Leonardo Kleinowski | CBA B+G" userId="S::leonardo.kleinowski@cba-bmaisg.com::0627a976-3891-46cc-823e-4451641b2c90" providerId="AD" clId="Web-{ED159C99-CC8D-48B3-A141-1A9D50082477}" dt="2023-08-18T20:54:14.054" v="16"/>
        <pc:sldMkLst>
          <pc:docMk/>
          <pc:sldMk cId="3243247679" sldId="353"/>
        </pc:sldMkLst>
        <pc:spChg chg="del">
          <ac:chgData name="Leonardo Kleinowski | CBA B+G" userId="S::leonardo.kleinowski@cba-bmaisg.com::0627a976-3891-46cc-823e-4451641b2c90" providerId="AD" clId="Web-{ED159C99-CC8D-48B3-A141-1A9D50082477}" dt="2023-08-18T20:54:13.413" v="15"/>
          <ac:spMkLst>
            <pc:docMk/>
            <pc:sldMk cId="3243247679" sldId="353"/>
            <ac:spMk id="4" creationId="{43D9789D-00DF-8EE3-7C9B-D96DEB0FF1B6}"/>
          </ac:spMkLst>
        </pc:spChg>
        <pc:spChg chg="add">
          <ac:chgData name="Leonardo Kleinowski | CBA B+G" userId="S::leonardo.kleinowski@cba-bmaisg.com::0627a976-3891-46cc-823e-4451641b2c90" providerId="AD" clId="Web-{ED159C99-CC8D-48B3-A141-1A9D50082477}" dt="2023-08-18T20:54:14.054" v="16"/>
          <ac:spMkLst>
            <pc:docMk/>
            <pc:sldMk cId="3243247679" sldId="353"/>
            <ac:spMk id="9" creationId="{477357F4-5DC0-2F3D-615C-48F5E0882355}"/>
          </ac:spMkLst>
        </pc:spChg>
      </pc:sldChg>
    </pc:docChg>
  </pc:docChgLst>
  <pc:docChgLst>
    <pc:chgData name="Leonardo Kleinowski" userId="0627a976-3891-46cc-823e-4451641b2c90" providerId="ADAL" clId="{B8D96EB3-FED6-8844-B76A-54C73AC845F5}"/>
    <pc:docChg chg="undo custSel modSld">
      <pc:chgData name="Leonardo Kleinowski" userId="0627a976-3891-46cc-823e-4451641b2c90" providerId="ADAL" clId="{B8D96EB3-FED6-8844-B76A-54C73AC845F5}" dt="2023-06-28T12:10:32.322" v="39" actId="14100"/>
      <pc:docMkLst>
        <pc:docMk/>
      </pc:docMkLst>
      <pc:sldChg chg="delCm">
        <pc:chgData name="Leonardo Kleinowski" userId="0627a976-3891-46cc-823e-4451641b2c90" providerId="ADAL" clId="{B8D96EB3-FED6-8844-B76A-54C73AC845F5}" dt="2023-06-28T11:57:01.054" v="1"/>
        <pc:sldMkLst>
          <pc:docMk/>
          <pc:sldMk cId="4137911385" sldId="2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eonardo Kleinowski" userId="0627a976-3891-46cc-823e-4451641b2c90" providerId="ADAL" clId="{B8D96EB3-FED6-8844-B76A-54C73AC845F5}" dt="2023-06-28T11:56:34.418" v="0"/>
              <pc2:cmMkLst xmlns:pc2="http://schemas.microsoft.com/office/powerpoint/2019/9/main/command">
                <pc:docMk/>
                <pc:sldMk cId="4137911385" sldId="257"/>
                <pc2:cmMk id="{EDD9627D-85B1-4694-9BE0-E347CFBE66C9}"/>
              </pc2:cmMkLst>
            </pc226:cmChg>
            <pc226:cmChg xmlns:pc226="http://schemas.microsoft.com/office/powerpoint/2022/06/main/command" chg="del">
              <pc226:chgData name="Leonardo Kleinowski" userId="0627a976-3891-46cc-823e-4451641b2c90" providerId="ADAL" clId="{B8D96EB3-FED6-8844-B76A-54C73AC845F5}" dt="2023-06-28T11:57:01.054" v="1"/>
              <pc2:cmMkLst xmlns:pc2="http://schemas.microsoft.com/office/powerpoint/2019/9/main/command">
                <pc:docMk/>
                <pc:sldMk cId="4137911385" sldId="257"/>
                <pc2:cmMk id="{3A0B6D99-9DBF-444A-80CA-59FFEB376BF0}"/>
              </pc2:cmMkLst>
            </pc226:cmChg>
          </p:ext>
        </pc:extLst>
      </pc:sldChg>
      <pc:sldChg chg="modSp">
        <pc:chgData name="Leonardo Kleinowski" userId="0627a976-3891-46cc-823e-4451641b2c90" providerId="ADAL" clId="{B8D96EB3-FED6-8844-B76A-54C73AC845F5}" dt="2023-06-28T12:01:55.479" v="8" actId="14100"/>
        <pc:sldMkLst>
          <pc:docMk/>
          <pc:sldMk cId="1794129840" sldId="262"/>
        </pc:sldMkLst>
        <pc:spChg chg="mod">
          <ac:chgData name="Leonardo Kleinowski" userId="0627a976-3891-46cc-823e-4451641b2c90" providerId="ADAL" clId="{B8D96EB3-FED6-8844-B76A-54C73AC845F5}" dt="2023-06-28T12:01:55.479" v="8" actId="14100"/>
          <ac:spMkLst>
            <pc:docMk/>
            <pc:sldMk cId="1794129840" sldId="262"/>
            <ac:spMk id="5" creationId="{CC4EDF19-C7F1-2985-B201-8B055C51A3EC}"/>
          </ac:spMkLst>
        </pc:spChg>
      </pc:sldChg>
      <pc:sldChg chg="modSp">
        <pc:chgData name="Leonardo Kleinowski" userId="0627a976-3891-46cc-823e-4451641b2c90" providerId="ADAL" clId="{B8D96EB3-FED6-8844-B76A-54C73AC845F5}" dt="2023-06-28T12:10:32.322" v="39" actId="14100"/>
        <pc:sldMkLst>
          <pc:docMk/>
          <pc:sldMk cId="1860305430" sldId="265"/>
        </pc:sldMkLst>
        <pc:spChg chg="mod">
          <ac:chgData name="Leonardo Kleinowski" userId="0627a976-3891-46cc-823e-4451641b2c90" providerId="ADAL" clId="{B8D96EB3-FED6-8844-B76A-54C73AC845F5}" dt="2023-06-28T12:10:32.322" v="39" actId="14100"/>
          <ac:spMkLst>
            <pc:docMk/>
            <pc:sldMk cId="1860305430" sldId="265"/>
            <ac:spMk id="4" creationId="{43D9789D-00DF-8EE3-7C9B-D96DEB0FF1B6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B4098001-E452-FBCD-08BD-8E752BDC48F0}"/>
    <pc:docChg chg="modSld">
      <pc:chgData name="Leonardo Kleinowski | CBA B+G" userId="S::leonardo.kleinowski@cba-bmaisg.com::0627a976-3891-46cc-823e-4451641b2c90" providerId="AD" clId="Web-{B4098001-E452-FBCD-08BD-8E752BDC48F0}" dt="2023-07-03T17:23:36.409" v="11" actId="20577"/>
      <pc:docMkLst>
        <pc:docMk/>
      </pc:docMkLst>
      <pc:sldChg chg="addSp modSp">
        <pc:chgData name="Leonardo Kleinowski | CBA B+G" userId="S::leonardo.kleinowski@cba-bmaisg.com::0627a976-3891-46cc-823e-4451641b2c90" providerId="AD" clId="Web-{B4098001-E452-FBCD-08BD-8E752BDC48F0}" dt="2023-07-03T17:23:19.424" v="9" actId="1076"/>
        <pc:sldMkLst>
          <pc:docMk/>
          <pc:sldMk cId="2404716482" sldId="263"/>
        </pc:sldMkLst>
        <pc:picChg chg="add mod">
          <ac:chgData name="Leonardo Kleinowski | CBA B+G" userId="S::leonardo.kleinowski@cba-bmaisg.com::0627a976-3891-46cc-823e-4451641b2c90" providerId="AD" clId="Web-{B4098001-E452-FBCD-08BD-8E752BDC48F0}" dt="2023-07-03T17:23:19.424" v="9" actId="1076"/>
          <ac:picMkLst>
            <pc:docMk/>
            <pc:sldMk cId="2404716482" sldId="263"/>
            <ac:picMk id="2" creationId="{5CBAECD9-66A6-FA96-AF7A-F74614333E6C}"/>
          </ac:picMkLst>
        </pc:picChg>
      </pc:sldChg>
      <pc:sldChg chg="modSp">
        <pc:chgData name="Leonardo Kleinowski | CBA B+G" userId="S::leonardo.kleinowski@cba-bmaisg.com::0627a976-3891-46cc-823e-4451641b2c90" providerId="AD" clId="Web-{B4098001-E452-FBCD-08BD-8E752BDC48F0}" dt="2023-07-03T17:23:36.409" v="11" actId="20577"/>
        <pc:sldMkLst>
          <pc:docMk/>
          <pc:sldMk cId="206912642" sldId="272"/>
        </pc:sldMkLst>
        <pc:spChg chg="mod">
          <ac:chgData name="Leonardo Kleinowski | CBA B+G" userId="S::leonardo.kleinowski@cba-bmaisg.com::0627a976-3891-46cc-823e-4451641b2c90" providerId="AD" clId="Web-{B4098001-E452-FBCD-08BD-8E752BDC48F0}" dt="2023-07-03T17:23:36.409" v="11" actId="20577"/>
          <ac:spMkLst>
            <pc:docMk/>
            <pc:sldMk cId="206912642" sldId="272"/>
            <ac:spMk id="5" creationId="{7EC15CE1-3AEE-0FCF-012F-03ECBB4FB0DD}"/>
          </ac:spMkLst>
        </pc:spChg>
      </pc:sldChg>
      <pc:sldChg chg="addSp modSp">
        <pc:chgData name="Leonardo Kleinowski | CBA B+G" userId="S::leonardo.kleinowski@cba-bmaisg.com::0627a976-3891-46cc-823e-4451641b2c90" providerId="AD" clId="Web-{B4098001-E452-FBCD-08BD-8E752BDC48F0}" dt="2023-07-03T17:22:31.110" v="4" actId="1076"/>
        <pc:sldMkLst>
          <pc:docMk/>
          <pc:sldMk cId="3253534956" sldId="273"/>
        </pc:sldMkLst>
        <pc:picChg chg="add mod">
          <ac:chgData name="Leonardo Kleinowski | CBA B+G" userId="S::leonardo.kleinowski@cba-bmaisg.com::0627a976-3891-46cc-823e-4451641b2c90" providerId="AD" clId="Web-{B4098001-E452-FBCD-08BD-8E752BDC48F0}" dt="2023-07-03T17:22:31.110" v="4" actId="1076"/>
          <ac:picMkLst>
            <pc:docMk/>
            <pc:sldMk cId="3253534956" sldId="273"/>
            <ac:picMk id="4" creationId="{A0911C7A-07A3-13DE-A88E-80ADE6A15380}"/>
          </ac:picMkLst>
        </pc:picChg>
      </pc:sldChg>
    </pc:docChg>
  </pc:docChgLst>
  <pc:docChgLst>
    <pc:chgData name="Eduardo Goulart | CBA B+G" userId="8c9075f2-cab7-4379-a1cf-aa5a23e852b3" providerId="ADAL" clId="{938EAA3F-4482-4F6A-A203-AE92CD5B1ED8}"/>
    <pc:docChg chg="undo custSel addSld delSld modSld sldOrd addSection delSection modSection">
      <pc:chgData name="Eduardo Goulart | CBA B+G" userId="8c9075f2-cab7-4379-a1cf-aa5a23e852b3" providerId="ADAL" clId="{938EAA3F-4482-4F6A-A203-AE92CD5B1ED8}" dt="2023-07-13T15:03:43.118" v="934"/>
      <pc:docMkLst>
        <pc:docMk/>
      </pc:docMkLst>
      <pc:sldChg chg="addSp delSp modSp mod ord delCm">
        <pc:chgData name="Eduardo Goulart | CBA B+G" userId="8c9075f2-cab7-4379-a1cf-aa5a23e852b3" providerId="ADAL" clId="{938EAA3F-4482-4F6A-A203-AE92CD5B1ED8}" dt="2023-07-13T14:57:53.351" v="833" actId="1076"/>
        <pc:sldMkLst>
          <pc:docMk/>
          <pc:sldMk cId="2210866551" sldId="256"/>
        </pc:sldMkLst>
        <pc:spChg chg="add mod">
          <ac:chgData name="Eduardo Goulart | CBA B+G" userId="8c9075f2-cab7-4379-a1cf-aa5a23e852b3" providerId="ADAL" clId="{938EAA3F-4482-4F6A-A203-AE92CD5B1ED8}" dt="2023-07-13T14:32:11.623" v="372" actId="1076"/>
          <ac:spMkLst>
            <pc:docMk/>
            <pc:sldMk cId="2210866551" sldId="256"/>
            <ac:spMk id="4" creationId="{6878AD55-F078-43E7-E060-6B2B3B350AAF}"/>
          </ac:spMkLst>
        </pc:spChg>
        <pc:spChg chg="add mod">
          <ac:chgData name="Eduardo Goulart | CBA B+G" userId="8c9075f2-cab7-4379-a1cf-aa5a23e852b3" providerId="ADAL" clId="{938EAA3F-4482-4F6A-A203-AE92CD5B1ED8}" dt="2023-07-13T14:57:53.351" v="833" actId="1076"/>
          <ac:spMkLst>
            <pc:docMk/>
            <pc:sldMk cId="2210866551" sldId="256"/>
            <ac:spMk id="5" creationId="{A174810C-0B58-FD2E-58CE-A2C76CF72B14}"/>
          </ac:spMkLst>
        </pc:spChg>
        <pc:picChg chg="add del mod">
          <ac:chgData name="Eduardo Goulart | CBA B+G" userId="8c9075f2-cab7-4379-a1cf-aa5a23e852b3" providerId="ADAL" clId="{938EAA3F-4482-4F6A-A203-AE92CD5B1ED8}" dt="2023-07-13T14:27:05.760" v="171" actId="478"/>
          <ac:picMkLst>
            <pc:docMk/>
            <pc:sldMk cId="2210866551" sldId="256"/>
            <ac:picMk id="3" creationId="{B18CD4D5-6266-1016-692D-0DA58C9428D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2:49.796" v="121"/>
              <pc2:cmMkLst xmlns:pc2="http://schemas.microsoft.com/office/powerpoint/2019/9/main/command">
                <pc:docMk/>
                <pc:sldMk cId="2210866551" sldId="256"/>
                <pc2:cmMk id="{A39467A8-4771-4FB9-91D3-B861F58D615D}"/>
              </pc2:cmMkLst>
            </pc226:cmChg>
          </p:ext>
        </pc:extLst>
      </pc:sldChg>
      <pc:sldChg chg="modSp mod ord delCm">
        <pc:chgData name="Eduardo Goulart | CBA B+G" userId="8c9075f2-cab7-4379-a1cf-aa5a23e852b3" providerId="ADAL" clId="{938EAA3F-4482-4F6A-A203-AE92CD5B1ED8}" dt="2023-07-13T14:33:02.409" v="376"/>
        <pc:sldMkLst>
          <pc:docMk/>
          <pc:sldMk cId="4137911385" sldId="257"/>
        </pc:sldMkLst>
        <pc:spChg chg="mod">
          <ac:chgData name="Eduardo Goulart | CBA B+G" userId="8c9075f2-cab7-4379-a1cf-aa5a23e852b3" providerId="ADAL" clId="{938EAA3F-4482-4F6A-A203-AE92CD5B1ED8}" dt="2023-07-13T14:07:50.168" v="8" actId="1076"/>
          <ac:spMkLst>
            <pc:docMk/>
            <pc:sldMk cId="4137911385" sldId="257"/>
            <ac:spMk id="2" creationId="{D71D8E99-42C4-E964-8BC9-AEED3264F51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2:52.872" v="122"/>
              <pc2:cmMkLst xmlns:pc2="http://schemas.microsoft.com/office/powerpoint/2019/9/main/command">
                <pc:docMk/>
                <pc:sldMk cId="4137911385" sldId="257"/>
                <pc2:cmMk id="{5195FDA0-9047-4719-9829-9D49080C8FF2}"/>
              </pc2:cmMkLst>
            </pc226:cmChg>
          </p:ext>
        </pc:extLst>
      </pc:sldChg>
      <pc:sldChg chg="addSp delSp modSp mod ord delAnim delCm modCm">
        <pc:chgData name="Eduardo Goulart | CBA B+G" userId="8c9075f2-cab7-4379-a1cf-aa5a23e852b3" providerId="ADAL" clId="{938EAA3F-4482-4F6A-A203-AE92CD5B1ED8}" dt="2023-07-13T14:58:03.863" v="860" actId="14100"/>
        <pc:sldMkLst>
          <pc:docMk/>
          <pc:sldMk cId="1760440247" sldId="260"/>
        </pc:sldMkLst>
        <pc:spChg chg="add mod">
          <ac:chgData name="Eduardo Goulart | CBA B+G" userId="8c9075f2-cab7-4379-a1cf-aa5a23e852b3" providerId="ADAL" clId="{938EAA3F-4482-4F6A-A203-AE92CD5B1ED8}" dt="2023-07-13T14:29:53.743" v="265" actId="1076"/>
          <ac:spMkLst>
            <pc:docMk/>
            <pc:sldMk cId="1760440247" sldId="260"/>
            <ac:spMk id="2" creationId="{30959ADA-7A4B-BF94-3DD6-1AD6062502EB}"/>
          </ac:spMkLst>
        </pc:spChg>
        <pc:spChg chg="mod">
          <ac:chgData name="Eduardo Goulart | CBA B+G" userId="8c9075f2-cab7-4379-a1cf-aa5a23e852b3" providerId="ADAL" clId="{938EAA3F-4482-4F6A-A203-AE92CD5B1ED8}" dt="2023-07-13T14:29:58.095" v="266" actId="1076"/>
          <ac:spMkLst>
            <pc:docMk/>
            <pc:sldMk cId="1760440247" sldId="260"/>
            <ac:spMk id="4" creationId="{43D9789D-00DF-8EE3-7C9B-D96DEB0FF1B6}"/>
          </ac:spMkLst>
        </pc:spChg>
        <pc:spChg chg="add mod">
          <ac:chgData name="Eduardo Goulart | CBA B+G" userId="8c9075f2-cab7-4379-a1cf-aa5a23e852b3" providerId="ADAL" clId="{938EAA3F-4482-4F6A-A203-AE92CD5B1ED8}" dt="2023-07-13T14:29:53.743" v="265" actId="1076"/>
          <ac:spMkLst>
            <pc:docMk/>
            <pc:sldMk cId="1760440247" sldId="260"/>
            <ac:spMk id="5" creationId="{B77D2FF1-1780-5D5D-28B0-4EF6E0D4A23A}"/>
          </ac:spMkLst>
        </pc:spChg>
        <pc:spChg chg="add mod">
          <ac:chgData name="Eduardo Goulart | CBA B+G" userId="8c9075f2-cab7-4379-a1cf-aa5a23e852b3" providerId="ADAL" clId="{938EAA3F-4482-4F6A-A203-AE92CD5B1ED8}" dt="2023-07-13T14:29:53.743" v="265" actId="1076"/>
          <ac:spMkLst>
            <pc:docMk/>
            <pc:sldMk cId="1760440247" sldId="260"/>
            <ac:spMk id="6" creationId="{B556F7B2-5CE4-E991-B569-311769F4839A}"/>
          </ac:spMkLst>
        </pc:spChg>
        <pc:spChg chg="add mod">
          <ac:chgData name="Eduardo Goulart | CBA B+G" userId="8c9075f2-cab7-4379-a1cf-aa5a23e852b3" providerId="ADAL" clId="{938EAA3F-4482-4F6A-A203-AE92CD5B1ED8}" dt="2023-07-13T14:58:03.863" v="860" actId="14100"/>
          <ac:spMkLst>
            <pc:docMk/>
            <pc:sldMk cId="1760440247" sldId="260"/>
            <ac:spMk id="7" creationId="{2E0FDF56-B8F3-75B8-2743-486DA8856D4D}"/>
          </ac:spMkLst>
        </pc:spChg>
        <pc:spChg chg="mod">
          <ac:chgData name="Eduardo Goulart | CBA B+G" userId="8c9075f2-cab7-4379-a1cf-aa5a23e852b3" providerId="ADAL" clId="{938EAA3F-4482-4F6A-A203-AE92CD5B1ED8}" dt="2023-07-13T14:30:23.572" v="271" actId="2711"/>
          <ac:spMkLst>
            <pc:docMk/>
            <pc:sldMk cId="1760440247" sldId="260"/>
            <ac:spMk id="8" creationId="{178B42DF-2303-309A-AEA2-9E8136B7E42F}"/>
          </ac:spMkLst>
        </pc:spChg>
        <pc:picChg chg="del">
          <ac:chgData name="Eduardo Goulart | CBA B+G" userId="8c9075f2-cab7-4379-a1cf-aa5a23e852b3" providerId="ADAL" clId="{938EAA3F-4482-4F6A-A203-AE92CD5B1ED8}" dt="2023-07-13T14:29:02.069" v="191" actId="478"/>
          <ac:picMkLst>
            <pc:docMk/>
            <pc:sldMk cId="1760440247" sldId="260"/>
            <ac:picMk id="3" creationId="{362E7924-0487-DAA2-A7B7-9E4730715D8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8:35.787" v="182"/>
              <pc2:cmMkLst xmlns:pc2="http://schemas.microsoft.com/office/powerpoint/2019/9/main/command">
                <pc:docMk/>
                <pc:sldMk cId="1760440247" sldId="260"/>
                <pc2:cmMk id="{E2B51423-DC00-494B-9EEF-7C95782F8A2E}"/>
              </pc2:cmMkLst>
            </pc226:cmChg>
            <pc226:cmChg xmlns:pc226="http://schemas.microsoft.com/office/powerpoint/2022/06/main/command" chg="del mod">
              <pc226:chgData name="Eduardo Goulart | CBA B+G" userId="8c9075f2-cab7-4379-a1cf-aa5a23e852b3" providerId="ADAL" clId="{938EAA3F-4482-4F6A-A203-AE92CD5B1ED8}" dt="2023-07-13T14:28:37.808" v="184"/>
              <pc2:cmMkLst xmlns:pc2="http://schemas.microsoft.com/office/powerpoint/2019/9/main/command">
                <pc:docMk/>
                <pc:sldMk cId="1760440247" sldId="260"/>
                <pc2:cmMk id="{CB0AA740-E4CA-4C5B-858C-2C7C8A074F73}"/>
              </pc2:cmMkLst>
            </pc226:cmChg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8:36.807" v="183"/>
              <pc2:cmMkLst xmlns:pc2="http://schemas.microsoft.com/office/powerpoint/2019/9/main/command">
                <pc:docMk/>
                <pc:sldMk cId="1760440247" sldId="260"/>
                <pc2:cmMk id="{6876556B-8DBC-48AA-813C-81BC3D57B622}"/>
              </pc2:cmMkLst>
            </pc226:cmChg>
            <pc226:cmChg xmlns:pc226="http://schemas.microsoft.com/office/powerpoint/2022/06/main/command" chg="del mod">
              <pc226:chgData name="Eduardo Goulart | CBA B+G" userId="8c9075f2-cab7-4379-a1cf-aa5a23e852b3" providerId="ADAL" clId="{938EAA3F-4482-4F6A-A203-AE92CD5B1ED8}" dt="2023-07-13T14:28:38.898" v="185"/>
              <pc2:cmMkLst xmlns:pc2="http://schemas.microsoft.com/office/powerpoint/2019/9/main/command">
                <pc:docMk/>
                <pc:sldMk cId="1760440247" sldId="260"/>
                <pc2:cmMk id="{D581577C-D96A-45EA-918C-099CF87BEC8F}"/>
              </pc2:cmMkLst>
            </pc226:cmChg>
            <pc226:cmChg xmlns:pc226="http://schemas.microsoft.com/office/powerpoint/2022/06/main/command" chg="del mod">
              <pc226:chgData name="Eduardo Goulart | CBA B+G" userId="8c9075f2-cab7-4379-a1cf-aa5a23e852b3" providerId="ADAL" clId="{938EAA3F-4482-4F6A-A203-AE92CD5B1ED8}" dt="2023-07-13T14:28:34.657" v="181"/>
              <pc2:cmMkLst xmlns:pc2="http://schemas.microsoft.com/office/powerpoint/2019/9/main/command">
                <pc:docMk/>
                <pc:sldMk cId="1760440247" sldId="260"/>
                <pc2:cmMk id="{9EE54B87-860A-4C61-8123-04595EAE16BD}"/>
              </pc2:cmMkLst>
            </pc226:cmChg>
          </p:ext>
        </pc:extLst>
      </pc:sldChg>
      <pc:sldChg chg="addSp delSp modSp mod ord delAnim addCm delCm">
        <pc:chgData name="Eduardo Goulart | CBA B+G" userId="8c9075f2-cab7-4379-a1cf-aa5a23e852b3" providerId="ADAL" clId="{938EAA3F-4482-4F6A-A203-AE92CD5B1ED8}" dt="2023-07-13T14:49:55.218" v="656"/>
        <pc:sldMkLst>
          <pc:docMk/>
          <pc:sldMk cId="1794129840" sldId="262"/>
        </pc:sldMkLst>
        <pc:spChg chg="mod">
          <ac:chgData name="Eduardo Goulart | CBA B+G" userId="8c9075f2-cab7-4379-a1cf-aa5a23e852b3" providerId="ADAL" clId="{938EAA3F-4482-4F6A-A203-AE92CD5B1ED8}" dt="2023-07-13T14:08:59.631" v="24" actId="1076"/>
          <ac:spMkLst>
            <pc:docMk/>
            <pc:sldMk cId="1794129840" sldId="262"/>
            <ac:spMk id="3" creationId="{DDDCE76C-30E9-54C1-E9F9-235019CBFC7E}"/>
          </ac:spMkLst>
        </pc:spChg>
        <pc:spChg chg="del">
          <ac:chgData name="Eduardo Goulart | CBA B+G" userId="8c9075f2-cab7-4379-a1cf-aa5a23e852b3" providerId="ADAL" clId="{938EAA3F-4482-4F6A-A203-AE92CD5B1ED8}" dt="2023-07-13T14:08:37.314" v="18" actId="478"/>
          <ac:spMkLst>
            <pc:docMk/>
            <pc:sldMk cId="1794129840" sldId="262"/>
            <ac:spMk id="4" creationId="{91DEF1B2-9AAA-2B67-607E-03CB8C1E9740}"/>
          </ac:spMkLst>
        </pc:spChg>
        <pc:spChg chg="mod">
          <ac:chgData name="Eduardo Goulart | CBA B+G" userId="8c9075f2-cab7-4379-a1cf-aa5a23e852b3" providerId="ADAL" clId="{938EAA3F-4482-4F6A-A203-AE92CD5B1ED8}" dt="2023-07-13T14:09:01.352" v="25" actId="1076"/>
          <ac:spMkLst>
            <pc:docMk/>
            <pc:sldMk cId="1794129840" sldId="262"/>
            <ac:spMk id="5" creationId="{CC4EDF19-C7F1-2985-B201-8B055C51A3EC}"/>
          </ac:spMkLst>
        </pc:spChg>
        <pc:spChg chg="add mod">
          <ac:chgData name="Eduardo Goulart | CBA B+G" userId="8c9075f2-cab7-4379-a1cf-aa5a23e852b3" providerId="ADAL" clId="{938EAA3F-4482-4F6A-A203-AE92CD5B1ED8}" dt="2023-07-13T14:49:51.854" v="655" actId="1076"/>
          <ac:spMkLst>
            <pc:docMk/>
            <pc:sldMk cId="1794129840" sldId="262"/>
            <ac:spMk id="6" creationId="{FE63AB51-D556-D56D-5F37-600E115B16FE}"/>
          </ac:spMkLst>
        </pc:spChg>
        <pc:spChg chg="add del mod">
          <ac:chgData name="Eduardo Goulart | CBA B+G" userId="8c9075f2-cab7-4379-a1cf-aa5a23e852b3" providerId="ADAL" clId="{938EAA3F-4482-4F6A-A203-AE92CD5B1ED8}" dt="2023-07-13T14:49:42.881" v="650"/>
          <ac:spMkLst>
            <pc:docMk/>
            <pc:sldMk cId="1794129840" sldId="262"/>
            <ac:spMk id="7" creationId="{6E9E2157-ACDC-A764-B781-7A84D4C9566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Eduardo Goulart | CBA B+G" userId="8c9075f2-cab7-4379-a1cf-aa5a23e852b3" providerId="ADAL" clId="{938EAA3F-4482-4F6A-A203-AE92CD5B1ED8}" dt="2023-07-13T14:49:55.218" v="656"/>
              <pc2:cmMkLst xmlns:pc2="http://schemas.microsoft.com/office/powerpoint/2019/9/main/command">
                <pc:docMk/>
                <pc:sldMk cId="1794129840" sldId="262"/>
                <pc2:cmMk id="{03123094-052E-45A0-9676-8C78EF57EFA5}"/>
              </pc2:cmMkLst>
            </pc226:cmChg>
          </p:ext>
        </pc:extLst>
      </pc:sldChg>
      <pc:sldChg chg="addSp delSp modSp mod ord">
        <pc:chgData name="Eduardo Goulart | CBA B+G" userId="8c9075f2-cab7-4379-a1cf-aa5a23e852b3" providerId="ADAL" clId="{938EAA3F-4482-4F6A-A203-AE92CD5B1ED8}" dt="2023-07-13T14:53:07.312" v="831" actId="1076"/>
        <pc:sldMkLst>
          <pc:docMk/>
          <pc:sldMk cId="2404716482" sldId="263"/>
        </pc:sldMkLst>
        <pc:spChg chg="add mod">
          <ac:chgData name="Eduardo Goulart | CBA B+G" userId="8c9075f2-cab7-4379-a1cf-aa5a23e852b3" providerId="ADAL" clId="{938EAA3F-4482-4F6A-A203-AE92CD5B1ED8}" dt="2023-07-13T14:51:27.142" v="736" actId="1076"/>
          <ac:spMkLst>
            <pc:docMk/>
            <pc:sldMk cId="2404716482" sldId="263"/>
            <ac:spMk id="2" creationId="{2D33812D-23A5-8942-C7C6-A9E8FA9DF1CD}"/>
          </ac:spMkLst>
        </pc:spChg>
        <pc:spChg chg="mod">
          <ac:chgData name="Eduardo Goulart | CBA B+G" userId="8c9075f2-cab7-4379-a1cf-aa5a23e852b3" providerId="ADAL" clId="{938EAA3F-4482-4F6A-A203-AE92CD5B1ED8}" dt="2023-07-13T14:09:56.996" v="35" actId="207"/>
          <ac:spMkLst>
            <pc:docMk/>
            <pc:sldMk cId="2404716482" sldId="263"/>
            <ac:spMk id="3" creationId="{47C465BD-15F5-5F5A-E92E-12CAE11AAF3F}"/>
          </ac:spMkLst>
        </pc:spChg>
        <pc:spChg chg="del">
          <ac:chgData name="Eduardo Goulart | CBA B+G" userId="8c9075f2-cab7-4379-a1cf-aa5a23e852b3" providerId="ADAL" clId="{938EAA3F-4482-4F6A-A203-AE92CD5B1ED8}" dt="2023-07-13T14:09:46.145" v="29" actId="478"/>
          <ac:spMkLst>
            <pc:docMk/>
            <pc:sldMk cId="2404716482" sldId="263"/>
            <ac:spMk id="5" creationId="{CC4EDF19-C7F1-2985-B201-8B055C51A3EC}"/>
          </ac:spMkLst>
        </pc:spChg>
        <pc:spChg chg="add mod">
          <ac:chgData name="Eduardo Goulart | CBA B+G" userId="8c9075f2-cab7-4379-a1cf-aa5a23e852b3" providerId="ADAL" clId="{938EAA3F-4482-4F6A-A203-AE92CD5B1ED8}" dt="2023-07-13T14:53:07.312" v="831" actId="1076"/>
          <ac:spMkLst>
            <pc:docMk/>
            <pc:sldMk cId="2404716482" sldId="263"/>
            <ac:spMk id="6" creationId="{87D8931C-5ADA-CE2E-BB68-D485E7ABA7A1}"/>
          </ac:spMkLst>
        </pc:spChg>
      </pc:sldChg>
      <pc:sldChg chg="delSp modSp mod ord modAnim delCm modCm">
        <pc:chgData name="Eduardo Goulart | CBA B+G" userId="8c9075f2-cab7-4379-a1cf-aa5a23e852b3" providerId="ADAL" clId="{938EAA3F-4482-4F6A-A203-AE92CD5B1ED8}" dt="2023-07-13T14:41:40.383" v="449" actId="1076"/>
        <pc:sldMkLst>
          <pc:docMk/>
          <pc:sldMk cId="1306378702" sldId="264"/>
        </pc:sldMkLst>
        <pc:spChg chg="mod topLvl">
          <ac:chgData name="Eduardo Goulart | CBA B+G" userId="8c9075f2-cab7-4379-a1cf-aa5a23e852b3" providerId="ADAL" clId="{938EAA3F-4482-4F6A-A203-AE92CD5B1ED8}" dt="2023-07-13T14:10:51.604" v="43" actId="165"/>
          <ac:spMkLst>
            <pc:docMk/>
            <pc:sldMk cId="1306378702" sldId="264"/>
            <ac:spMk id="15" creationId="{708F4D3B-9267-10D3-D1DD-EB09FD5B0044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21" creationId="{47B2F1CD-7415-061A-2328-359792C0C919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22" creationId="{05EACEFB-9503-C70B-AA98-68527740D910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23" creationId="{205EDFD6-0EF0-B278-288C-A004B916E674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24" creationId="{406286F6-B015-E220-8096-5CAF79CEC6C7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26" creationId="{07C84E1C-3552-59D4-28C2-5D9A5814A73A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27" creationId="{62C12A5B-3B4B-1635-6D3E-CBE6A40F0DE1}"/>
          </ac:spMkLst>
        </pc:spChg>
        <pc:spChg chg="del mod topLvl">
          <ac:chgData name="Eduardo Goulart | CBA B+G" userId="8c9075f2-cab7-4379-a1cf-aa5a23e852b3" providerId="ADAL" clId="{938EAA3F-4482-4F6A-A203-AE92CD5B1ED8}" dt="2023-07-13T14:10:59.483" v="49" actId="478"/>
          <ac:spMkLst>
            <pc:docMk/>
            <pc:sldMk cId="1306378702" sldId="264"/>
            <ac:spMk id="28" creationId="{75C09547-9DDB-8614-70CF-6D1D5723D815}"/>
          </ac:spMkLst>
        </pc:spChg>
        <pc:spChg chg="del mod topLvl">
          <ac:chgData name="Eduardo Goulart | CBA B+G" userId="8c9075f2-cab7-4379-a1cf-aa5a23e852b3" providerId="ADAL" clId="{938EAA3F-4482-4F6A-A203-AE92CD5B1ED8}" dt="2023-07-13T14:10:57.706" v="48" actId="478"/>
          <ac:spMkLst>
            <pc:docMk/>
            <pc:sldMk cId="1306378702" sldId="264"/>
            <ac:spMk id="29" creationId="{3DCA516D-303C-7EDB-6657-4DD0CAB98681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30" creationId="{C96BC58C-293E-CAC2-AB4A-44CC8ED27F69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31" creationId="{101D22FA-39D0-3167-651D-DD8D31B6C09B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32" creationId="{D014047D-72C1-8175-E2ED-E49F39EA8BB7}"/>
          </ac:spMkLst>
        </pc:spChg>
        <pc:spChg chg="mod topLvl">
          <ac:chgData name="Eduardo Goulart | CBA B+G" userId="8c9075f2-cab7-4379-a1cf-aa5a23e852b3" providerId="ADAL" clId="{938EAA3F-4482-4F6A-A203-AE92CD5B1ED8}" dt="2023-07-13T14:41:40.383" v="449" actId="1076"/>
          <ac:spMkLst>
            <pc:docMk/>
            <pc:sldMk cId="1306378702" sldId="264"/>
            <ac:spMk id="33" creationId="{67D45404-D766-6A12-F3C4-75F185E425D2}"/>
          </ac:spMkLst>
        </pc:spChg>
        <pc:spChg chg="del mod topLvl">
          <ac:chgData name="Eduardo Goulart | CBA B+G" userId="8c9075f2-cab7-4379-a1cf-aa5a23e852b3" providerId="ADAL" clId="{938EAA3F-4482-4F6A-A203-AE92CD5B1ED8}" dt="2023-07-13T14:10:54.731" v="45" actId="478"/>
          <ac:spMkLst>
            <pc:docMk/>
            <pc:sldMk cId="1306378702" sldId="264"/>
            <ac:spMk id="35" creationId="{F450D27D-B9FF-79CC-36EF-ED6447ED3BA2}"/>
          </ac:spMkLst>
        </pc:spChg>
        <pc:spChg chg="del mod topLvl">
          <ac:chgData name="Eduardo Goulart | CBA B+G" userId="8c9075f2-cab7-4379-a1cf-aa5a23e852b3" providerId="ADAL" clId="{938EAA3F-4482-4F6A-A203-AE92CD5B1ED8}" dt="2023-07-13T14:10:53.450" v="44" actId="478"/>
          <ac:spMkLst>
            <pc:docMk/>
            <pc:sldMk cId="1306378702" sldId="264"/>
            <ac:spMk id="36" creationId="{B8479B3F-5BC9-A4FB-6795-2CD1C18A0FE6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37" creationId="{0CB4A3BD-BF09-D4B1-3895-808E48CCD2BC}"/>
          </ac:spMkLst>
        </pc:spChg>
        <pc:spChg chg="mod topLvl">
          <ac:chgData name="Eduardo Goulart | CBA B+G" userId="8c9075f2-cab7-4379-a1cf-aa5a23e852b3" providerId="ADAL" clId="{938EAA3F-4482-4F6A-A203-AE92CD5B1ED8}" dt="2023-07-13T14:41:40.383" v="449" actId="1076"/>
          <ac:spMkLst>
            <pc:docMk/>
            <pc:sldMk cId="1306378702" sldId="264"/>
            <ac:spMk id="38" creationId="{BA6286EA-E3DB-66F5-B94F-7D152409918C}"/>
          </ac:spMkLst>
        </pc:spChg>
        <pc:spChg chg="del mod topLvl">
          <ac:chgData name="Eduardo Goulart | CBA B+G" userId="8c9075f2-cab7-4379-a1cf-aa5a23e852b3" providerId="ADAL" clId="{938EAA3F-4482-4F6A-A203-AE92CD5B1ED8}" dt="2023-07-13T14:41:36.512" v="448" actId="478"/>
          <ac:spMkLst>
            <pc:docMk/>
            <pc:sldMk cId="1306378702" sldId="264"/>
            <ac:spMk id="39" creationId="{1176B5AF-67BF-6EC1-E7FE-628AE4E49A98}"/>
          </ac:spMkLst>
        </pc:spChg>
        <pc:spChg chg="mod topLvl">
          <ac:chgData name="Eduardo Goulart | CBA B+G" userId="8c9075f2-cab7-4379-a1cf-aa5a23e852b3" providerId="ADAL" clId="{938EAA3F-4482-4F6A-A203-AE92CD5B1ED8}" dt="2023-07-13T14:41:40.383" v="449" actId="1076"/>
          <ac:spMkLst>
            <pc:docMk/>
            <pc:sldMk cId="1306378702" sldId="264"/>
            <ac:spMk id="40" creationId="{7203E850-C7A3-4E8F-5FD0-9B58860360C2}"/>
          </ac:spMkLst>
        </pc:spChg>
        <pc:spChg chg="del mod topLvl">
          <ac:chgData name="Eduardo Goulart | CBA B+G" userId="8c9075f2-cab7-4379-a1cf-aa5a23e852b3" providerId="ADAL" clId="{938EAA3F-4482-4F6A-A203-AE92CD5B1ED8}" dt="2023-07-13T14:10:56.804" v="47" actId="478"/>
          <ac:spMkLst>
            <pc:docMk/>
            <pc:sldMk cId="1306378702" sldId="264"/>
            <ac:spMk id="41" creationId="{EE4BBAE5-AA42-1759-9C33-F7B826440F16}"/>
          </ac:spMkLst>
        </pc:spChg>
        <pc:spChg chg="del mod topLvl">
          <ac:chgData name="Eduardo Goulart | CBA B+G" userId="8c9075f2-cab7-4379-a1cf-aa5a23e852b3" providerId="ADAL" clId="{938EAA3F-4482-4F6A-A203-AE92CD5B1ED8}" dt="2023-07-13T14:10:55.642" v="46" actId="478"/>
          <ac:spMkLst>
            <pc:docMk/>
            <pc:sldMk cId="1306378702" sldId="264"/>
            <ac:spMk id="42" creationId="{C082C467-7C8C-5C2A-900B-22095A811812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54" creationId="{22521A57-3639-F84D-24A8-222B20FFFD31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55" creationId="{173F6804-1F6D-1BF2-0659-FA050DC54711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56" creationId="{8488F9F6-BD95-5B6A-A408-2CC9D4F93B94}"/>
          </ac:spMkLst>
        </pc:spChg>
        <pc:spChg chg="mod topLvl">
          <ac:chgData name="Eduardo Goulart | CBA B+G" userId="8c9075f2-cab7-4379-a1cf-aa5a23e852b3" providerId="ADAL" clId="{938EAA3F-4482-4F6A-A203-AE92CD5B1ED8}" dt="2023-07-13T14:11:40.090" v="53" actId="1076"/>
          <ac:spMkLst>
            <pc:docMk/>
            <pc:sldMk cId="1306378702" sldId="264"/>
            <ac:spMk id="57" creationId="{F9C2F0E1-F2B6-EE7B-DAEA-24A89EE49FB9}"/>
          </ac:spMkLst>
        </pc:spChg>
        <pc:spChg chg="mod topLvl">
          <ac:chgData name="Eduardo Goulart | CBA B+G" userId="8c9075f2-cab7-4379-a1cf-aa5a23e852b3" providerId="ADAL" clId="{938EAA3F-4482-4F6A-A203-AE92CD5B1ED8}" dt="2023-07-13T14:41:40.383" v="449" actId="1076"/>
          <ac:spMkLst>
            <pc:docMk/>
            <pc:sldMk cId="1306378702" sldId="264"/>
            <ac:spMk id="58" creationId="{57FB7BDA-BF2A-EC76-3708-136CD90B3E93}"/>
          </ac:spMkLst>
        </pc:spChg>
        <pc:spChg chg="mod topLvl">
          <ac:chgData name="Eduardo Goulart | CBA B+G" userId="8c9075f2-cab7-4379-a1cf-aa5a23e852b3" providerId="ADAL" clId="{938EAA3F-4482-4F6A-A203-AE92CD5B1ED8}" dt="2023-07-13T14:41:40.383" v="449" actId="1076"/>
          <ac:spMkLst>
            <pc:docMk/>
            <pc:sldMk cId="1306378702" sldId="264"/>
            <ac:spMk id="59" creationId="{2057CDAB-40DB-9A41-1BFB-B5111B98D64B}"/>
          </ac:spMkLst>
        </pc:spChg>
        <pc:spChg chg="mod topLvl">
          <ac:chgData name="Eduardo Goulart | CBA B+G" userId="8c9075f2-cab7-4379-a1cf-aa5a23e852b3" providerId="ADAL" clId="{938EAA3F-4482-4F6A-A203-AE92CD5B1ED8}" dt="2023-07-13T14:41:40.383" v="449" actId="1076"/>
          <ac:spMkLst>
            <pc:docMk/>
            <pc:sldMk cId="1306378702" sldId="264"/>
            <ac:spMk id="60" creationId="{FA380294-715E-4847-FFA8-E89318DA4B44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68" creationId="{53848EBF-FE46-4F56-A2F2-F716A4008559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0" creationId="{7E67D7F5-82D7-BC68-AC69-55A49B8ABFE7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1" creationId="{A6EDB0EE-8163-8425-8EAB-190305CD8861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2" creationId="{30FDBB62-6025-F5B9-8BBD-811B47EB3A96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4" creationId="{3313BF8D-C851-B611-2142-C8352E28F0DD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5" creationId="{34FC8FD5-8811-9A71-AD7D-60D86F59C42A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6" creationId="{9ADE35AE-3E13-37FA-3860-7D4494D85B72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8" creationId="{8D9790AA-8F3A-B3AA-6F92-04271A42CE13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79" creationId="{A2EDF906-66FA-ADE1-9EDA-CC0DB562035A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0" creationId="{22687354-9C00-ADA0-EB74-FA50F8B1D9EA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2" creationId="{7AE23F6C-DC99-64D2-388F-98B35450A469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3" creationId="{C0F2938A-09A0-7D38-2DAA-EE41D1B47BD7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4" creationId="{7073B10C-96E1-3155-7815-51EFBDA26AC2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6" creationId="{03D7DA63-EDDC-18BB-AEC2-CE29BD2CA3F4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7" creationId="{4ED53873-34B2-18CC-D46C-14A0D0C3F3E7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88" creationId="{50313BDF-EA54-6817-7E8D-5B88BD0EE2C9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90" creationId="{2E901791-9DEC-297E-EB6C-577D8F7B9BF0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91" creationId="{7ADDD9EB-8F01-94E0-4C5B-EA358754A128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92" creationId="{4D97EC6C-C72D-DFBE-414C-01D58830768C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94" creationId="{60113DA6-1871-7695-CBD3-DA871AAEEA2D}"/>
          </ac:spMkLst>
        </pc:spChg>
        <pc:spChg chg="mod">
          <ac:chgData name="Eduardo Goulart | CBA B+G" userId="8c9075f2-cab7-4379-a1cf-aa5a23e852b3" providerId="ADAL" clId="{938EAA3F-4482-4F6A-A203-AE92CD5B1ED8}" dt="2023-07-13T14:11:09.502" v="50" actId="165"/>
          <ac:spMkLst>
            <pc:docMk/>
            <pc:sldMk cId="1306378702" sldId="264"/>
            <ac:spMk id="95" creationId="{EC223E9A-5B70-BB89-3CFB-A4E9C9CA2D8D}"/>
          </ac:spMkLst>
        </pc:spChg>
        <pc:grpChg chg="del">
          <ac:chgData name="Eduardo Goulart | CBA B+G" userId="8c9075f2-cab7-4379-a1cf-aa5a23e852b3" providerId="ADAL" clId="{938EAA3F-4482-4F6A-A203-AE92CD5B1ED8}" dt="2023-07-13T14:10:51.604" v="43" actId="165"/>
          <ac:grpSpMkLst>
            <pc:docMk/>
            <pc:sldMk cId="1306378702" sldId="264"/>
            <ac:grpSpMk id="46" creationId="{68763096-433B-ECF0-598B-65F9E40935D3}"/>
          </ac:grpSpMkLst>
        </pc:grpChg>
        <pc:grpChg chg="del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53" creationId="{8E0E8226-8009-FC48-E558-6F2EAB3FD0B9}"/>
          </ac:grpSpMkLst>
        </pc:grpChg>
        <pc:grpChg chg="mod topLvl">
          <ac:chgData name="Eduardo Goulart | CBA B+G" userId="8c9075f2-cab7-4379-a1cf-aa5a23e852b3" providerId="ADAL" clId="{938EAA3F-4482-4F6A-A203-AE92CD5B1ED8}" dt="2023-07-13T14:11:40.090" v="53" actId="1076"/>
          <ac:grpSpMkLst>
            <pc:docMk/>
            <pc:sldMk cId="1306378702" sldId="264"/>
            <ac:grpSpMk id="61" creationId="{7C9C7580-9DD3-2E7E-1CD2-110983EB6920}"/>
          </ac:grpSpMkLst>
        </pc:grpChg>
        <pc:grpChg chg="mod topLvl">
          <ac:chgData name="Eduardo Goulart | CBA B+G" userId="8c9075f2-cab7-4379-a1cf-aa5a23e852b3" providerId="ADAL" clId="{938EAA3F-4482-4F6A-A203-AE92CD5B1ED8}" dt="2023-07-13T14:11:40.090" v="53" actId="1076"/>
          <ac:grpSpMkLst>
            <pc:docMk/>
            <pc:sldMk cId="1306378702" sldId="264"/>
            <ac:grpSpMk id="62" creationId="{40364081-9204-0869-C654-CAA047014CAA}"/>
          </ac:grpSpMkLst>
        </pc:grpChg>
        <pc:grpChg chg="mod topLvl">
          <ac:chgData name="Eduardo Goulart | CBA B+G" userId="8c9075f2-cab7-4379-a1cf-aa5a23e852b3" providerId="ADAL" clId="{938EAA3F-4482-4F6A-A203-AE92CD5B1ED8}" dt="2023-07-13T14:11:40.090" v="53" actId="1076"/>
          <ac:grpSpMkLst>
            <pc:docMk/>
            <pc:sldMk cId="1306378702" sldId="264"/>
            <ac:grpSpMk id="63" creationId="{9A298A9A-A777-E8ED-B932-433DBBCC78BA}"/>
          </ac:grpSpMkLst>
        </pc:grpChg>
        <pc:grpChg chg="mod topLvl">
          <ac:chgData name="Eduardo Goulart | CBA B+G" userId="8c9075f2-cab7-4379-a1cf-aa5a23e852b3" providerId="ADAL" clId="{938EAA3F-4482-4F6A-A203-AE92CD5B1ED8}" dt="2023-07-13T14:11:40.090" v="53" actId="1076"/>
          <ac:grpSpMkLst>
            <pc:docMk/>
            <pc:sldMk cId="1306378702" sldId="264"/>
            <ac:grpSpMk id="64" creationId="{123E14C5-F06B-DA3A-92AF-4FD877E6A972}"/>
          </ac:grpSpMkLst>
        </pc:grpChg>
        <pc:grpChg chg="mod topLvl">
          <ac:chgData name="Eduardo Goulart | CBA B+G" userId="8c9075f2-cab7-4379-a1cf-aa5a23e852b3" providerId="ADAL" clId="{938EAA3F-4482-4F6A-A203-AE92CD5B1ED8}" dt="2023-07-13T14:41:40.383" v="449" actId="1076"/>
          <ac:grpSpMkLst>
            <pc:docMk/>
            <pc:sldMk cId="1306378702" sldId="264"/>
            <ac:grpSpMk id="65" creationId="{70A9C9DA-4281-2CD7-2B20-4A868E3905AD}"/>
          </ac:grpSpMkLst>
        </pc:grpChg>
        <pc:grpChg chg="mod topLvl">
          <ac:chgData name="Eduardo Goulart | CBA B+G" userId="8c9075f2-cab7-4379-a1cf-aa5a23e852b3" providerId="ADAL" clId="{938EAA3F-4482-4F6A-A203-AE92CD5B1ED8}" dt="2023-07-13T14:41:40.383" v="449" actId="1076"/>
          <ac:grpSpMkLst>
            <pc:docMk/>
            <pc:sldMk cId="1306378702" sldId="264"/>
            <ac:grpSpMk id="66" creationId="{7A7B6F47-6C90-102E-4EC9-7C0CF9AD7E9E}"/>
          </ac:grpSpMkLst>
        </pc:grpChg>
        <pc:grpChg chg="mod topLvl">
          <ac:chgData name="Eduardo Goulart | CBA B+G" userId="8c9075f2-cab7-4379-a1cf-aa5a23e852b3" providerId="ADAL" clId="{938EAA3F-4482-4F6A-A203-AE92CD5B1ED8}" dt="2023-07-13T14:41:40.383" v="449" actId="1076"/>
          <ac:grpSpMkLst>
            <pc:docMk/>
            <pc:sldMk cId="1306378702" sldId="264"/>
            <ac:grpSpMk id="67" creationId="{AB0D1847-6E89-044E-47E5-581BA3E51471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69" creationId="{6997FDA4-3922-2F4B-18B1-7DC582472D86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73" creationId="{348E9541-20D7-37FC-506C-2CFDCDE963A1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77" creationId="{27E5E34E-3AF6-CD23-D4EC-AF4272895E9E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81" creationId="{67F665F9-0F9C-4E18-5F92-339C3067B1EC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85" creationId="{15DE9604-5694-9D04-3CEF-044DA377721F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89" creationId="{12425303-087F-1992-04DE-F9BB7859EDA6}"/>
          </ac:grpSpMkLst>
        </pc:grpChg>
        <pc:grpChg chg="mod">
          <ac:chgData name="Eduardo Goulart | CBA B+G" userId="8c9075f2-cab7-4379-a1cf-aa5a23e852b3" providerId="ADAL" clId="{938EAA3F-4482-4F6A-A203-AE92CD5B1ED8}" dt="2023-07-13T14:11:09.502" v="50" actId="165"/>
          <ac:grpSpMkLst>
            <pc:docMk/>
            <pc:sldMk cId="1306378702" sldId="264"/>
            <ac:grpSpMk id="93" creationId="{A73AE485-32E1-7D54-714C-3AD77137D61F}"/>
          </ac:grpSpMkLst>
        </pc:grpChg>
        <pc:cxnChg chg="mod topLvl">
          <ac:chgData name="Eduardo Goulart | CBA B+G" userId="8c9075f2-cab7-4379-a1cf-aa5a23e852b3" providerId="ADAL" clId="{938EAA3F-4482-4F6A-A203-AE92CD5B1ED8}" dt="2023-07-13T14:10:51.604" v="43" actId="165"/>
          <ac:cxnSpMkLst>
            <pc:docMk/>
            <pc:sldMk cId="1306378702" sldId="264"/>
            <ac:cxnSpMk id="17" creationId="{D89356C7-5D1F-8735-B2AC-B441B9EAC935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Eduardo Goulart | CBA B+G" userId="8c9075f2-cab7-4379-a1cf-aa5a23e852b3" providerId="ADAL" clId="{938EAA3F-4482-4F6A-A203-AE92CD5B1ED8}" dt="2023-07-13T14:41:28.882" v="447"/>
              <pc2:cmMkLst xmlns:pc2="http://schemas.microsoft.com/office/powerpoint/2019/9/main/command">
                <pc:docMk/>
                <pc:sldMk cId="1306378702" sldId="264"/>
                <pc2:cmMk id="{28EA940C-2EBC-45CB-BB15-AF68E555900D}"/>
              </pc2:cmMkLst>
            </pc226:cmChg>
          </p:ext>
        </pc:extLst>
      </pc:sldChg>
      <pc:sldChg chg="del">
        <pc:chgData name="Eduardo Goulart | CBA B+G" userId="8c9075f2-cab7-4379-a1cf-aa5a23e852b3" providerId="ADAL" clId="{938EAA3F-4482-4F6A-A203-AE92CD5B1ED8}" dt="2023-07-13T14:48:27.753" v="567" actId="47"/>
        <pc:sldMkLst>
          <pc:docMk/>
          <pc:sldMk cId="1860305430" sldId="265"/>
        </pc:sldMkLst>
      </pc:sldChg>
      <pc:sldChg chg="del ord">
        <pc:chgData name="Eduardo Goulart | CBA B+G" userId="8c9075f2-cab7-4379-a1cf-aa5a23e852b3" providerId="ADAL" clId="{938EAA3F-4482-4F6A-A203-AE92CD5B1ED8}" dt="2023-07-13T14:34:29.177" v="387" actId="47"/>
        <pc:sldMkLst>
          <pc:docMk/>
          <pc:sldMk cId="1228268719" sldId="266"/>
        </pc:sldMkLst>
      </pc:sldChg>
      <pc:sldChg chg="add del delCm">
        <pc:chgData name="Eduardo Goulart | CBA B+G" userId="8c9075f2-cab7-4379-a1cf-aa5a23e852b3" providerId="ADAL" clId="{938EAA3F-4482-4F6A-A203-AE92CD5B1ED8}" dt="2023-07-13T14:42:09.663" v="450"/>
        <pc:sldMkLst>
          <pc:docMk/>
          <pc:sldMk cId="987052913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42:09.663" v="450"/>
              <pc2:cmMkLst xmlns:pc2="http://schemas.microsoft.com/office/powerpoint/2019/9/main/command">
                <pc:docMk/>
                <pc:sldMk cId="987052913" sldId="269"/>
                <pc2:cmMk id="{242EA1EE-2A9F-4D67-9F50-92C81E988AD5}"/>
              </pc2:cmMkLst>
            </pc226:cmChg>
          </p:ext>
        </pc:extLst>
      </pc:sldChg>
      <pc:sldChg chg="addSp delSp modSp mod ord delAnim delCm">
        <pc:chgData name="Eduardo Goulart | CBA B+G" userId="8c9075f2-cab7-4379-a1cf-aa5a23e852b3" providerId="ADAL" clId="{938EAA3F-4482-4F6A-A203-AE92CD5B1ED8}" dt="2023-07-13T14:33:02.409" v="376"/>
        <pc:sldMkLst>
          <pc:docMk/>
          <pc:sldMk cId="2081165832" sldId="270"/>
        </pc:sldMkLst>
        <pc:spChg chg="mod">
          <ac:chgData name="Eduardo Goulart | CBA B+G" userId="8c9075f2-cab7-4379-a1cf-aa5a23e852b3" providerId="ADAL" clId="{938EAA3F-4482-4F6A-A203-AE92CD5B1ED8}" dt="2023-07-13T14:12:21.373" v="62" actId="2711"/>
          <ac:spMkLst>
            <pc:docMk/>
            <pc:sldMk cId="2081165832" sldId="270"/>
            <ac:spMk id="4" creationId="{43D9789D-00DF-8EE3-7C9B-D96DEB0FF1B6}"/>
          </ac:spMkLst>
        </pc:spChg>
        <pc:spChg chg="add mod">
          <ac:chgData name="Eduardo Goulart | CBA B+G" userId="8c9075f2-cab7-4379-a1cf-aa5a23e852b3" providerId="ADAL" clId="{938EAA3F-4482-4F6A-A203-AE92CD5B1ED8}" dt="2023-07-13T14:13:40.890" v="91" actId="207"/>
          <ac:spMkLst>
            <pc:docMk/>
            <pc:sldMk cId="2081165832" sldId="270"/>
            <ac:spMk id="5" creationId="{EF355ADF-B262-ED4D-C215-2F8BD0AD13C4}"/>
          </ac:spMkLst>
        </pc:spChg>
        <pc:spChg chg="mod">
          <ac:chgData name="Eduardo Goulart | CBA B+G" userId="8c9075f2-cab7-4379-a1cf-aa5a23e852b3" providerId="ADAL" clId="{938EAA3F-4482-4F6A-A203-AE92CD5B1ED8}" dt="2023-07-13T14:12:56.395" v="68"/>
          <ac:spMkLst>
            <pc:docMk/>
            <pc:sldMk cId="2081165832" sldId="270"/>
            <ac:spMk id="12" creationId="{80B1E287-7497-52BD-0F6A-D07FDC8036FD}"/>
          </ac:spMkLst>
        </pc:spChg>
        <pc:spChg chg="del">
          <ac:chgData name="Eduardo Goulart | CBA B+G" userId="8c9075f2-cab7-4379-a1cf-aa5a23e852b3" providerId="ADAL" clId="{938EAA3F-4482-4F6A-A203-AE92CD5B1ED8}" dt="2023-07-13T14:13:47.423" v="92" actId="478"/>
          <ac:spMkLst>
            <pc:docMk/>
            <pc:sldMk cId="2081165832" sldId="270"/>
            <ac:spMk id="19" creationId="{0FFA99E1-B2BD-5307-9EBF-9559114289CB}"/>
          </ac:spMkLst>
        </pc:spChg>
        <pc:picChg chg="mod">
          <ac:chgData name="Eduardo Goulart | CBA B+G" userId="8c9075f2-cab7-4379-a1cf-aa5a23e852b3" providerId="ADAL" clId="{938EAA3F-4482-4F6A-A203-AE92CD5B1ED8}" dt="2023-07-13T14:13:09.098" v="72" actId="1076"/>
          <ac:picMkLst>
            <pc:docMk/>
            <pc:sldMk cId="2081165832" sldId="270"/>
            <ac:picMk id="3" creationId="{D7F8D523-2891-1734-C8D6-975E4B0F8B3C}"/>
          </ac:picMkLst>
        </pc:picChg>
        <pc:picChg chg="mod">
          <ac:chgData name="Eduardo Goulart | CBA B+G" userId="8c9075f2-cab7-4379-a1cf-aa5a23e852b3" providerId="ADAL" clId="{938EAA3F-4482-4F6A-A203-AE92CD5B1ED8}" dt="2023-07-13T14:12:40.052" v="64" actId="1076"/>
          <ac:picMkLst>
            <pc:docMk/>
            <pc:sldMk cId="2081165832" sldId="270"/>
            <ac:picMk id="6" creationId="{1F1B9CB9-A9A1-8618-CDBB-8D3BCE3C0A10}"/>
          </ac:picMkLst>
        </pc:picChg>
        <pc:picChg chg="del mod">
          <ac:chgData name="Eduardo Goulart | CBA B+G" userId="8c9075f2-cab7-4379-a1cf-aa5a23e852b3" providerId="ADAL" clId="{938EAA3F-4482-4F6A-A203-AE92CD5B1ED8}" dt="2023-07-13T14:13:26.163" v="86" actId="478"/>
          <ac:picMkLst>
            <pc:docMk/>
            <pc:sldMk cId="2081165832" sldId="270"/>
            <ac:picMk id="8" creationId="{5FB31E82-B038-453B-F2ED-F58EA4A446F4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3:01.349" v="125"/>
              <pc2:cmMkLst xmlns:pc2="http://schemas.microsoft.com/office/powerpoint/2019/9/main/command">
                <pc:docMk/>
                <pc:sldMk cId="2081165832" sldId="270"/>
                <pc2:cmMk id="{45230526-F629-4CFE-AED8-3B8D8C88BBEA}"/>
              </pc2:cmMkLst>
            </pc226:cmChg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2:58.649" v="123"/>
              <pc2:cmMkLst xmlns:pc2="http://schemas.microsoft.com/office/powerpoint/2019/9/main/command">
                <pc:docMk/>
                <pc:sldMk cId="2081165832" sldId="270"/>
                <pc2:cmMk id="{8D910551-94AC-4110-9728-0099DA132661}"/>
              </pc2:cmMkLst>
            </pc226:cmChg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12:46.890" v="65"/>
              <pc2:cmMkLst xmlns:pc2="http://schemas.microsoft.com/office/powerpoint/2019/9/main/command">
                <pc:docMk/>
                <pc:sldMk cId="2081165832" sldId="270"/>
                <pc2:cmMk id="{51EBF784-ADEF-4F66-883E-04E49C63D462}"/>
              </pc2:cmMkLst>
            </pc226:cmChg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23:00.202" v="124"/>
              <pc2:cmMkLst xmlns:pc2="http://schemas.microsoft.com/office/powerpoint/2019/9/main/command">
                <pc:docMk/>
                <pc:sldMk cId="2081165832" sldId="270"/>
                <pc2:cmMk id="{C70AB5A1-1AE8-4572-BAAC-191AC56FC6C0}"/>
              </pc2:cmMkLst>
            </pc226:cmChg>
          </p:ext>
        </pc:extLst>
      </pc:sldChg>
      <pc:sldChg chg="addSp modSp mod ord addCm delCm">
        <pc:chgData name="Eduardo Goulart | CBA B+G" userId="8c9075f2-cab7-4379-a1cf-aa5a23e852b3" providerId="ADAL" clId="{938EAA3F-4482-4F6A-A203-AE92CD5B1ED8}" dt="2023-07-13T15:03:43.118" v="934"/>
        <pc:sldMkLst>
          <pc:docMk/>
          <pc:sldMk cId="961946966" sldId="271"/>
        </pc:sldMkLst>
        <pc:spChg chg="add mod">
          <ac:chgData name="Eduardo Goulart | CBA B+G" userId="8c9075f2-cab7-4379-a1cf-aa5a23e852b3" providerId="ADAL" clId="{938EAA3F-4482-4F6A-A203-AE92CD5B1ED8}" dt="2023-07-13T15:03:38.576" v="933" actId="14100"/>
          <ac:spMkLst>
            <pc:docMk/>
            <pc:sldMk cId="961946966" sldId="271"/>
            <ac:spMk id="7" creationId="{445374AC-41C9-2CE7-19F9-ADB57D192D6F}"/>
          </ac:spMkLst>
        </pc:spChg>
        <pc:picChg chg="add mod">
          <ac:chgData name="Eduardo Goulart | CBA B+G" userId="8c9075f2-cab7-4379-a1cf-aa5a23e852b3" providerId="ADAL" clId="{938EAA3F-4482-4F6A-A203-AE92CD5B1ED8}" dt="2023-07-13T14:47:41.246" v="557" actId="1076"/>
          <ac:picMkLst>
            <pc:docMk/>
            <pc:sldMk cId="961946966" sldId="271"/>
            <ac:picMk id="5" creationId="{B0A38205-3575-009C-5047-23DE83B9CD02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Eduardo Goulart | CBA B+G" userId="8c9075f2-cab7-4379-a1cf-aa5a23e852b3" providerId="ADAL" clId="{938EAA3F-4482-4F6A-A203-AE92CD5B1ED8}" dt="2023-07-13T15:03:43.118" v="934"/>
              <pc2:cmMkLst xmlns:pc2="http://schemas.microsoft.com/office/powerpoint/2019/9/main/command">
                <pc:docMk/>
                <pc:sldMk cId="961946966" sldId="271"/>
                <pc2:cmMk id="{A608B535-1609-4A75-A14A-09638528B647}"/>
              </pc2:cmMkLst>
            </pc226:cmChg>
          </p:ext>
        </pc:extLst>
      </pc:sldChg>
      <pc:sldChg chg="addSp delSp">
        <pc:chgData name="Eduardo Goulart | CBA B+G" userId="8c9075f2-cab7-4379-a1cf-aa5a23e852b3" providerId="ADAL" clId="{938EAA3F-4482-4F6A-A203-AE92CD5B1ED8}" dt="2023-07-13T14:24:31.041" v="131"/>
        <pc:sldMkLst>
          <pc:docMk/>
          <pc:sldMk cId="206912642" sldId="272"/>
        </pc:sldMkLst>
        <pc:picChg chg="add del">
          <ac:chgData name="Eduardo Goulart | CBA B+G" userId="8c9075f2-cab7-4379-a1cf-aa5a23e852b3" providerId="ADAL" clId="{938EAA3F-4482-4F6A-A203-AE92CD5B1ED8}" dt="2023-07-13T14:24:31.041" v="131"/>
          <ac:picMkLst>
            <pc:docMk/>
            <pc:sldMk cId="206912642" sldId="272"/>
            <ac:picMk id="2" creationId="{BBC32295-EDAF-3DC1-74D9-EDE80BCA9429}"/>
          </ac:picMkLst>
        </pc:picChg>
      </pc:sldChg>
      <pc:sldChg chg="del ord">
        <pc:chgData name="Eduardo Goulart | CBA B+G" userId="8c9075f2-cab7-4379-a1cf-aa5a23e852b3" providerId="ADAL" clId="{938EAA3F-4482-4F6A-A203-AE92CD5B1ED8}" dt="2023-07-13T14:34:29.177" v="387" actId="47"/>
        <pc:sldMkLst>
          <pc:docMk/>
          <pc:sldMk cId="2619205326" sldId="275"/>
        </pc:sldMkLst>
      </pc:sldChg>
      <pc:sldChg chg="del">
        <pc:chgData name="Eduardo Goulart | CBA B+G" userId="8c9075f2-cab7-4379-a1cf-aa5a23e852b3" providerId="ADAL" clId="{938EAA3F-4482-4F6A-A203-AE92CD5B1ED8}" dt="2023-07-13T14:07:51.720" v="9" actId="47"/>
        <pc:sldMkLst>
          <pc:docMk/>
          <pc:sldMk cId="287708432" sldId="281"/>
        </pc:sldMkLst>
      </pc:sldChg>
      <pc:sldChg chg="modSp add del">
        <pc:chgData name="Eduardo Goulart | CBA B+G" userId="8c9075f2-cab7-4379-a1cf-aa5a23e852b3" providerId="ADAL" clId="{938EAA3F-4482-4F6A-A203-AE92CD5B1ED8}" dt="2023-07-13T14:18:14.391" v="111"/>
        <pc:sldMkLst>
          <pc:docMk/>
          <pc:sldMk cId="3099418054" sldId="282"/>
        </pc:sldMkLst>
        <pc:spChg chg="mod">
          <ac:chgData name="Eduardo Goulart | CBA B+G" userId="8c9075f2-cab7-4379-a1cf-aa5a23e852b3" providerId="ADAL" clId="{938EAA3F-4482-4F6A-A203-AE92CD5B1ED8}" dt="2023-07-13T14:18:14.391" v="111"/>
          <ac:spMkLst>
            <pc:docMk/>
            <pc:sldMk cId="3099418054" sldId="282"/>
            <ac:spMk id="2" creationId="{541667AC-2B9F-A97E-EFDA-C1984B45D29A}"/>
          </ac:spMkLst>
        </pc:spChg>
      </pc:sldChg>
      <pc:sldChg chg="modSp add del">
        <pc:chgData name="Eduardo Goulart | CBA B+G" userId="8c9075f2-cab7-4379-a1cf-aa5a23e852b3" providerId="ADAL" clId="{938EAA3F-4482-4F6A-A203-AE92CD5B1ED8}" dt="2023-07-13T14:18:14.391" v="111"/>
        <pc:sldMkLst>
          <pc:docMk/>
          <pc:sldMk cId="340740587" sldId="283"/>
        </pc:sldMkLst>
        <pc:spChg chg="mod">
          <ac:chgData name="Eduardo Goulart | CBA B+G" userId="8c9075f2-cab7-4379-a1cf-aa5a23e852b3" providerId="ADAL" clId="{938EAA3F-4482-4F6A-A203-AE92CD5B1ED8}" dt="2023-07-13T14:18:14.391" v="111"/>
          <ac:spMkLst>
            <pc:docMk/>
            <pc:sldMk cId="340740587" sldId="283"/>
            <ac:spMk id="2" creationId="{541667AC-2B9F-A97E-EFDA-C1984B45D29A}"/>
          </ac:spMkLst>
        </pc:spChg>
        <pc:spChg chg="mod">
          <ac:chgData name="Eduardo Goulart | CBA B+G" userId="8c9075f2-cab7-4379-a1cf-aa5a23e852b3" providerId="ADAL" clId="{938EAA3F-4482-4F6A-A203-AE92CD5B1ED8}" dt="2023-07-13T14:17:46.472" v="110"/>
          <ac:spMkLst>
            <pc:docMk/>
            <pc:sldMk cId="340740587" sldId="283"/>
            <ac:spMk id="10" creationId="{42A821D4-0E57-FEFF-BB8A-80FB6B6B912B}"/>
          </ac:spMkLst>
        </pc:spChg>
      </pc:sldChg>
      <pc:sldChg chg="modSp add del delCm">
        <pc:chgData name="Eduardo Goulart | CBA B+G" userId="8c9075f2-cab7-4379-a1cf-aa5a23e852b3" providerId="ADAL" clId="{938EAA3F-4482-4F6A-A203-AE92CD5B1ED8}" dt="2023-07-13T14:42:16.751" v="452"/>
        <pc:sldMkLst>
          <pc:docMk/>
          <pc:sldMk cId="1930396866" sldId="284"/>
        </pc:sldMkLst>
        <pc:spChg chg="mod">
          <ac:chgData name="Eduardo Goulart | CBA B+G" userId="8c9075f2-cab7-4379-a1cf-aa5a23e852b3" providerId="ADAL" clId="{938EAA3F-4482-4F6A-A203-AE92CD5B1ED8}" dt="2023-07-13T14:18:14.391" v="111"/>
          <ac:spMkLst>
            <pc:docMk/>
            <pc:sldMk cId="1930396866" sldId="284"/>
            <ac:spMk id="2" creationId="{541667AC-2B9F-A97E-EFDA-C1984B45D29A}"/>
          </ac:spMkLst>
        </pc:spChg>
        <pc:spChg chg="mod">
          <ac:chgData name="Eduardo Goulart | CBA B+G" userId="8c9075f2-cab7-4379-a1cf-aa5a23e852b3" providerId="ADAL" clId="{938EAA3F-4482-4F6A-A203-AE92CD5B1ED8}" dt="2023-07-13T14:18:14.391" v="111"/>
          <ac:spMkLst>
            <pc:docMk/>
            <pc:sldMk cId="1930396866" sldId="284"/>
            <ac:spMk id="10" creationId="{42A821D4-0E57-FEFF-BB8A-80FB6B6B912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42:15.688" v="451"/>
              <pc2:cmMkLst xmlns:pc2="http://schemas.microsoft.com/office/powerpoint/2019/9/main/command">
                <pc:docMk/>
                <pc:sldMk cId="1930396866" sldId="284"/>
                <pc2:cmMk id="{7ED92C09-F632-4D36-BA43-8DB040BD5E0E}"/>
              </pc2:cmMkLst>
            </pc226:cmChg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42:16.751" v="452"/>
              <pc2:cmMkLst xmlns:pc2="http://schemas.microsoft.com/office/powerpoint/2019/9/main/command">
                <pc:docMk/>
                <pc:sldMk cId="1930396866" sldId="284"/>
                <pc2:cmMk id="{9B30F9D3-15C6-4173-BD60-71A4D55D6B55}"/>
              </pc2:cmMkLst>
            </pc226:cmChg>
          </p:ext>
        </pc:extLst>
      </pc:sldChg>
      <pc:sldChg chg="modSp add del">
        <pc:chgData name="Eduardo Goulart | CBA B+G" userId="8c9075f2-cab7-4379-a1cf-aa5a23e852b3" providerId="ADAL" clId="{938EAA3F-4482-4F6A-A203-AE92CD5B1ED8}" dt="2023-07-13T14:18:14.391" v="111"/>
        <pc:sldMkLst>
          <pc:docMk/>
          <pc:sldMk cId="1475009730" sldId="285"/>
        </pc:sldMkLst>
        <pc:spChg chg="mod">
          <ac:chgData name="Eduardo Goulart | CBA B+G" userId="8c9075f2-cab7-4379-a1cf-aa5a23e852b3" providerId="ADAL" clId="{938EAA3F-4482-4F6A-A203-AE92CD5B1ED8}" dt="2023-07-13T14:18:14.391" v="111"/>
          <ac:spMkLst>
            <pc:docMk/>
            <pc:sldMk cId="1475009730" sldId="285"/>
            <ac:spMk id="2" creationId="{541667AC-2B9F-A97E-EFDA-C1984B45D29A}"/>
          </ac:spMkLst>
        </pc:spChg>
      </pc:sldChg>
      <pc:sldChg chg="delCm">
        <pc:chgData name="Eduardo Goulart | CBA B+G" userId="8c9075f2-cab7-4379-a1cf-aa5a23e852b3" providerId="ADAL" clId="{938EAA3F-4482-4F6A-A203-AE92CD5B1ED8}" dt="2023-07-13T15:02:50.369" v="932"/>
        <pc:sldMkLst>
          <pc:docMk/>
          <pc:sldMk cId="3530752604" sldId="29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5:02:50.369" v="932"/>
              <pc2:cmMkLst xmlns:pc2="http://schemas.microsoft.com/office/powerpoint/2019/9/main/command">
                <pc:docMk/>
                <pc:sldMk cId="3530752604" sldId="293"/>
                <pc2:cmMk id="{CD25E5AD-0C79-4D2E-B96A-69BE5B9E88DE}"/>
              </pc2:cmMkLst>
            </pc226:cmChg>
          </p:ext>
        </pc:extLst>
      </pc:sldChg>
      <pc:sldChg chg="delCm">
        <pc:chgData name="Eduardo Goulart | CBA B+G" userId="8c9075f2-cab7-4379-a1cf-aa5a23e852b3" providerId="ADAL" clId="{938EAA3F-4482-4F6A-A203-AE92CD5B1ED8}" dt="2023-07-13T14:50:39.738" v="657"/>
        <pc:sldMkLst>
          <pc:docMk/>
          <pc:sldMk cId="761600543" sldId="29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938EAA3F-4482-4F6A-A203-AE92CD5B1ED8}" dt="2023-07-13T14:50:39.738" v="657"/>
              <pc2:cmMkLst xmlns:pc2="http://schemas.microsoft.com/office/powerpoint/2019/9/main/command">
                <pc:docMk/>
                <pc:sldMk cId="761600543" sldId="294"/>
                <pc2:cmMk id="{FABDE6A9-F334-4E1D-BDAE-69A50BF877D9}"/>
              </pc2:cmMkLst>
            </pc226:cmChg>
          </p:ext>
        </pc:extLst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3756113859" sldId="296"/>
        </pc:sldMkLst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1326571682" sldId="297"/>
        </pc:sldMkLst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2920136286" sldId="298"/>
        </pc:sldMkLst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1176594764" sldId="299"/>
        </pc:sldMkLst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1864222457" sldId="300"/>
        </pc:sldMkLst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1271369332" sldId="301"/>
        </pc:sldMkLst>
      </pc:sldChg>
      <pc:sldChg chg="ord">
        <pc:chgData name="Eduardo Goulart | CBA B+G" userId="8c9075f2-cab7-4379-a1cf-aa5a23e852b3" providerId="ADAL" clId="{938EAA3F-4482-4F6A-A203-AE92CD5B1ED8}" dt="2023-07-13T14:18:38.826" v="114"/>
        <pc:sldMkLst>
          <pc:docMk/>
          <pc:sldMk cId="1991824466" sldId="305"/>
        </pc:sldMkLst>
      </pc:sldChg>
      <pc:sldChg chg="ord">
        <pc:chgData name="Eduardo Goulart | CBA B+G" userId="8c9075f2-cab7-4379-a1cf-aa5a23e852b3" providerId="ADAL" clId="{938EAA3F-4482-4F6A-A203-AE92CD5B1ED8}" dt="2023-07-13T14:18:38.826" v="114"/>
        <pc:sldMkLst>
          <pc:docMk/>
          <pc:sldMk cId="3359229494" sldId="306"/>
        </pc:sldMkLst>
      </pc:sldChg>
      <pc:sldChg chg="ord">
        <pc:chgData name="Eduardo Goulart | CBA B+G" userId="8c9075f2-cab7-4379-a1cf-aa5a23e852b3" providerId="ADAL" clId="{938EAA3F-4482-4F6A-A203-AE92CD5B1ED8}" dt="2023-07-13T14:18:38.826" v="114"/>
        <pc:sldMkLst>
          <pc:docMk/>
          <pc:sldMk cId="1023445553" sldId="307"/>
        </pc:sldMkLst>
      </pc:sldChg>
      <pc:sldChg chg="ord">
        <pc:chgData name="Eduardo Goulart | CBA B+G" userId="8c9075f2-cab7-4379-a1cf-aa5a23e852b3" providerId="ADAL" clId="{938EAA3F-4482-4F6A-A203-AE92CD5B1ED8}" dt="2023-07-13T14:18:38.826" v="114"/>
        <pc:sldMkLst>
          <pc:docMk/>
          <pc:sldMk cId="807273046" sldId="308"/>
        </pc:sldMkLst>
      </pc:sldChg>
      <pc:sldChg chg="ord">
        <pc:chgData name="Eduardo Goulart | CBA B+G" userId="8c9075f2-cab7-4379-a1cf-aa5a23e852b3" providerId="ADAL" clId="{938EAA3F-4482-4F6A-A203-AE92CD5B1ED8}" dt="2023-07-13T14:18:38.826" v="114"/>
        <pc:sldMkLst>
          <pc:docMk/>
          <pc:sldMk cId="3998805830" sldId="309"/>
        </pc:sldMkLst>
      </pc:sldChg>
      <pc:sldChg chg="addSp modSp mod">
        <pc:chgData name="Eduardo Goulart | CBA B+G" userId="8c9075f2-cab7-4379-a1cf-aa5a23e852b3" providerId="ADAL" clId="{938EAA3F-4482-4F6A-A203-AE92CD5B1ED8}" dt="2023-07-13T14:52:54.967" v="829" actId="1076"/>
        <pc:sldMkLst>
          <pc:docMk/>
          <pc:sldMk cId="1901129132" sldId="317"/>
        </pc:sldMkLst>
        <pc:spChg chg="add mod">
          <ac:chgData name="Eduardo Goulart | CBA B+G" userId="8c9075f2-cab7-4379-a1cf-aa5a23e852b3" providerId="ADAL" clId="{938EAA3F-4482-4F6A-A203-AE92CD5B1ED8}" dt="2023-07-13T14:48:43.671" v="573" actId="1076"/>
          <ac:spMkLst>
            <pc:docMk/>
            <pc:sldMk cId="1901129132" sldId="317"/>
            <ac:spMk id="2" creationId="{FCE86C3E-B6A1-1B00-D22A-D6CD0CB797C6}"/>
          </ac:spMkLst>
        </pc:spChg>
        <pc:spChg chg="add mod">
          <ac:chgData name="Eduardo Goulart | CBA B+G" userId="8c9075f2-cab7-4379-a1cf-aa5a23e852b3" providerId="ADAL" clId="{938EAA3F-4482-4F6A-A203-AE92CD5B1ED8}" dt="2023-07-13T14:48:52.784" v="602" actId="20577"/>
          <ac:spMkLst>
            <pc:docMk/>
            <pc:sldMk cId="1901129132" sldId="317"/>
            <ac:spMk id="6" creationId="{3C137A86-7BB8-D321-208B-D9CE5D81BC1C}"/>
          </ac:spMkLst>
        </pc:spChg>
        <pc:spChg chg="add mod">
          <ac:chgData name="Eduardo Goulart | CBA B+G" userId="8c9075f2-cab7-4379-a1cf-aa5a23e852b3" providerId="ADAL" clId="{938EAA3F-4482-4F6A-A203-AE92CD5B1ED8}" dt="2023-07-13T14:52:54.967" v="829" actId="1076"/>
          <ac:spMkLst>
            <pc:docMk/>
            <pc:sldMk cId="1901129132" sldId="317"/>
            <ac:spMk id="7" creationId="{F87DDFD8-5002-FFD0-4038-02A657BB6B47}"/>
          </ac:spMkLst>
        </pc:spChg>
      </pc:sldChg>
      <pc:sldChg chg="add del setBg">
        <pc:chgData name="Eduardo Goulart | CBA B+G" userId="8c9075f2-cab7-4379-a1cf-aa5a23e852b3" providerId="ADAL" clId="{938EAA3F-4482-4F6A-A203-AE92CD5B1ED8}" dt="2023-07-13T14:24:28.817" v="129"/>
        <pc:sldMkLst>
          <pc:docMk/>
          <pc:sldMk cId="504057898" sldId="318"/>
        </pc:sldMkLst>
      </pc:sldChg>
      <pc:sldChg chg="delSp modSp add del mod">
        <pc:chgData name="Eduardo Goulart | CBA B+G" userId="8c9075f2-cab7-4379-a1cf-aa5a23e852b3" providerId="ADAL" clId="{938EAA3F-4482-4F6A-A203-AE92CD5B1ED8}" dt="2023-07-13T14:46:24.932" v="468" actId="47"/>
        <pc:sldMkLst>
          <pc:docMk/>
          <pc:sldMk cId="971539298" sldId="318"/>
        </pc:sldMkLst>
        <pc:spChg chg="mod">
          <ac:chgData name="Eduardo Goulart | CBA B+G" userId="8c9075f2-cab7-4379-a1cf-aa5a23e852b3" providerId="ADAL" clId="{938EAA3F-4482-4F6A-A203-AE92CD5B1ED8}" dt="2023-07-13T14:46:11.766" v="463" actId="1076"/>
          <ac:spMkLst>
            <pc:docMk/>
            <pc:sldMk cId="971539298" sldId="318"/>
            <ac:spMk id="4" creationId="{43D9789D-00DF-8EE3-7C9B-D96DEB0FF1B6}"/>
          </ac:spMkLst>
        </pc:spChg>
        <pc:spChg chg="del">
          <ac:chgData name="Eduardo Goulart | CBA B+G" userId="8c9075f2-cab7-4379-a1cf-aa5a23e852b3" providerId="ADAL" clId="{938EAA3F-4482-4F6A-A203-AE92CD5B1ED8}" dt="2023-07-13T14:46:04.908" v="460" actId="478"/>
          <ac:spMkLst>
            <pc:docMk/>
            <pc:sldMk cId="971539298" sldId="318"/>
            <ac:spMk id="5" creationId="{CC4EDF19-C7F1-2985-B201-8B055C51A3EC}"/>
          </ac:spMkLst>
        </pc:spChg>
      </pc:sldChg>
      <pc:sldChg chg="del">
        <pc:chgData name="Eduardo Goulart | CBA B+G" userId="8c9075f2-cab7-4379-a1cf-aa5a23e852b3" providerId="ADAL" clId="{938EAA3F-4482-4F6A-A203-AE92CD5B1ED8}" dt="2023-07-13T14:20:20.352" v="120" actId="47"/>
        <pc:sldMkLst>
          <pc:docMk/>
          <pc:sldMk cId="2188143875" sldId="318"/>
        </pc:sldMkLst>
      </pc:sldChg>
      <pc:sldChg chg="add del setBg">
        <pc:chgData name="Eduardo Goulart | CBA B+G" userId="8c9075f2-cab7-4379-a1cf-aa5a23e852b3" providerId="ADAL" clId="{938EAA3F-4482-4F6A-A203-AE92CD5B1ED8}" dt="2023-07-13T14:24:33.722" v="133"/>
        <pc:sldMkLst>
          <pc:docMk/>
          <pc:sldMk cId="2635211644" sldId="318"/>
        </pc:sldMkLst>
      </pc:sldChg>
      <pc:sldChg chg="addSp delSp modSp add mod ord delAnim">
        <pc:chgData name="Eduardo Goulart | CBA B+G" userId="8c9075f2-cab7-4379-a1cf-aa5a23e852b3" providerId="ADAL" clId="{938EAA3F-4482-4F6A-A203-AE92CD5B1ED8}" dt="2023-07-13T14:58:05.719" v="861"/>
        <pc:sldMkLst>
          <pc:docMk/>
          <pc:sldMk cId="1560725332" sldId="319"/>
        </pc:sldMkLst>
        <pc:spChg chg="mod">
          <ac:chgData name="Eduardo Goulart | CBA B+G" userId="8c9075f2-cab7-4379-a1cf-aa5a23e852b3" providerId="ADAL" clId="{938EAA3F-4482-4F6A-A203-AE92CD5B1ED8}" dt="2023-07-13T14:31:11.880" v="289" actId="1076"/>
          <ac:spMkLst>
            <pc:docMk/>
            <pc:sldMk cId="1560725332" sldId="319"/>
            <ac:spMk id="2" creationId="{30959ADA-7A4B-BF94-3DD6-1AD6062502EB}"/>
          </ac:spMkLst>
        </pc:spChg>
        <pc:spChg chg="add mod">
          <ac:chgData name="Eduardo Goulart | CBA B+G" userId="8c9075f2-cab7-4379-a1cf-aa5a23e852b3" providerId="ADAL" clId="{938EAA3F-4482-4F6A-A203-AE92CD5B1ED8}" dt="2023-07-13T14:58:05.719" v="861"/>
          <ac:spMkLst>
            <pc:docMk/>
            <pc:sldMk cId="1560725332" sldId="319"/>
            <ac:spMk id="3" creationId="{2BD51BDC-D71E-F7D1-8C19-23523FCB00C2}"/>
          </ac:spMkLst>
        </pc:spChg>
        <pc:spChg chg="mod">
          <ac:chgData name="Eduardo Goulart | CBA B+G" userId="8c9075f2-cab7-4379-a1cf-aa5a23e852b3" providerId="ADAL" clId="{938EAA3F-4482-4F6A-A203-AE92CD5B1ED8}" dt="2023-07-13T14:31:11.880" v="289" actId="1076"/>
          <ac:spMkLst>
            <pc:docMk/>
            <pc:sldMk cId="1560725332" sldId="319"/>
            <ac:spMk id="4" creationId="{43D9789D-00DF-8EE3-7C9B-D96DEB0FF1B6}"/>
          </ac:spMkLst>
        </pc:spChg>
        <pc:spChg chg="mod">
          <ac:chgData name="Eduardo Goulart | CBA B+G" userId="8c9075f2-cab7-4379-a1cf-aa5a23e852b3" providerId="ADAL" clId="{938EAA3F-4482-4F6A-A203-AE92CD5B1ED8}" dt="2023-07-13T14:31:11.880" v="289" actId="1076"/>
          <ac:spMkLst>
            <pc:docMk/>
            <pc:sldMk cId="1560725332" sldId="319"/>
            <ac:spMk id="5" creationId="{B77D2FF1-1780-5D5D-28B0-4EF6E0D4A23A}"/>
          </ac:spMkLst>
        </pc:spChg>
        <pc:spChg chg="mod">
          <ac:chgData name="Eduardo Goulart | CBA B+G" userId="8c9075f2-cab7-4379-a1cf-aa5a23e852b3" providerId="ADAL" clId="{938EAA3F-4482-4F6A-A203-AE92CD5B1ED8}" dt="2023-07-13T14:31:11.880" v="289" actId="1076"/>
          <ac:spMkLst>
            <pc:docMk/>
            <pc:sldMk cId="1560725332" sldId="319"/>
            <ac:spMk id="6" creationId="{B556F7B2-5CE4-E991-B569-311769F4839A}"/>
          </ac:spMkLst>
        </pc:spChg>
        <pc:spChg chg="del mod">
          <ac:chgData name="Eduardo Goulart | CBA B+G" userId="8c9075f2-cab7-4379-a1cf-aa5a23e852b3" providerId="ADAL" clId="{938EAA3F-4482-4F6A-A203-AE92CD5B1ED8}" dt="2023-07-13T14:31:06.228" v="287" actId="478"/>
          <ac:spMkLst>
            <pc:docMk/>
            <pc:sldMk cId="1560725332" sldId="319"/>
            <ac:spMk id="8" creationId="{178B42DF-2303-309A-AEA2-9E8136B7E42F}"/>
          </ac:spMkLst>
        </pc:spChg>
      </pc:sldChg>
      <pc:sldChg chg="new del">
        <pc:chgData name="Eduardo Goulart | CBA B+G" userId="8c9075f2-cab7-4379-a1cf-aa5a23e852b3" providerId="ADAL" clId="{938EAA3F-4482-4F6A-A203-AE92CD5B1ED8}" dt="2023-07-13T14:35:21.335" v="390" actId="680"/>
        <pc:sldMkLst>
          <pc:docMk/>
          <pc:sldMk cId="1231847319" sldId="320"/>
        </pc:sldMkLst>
      </pc:sldChg>
      <pc:sldChg chg="addSp delSp modSp new mod ord">
        <pc:chgData name="Eduardo Goulart | CBA B+G" userId="8c9075f2-cab7-4379-a1cf-aa5a23e852b3" providerId="ADAL" clId="{938EAA3F-4482-4F6A-A203-AE92CD5B1ED8}" dt="2023-07-13T15:01:08.119" v="865" actId="14100"/>
        <pc:sldMkLst>
          <pc:docMk/>
          <pc:sldMk cId="3227055258" sldId="320"/>
        </pc:sldMkLst>
        <pc:spChg chg="add mod">
          <ac:chgData name="Eduardo Goulart | CBA B+G" userId="8c9075f2-cab7-4379-a1cf-aa5a23e852b3" providerId="ADAL" clId="{938EAA3F-4482-4F6A-A203-AE92CD5B1ED8}" dt="2023-07-13T14:36:21.272" v="444" actId="14100"/>
          <ac:spMkLst>
            <pc:docMk/>
            <pc:sldMk cId="3227055258" sldId="320"/>
            <ac:spMk id="2" creationId="{76D32334-09A9-9455-07C6-387FCD7B5366}"/>
          </ac:spMkLst>
        </pc:spChg>
        <pc:spChg chg="add mod">
          <ac:chgData name="Eduardo Goulart | CBA B+G" userId="8c9075f2-cab7-4379-a1cf-aa5a23e852b3" providerId="ADAL" clId="{938EAA3F-4482-4F6A-A203-AE92CD5B1ED8}" dt="2023-07-13T15:01:08.119" v="865" actId="14100"/>
          <ac:spMkLst>
            <pc:docMk/>
            <pc:sldMk cId="3227055258" sldId="320"/>
            <ac:spMk id="3" creationId="{AFE736F4-E0AC-F48C-791F-A831FF7A2251}"/>
          </ac:spMkLst>
        </pc:spChg>
        <pc:spChg chg="add del mod">
          <ac:chgData name="Eduardo Goulart | CBA B+G" userId="8c9075f2-cab7-4379-a1cf-aa5a23e852b3" providerId="ADAL" clId="{938EAA3F-4482-4F6A-A203-AE92CD5B1ED8}" dt="2023-07-13T14:52:40.263" v="825"/>
          <ac:spMkLst>
            <pc:docMk/>
            <pc:sldMk cId="3227055258" sldId="320"/>
            <ac:spMk id="4" creationId="{D218F925-365D-01BC-EBB9-DFFBAF1F2B0F}"/>
          </ac:spMkLst>
        </pc:spChg>
      </pc:sldChg>
      <pc:sldChg chg="del">
        <pc:chgData name="Eduardo Goulart | CBA B+G" userId="8c9075f2-cab7-4379-a1cf-aa5a23e852b3" providerId="ADAL" clId="{938EAA3F-4482-4F6A-A203-AE92CD5B1ED8}" dt="2023-07-13T14:10:01.559" v="36" actId="47"/>
        <pc:sldMkLst>
          <pc:docMk/>
          <pc:sldMk cId="740427371" sldId="321"/>
        </pc:sldMkLst>
      </pc:sldChg>
      <pc:sldChg chg="addSp modSp add mod">
        <pc:chgData name="Eduardo Goulart | CBA B+G" userId="8c9075f2-cab7-4379-a1cf-aa5a23e852b3" providerId="ADAL" clId="{938EAA3F-4482-4F6A-A203-AE92CD5B1ED8}" dt="2023-07-13T15:02:06.391" v="931" actId="20577"/>
        <pc:sldMkLst>
          <pc:docMk/>
          <pc:sldMk cId="1950313191" sldId="321"/>
        </pc:sldMkLst>
        <pc:spChg chg="mod">
          <ac:chgData name="Eduardo Goulart | CBA B+G" userId="8c9075f2-cab7-4379-a1cf-aa5a23e852b3" providerId="ADAL" clId="{938EAA3F-4482-4F6A-A203-AE92CD5B1ED8}" dt="2023-07-13T14:45:35.783" v="459" actId="1076"/>
          <ac:spMkLst>
            <pc:docMk/>
            <pc:sldMk cId="1950313191" sldId="321"/>
            <ac:spMk id="2" creationId="{76D32334-09A9-9455-07C6-387FCD7B5366}"/>
          </ac:spMkLst>
        </pc:spChg>
        <pc:spChg chg="add mod">
          <ac:chgData name="Eduardo Goulart | CBA B+G" userId="8c9075f2-cab7-4379-a1cf-aa5a23e852b3" providerId="ADAL" clId="{938EAA3F-4482-4F6A-A203-AE92CD5B1ED8}" dt="2023-07-13T15:02:06.391" v="931" actId="20577"/>
          <ac:spMkLst>
            <pc:docMk/>
            <pc:sldMk cId="1950313191" sldId="321"/>
            <ac:spMk id="3" creationId="{BF6BE5C6-5873-9B2D-1949-4A5E1152C8EA}"/>
          </ac:spMkLst>
        </pc:spChg>
      </pc:sldChg>
      <pc:sldChg chg="addSp delSp modSp add mod">
        <pc:chgData name="Eduardo Goulart | CBA B+G" userId="8c9075f2-cab7-4379-a1cf-aa5a23e852b3" providerId="ADAL" clId="{938EAA3F-4482-4F6A-A203-AE92CD5B1ED8}" dt="2023-07-13T14:52:49.311" v="827" actId="1076"/>
        <pc:sldMkLst>
          <pc:docMk/>
          <pc:sldMk cId="1484406718" sldId="322"/>
        </pc:sldMkLst>
        <pc:spChg chg="mod">
          <ac:chgData name="Eduardo Goulart | CBA B+G" userId="8c9075f2-cab7-4379-a1cf-aa5a23e852b3" providerId="ADAL" clId="{938EAA3F-4482-4F6A-A203-AE92CD5B1ED8}" dt="2023-07-13T14:46:23.007" v="467"/>
          <ac:spMkLst>
            <pc:docMk/>
            <pc:sldMk cId="1484406718" sldId="322"/>
            <ac:spMk id="2" creationId="{76D32334-09A9-9455-07C6-387FCD7B5366}"/>
          </ac:spMkLst>
        </pc:spChg>
        <pc:spChg chg="add mod">
          <ac:chgData name="Eduardo Goulart | CBA B+G" userId="8c9075f2-cab7-4379-a1cf-aa5a23e852b3" providerId="ADAL" clId="{938EAA3F-4482-4F6A-A203-AE92CD5B1ED8}" dt="2023-07-13T14:46:47.742" v="549" actId="14100"/>
          <ac:spMkLst>
            <pc:docMk/>
            <pc:sldMk cId="1484406718" sldId="322"/>
            <ac:spMk id="3" creationId="{BE1E399F-B7B5-0550-A8CB-B27CB63C9245}"/>
          </ac:spMkLst>
        </pc:spChg>
        <pc:spChg chg="add del mod">
          <ac:chgData name="Eduardo Goulart | CBA B+G" userId="8c9075f2-cab7-4379-a1cf-aa5a23e852b3" providerId="ADAL" clId="{938EAA3F-4482-4F6A-A203-AE92CD5B1ED8}" dt="2023-07-13T14:46:53.953" v="551"/>
          <ac:spMkLst>
            <pc:docMk/>
            <pc:sldMk cId="1484406718" sldId="322"/>
            <ac:spMk id="4" creationId="{1E9E8460-48FC-50CC-6EA7-31958FC10243}"/>
          </ac:spMkLst>
        </pc:spChg>
        <pc:spChg chg="add mod">
          <ac:chgData name="Eduardo Goulart | CBA B+G" userId="8c9075f2-cab7-4379-a1cf-aa5a23e852b3" providerId="ADAL" clId="{938EAA3F-4482-4F6A-A203-AE92CD5B1ED8}" dt="2023-07-13T14:52:49.311" v="827" actId="1076"/>
          <ac:spMkLst>
            <pc:docMk/>
            <pc:sldMk cId="1484406718" sldId="322"/>
            <ac:spMk id="5" creationId="{AF16DB3E-F704-56EB-3EB1-6F25D7864816}"/>
          </ac:spMkLst>
        </pc:spChg>
      </pc:sldChg>
    </pc:docChg>
  </pc:docChgLst>
  <pc:docChgLst>
    <pc:chgData name="Leonardo Kleinowski | CBA B+G" userId="S::leonardo.kleinowski@cba-bmaisg.com::0627a976-3891-46cc-823e-4451641b2c90" providerId="AD" clId="Web-{F67410DB-633D-4BF6-A69B-A043CCE6EAEB}"/>
    <pc:docChg chg="modSld">
      <pc:chgData name="Leonardo Kleinowski | CBA B+G" userId="S::leonardo.kleinowski@cba-bmaisg.com::0627a976-3891-46cc-823e-4451641b2c90" providerId="AD" clId="Web-{F67410DB-633D-4BF6-A69B-A043CCE6EAEB}" dt="2023-06-28T04:07:18.740" v="871" actId="1076"/>
      <pc:docMkLst>
        <pc:docMk/>
      </pc:docMkLst>
      <pc:sldChg chg="modSp">
        <pc:chgData name="Leonardo Kleinowski | CBA B+G" userId="S::leonardo.kleinowski@cba-bmaisg.com::0627a976-3891-46cc-823e-4451641b2c90" providerId="AD" clId="Web-{F67410DB-633D-4BF6-A69B-A043CCE6EAEB}" dt="2023-06-28T03:26:59.916" v="26" actId="20577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F67410DB-633D-4BF6-A69B-A043CCE6EAEB}" dt="2023-06-28T03:26:59.916" v="26" actId="20577"/>
          <ac:spMkLst>
            <pc:docMk/>
            <pc:sldMk cId="1760440247" sldId="260"/>
            <ac:spMk id="8" creationId="{178B42DF-2303-309A-AEA2-9E8136B7E42F}"/>
          </ac:spMkLst>
        </pc:spChg>
      </pc:sldChg>
      <pc:sldChg chg="modSp">
        <pc:chgData name="Leonardo Kleinowski | CBA B+G" userId="S::leonardo.kleinowski@cba-bmaisg.com::0627a976-3891-46cc-823e-4451641b2c90" providerId="AD" clId="Web-{F67410DB-633D-4BF6-A69B-A043CCE6EAEB}" dt="2023-06-28T03:33:50.378" v="45" actId="20577"/>
        <pc:sldMkLst>
          <pc:docMk/>
          <pc:sldMk cId="3613169018" sldId="261"/>
        </pc:sldMkLst>
        <pc:spChg chg="mod">
          <ac:chgData name="Leonardo Kleinowski | CBA B+G" userId="S::leonardo.kleinowski@cba-bmaisg.com::0627a976-3891-46cc-823e-4451641b2c90" providerId="AD" clId="Web-{F67410DB-633D-4BF6-A69B-A043CCE6EAEB}" dt="2023-06-28T03:33:50.378" v="45" actId="20577"/>
          <ac:spMkLst>
            <pc:docMk/>
            <pc:sldMk cId="3613169018" sldId="261"/>
            <ac:spMk id="18" creationId="{0779FA72-DCCB-CAC3-54E9-8F763E87A1D5}"/>
          </ac:spMkLst>
        </pc:spChg>
        <pc:spChg chg="mod">
          <ac:chgData name="Leonardo Kleinowski | CBA B+G" userId="S::leonardo.kleinowski@cba-bmaisg.com::0627a976-3891-46cc-823e-4451641b2c90" providerId="AD" clId="Web-{F67410DB-633D-4BF6-A69B-A043CCE6EAEB}" dt="2023-06-28T03:33:29.659" v="37" actId="1076"/>
          <ac:spMkLst>
            <pc:docMk/>
            <pc:sldMk cId="3613169018" sldId="261"/>
            <ac:spMk id="19" creationId="{7F944900-8068-E3E2-61EC-D9D1D7B90A1A}"/>
          </ac:spMkLst>
        </pc:spChg>
      </pc:sldChg>
      <pc:sldChg chg="addSp delSp modSp">
        <pc:chgData name="Leonardo Kleinowski | CBA B+G" userId="S::leonardo.kleinowski@cba-bmaisg.com::0627a976-3891-46cc-823e-4451641b2c90" providerId="AD" clId="Web-{F67410DB-633D-4BF6-A69B-A043CCE6EAEB}" dt="2023-06-28T03:41:33.657" v="210" actId="20577"/>
        <pc:sldMkLst>
          <pc:docMk/>
          <pc:sldMk cId="1794129840" sldId="262"/>
        </pc:sldMkLst>
        <pc:spChg chg="mod">
          <ac:chgData name="Leonardo Kleinowski | CBA B+G" userId="S::leonardo.kleinowski@cba-bmaisg.com::0627a976-3891-46cc-823e-4451641b2c90" providerId="AD" clId="Web-{F67410DB-633D-4BF6-A69B-A043CCE6EAEB}" dt="2023-06-28T03:35:52.084" v="99" actId="14100"/>
          <ac:spMkLst>
            <pc:docMk/>
            <pc:sldMk cId="1794129840" sldId="262"/>
            <ac:spMk id="3" creationId="{DDDCE76C-30E9-54C1-E9F9-235019CBFC7E}"/>
          </ac:spMkLst>
        </pc:spChg>
        <pc:spChg chg="add mod">
          <ac:chgData name="Leonardo Kleinowski | CBA B+G" userId="S::leonardo.kleinowski@cba-bmaisg.com::0627a976-3891-46cc-823e-4451641b2c90" providerId="AD" clId="Web-{F67410DB-633D-4BF6-A69B-A043CCE6EAEB}" dt="2023-06-28T03:41:33.657" v="210" actId="20577"/>
          <ac:spMkLst>
            <pc:docMk/>
            <pc:sldMk cId="1794129840" sldId="262"/>
            <ac:spMk id="4" creationId="{91DEF1B2-9AAA-2B67-607E-03CB8C1E9740}"/>
          </ac:spMkLst>
        </pc:spChg>
        <pc:spChg chg="mod">
          <ac:chgData name="Leonardo Kleinowski | CBA B+G" userId="S::leonardo.kleinowski@cba-bmaisg.com::0627a976-3891-46cc-823e-4451641b2c90" providerId="AD" clId="Web-{F67410DB-633D-4BF6-A69B-A043CCE6EAEB}" dt="2023-06-28T03:41:16.938" v="208" actId="14100"/>
          <ac:spMkLst>
            <pc:docMk/>
            <pc:sldMk cId="1794129840" sldId="262"/>
            <ac:spMk id="5" creationId="{CC4EDF19-C7F1-2985-B201-8B055C51A3EC}"/>
          </ac:spMkLst>
        </pc:spChg>
        <pc:spChg chg="add mod">
          <ac:chgData name="Leonardo Kleinowski | CBA B+G" userId="S::leonardo.kleinowski@cba-bmaisg.com::0627a976-3891-46cc-823e-4451641b2c90" providerId="AD" clId="Web-{F67410DB-633D-4BF6-A69B-A043CCE6EAEB}" dt="2023-06-28T03:38:31.150" v="137"/>
          <ac:spMkLst>
            <pc:docMk/>
            <pc:sldMk cId="1794129840" sldId="262"/>
            <ac:spMk id="6" creationId="{788B97F9-7F51-1DED-421D-E04E7AC7FB0A}"/>
          </ac:spMkLst>
        </pc:spChg>
        <pc:spChg chg="add del mod">
          <ac:chgData name="Leonardo Kleinowski | CBA B+G" userId="S::leonardo.kleinowski@cba-bmaisg.com::0627a976-3891-46cc-823e-4451641b2c90" providerId="AD" clId="Web-{F67410DB-633D-4BF6-A69B-A043CCE6EAEB}" dt="2023-06-28T03:39:54.296" v="174"/>
          <ac:spMkLst>
            <pc:docMk/>
            <pc:sldMk cId="1794129840" sldId="262"/>
            <ac:spMk id="9" creationId="{EF40D1A8-5C30-94A1-B8A0-1663E748C7B8}"/>
          </ac:spMkLst>
        </pc:spChg>
        <pc:spChg chg="add del mod">
          <ac:chgData name="Leonardo Kleinowski | CBA B+G" userId="S::leonardo.kleinowski@cba-bmaisg.com::0627a976-3891-46cc-823e-4451641b2c90" providerId="AD" clId="Web-{F67410DB-633D-4BF6-A69B-A043CCE6EAEB}" dt="2023-06-28T03:39:34.823" v="163"/>
          <ac:spMkLst>
            <pc:docMk/>
            <pc:sldMk cId="1794129840" sldId="262"/>
            <ac:spMk id="12" creationId="{95389AE9-B95F-364A-FDD6-BBCEA80C05E2}"/>
          </ac:spMkLst>
        </pc:spChg>
        <pc:spChg chg="add del mod">
          <ac:chgData name="Leonardo Kleinowski | CBA B+G" userId="S::leonardo.kleinowski@cba-bmaisg.com::0627a976-3891-46cc-823e-4451641b2c90" providerId="AD" clId="Web-{F67410DB-633D-4BF6-A69B-A043CCE6EAEB}" dt="2023-06-28T03:39:56.468" v="177"/>
          <ac:spMkLst>
            <pc:docMk/>
            <pc:sldMk cId="1794129840" sldId="262"/>
            <ac:spMk id="15" creationId="{06EE83B6-6DA0-D4F9-1E1C-78E8374B4B33}"/>
          </ac:spMkLst>
        </pc:spChg>
        <pc:grpChg chg="add mod">
          <ac:chgData name="Leonardo Kleinowski | CBA B+G" userId="S::leonardo.kleinowski@cba-bmaisg.com::0627a976-3891-46cc-823e-4451641b2c90" providerId="AD" clId="Web-{F67410DB-633D-4BF6-A69B-A043CCE6EAEB}" dt="2023-06-28T03:40:55.985" v="197" actId="1076"/>
          <ac:grpSpMkLst>
            <pc:docMk/>
            <pc:sldMk cId="1794129840" sldId="262"/>
            <ac:grpSpMk id="18" creationId="{CC27C260-8E72-78A3-F0B6-D28D8C6EE56F}"/>
          </ac:grpSpMkLst>
        </pc:grpChg>
        <pc:grpChg chg="add mod">
          <ac:chgData name="Leonardo Kleinowski | CBA B+G" userId="S::leonardo.kleinowski@cba-bmaisg.com::0627a976-3891-46cc-823e-4451641b2c90" providerId="AD" clId="Web-{F67410DB-633D-4BF6-A69B-A043CCE6EAEB}" dt="2023-06-28T03:40:56.001" v="198" actId="1076"/>
          <ac:grpSpMkLst>
            <pc:docMk/>
            <pc:sldMk cId="1794129840" sldId="262"/>
            <ac:grpSpMk id="19" creationId="{634628E7-2411-91EF-10C4-7378C0CC9397}"/>
          </ac:grpSpMkLst>
        </pc:grpChg>
        <pc:grpChg chg="add mod">
          <ac:chgData name="Leonardo Kleinowski | CBA B+G" userId="S::leonardo.kleinowski@cba-bmaisg.com::0627a976-3891-46cc-823e-4451641b2c90" providerId="AD" clId="Web-{F67410DB-633D-4BF6-A69B-A043CCE6EAEB}" dt="2023-06-28T03:40:56.001" v="199" actId="1076"/>
          <ac:grpSpMkLst>
            <pc:docMk/>
            <pc:sldMk cId="1794129840" sldId="262"/>
            <ac:grpSpMk id="23" creationId="{F1A86673-ADEC-EDC3-824B-6559DDD91C78}"/>
          </ac:grpSpMkLst>
        </pc:grpChg>
        <pc:grpChg chg="add mod">
          <ac:chgData name="Leonardo Kleinowski | CBA B+G" userId="S::leonardo.kleinowski@cba-bmaisg.com::0627a976-3891-46cc-823e-4451641b2c90" providerId="AD" clId="Web-{F67410DB-633D-4BF6-A69B-A043CCE6EAEB}" dt="2023-06-28T03:40:56.016" v="200" actId="1076"/>
          <ac:grpSpMkLst>
            <pc:docMk/>
            <pc:sldMk cId="1794129840" sldId="262"/>
            <ac:grpSpMk id="27" creationId="{4AE81333-D5C9-8DBB-95B8-69BF80B94792}"/>
          </ac:grpSpMkLst>
        </pc:grpChg>
        <pc:grpChg chg="add mod">
          <ac:chgData name="Leonardo Kleinowski | CBA B+G" userId="S::leonardo.kleinowski@cba-bmaisg.com::0627a976-3891-46cc-823e-4451641b2c90" providerId="AD" clId="Web-{F67410DB-633D-4BF6-A69B-A043CCE6EAEB}" dt="2023-06-28T03:40:56.016" v="201" actId="1076"/>
          <ac:grpSpMkLst>
            <pc:docMk/>
            <pc:sldMk cId="1794129840" sldId="262"/>
            <ac:grpSpMk id="31" creationId="{2DA8155C-B3BA-A436-F827-F147C0A3CAA8}"/>
          </ac:grpSpMkLst>
        </pc:grpChg>
        <pc:grpChg chg="add mod">
          <ac:chgData name="Leonardo Kleinowski | CBA B+G" userId="S::leonardo.kleinowski@cba-bmaisg.com::0627a976-3891-46cc-823e-4451641b2c90" providerId="AD" clId="Web-{F67410DB-633D-4BF6-A69B-A043CCE6EAEB}" dt="2023-06-28T03:40:56.032" v="202" actId="1076"/>
          <ac:grpSpMkLst>
            <pc:docMk/>
            <pc:sldMk cId="1794129840" sldId="262"/>
            <ac:grpSpMk id="35" creationId="{3DA80A01-4B85-A8E4-2692-D36BB8C2F10B}"/>
          </ac:grpSpMkLst>
        </pc:grpChg>
        <pc:cxnChg chg="add mod">
          <ac:chgData name="Leonardo Kleinowski | CBA B+G" userId="S::leonardo.kleinowski@cba-bmaisg.com::0627a976-3891-46cc-823e-4451641b2c90" providerId="AD" clId="Web-{F67410DB-633D-4BF6-A69B-A043CCE6EAEB}" dt="2023-06-28T03:39:11.666" v="147"/>
          <ac:cxnSpMkLst>
            <pc:docMk/>
            <pc:sldMk cId="1794129840" sldId="262"/>
            <ac:cxnSpMk id="7" creationId="{F7D2C1D3-423D-1D4A-E57F-F894F1166B60}"/>
          </ac:cxnSpMkLst>
        </pc:cxnChg>
        <pc:cxnChg chg="add mod">
          <ac:chgData name="Leonardo Kleinowski | CBA B+G" userId="S::leonardo.kleinowski@cba-bmaisg.com::0627a976-3891-46cc-823e-4451641b2c90" providerId="AD" clId="Web-{F67410DB-633D-4BF6-A69B-A043CCE6EAEB}" dt="2023-06-28T03:39:20.369" v="149" actId="14100"/>
          <ac:cxnSpMkLst>
            <pc:docMk/>
            <pc:sldMk cId="1794129840" sldId="262"/>
            <ac:cxnSpMk id="8" creationId="{50AB01AC-318C-7683-5A69-F21AA07F4831}"/>
          </ac:cxnSpMkLst>
        </pc:cxnChg>
        <pc:cxnChg chg="add del mod">
          <ac:chgData name="Leonardo Kleinowski | CBA B+G" userId="S::leonardo.kleinowski@cba-bmaisg.com::0627a976-3891-46cc-823e-4451641b2c90" providerId="AD" clId="Web-{F67410DB-633D-4BF6-A69B-A043CCE6EAEB}" dt="2023-06-28T03:39:53.265" v="172"/>
          <ac:cxnSpMkLst>
            <pc:docMk/>
            <pc:sldMk cId="1794129840" sldId="262"/>
            <ac:cxnSpMk id="10" creationId="{F02D2332-319A-7B1C-9DF1-56BE43516CD4}"/>
          </ac:cxnSpMkLst>
        </pc:cxnChg>
        <pc:cxnChg chg="add del mod">
          <ac:chgData name="Leonardo Kleinowski | CBA B+G" userId="S::leonardo.kleinowski@cba-bmaisg.com::0627a976-3891-46cc-823e-4451641b2c90" providerId="AD" clId="Web-{F67410DB-633D-4BF6-A69B-A043CCE6EAEB}" dt="2023-06-28T03:39:53.812" v="173"/>
          <ac:cxnSpMkLst>
            <pc:docMk/>
            <pc:sldMk cId="1794129840" sldId="262"/>
            <ac:cxnSpMk id="11" creationId="{1A528E3C-C5FC-3B23-4205-791845A14712}"/>
          </ac:cxnSpMkLst>
        </pc:cxnChg>
        <pc:cxnChg chg="add del mod">
          <ac:chgData name="Leonardo Kleinowski | CBA B+G" userId="S::leonardo.kleinowski@cba-bmaisg.com::0627a976-3891-46cc-823e-4451641b2c90" providerId="AD" clId="Web-{F67410DB-633D-4BF6-A69B-A043CCE6EAEB}" dt="2023-06-28T03:39:34.823" v="162"/>
          <ac:cxnSpMkLst>
            <pc:docMk/>
            <pc:sldMk cId="1794129840" sldId="262"/>
            <ac:cxnSpMk id="13" creationId="{3C6E0F99-98CD-FAFC-B9F4-D026FC23F139}"/>
          </ac:cxnSpMkLst>
        </pc:cxnChg>
        <pc:cxnChg chg="add del mod">
          <ac:chgData name="Leonardo Kleinowski | CBA B+G" userId="S::leonardo.kleinowski@cba-bmaisg.com::0627a976-3891-46cc-823e-4451641b2c90" providerId="AD" clId="Web-{F67410DB-633D-4BF6-A69B-A043CCE6EAEB}" dt="2023-06-28T03:39:34.823" v="161"/>
          <ac:cxnSpMkLst>
            <pc:docMk/>
            <pc:sldMk cId="1794129840" sldId="262"/>
            <ac:cxnSpMk id="14" creationId="{E97B588C-E9D4-4576-F84D-C2A640B779DA}"/>
          </ac:cxnSpMkLst>
        </pc:cxnChg>
        <pc:cxnChg chg="add del mod">
          <ac:chgData name="Leonardo Kleinowski | CBA B+G" userId="S::leonardo.kleinowski@cba-bmaisg.com::0627a976-3891-46cc-823e-4451641b2c90" providerId="AD" clId="Web-{F67410DB-633D-4BF6-A69B-A043CCE6EAEB}" dt="2023-06-28T03:39:54.734" v="175"/>
          <ac:cxnSpMkLst>
            <pc:docMk/>
            <pc:sldMk cId="1794129840" sldId="262"/>
            <ac:cxnSpMk id="16" creationId="{BF79ABAE-532E-4CC0-B259-FB2BA8C87BF4}"/>
          </ac:cxnSpMkLst>
        </pc:cxnChg>
        <pc:cxnChg chg="add del mod">
          <ac:chgData name="Leonardo Kleinowski | CBA B+G" userId="S::leonardo.kleinowski@cba-bmaisg.com::0627a976-3891-46cc-823e-4451641b2c90" providerId="AD" clId="Web-{F67410DB-633D-4BF6-A69B-A043CCE6EAEB}" dt="2023-06-28T03:39:55.265" v="176"/>
          <ac:cxnSpMkLst>
            <pc:docMk/>
            <pc:sldMk cId="1794129840" sldId="262"/>
            <ac:cxnSpMk id="17" creationId="{6E878AB0-F814-7F07-233A-903ACDC9AA95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39:58.687" v="178"/>
          <ac:cxnSpMkLst>
            <pc:docMk/>
            <pc:sldMk cId="1794129840" sldId="262"/>
            <ac:cxnSpMk id="21" creationId="{71D13730-5169-8089-02E2-F190A2DA2CE6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39:58.687" v="178"/>
          <ac:cxnSpMkLst>
            <pc:docMk/>
            <pc:sldMk cId="1794129840" sldId="262"/>
            <ac:cxnSpMk id="22" creationId="{896BF5BD-A333-E389-5DD1-79D7305D8D51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02.952" v="180"/>
          <ac:cxnSpMkLst>
            <pc:docMk/>
            <pc:sldMk cId="1794129840" sldId="262"/>
            <ac:cxnSpMk id="25" creationId="{4ACAE73D-AAB5-4731-E546-CFE045B162CA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02.952" v="180"/>
          <ac:cxnSpMkLst>
            <pc:docMk/>
            <pc:sldMk cId="1794129840" sldId="262"/>
            <ac:cxnSpMk id="26" creationId="{14ADA11D-C9B8-3EC2-8D4A-85BC0752C338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09.359" v="182"/>
          <ac:cxnSpMkLst>
            <pc:docMk/>
            <pc:sldMk cId="1794129840" sldId="262"/>
            <ac:cxnSpMk id="29" creationId="{608C7F78-52CF-8000-33BF-EDDAE6906216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09.359" v="182"/>
          <ac:cxnSpMkLst>
            <pc:docMk/>
            <pc:sldMk cId="1794129840" sldId="262"/>
            <ac:cxnSpMk id="30" creationId="{F33575E3-8CA6-B5CD-02A0-5EC185D1B714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14.406" v="184"/>
          <ac:cxnSpMkLst>
            <pc:docMk/>
            <pc:sldMk cId="1794129840" sldId="262"/>
            <ac:cxnSpMk id="33" creationId="{36149227-2A78-2CD2-53D3-DBF06AA37236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14.406" v="184"/>
          <ac:cxnSpMkLst>
            <pc:docMk/>
            <pc:sldMk cId="1794129840" sldId="262"/>
            <ac:cxnSpMk id="34" creationId="{0E2EF61E-39CB-A6DC-F17A-0C76A885B24F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18.593" v="186"/>
          <ac:cxnSpMkLst>
            <pc:docMk/>
            <pc:sldMk cId="1794129840" sldId="262"/>
            <ac:cxnSpMk id="37" creationId="{46221282-B491-C131-2AFB-890AC8DF7925}"/>
          </ac:cxnSpMkLst>
        </pc:cxnChg>
        <pc:cxnChg chg="mod">
          <ac:chgData name="Leonardo Kleinowski | CBA B+G" userId="S::leonardo.kleinowski@cba-bmaisg.com::0627a976-3891-46cc-823e-4451641b2c90" providerId="AD" clId="Web-{F67410DB-633D-4BF6-A69B-A043CCE6EAEB}" dt="2023-06-28T03:40:18.593" v="186"/>
          <ac:cxnSpMkLst>
            <pc:docMk/>
            <pc:sldMk cId="1794129840" sldId="262"/>
            <ac:cxnSpMk id="38" creationId="{E7F873CE-3771-DC3C-0B01-48C0474E5770}"/>
          </ac:cxnSpMkLst>
        </pc:cxnChg>
      </pc:sldChg>
      <pc:sldChg chg="addSp delSp modSp">
        <pc:chgData name="Leonardo Kleinowski | CBA B+G" userId="S::leonardo.kleinowski@cba-bmaisg.com::0627a976-3891-46cc-823e-4451641b2c90" providerId="AD" clId="Web-{F67410DB-633D-4BF6-A69B-A043CCE6EAEB}" dt="2023-06-28T03:47:59.029" v="301" actId="20577"/>
        <pc:sldMkLst>
          <pc:docMk/>
          <pc:sldMk cId="2404716482" sldId="263"/>
        </pc:sldMkLst>
        <pc:spChg chg="add mod">
          <ac:chgData name="Leonardo Kleinowski | CBA B+G" userId="S::leonardo.kleinowski@cba-bmaisg.com::0627a976-3891-46cc-823e-4451641b2c90" providerId="AD" clId="Web-{F67410DB-633D-4BF6-A69B-A043CCE6EAEB}" dt="2023-06-28T03:47:32.451" v="297" actId="20577"/>
          <ac:spMkLst>
            <pc:docMk/>
            <pc:sldMk cId="2404716482" sldId="263"/>
            <ac:spMk id="3" creationId="{47C465BD-15F5-5F5A-E92E-12CAE11AAF3F}"/>
          </ac:spMkLst>
        </pc:spChg>
        <pc:spChg chg="del mod">
          <ac:chgData name="Leonardo Kleinowski | CBA B+G" userId="S::leonardo.kleinowski@cba-bmaisg.com::0627a976-3891-46cc-823e-4451641b2c90" providerId="AD" clId="Web-{F67410DB-633D-4BF6-A69B-A043CCE6EAEB}" dt="2023-06-28T03:47:07.513" v="282"/>
          <ac:spMkLst>
            <pc:docMk/>
            <pc:sldMk cId="2404716482" sldId="263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F67410DB-633D-4BF6-A69B-A043CCE6EAEB}" dt="2023-06-28T03:47:59.029" v="301" actId="20577"/>
          <ac:spMkLst>
            <pc:docMk/>
            <pc:sldMk cId="2404716482" sldId="263"/>
            <ac:spMk id="5" creationId="{CC4EDF19-C7F1-2985-B201-8B055C51A3EC}"/>
          </ac:spMkLst>
        </pc:spChg>
      </pc:sldChg>
      <pc:sldChg chg="addSp delSp modSp">
        <pc:chgData name="Leonardo Kleinowski | CBA B+G" userId="S::leonardo.kleinowski@cba-bmaisg.com::0627a976-3891-46cc-823e-4451641b2c90" providerId="AD" clId="Web-{F67410DB-633D-4BF6-A69B-A043CCE6EAEB}" dt="2023-06-28T03:58:32.974" v="628" actId="14100"/>
        <pc:sldMkLst>
          <pc:docMk/>
          <pc:sldMk cId="1306378702" sldId="264"/>
        </pc:sldMkLst>
        <pc:spChg chg="add mod">
          <ac:chgData name="Leonardo Kleinowski | CBA B+G" userId="S::leonardo.kleinowski@cba-bmaisg.com::0627a976-3891-46cc-823e-4451641b2c90" providerId="AD" clId="Web-{F67410DB-633D-4BF6-A69B-A043CCE6EAEB}" dt="2023-06-28T03:58:04.458" v="616" actId="14100"/>
          <ac:spMkLst>
            <pc:docMk/>
            <pc:sldMk cId="1306378702" sldId="264"/>
            <ac:spMk id="3" creationId="{844DFE78-DD15-E9E6-5489-E7457B538B91}"/>
          </ac:spMkLst>
        </pc:spChg>
        <pc:spChg chg="del mod">
          <ac:chgData name="Leonardo Kleinowski | CBA B+G" userId="S::leonardo.kleinowski@cba-bmaisg.com::0627a976-3891-46cc-823e-4451641b2c90" providerId="AD" clId="Web-{F67410DB-633D-4BF6-A69B-A043CCE6EAEB}" dt="2023-06-28T03:51:35.976" v="467"/>
          <ac:spMkLst>
            <pc:docMk/>
            <pc:sldMk cId="1306378702" sldId="264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F67410DB-633D-4BF6-A69B-A043CCE6EAEB}" dt="2023-06-28T03:58:32.974" v="628" actId="14100"/>
          <ac:spMkLst>
            <pc:docMk/>
            <pc:sldMk cId="1306378702" sldId="264"/>
            <ac:spMk id="5" creationId="{CC4EDF19-C7F1-2985-B201-8B055C51A3EC}"/>
          </ac:spMkLst>
        </pc:spChg>
        <pc:spChg chg="add mod">
          <ac:chgData name="Leonardo Kleinowski | CBA B+G" userId="S::leonardo.kleinowski@cba-bmaisg.com::0627a976-3891-46cc-823e-4451641b2c90" providerId="AD" clId="Web-{F67410DB-633D-4BF6-A69B-A043CCE6EAEB}" dt="2023-06-28T03:52:37.383" v="495"/>
          <ac:spMkLst>
            <pc:docMk/>
            <pc:sldMk cId="1306378702" sldId="264"/>
            <ac:spMk id="6" creationId="{DC009645-6406-C93E-7A44-459C63D90BCE}"/>
          </ac:spMkLst>
        </pc:spChg>
        <pc:spChg chg="add mod">
          <ac:chgData name="Leonardo Kleinowski | CBA B+G" userId="S::leonardo.kleinowski@cba-bmaisg.com::0627a976-3891-46cc-823e-4451641b2c90" providerId="AD" clId="Web-{F67410DB-633D-4BF6-A69B-A043CCE6EAEB}" dt="2023-06-28T03:55:56.502" v="551" actId="14100"/>
          <ac:spMkLst>
            <pc:docMk/>
            <pc:sldMk cId="1306378702" sldId="264"/>
            <ac:spMk id="7" creationId="{C4B7D9ED-600D-0880-2087-9170A0F58566}"/>
          </ac:spMkLst>
        </pc:spChg>
        <pc:spChg chg="add mod">
          <ac:chgData name="Leonardo Kleinowski | CBA B+G" userId="S::leonardo.kleinowski@cba-bmaisg.com::0627a976-3891-46cc-823e-4451641b2c90" providerId="AD" clId="Web-{F67410DB-633D-4BF6-A69B-A043CCE6EAEB}" dt="2023-06-28T03:58:01.785" v="615" actId="14100"/>
          <ac:spMkLst>
            <pc:docMk/>
            <pc:sldMk cId="1306378702" sldId="264"/>
            <ac:spMk id="11" creationId="{7FEF10DD-8D4C-7F11-8E5F-202B712F4865}"/>
          </ac:spMkLst>
        </pc:spChg>
        <pc:cxnChg chg="add mod">
          <ac:chgData name="Leonardo Kleinowski | CBA B+G" userId="S::leonardo.kleinowski@cba-bmaisg.com::0627a976-3891-46cc-823e-4451641b2c90" providerId="AD" clId="Web-{F67410DB-633D-4BF6-A69B-A043CCE6EAEB}" dt="2023-06-28T03:53:12.306" v="504" actId="1076"/>
          <ac:cxnSpMkLst>
            <pc:docMk/>
            <pc:sldMk cId="1306378702" sldId="264"/>
            <ac:cxnSpMk id="8" creationId="{40A56BEF-135F-9F42-3904-1D00ADC004D4}"/>
          </ac:cxnSpMkLst>
        </pc:cxnChg>
        <pc:cxnChg chg="add mod">
          <ac:chgData name="Leonardo Kleinowski | CBA B+G" userId="S::leonardo.kleinowski@cba-bmaisg.com::0627a976-3891-46cc-823e-4451641b2c90" providerId="AD" clId="Web-{F67410DB-633D-4BF6-A69B-A043CCE6EAEB}" dt="2023-06-28T03:53:21.478" v="507" actId="14100"/>
          <ac:cxnSpMkLst>
            <pc:docMk/>
            <pc:sldMk cId="1306378702" sldId="264"/>
            <ac:cxnSpMk id="9" creationId="{A0BE299A-FD68-C9B1-A0C1-71CD917DEA5D}"/>
          </ac:cxnSpMkLst>
        </pc:cxnChg>
        <pc:cxnChg chg="add mod">
          <ac:chgData name="Leonardo Kleinowski | CBA B+G" userId="S::leonardo.kleinowski@cba-bmaisg.com::0627a976-3891-46cc-823e-4451641b2c90" providerId="AD" clId="Web-{F67410DB-633D-4BF6-A69B-A043CCE6EAEB}" dt="2023-06-28T03:55:41.454" v="547" actId="14100"/>
          <ac:cxnSpMkLst>
            <pc:docMk/>
            <pc:sldMk cId="1306378702" sldId="264"/>
            <ac:cxnSpMk id="12" creationId="{92D26450-7050-6E37-474A-F2F91CD4788F}"/>
          </ac:cxnSpMkLst>
        </pc:cxnChg>
        <pc:cxnChg chg="add mod">
          <ac:chgData name="Leonardo Kleinowski | CBA B+G" userId="S::leonardo.kleinowski@cba-bmaisg.com::0627a976-3891-46cc-823e-4451641b2c90" providerId="AD" clId="Web-{F67410DB-633D-4BF6-A69B-A043CCE6EAEB}" dt="2023-06-28T03:56:00.752" v="552" actId="14100"/>
          <ac:cxnSpMkLst>
            <pc:docMk/>
            <pc:sldMk cId="1306378702" sldId="264"/>
            <ac:cxnSpMk id="13" creationId="{A618EDEA-B5DB-228C-CA99-DB96D7782208}"/>
          </ac:cxnSpMkLst>
        </pc:cxnChg>
      </pc:sldChg>
      <pc:sldChg chg="modSp">
        <pc:chgData name="Leonardo Kleinowski | CBA B+G" userId="S::leonardo.kleinowski@cba-bmaisg.com::0627a976-3891-46cc-823e-4451641b2c90" providerId="AD" clId="Web-{F67410DB-633D-4BF6-A69B-A043CCE6EAEB}" dt="2023-06-28T04:07:18.740" v="871" actId="1076"/>
        <pc:sldMkLst>
          <pc:docMk/>
          <pc:sldMk cId="1860305430" sldId="265"/>
        </pc:sldMkLst>
        <pc:spChg chg="mod">
          <ac:chgData name="Leonardo Kleinowski | CBA B+G" userId="S::leonardo.kleinowski@cba-bmaisg.com::0627a976-3891-46cc-823e-4451641b2c90" providerId="AD" clId="Web-{F67410DB-633D-4BF6-A69B-A043CCE6EAEB}" dt="2023-06-28T04:05:47.644" v="862" actId="20577"/>
          <ac:spMkLst>
            <pc:docMk/>
            <pc:sldMk cId="1860305430" sldId="265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F67410DB-633D-4BF6-A69B-A043CCE6EAEB}" dt="2023-06-28T04:07:18.740" v="871" actId="1076"/>
          <ac:spMkLst>
            <pc:docMk/>
            <pc:sldMk cId="1860305430" sldId="265"/>
            <ac:spMk id="5" creationId="{CC4EDF19-C7F1-2985-B201-8B055C51A3EC}"/>
          </ac:spMkLst>
        </pc:spChg>
      </pc:sldChg>
      <pc:sldChg chg="modSp">
        <pc:chgData name="Leonardo Kleinowski | CBA B+G" userId="S::leonardo.kleinowski@cba-bmaisg.com::0627a976-3891-46cc-823e-4451641b2c90" providerId="AD" clId="Web-{F67410DB-633D-4BF6-A69B-A043CCE6EAEB}" dt="2023-06-28T03:27:42.792" v="28" actId="20577"/>
        <pc:sldMkLst>
          <pc:docMk/>
          <pc:sldMk cId="1228268719" sldId="266"/>
        </pc:sldMkLst>
        <pc:spChg chg="mod">
          <ac:chgData name="Leonardo Kleinowski | CBA B+G" userId="S::leonardo.kleinowski@cba-bmaisg.com::0627a976-3891-46cc-823e-4451641b2c90" providerId="AD" clId="Web-{F67410DB-633D-4BF6-A69B-A043CCE6EAEB}" dt="2023-06-28T03:27:42.792" v="28" actId="20577"/>
          <ac:spMkLst>
            <pc:docMk/>
            <pc:sldMk cId="1228268719" sldId="266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F67410DB-633D-4BF6-A69B-A043CCE6EAEB}" dt="2023-06-28T03:32:28.767" v="36" actId="20577"/>
        <pc:sldMkLst>
          <pc:docMk/>
          <pc:sldMk cId="2160319639" sldId="267"/>
        </pc:sldMkLst>
        <pc:spChg chg="mod">
          <ac:chgData name="Leonardo Kleinowski | CBA B+G" userId="S::leonardo.kleinowski@cba-bmaisg.com::0627a976-3891-46cc-823e-4451641b2c90" providerId="AD" clId="Web-{F67410DB-633D-4BF6-A69B-A043CCE6EAEB}" dt="2023-06-28T03:32:28.767" v="36" actId="20577"/>
          <ac:spMkLst>
            <pc:docMk/>
            <pc:sldMk cId="2160319639" sldId="267"/>
            <ac:spMk id="3" creationId="{9CA82664-5953-B6BA-17EB-52A7B5526FF5}"/>
          </ac:spMkLst>
        </pc:spChg>
      </pc:sldChg>
    </pc:docChg>
  </pc:docChgLst>
  <pc:docChgLst>
    <pc:chgData name="Alessandra Morais | CBA B+G" userId="S::alessandra.morais@cba-bmaisg.com::6591ac49-4624-4a3c-b946-552d6ab9655c" providerId="AD" clId="Web-{DB4FF926-8EF0-3ED0-5C3C-B5B769A01913}"/>
    <pc:docChg chg="mod">
      <pc:chgData name="Alessandra Morais | CBA B+G" userId="S::alessandra.morais@cba-bmaisg.com::6591ac49-4624-4a3c-b946-552d6ab9655c" providerId="AD" clId="Web-{DB4FF926-8EF0-3ED0-5C3C-B5B769A01913}" dt="2023-07-06T14:28:21.048" v="3"/>
      <pc:docMkLst>
        <pc:docMk/>
      </pc:docMkLst>
      <pc:sldChg chg="addCm">
        <pc:chgData name="Alessandra Morais | CBA B+G" userId="S::alessandra.morais@cba-bmaisg.com::6591ac49-4624-4a3c-b946-552d6ab9655c" providerId="AD" clId="Web-{DB4FF926-8EF0-3ED0-5C3C-B5B769A01913}" dt="2023-07-06T14:28:21.048" v="3"/>
        <pc:sldMkLst>
          <pc:docMk/>
          <pc:sldMk cId="2081165832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lessandra Morais | CBA B+G" userId="S::alessandra.morais@cba-bmaisg.com::6591ac49-4624-4a3c-b946-552d6ab9655c" providerId="AD" clId="Web-{DB4FF926-8EF0-3ED0-5C3C-B5B769A01913}" dt="2023-07-06T14:28:21.048" v="3"/>
              <pc2:cmMkLst xmlns:pc2="http://schemas.microsoft.com/office/powerpoint/2019/9/main/command">
                <pc:docMk/>
                <pc:sldMk cId="2081165832" sldId="270"/>
                <pc2:cmMk id="{8D910551-94AC-4110-9728-0099DA132661}"/>
              </pc2:cmMkLst>
            </pc226:cmChg>
          </p:ext>
        </pc:extLst>
      </pc:sldChg>
      <pc:sldChg chg="addCm delCm">
        <pc:chgData name="Alessandra Morais | CBA B+G" userId="S::alessandra.morais@cba-bmaisg.com::6591ac49-4624-4a3c-b946-552d6ab9655c" providerId="AD" clId="Web-{DB4FF926-8EF0-3ED0-5C3C-B5B769A01913}" dt="2023-07-06T14:24:55.392" v="2"/>
        <pc:sldMkLst>
          <pc:docMk/>
          <pc:sldMk cId="287708432" sldId="28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Alessandra Morais | CBA B+G" userId="S::alessandra.morais@cba-bmaisg.com::6591ac49-4624-4a3c-b946-552d6ab9655c" providerId="AD" clId="Web-{DB4FF926-8EF0-3ED0-5C3C-B5B769A01913}" dt="2023-07-06T14:24:55.392" v="2"/>
              <pc2:cmMkLst xmlns:pc2="http://schemas.microsoft.com/office/powerpoint/2019/9/main/command">
                <pc:docMk/>
                <pc:sldMk cId="287708432" sldId="281"/>
                <pc2:cmMk id="{85BD8010-A997-4B8B-BECE-90450DA94352}"/>
              </pc2:cmMkLst>
            </pc226:cmChg>
          </p:ext>
        </pc:extLst>
      </pc:sldChg>
    </pc:docChg>
  </pc:docChgLst>
  <pc:docChgLst>
    <pc:chgData name="Eduardo Goulart | CBA B+G" userId="8c9075f2-cab7-4379-a1cf-aa5a23e852b3" providerId="ADAL" clId="{2A3F5F9B-1ED3-448B-A9C9-1ABE4696691A}"/>
    <pc:docChg chg="undo custSel addSld delSld modSld sldOrd addSection delSection modSection">
      <pc:chgData name="Eduardo Goulart | CBA B+G" userId="8c9075f2-cab7-4379-a1cf-aa5a23e852b3" providerId="ADAL" clId="{2A3F5F9B-1ED3-448B-A9C9-1ABE4696691A}" dt="2023-07-13T14:05:10.881" v="133"/>
      <pc:docMkLst>
        <pc:docMk/>
      </pc:docMkLst>
      <pc:sldChg chg="addCm delCm">
        <pc:chgData name="Eduardo Goulart | CBA B+G" userId="8c9075f2-cab7-4379-a1cf-aa5a23e852b3" providerId="ADAL" clId="{2A3F5F9B-1ED3-448B-A9C9-1ABE4696691A}" dt="2023-07-13T14:05:10.849" v="132"/>
        <pc:sldMkLst>
          <pc:docMk/>
          <pc:sldMk cId="2210866551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Eduardo Goulart | CBA B+G" userId="8c9075f2-cab7-4379-a1cf-aa5a23e852b3" providerId="ADAL" clId="{2A3F5F9B-1ED3-448B-A9C9-1ABE4696691A}" dt="2023-07-13T14:05:10.849" v="132"/>
              <pc2:cmMkLst xmlns:pc2="http://schemas.microsoft.com/office/powerpoint/2019/9/main/command">
                <pc:docMk/>
                <pc:sldMk cId="2210866551" sldId="256"/>
                <pc2:cmMk id="{A39467A8-4771-4FB9-91D3-B861F58D615D}"/>
              </pc2:cmMkLst>
            </pc226:cmChg>
          </p:ext>
        </pc:extLst>
      </pc:sldChg>
      <pc:sldChg chg="modSp add del mod">
        <pc:chgData name="Eduardo Goulart | CBA B+G" userId="8c9075f2-cab7-4379-a1cf-aa5a23e852b3" providerId="ADAL" clId="{2A3F5F9B-1ED3-448B-A9C9-1ABE4696691A}" dt="2023-07-13T14:05:10.818" v="131" actId="20577"/>
        <pc:sldMkLst>
          <pc:docMk/>
          <pc:sldMk cId="4137911385" sldId="257"/>
        </pc:sldMkLst>
        <pc:spChg chg="mod">
          <ac:chgData name="Eduardo Goulart | CBA B+G" userId="8c9075f2-cab7-4379-a1cf-aa5a23e852b3" providerId="ADAL" clId="{2A3F5F9B-1ED3-448B-A9C9-1ABE4696691A}" dt="2023-07-13T14:05:10.818" v="131" actId="20577"/>
          <ac:spMkLst>
            <pc:docMk/>
            <pc:sldMk cId="4137911385" sldId="257"/>
            <ac:spMk id="2" creationId="{D71D8E99-42C4-E964-8BC9-AEED3264F51D}"/>
          </ac:spMkLst>
        </pc:spChg>
      </pc:sldChg>
      <pc:sldChg chg="addCm delCm">
        <pc:chgData name="Eduardo Goulart | CBA B+G" userId="8c9075f2-cab7-4379-a1cf-aa5a23e852b3" providerId="ADAL" clId="{2A3F5F9B-1ED3-448B-A9C9-1ABE4696691A}" dt="2023-07-06T14:53:26.728" v="1"/>
        <pc:sldMkLst>
          <pc:docMk/>
          <pc:sldMk cId="1760440247" sldId="26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Eduardo Goulart | CBA B+G" userId="8c9075f2-cab7-4379-a1cf-aa5a23e852b3" providerId="ADAL" clId="{2A3F5F9B-1ED3-448B-A9C9-1ABE4696691A}" dt="2023-07-06T14:53:26.728" v="1"/>
              <pc2:cmMkLst xmlns:pc2="http://schemas.microsoft.com/office/powerpoint/2019/9/main/command">
                <pc:docMk/>
                <pc:sldMk cId="1760440247" sldId="260"/>
                <pc2:cmMk id="{C5CFCDEC-76B4-4D9B-BF1F-2DA50DA67606}"/>
              </pc2:cmMkLst>
            </pc226:cmChg>
          </p:ext>
        </pc:extLst>
      </pc:sldChg>
      <pc:sldChg chg="ord">
        <pc:chgData name="Eduardo Goulart | CBA B+G" userId="8c9075f2-cab7-4379-a1cf-aa5a23e852b3" providerId="ADAL" clId="{2A3F5F9B-1ED3-448B-A9C9-1ABE4696691A}" dt="2023-07-06T15:25:53.777" v="11"/>
        <pc:sldMkLst>
          <pc:docMk/>
          <pc:sldMk cId="2675650636" sldId="280"/>
        </pc:sldMkLst>
      </pc:sldChg>
      <pc:sldChg chg="add del">
        <pc:chgData name="Eduardo Goulart | CBA B+G" userId="8c9075f2-cab7-4379-a1cf-aa5a23e852b3" providerId="ADAL" clId="{2A3F5F9B-1ED3-448B-A9C9-1ABE4696691A}" dt="2023-07-13T14:04:17.567" v="114" actId="47"/>
        <pc:sldMkLst>
          <pc:docMk/>
          <pc:sldMk cId="287708432" sldId="281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829951297" sldId="286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944111186" sldId="287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83049217" sldId="288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3282621340" sldId="289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831159047" sldId="290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025872063" sldId="291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181793108" sldId="292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3530752604" sldId="293"/>
        </pc:sldMkLst>
      </pc:sldChg>
      <pc:sldChg chg="ord">
        <pc:chgData name="Eduardo Goulart | CBA B+G" userId="8c9075f2-cab7-4379-a1cf-aa5a23e852b3" providerId="ADAL" clId="{2A3F5F9B-1ED3-448B-A9C9-1ABE4696691A}" dt="2023-07-06T15:26:44.410" v="22"/>
        <pc:sldMkLst>
          <pc:docMk/>
          <pc:sldMk cId="761600543" sldId="294"/>
        </pc:sldMkLst>
      </pc:sldChg>
      <pc:sldChg chg="del">
        <pc:chgData name="Eduardo Goulart | CBA B+G" userId="8c9075f2-cab7-4379-a1cf-aa5a23e852b3" providerId="ADAL" clId="{2A3F5F9B-1ED3-448B-A9C9-1ABE4696691A}" dt="2023-07-06T15:24:44.449" v="2" actId="47"/>
        <pc:sldMkLst>
          <pc:docMk/>
          <pc:sldMk cId="3516513548" sldId="295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3756113859" sldId="296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1326571682" sldId="297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2920136286" sldId="298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1176594764" sldId="299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1864222457" sldId="300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1271369332" sldId="301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712498464" sldId="313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4161098726" sldId="314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336699345" sldId="315"/>
        </pc:sldMkLst>
      </pc:sldChg>
      <pc:sldChg chg="ord">
        <pc:chgData name="Eduardo Goulart | CBA B+G" userId="8c9075f2-cab7-4379-a1cf-aa5a23e852b3" providerId="ADAL" clId="{2A3F5F9B-1ED3-448B-A9C9-1ABE4696691A}" dt="2023-07-06T15:25:48.700" v="9" actId="20578"/>
        <pc:sldMkLst>
          <pc:docMk/>
          <pc:sldMk cId="2568316869" sldId="316"/>
        </pc:sldMkLst>
      </pc:sldChg>
      <pc:sldChg chg="ord">
        <pc:chgData name="Eduardo Goulart | CBA B+G" userId="8c9075f2-cab7-4379-a1cf-aa5a23e852b3" providerId="ADAL" clId="{2A3F5F9B-1ED3-448B-A9C9-1ABE4696691A}" dt="2023-07-06T15:24:51.059" v="4"/>
        <pc:sldMkLst>
          <pc:docMk/>
          <pc:sldMk cId="2188143875" sldId="318"/>
        </pc:sldMkLst>
      </pc:sldChg>
      <pc:sldChg chg="del">
        <pc:chgData name="Eduardo Goulart | CBA B+G" userId="8c9075f2-cab7-4379-a1cf-aa5a23e852b3" providerId="ADAL" clId="{2A3F5F9B-1ED3-448B-A9C9-1ABE4696691A}" dt="2023-07-06T15:24:44.449" v="2" actId="47"/>
        <pc:sldMkLst>
          <pc:docMk/>
          <pc:sldMk cId="2421666893" sldId="319"/>
        </pc:sldMkLst>
      </pc:sldChg>
      <pc:sldChg chg="del">
        <pc:chgData name="Eduardo Goulart | CBA B+G" userId="8c9075f2-cab7-4379-a1cf-aa5a23e852b3" providerId="ADAL" clId="{2A3F5F9B-1ED3-448B-A9C9-1ABE4696691A}" dt="2023-07-06T15:27:25.603" v="24" actId="47"/>
        <pc:sldMkLst>
          <pc:docMk/>
          <pc:sldMk cId="2290222270" sldId="320"/>
        </pc:sldMkLst>
      </pc:sldChg>
      <pc:sldChg chg="addCm delCm modCm">
        <pc:chgData name="Eduardo Goulart | CBA B+G" userId="8c9075f2-cab7-4379-a1cf-aa5a23e852b3" providerId="ADAL" clId="{2A3F5F9B-1ED3-448B-A9C9-1ABE4696691A}" dt="2023-07-13T14:05:10.881" v="133"/>
        <pc:sldMkLst>
          <pc:docMk/>
          <pc:sldMk cId="740427371" sldId="32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 mod modRxn">
              <pc226:chgData name="Eduardo Goulart | CBA B+G" userId="8c9075f2-cab7-4379-a1cf-aa5a23e852b3" providerId="ADAL" clId="{2A3F5F9B-1ED3-448B-A9C9-1ABE4696691A}" dt="2023-07-13T14:05:10.881" v="133"/>
              <pc2:cmMkLst xmlns:pc2="http://schemas.microsoft.com/office/powerpoint/2019/9/main/command">
                <pc:docMk/>
                <pc:sldMk cId="740427371" sldId="321"/>
                <pc2:cmMk id="{C6DF53FB-0BD8-46B1-A9AF-67C17E0A6267}"/>
              </pc2:cmMkLst>
            </pc226:cmChg>
          </p:ext>
        </pc:extLst>
      </pc:sldChg>
    </pc:docChg>
  </pc:docChgLst>
  <pc:docChgLst>
    <pc:chgData name="Eduardo Goulart | CBA B+G" userId="S::eduardo.goulart@cba-bmaisg.com::8c9075f2-cab7-4379-a1cf-aa5a23e852b3" providerId="AD" clId="Web-{5A562C77-3474-A382-E689-E530B698C699}"/>
    <pc:docChg chg="addSld modSld sldOrd modSection">
      <pc:chgData name="Eduardo Goulart | CBA B+G" userId="S::eduardo.goulart@cba-bmaisg.com::8c9075f2-cab7-4379-a1cf-aa5a23e852b3" providerId="AD" clId="Web-{5A562C77-3474-A382-E689-E530B698C699}" dt="2023-07-06T12:43:29.231" v="400"/>
      <pc:docMkLst>
        <pc:docMk/>
      </pc:docMkLst>
      <pc:sldChg chg="modSp">
        <pc:chgData name="Eduardo Goulart | CBA B+G" userId="S::eduardo.goulart@cba-bmaisg.com::8c9075f2-cab7-4379-a1cf-aa5a23e852b3" providerId="AD" clId="Web-{5A562C77-3474-A382-E689-E530B698C699}" dt="2023-07-06T12:30:59.420" v="1" actId="20577"/>
        <pc:sldMkLst>
          <pc:docMk/>
          <pc:sldMk cId="1760440247" sldId="260"/>
        </pc:sldMkLst>
        <pc:spChg chg="mod">
          <ac:chgData name="Eduardo Goulart | CBA B+G" userId="S::eduardo.goulart@cba-bmaisg.com::8c9075f2-cab7-4379-a1cf-aa5a23e852b3" providerId="AD" clId="Web-{5A562C77-3474-A382-E689-E530B698C699}" dt="2023-07-06T12:30:59.420" v="1" actId="20577"/>
          <ac:spMkLst>
            <pc:docMk/>
            <pc:sldMk cId="1760440247" sldId="260"/>
            <ac:spMk id="4" creationId="{43D9789D-00DF-8EE3-7C9B-D96DEB0FF1B6}"/>
          </ac:spMkLst>
        </pc:spChg>
      </pc:sldChg>
      <pc:sldChg chg="modSp ord">
        <pc:chgData name="Eduardo Goulart | CBA B+G" userId="S::eduardo.goulart@cba-bmaisg.com::8c9075f2-cab7-4379-a1cf-aa5a23e852b3" providerId="AD" clId="Web-{5A562C77-3474-A382-E689-E530B698C699}" dt="2023-07-06T12:40:10.511" v="343"/>
        <pc:sldMkLst>
          <pc:docMk/>
          <pc:sldMk cId="2404716482" sldId="263"/>
        </pc:sldMkLst>
        <pc:spChg chg="mod">
          <ac:chgData name="Eduardo Goulart | CBA B+G" userId="S::eduardo.goulart@cba-bmaisg.com::8c9075f2-cab7-4379-a1cf-aa5a23e852b3" providerId="AD" clId="Web-{5A562C77-3474-A382-E689-E530B698C699}" dt="2023-07-06T12:31:26.312" v="15" actId="20577"/>
          <ac:spMkLst>
            <pc:docMk/>
            <pc:sldMk cId="2404716482" sldId="263"/>
            <ac:spMk id="3" creationId="{47C465BD-15F5-5F5A-E92E-12CAE11AAF3F}"/>
          </ac:spMkLst>
        </pc:spChg>
      </pc:sldChg>
      <pc:sldChg chg="modSp">
        <pc:chgData name="Eduardo Goulart | CBA B+G" userId="S::eduardo.goulart@cba-bmaisg.com::8c9075f2-cab7-4379-a1cf-aa5a23e852b3" providerId="AD" clId="Web-{5A562C77-3474-A382-E689-E530B698C699}" dt="2023-07-06T12:31:51.971" v="20" actId="20577"/>
        <pc:sldMkLst>
          <pc:docMk/>
          <pc:sldMk cId="1306378702" sldId="264"/>
        </pc:sldMkLst>
        <pc:spChg chg="mod">
          <ac:chgData name="Eduardo Goulart | CBA B+G" userId="S::eduardo.goulart@cba-bmaisg.com::8c9075f2-cab7-4379-a1cf-aa5a23e852b3" providerId="AD" clId="Web-{5A562C77-3474-A382-E689-E530B698C699}" dt="2023-07-06T12:31:51.971" v="20" actId="20577"/>
          <ac:spMkLst>
            <pc:docMk/>
            <pc:sldMk cId="1306378702" sldId="264"/>
            <ac:spMk id="15" creationId="{708F4D3B-9267-10D3-D1DD-EB09FD5B0044}"/>
          </ac:spMkLst>
        </pc:spChg>
        <pc:spChg chg="mod">
          <ac:chgData name="Eduardo Goulart | CBA B+G" userId="S::eduardo.goulart@cba-bmaisg.com::8c9075f2-cab7-4379-a1cf-aa5a23e852b3" providerId="AD" clId="Web-{5A562C77-3474-A382-E689-E530B698C699}" dt="2023-07-06T12:31:44.501" v="17" actId="20577"/>
          <ac:spMkLst>
            <pc:docMk/>
            <pc:sldMk cId="1306378702" sldId="264"/>
            <ac:spMk id="48" creationId="{4E92EFD8-2321-2D7C-8316-FA108E6FB601}"/>
          </ac:spMkLst>
        </pc:spChg>
      </pc:sldChg>
      <pc:sldChg chg="delSp modSp ord">
        <pc:chgData name="Eduardo Goulart | CBA B+G" userId="S::eduardo.goulart@cba-bmaisg.com::8c9075f2-cab7-4379-a1cf-aa5a23e852b3" providerId="AD" clId="Web-{5A562C77-3474-A382-E689-E530B698C699}" dt="2023-07-06T12:32:42.084" v="28"/>
        <pc:sldMkLst>
          <pc:docMk/>
          <pc:sldMk cId="1860305430" sldId="265"/>
        </pc:sldMkLst>
        <pc:spChg chg="del mod">
          <ac:chgData name="Eduardo Goulart | CBA B+G" userId="S::eduardo.goulart@cba-bmaisg.com::8c9075f2-cab7-4379-a1cf-aa5a23e852b3" providerId="AD" clId="Web-{5A562C77-3474-A382-E689-E530B698C699}" dt="2023-07-06T12:32:42.084" v="28"/>
          <ac:spMkLst>
            <pc:docMk/>
            <pc:sldMk cId="1860305430" sldId="265"/>
            <ac:spMk id="5" creationId="{CC4EDF19-C7F1-2985-B201-8B055C51A3EC}"/>
          </ac:spMkLst>
        </pc:spChg>
      </pc:sldChg>
      <pc:sldChg chg="modSp">
        <pc:chgData name="Eduardo Goulart | CBA B+G" userId="S::eduardo.goulart@cba-bmaisg.com::8c9075f2-cab7-4379-a1cf-aa5a23e852b3" providerId="AD" clId="Web-{5A562C77-3474-A382-E689-E530B698C699}" dt="2023-07-06T12:33:08.618" v="31" actId="20577"/>
        <pc:sldMkLst>
          <pc:docMk/>
          <pc:sldMk cId="961946966" sldId="271"/>
        </pc:sldMkLst>
        <pc:spChg chg="mod">
          <ac:chgData name="Eduardo Goulart | CBA B+G" userId="S::eduardo.goulart@cba-bmaisg.com::8c9075f2-cab7-4379-a1cf-aa5a23e852b3" providerId="AD" clId="Web-{5A562C77-3474-A382-E689-E530B698C699}" dt="2023-07-06T12:32:57.570" v="30" actId="20577"/>
          <ac:spMkLst>
            <pc:docMk/>
            <pc:sldMk cId="961946966" sldId="271"/>
            <ac:spMk id="2" creationId="{EB80EE07-F795-61A1-2613-E1BF56D43E64}"/>
          </ac:spMkLst>
        </pc:spChg>
        <pc:spChg chg="mod">
          <ac:chgData name="Eduardo Goulart | CBA B+G" userId="S::eduardo.goulart@cba-bmaisg.com::8c9075f2-cab7-4379-a1cf-aa5a23e852b3" providerId="AD" clId="Web-{5A562C77-3474-A382-E689-E530B698C699}" dt="2023-07-06T12:33:08.618" v="31" actId="20577"/>
          <ac:spMkLst>
            <pc:docMk/>
            <pc:sldMk cId="961946966" sldId="271"/>
            <ac:spMk id="11" creationId="{C6FB56B6-3B61-65A5-2ED0-E94EDCC664DB}"/>
          </ac:spMkLst>
        </pc:spChg>
      </pc:sldChg>
      <pc:sldChg chg="modSp ord">
        <pc:chgData name="Eduardo Goulart | CBA B+G" userId="S::eduardo.goulart@cba-bmaisg.com::8c9075f2-cab7-4379-a1cf-aa5a23e852b3" providerId="AD" clId="Web-{5A562C77-3474-A382-E689-E530B698C699}" dt="2023-07-06T12:40:49.280" v="364" actId="1076"/>
        <pc:sldMkLst>
          <pc:docMk/>
          <pc:sldMk cId="206912642" sldId="272"/>
        </pc:sldMkLst>
        <pc:spChg chg="mod">
          <ac:chgData name="Eduardo Goulart | CBA B+G" userId="S::eduardo.goulart@cba-bmaisg.com::8c9075f2-cab7-4379-a1cf-aa5a23e852b3" providerId="AD" clId="Web-{5A562C77-3474-A382-E689-E530B698C699}" dt="2023-07-06T12:40:49.280" v="364" actId="1076"/>
          <ac:spMkLst>
            <pc:docMk/>
            <pc:sldMk cId="206912642" sldId="272"/>
            <ac:spMk id="3" creationId="{DDDCE76C-30E9-54C1-E9F9-235019CBFC7E}"/>
          </ac:spMkLst>
        </pc:spChg>
      </pc:sldChg>
      <pc:sldChg chg="delSp modSp">
        <pc:chgData name="Eduardo Goulart | CBA B+G" userId="S::eduardo.goulart@cba-bmaisg.com::8c9075f2-cab7-4379-a1cf-aa5a23e852b3" providerId="AD" clId="Web-{5A562C77-3474-A382-E689-E530B698C699}" dt="2023-07-06T12:34:18.842" v="78"/>
        <pc:sldMkLst>
          <pc:docMk/>
          <pc:sldMk cId="3516513548" sldId="295"/>
        </pc:sldMkLst>
        <pc:spChg chg="del mod">
          <ac:chgData name="Eduardo Goulart | CBA B+G" userId="S::eduardo.goulart@cba-bmaisg.com::8c9075f2-cab7-4379-a1cf-aa5a23e852b3" providerId="AD" clId="Web-{5A562C77-3474-A382-E689-E530B698C699}" dt="2023-07-06T12:34:18.842" v="78"/>
          <ac:spMkLst>
            <pc:docMk/>
            <pc:sldMk cId="3516513548" sldId="295"/>
            <ac:spMk id="2" creationId="{9C840772-5FD2-C476-4947-D234397C46BF}"/>
          </ac:spMkLst>
        </pc:spChg>
      </pc:sldChg>
      <pc:sldChg chg="modSp add ord replId">
        <pc:chgData name="Eduardo Goulart | CBA B+G" userId="S::eduardo.goulart@cba-bmaisg.com::8c9075f2-cab7-4379-a1cf-aa5a23e852b3" providerId="AD" clId="Web-{5A562C77-3474-A382-E689-E530B698C699}" dt="2023-07-06T12:42:56.087" v="396" actId="1076"/>
        <pc:sldMkLst>
          <pc:docMk/>
          <pc:sldMk cId="1901129132" sldId="317"/>
        </pc:sldMkLst>
        <pc:spChg chg="mod">
          <ac:chgData name="Eduardo Goulart | CBA B+G" userId="S::eduardo.goulart@cba-bmaisg.com::8c9075f2-cab7-4379-a1cf-aa5a23e852b3" providerId="AD" clId="Web-{5A562C77-3474-A382-E689-E530B698C699}" dt="2023-07-06T12:42:56.087" v="396" actId="1076"/>
          <ac:spMkLst>
            <pc:docMk/>
            <pc:sldMk cId="1901129132" sldId="317"/>
            <ac:spMk id="4" creationId="{43D9789D-00DF-8EE3-7C9B-D96DEB0FF1B6}"/>
          </ac:spMkLst>
        </pc:spChg>
      </pc:sldChg>
      <pc:sldChg chg="add replId">
        <pc:chgData name="Eduardo Goulart | CBA B+G" userId="S::eduardo.goulart@cba-bmaisg.com::8c9075f2-cab7-4379-a1cf-aa5a23e852b3" providerId="AD" clId="Web-{5A562C77-3474-A382-E689-E530B698C699}" dt="2023-07-06T12:33:19.712" v="32"/>
        <pc:sldMkLst>
          <pc:docMk/>
          <pc:sldMk cId="2188143875" sldId="318"/>
        </pc:sldMkLst>
      </pc:sldChg>
      <pc:sldChg chg="add replId">
        <pc:chgData name="Eduardo Goulart | CBA B+G" userId="S::eduardo.goulart@cba-bmaisg.com::8c9075f2-cab7-4379-a1cf-aa5a23e852b3" providerId="AD" clId="Web-{5A562C77-3474-A382-E689-E530B698C699}" dt="2023-07-06T12:34:16.529" v="77"/>
        <pc:sldMkLst>
          <pc:docMk/>
          <pc:sldMk cId="2421666893" sldId="319"/>
        </pc:sldMkLst>
      </pc:sldChg>
      <pc:sldChg chg="addSp modSp add ord replId addAnim modAnim">
        <pc:chgData name="Eduardo Goulart | CBA B+G" userId="S::eduardo.goulart@cba-bmaisg.com::8c9075f2-cab7-4379-a1cf-aa5a23e852b3" providerId="AD" clId="Web-{5A562C77-3474-A382-E689-E530B698C699}" dt="2023-07-06T12:43:29.231" v="400"/>
        <pc:sldMkLst>
          <pc:docMk/>
          <pc:sldMk cId="2290222270" sldId="320"/>
        </pc:sldMkLst>
        <pc:spChg chg="mod">
          <ac:chgData name="Eduardo Goulart | CBA B+G" userId="S::eduardo.goulart@cba-bmaisg.com::8c9075f2-cab7-4379-a1cf-aa5a23e852b3" providerId="AD" clId="Web-{5A562C77-3474-A382-E689-E530B698C699}" dt="2023-07-06T12:37:00.840" v="185" actId="20577"/>
          <ac:spMkLst>
            <pc:docMk/>
            <pc:sldMk cId="2290222270" sldId="320"/>
            <ac:spMk id="2" creationId="{9C840772-5FD2-C476-4947-D234397C46BF}"/>
          </ac:spMkLst>
        </pc:spChg>
        <pc:spChg chg="add mod">
          <ac:chgData name="Eduardo Goulart | CBA B+G" userId="S::eduardo.goulart@cba-bmaisg.com::8c9075f2-cab7-4379-a1cf-aa5a23e852b3" providerId="AD" clId="Web-{5A562C77-3474-A382-E689-E530B698C699}" dt="2023-07-06T12:38:42.660" v="302" actId="1076"/>
          <ac:spMkLst>
            <pc:docMk/>
            <pc:sldMk cId="2290222270" sldId="320"/>
            <ac:spMk id="4" creationId="{3E3F8586-78BC-D3AA-BFD3-55482AA3B89F}"/>
          </ac:spMkLst>
        </pc:spChg>
        <pc:spChg chg="add mod">
          <ac:chgData name="Eduardo Goulart | CBA B+G" userId="S::eduardo.goulart@cba-bmaisg.com::8c9075f2-cab7-4379-a1cf-aa5a23e852b3" providerId="AD" clId="Web-{5A562C77-3474-A382-E689-E530B698C699}" dt="2023-07-06T12:39:47.650" v="342" actId="20577"/>
          <ac:spMkLst>
            <pc:docMk/>
            <pc:sldMk cId="2290222270" sldId="320"/>
            <ac:spMk id="5" creationId="{4688315F-7660-73B5-94F9-A450F8BE23CF}"/>
          </ac:spMkLst>
        </pc:spChg>
      </pc:sldChg>
      <pc:sldChg chg="modSp add replId">
        <pc:chgData name="Eduardo Goulart | CBA B+G" userId="S::eduardo.goulart@cba-bmaisg.com::8c9075f2-cab7-4379-a1cf-aa5a23e852b3" providerId="AD" clId="Web-{5A562C77-3474-A382-E689-E530B698C699}" dt="2023-07-06T12:39:04.490" v="312" actId="1076"/>
        <pc:sldMkLst>
          <pc:docMk/>
          <pc:sldMk cId="740427371" sldId="321"/>
        </pc:sldMkLst>
        <pc:spChg chg="mod">
          <ac:chgData name="Eduardo Goulart | CBA B+G" userId="S::eduardo.goulart@cba-bmaisg.com::8c9075f2-cab7-4379-a1cf-aa5a23e852b3" providerId="AD" clId="Web-{5A562C77-3474-A382-E689-E530B698C699}" dt="2023-07-06T12:39:04.490" v="312" actId="1076"/>
          <ac:spMkLst>
            <pc:docMk/>
            <pc:sldMk cId="740427371" sldId="321"/>
            <ac:spMk id="2" creationId="{9C840772-5FD2-C476-4947-D234397C46BF}"/>
          </ac:spMkLst>
        </pc:spChg>
      </pc:sldChg>
    </pc:docChg>
  </pc:docChgLst>
  <pc:docChgLst>
    <pc:chgData name="Eduardo Goulart | CBA B+G" userId="S::eduardo.goulart@cba-bmaisg.com::8c9075f2-cab7-4379-a1cf-aa5a23e852b3" providerId="AD" clId="Web-{A90EAD04-8802-D4F8-C67E-66C297A9B807}"/>
    <pc:docChg chg="modSld">
      <pc:chgData name="Eduardo Goulart | CBA B+G" userId="S::eduardo.goulart@cba-bmaisg.com::8c9075f2-cab7-4379-a1cf-aa5a23e852b3" providerId="AD" clId="Web-{A90EAD04-8802-D4F8-C67E-66C297A9B807}" dt="2023-07-03T16:50:32.066" v="38"/>
      <pc:docMkLst>
        <pc:docMk/>
      </pc:docMkLst>
      <pc:sldChg chg="addCm">
        <pc:chgData name="Eduardo Goulart | CBA B+G" userId="S::eduardo.goulart@cba-bmaisg.com::8c9075f2-cab7-4379-a1cf-aa5a23e852b3" providerId="AD" clId="Web-{A90EAD04-8802-D4F8-C67E-66C297A9B807}" dt="2023-07-03T16:50:32.066" v="38"/>
        <pc:sldMkLst>
          <pc:docMk/>
          <pc:sldMk cId="987052913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A90EAD04-8802-D4F8-C67E-66C297A9B807}" dt="2023-07-03T16:50:32.066" v="38"/>
              <pc2:cmMkLst xmlns:pc2="http://schemas.microsoft.com/office/powerpoint/2019/9/main/command">
                <pc:docMk/>
                <pc:sldMk cId="987052913" sldId="269"/>
                <pc2:cmMk id="{02BBB726-9425-4233-83F7-AFA36E6D02F9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A90EAD04-8802-D4F8-C67E-66C297A9B807}" dt="2023-07-03T16:48:55.266" v="0"/>
        <pc:sldMkLst>
          <pc:docMk/>
          <pc:sldMk cId="2081165832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A90EAD04-8802-D4F8-C67E-66C297A9B807}" dt="2023-07-03T16:48:55.266" v="0"/>
              <pc2:cmMkLst xmlns:pc2="http://schemas.microsoft.com/office/powerpoint/2019/9/main/command">
                <pc:docMk/>
                <pc:sldMk cId="2081165832" sldId="270"/>
                <pc2:cmMk id="{57078633-99F7-469F-BE67-794EDE6E5667}"/>
              </pc2:cmMkLst>
            </pc226:cmChg>
          </p:ext>
        </pc:extLst>
      </pc:sldChg>
      <pc:sldChg chg="modSp">
        <pc:chgData name="Eduardo Goulart | CBA B+G" userId="S::eduardo.goulart@cba-bmaisg.com::8c9075f2-cab7-4379-a1cf-aa5a23e852b3" providerId="AD" clId="Web-{A90EAD04-8802-D4F8-C67E-66C297A9B807}" dt="2023-07-03T16:49:27.579" v="37" actId="20577"/>
        <pc:sldMkLst>
          <pc:docMk/>
          <pc:sldMk cId="3253534956" sldId="273"/>
        </pc:sldMkLst>
        <pc:spChg chg="mod">
          <ac:chgData name="Eduardo Goulart | CBA B+G" userId="S::eduardo.goulart@cba-bmaisg.com::8c9075f2-cab7-4379-a1cf-aa5a23e852b3" providerId="AD" clId="Web-{A90EAD04-8802-D4F8-C67E-66C297A9B807}" dt="2023-07-03T16:49:27.579" v="37" actId="20577"/>
          <ac:spMkLst>
            <pc:docMk/>
            <pc:sldMk cId="3253534956" sldId="273"/>
            <ac:spMk id="3" creationId="{0DAF25DD-CAC8-44F7-1F66-89AB517A441B}"/>
          </ac:spMkLst>
        </pc:spChg>
      </pc:sldChg>
    </pc:docChg>
  </pc:docChgLst>
  <pc:docChgLst>
    <pc:chgData name="Eduardo Goulart | CBA B+G" userId="S::eduardo.goulart@cba-bmaisg.com::8c9075f2-cab7-4379-a1cf-aa5a23e852b3" providerId="AD" clId="Web-{6FC9F48C-93CC-49C3-3B00-CD77E1573076}"/>
    <pc:docChg chg="">
      <pc:chgData name="Eduardo Goulart | CBA B+G" userId="S::eduardo.goulart@cba-bmaisg.com::8c9075f2-cab7-4379-a1cf-aa5a23e852b3" providerId="AD" clId="Web-{6FC9F48C-93CC-49C3-3B00-CD77E1573076}" dt="2023-07-05T17:11:39.242" v="0"/>
      <pc:docMkLst>
        <pc:docMk/>
      </pc:docMkLst>
      <pc:sldChg chg="addCm">
        <pc:chgData name="Eduardo Goulart | CBA B+G" userId="S::eduardo.goulart@cba-bmaisg.com::8c9075f2-cab7-4379-a1cf-aa5a23e852b3" providerId="AD" clId="Web-{6FC9F48C-93CC-49C3-3B00-CD77E1573076}" dt="2023-07-05T17:11:39.242" v="0"/>
        <pc:sldMkLst>
          <pc:docMk/>
          <pc:sldMk cId="4137911385" sldId="2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6FC9F48C-93CC-49C3-3B00-CD77E1573076}" dt="2023-07-05T17:11:39.242" v="0"/>
              <pc2:cmMkLst xmlns:pc2="http://schemas.microsoft.com/office/powerpoint/2019/9/main/command">
                <pc:docMk/>
                <pc:sldMk cId="4137911385" sldId="257"/>
                <pc2:cmMk id="{54E66171-F86B-4571-8B17-73311557C877}"/>
              </pc2:cmMkLst>
            </pc226:cmChg>
          </p:ext>
        </pc:extLst>
      </pc:sldChg>
    </pc:docChg>
  </pc:docChgLst>
  <pc:docChgLst>
    <pc:chgData name="Eduardo Goulart | CBA B+G" userId="S::eduardo.goulart@cba-bmaisg.com::8c9075f2-cab7-4379-a1cf-aa5a23e852b3" providerId="AD" clId="Web-{F8424FE6-A634-976C-38B7-50A1A678B168}"/>
    <pc:docChg chg="mod modSld">
      <pc:chgData name="Eduardo Goulart | CBA B+G" userId="S::eduardo.goulart@cba-bmaisg.com::8c9075f2-cab7-4379-a1cf-aa5a23e852b3" providerId="AD" clId="Web-{F8424FE6-A634-976C-38B7-50A1A678B168}" dt="2023-06-28T13:42:35.148" v="12"/>
      <pc:docMkLst>
        <pc:docMk/>
      </pc:docMkLst>
      <pc:sldChg chg="addCm">
        <pc:chgData name="Eduardo Goulart | CBA B+G" userId="S::eduardo.goulart@cba-bmaisg.com::8c9075f2-cab7-4379-a1cf-aa5a23e852b3" providerId="AD" clId="Web-{F8424FE6-A634-976C-38B7-50A1A678B168}" dt="2023-06-28T13:31:28.382" v="1"/>
        <pc:sldMkLst>
          <pc:docMk/>
          <pc:sldMk cId="1760440247" sldId="26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31:28.382" v="1"/>
              <pc2:cmMkLst xmlns:pc2="http://schemas.microsoft.com/office/powerpoint/2019/9/main/command">
                <pc:docMk/>
                <pc:sldMk cId="1760440247" sldId="260"/>
                <pc2:cmMk id="{B63D18AE-55B2-4B6E-ADCC-3E8C6EF64E63}"/>
              </pc2:cmMkLst>
            </pc226:cmChg>
          </p:ext>
        </pc:extLst>
      </pc:sldChg>
      <pc:sldChg chg="addSp modSp addCm">
        <pc:chgData name="Eduardo Goulart | CBA B+G" userId="S::eduardo.goulart@cba-bmaisg.com::8c9075f2-cab7-4379-a1cf-aa5a23e852b3" providerId="AD" clId="Web-{F8424FE6-A634-976C-38B7-50A1A678B168}" dt="2023-06-28T13:42:35.148" v="12"/>
        <pc:sldMkLst>
          <pc:docMk/>
          <pc:sldMk cId="3613169018" sldId="261"/>
        </pc:sldMkLst>
        <pc:picChg chg="add mod">
          <ac:chgData name="Eduardo Goulart | CBA B+G" userId="S::eduardo.goulart@cba-bmaisg.com::8c9075f2-cab7-4379-a1cf-aa5a23e852b3" providerId="AD" clId="Web-{F8424FE6-A634-976C-38B7-50A1A678B168}" dt="2023-06-28T13:38:46.284" v="5" actId="1076"/>
          <ac:picMkLst>
            <pc:docMk/>
            <pc:sldMk cId="3613169018" sldId="261"/>
            <ac:picMk id="2" creationId="{5C7E5067-AAEC-C9B8-7E7B-AE84ACA314F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39:12.112" v="6"/>
              <pc2:cmMkLst xmlns:pc2="http://schemas.microsoft.com/office/powerpoint/2019/9/main/command">
                <pc:docMk/>
                <pc:sldMk cId="3613169018" sldId="261"/>
                <pc2:cmMk id="{E74C48C2-FA2B-412C-A2B7-CDCA44AA3684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42:35.148" v="12"/>
              <pc2:cmMkLst xmlns:pc2="http://schemas.microsoft.com/office/powerpoint/2019/9/main/command">
                <pc:docMk/>
                <pc:sldMk cId="3613169018" sldId="261"/>
                <pc2:cmMk id="{B79FACE3-7851-42F2-8DEE-CD915D6E9E1D}"/>
              </pc2:cmMkLst>
            </pc226:cmChg>
          </p:ext>
        </pc:extLst>
      </pc:sldChg>
      <pc:sldChg chg="addSp modSp addCm">
        <pc:chgData name="Eduardo Goulart | CBA B+G" userId="S::eduardo.goulart@cba-bmaisg.com::8c9075f2-cab7-4379-a1cf-aa5a23e852b3" providerId="AD" clId="Web-{F8424FE6-A634-976C-38B7-50A1A678B168}" dt="2023-06-28T13:39:52.394" v="9"/>
        <pc:sldMkLst>
          <pc:docMk/>
          <pc:sldMk cId="2404716482" sldId="263"/>
        </pc:sldMkLst>
        <pc:picChg chg="add mod">
          <ac:chgData name="Eduardo Goulart | CBA B+G" userId="S::eduardo.goulart@cba-bmaisg.com::8c9075f2-cab7-4379-a1cf-aa5a23e852b3" providerId="AD" clId="Web-{F8424FE6-A634-976C-38B7-50A1A678B168}" dt="2023-06-28T13:39:24.488" v="8" actId="14100"/>
          <ac:picMkLst>
            <pc:docMk/>
            <pc:sldMk cId="2404716482" sldId="263"/>
            <ac:picMk id="2" creationId="{0512213C-D6D8-E79C-55C1-00F25777BF3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39:52.394" v="9"/>
              <pc2:cmMkLst xmlns:pc2="http://schemas.microsoft.com/office/powerpoint/2019/9/main/command">
                <pc:docMk/>
                <pc:sldMk cId="2404716482" sldId="263"/>
                <pc2:cmMk id="{CEA94647-27F4-4E01-B06B-281D678A7C26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F8424FE6-A634-976C-38B7-50A1A678B168}" dt="2023-06-28T13:41:02.162" v="10"/>
        <pc:sldMkLst>
          <pc:docMk/>
          <pc:sldMk cId="1860305430" sldId="26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41:02.162" v="10"/>
              <pc2:cmMkLst xmlns:pc2="http://schemas.microsoft.com/office/powerpoint/2019/9/main/command">
                <pc:docMk/>
                <pc:sldMk cId="1860305430" sldId="265"/>
                <pc2:cmMk id="{2A7C19BE-6AEE-482E-A8C0-8CB081473242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F8424FE6-A634-976C-38B7-50A1A678B168}" dt="2023-06-28T13:32:23.618" v="2"/>
        <pc:sldMkLst>
          <pc:docMk/>
          <pc:sldMk cId="783241517" sldId="2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32:23.618" v="2"/>
              <pc2:cmMkLst xmlns:pc2="http://schemas.microsoft.com/office/powerpoint/2019/9/main/command">
                <pc:docMk/>
                <pc:sldMk cId="783241517" sldId="268"/>
                <pc2:cmMk id="{47849593-1B0F-4E74-B1E7-C6F1573F7640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F8424FE6-A634-976C-38B7-50A1A678B168}" dt="2023-06-28T13:42:04.210" v="11"/>
        <pc:sldMkLst>
          <pc:docMk/>
          <pc:sldMk cId="987052913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F8424FE6-A634-976C-38B7-50A1A678B168}" dt="2023-06-28T13:42:04.210" v="11"/>
              <pc2:cmMkLst xmlns:pc2="http://schemas.microsoft.com/office/powerpoint/2019/9/main/command">
                <pc:docMk/>
                <pc:sldMk cId="987052913" sldId="269"/>
                <pc2:cmMk id="{3CBCFF9A-44A1-414F-98CC-FCC9C6E21967}"/>
              </pc2:cmMkLst>
            </pc226:cmChg>
          </p:ext>
        </pc:extLst>
      </pc:sldChg>
    </pc:docChg>
  </pc:docChgLst>
  <pc:docChgLst>
    <pc:chgData name="Leonardo Kleinowski | CBA B+G" userId="S::leonardo.kleinowski@cba-bmaisg.com::0627a976-3891-46cc-823e-4451641b2c90" providerId="AD" clId="Web-{F8657902-4E5F-431C-98A1-E125063E0E01}"/>
    <pc:docChg chg="modSld">
      <pc:chgData name="Leonardo Kleinowski | CBA B+G" userId="S::leonardo.kleinowski@cba-bmaisg.com::0627a976-3891-46cc-823e-4451641b2c90" providerId="AD" clId="Web-{F8657902-4E5F-431C-98A1-E125063E0E01}" dt="2023-07-05T12:52:45.109" v="657" actId="1076"/>
      <pc:docMkLst>
        <pc:docMk/>
      </pc:docMkLst>
      <pc:sldChg chg="addSp modSp">
        <pc:chgData name="Leonardo Kleinowski | CBA B+G" userId="S::leonardo.kleinowski@cba-bmaisg.com::0627a976-3891-46cc-823e-4451641b2c90" providerId="AD" clId="Web-{F8657902-4E5F-431C-98A1-E125063E0E01}" dt="2023-07-05T12:52:45.109" v="657" actId="1076"/>
        <pc:sldMkLst>
          <pc:docMk/>
          <pc:sldMk cId="1794129840" sldId="262"/>
        </pc:sldMkLst>
        <pc:spChg chg="mod">
          <ac:chgData name="Leonardo Kleinowski | CBA B+G" userId="S::leonardo.kleinowski@cba-bmaisg.com::0627a976-3891-46cc-823e-4451641b2c90" providerId="AD" clId="Web-{F8657902-4E5F-431C-98A1-E125063E0E01}" dt="2023-07-05T12:49:38.355" v="577" actId="20577"/>
          <ac:spMkLst>
            <pc:docMk/>
            <pc:sldMk cId="1794129840" sldId="262"/>
            <ac:spMk id="2" creationId="{D697A634-B91E-15D6-76D4-40796874B334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50:54.169" v="607" actId="1076"/>
          <ac:spMkLst>
            <pc:docMk/>
            <pc:sldMk cId="1794129840" sldId="262"/>
            <ac:spMk id="6" creationId="{CCFAD112-69EC-4BE0-D682-A6AF3653B591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50:56.403" v="608" actId="1076"/>
          <ac:spMkLst>
            <pc:docMk/>
            <pc:sldMk cId="1794129840" sldId="262"/>
            <ac:spMk id="7" creationId="{C03AAAD1-1E2A-1CCA-E7E9-42424F83555D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51:14.294" v="615" actId="20577"/>
          <ac:spMkLst>
            <pc:docMk/>
            <pc:sldMk cId="1794129840" sldId="262"/>
            <ac:spMk id="8" creationId="{F4C1B945-BDEA-EED6-94AA-EC590ABFF231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51:59.608" v="640" actId="1076"/>
          <ac:spMkLst>
            <pc:docMk/>
            <pc:sldMk cId="1794129840" sldId="262"/>
            <ac:spMk id="14" creationId="{372CEEC5-7C8C-047A-71CC-CCE03A7161DA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52:19.358" v="650" actId="1076"/>
          <ac:spMkLst>
            <pc:docMk/>
            <pc:sldMk cId="1794129840" sldId="262"/>
            <ac:spMk id="15" creationId="{37DD2DB2-6672-75D8-AABF-B640A38052EF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52:45.109" v="657" actId="1076"/>
          <ac:spMkLst>
            <pc:docMk/>
            <pc:sldMk cId="1794129840" sldId="262"/>
            <ac:spMk id="16" creationId="{EB65A038-79F6-CFC8-CCBA-D44588331FDF}"/>
          </ac:spMkLst>
        </pc:spChg>
      </pc:sldChg>
      <pc:sldChg chg="addSp delSp modSp">
        <pc:chgData name="Leonardo Kleinowski | CBA B+G" userId="S::leonardo.kleinowski@cba-bmaisg.com::0627a976-3891-46cc-823e-4451641b2c90" providerId="AD" clId="Web-{F8657902-4E5F-431C-98A1-E125063E0E01}" dt="2023-07-05T12:49:14.526" v="576" actId="20577"/>
        <pc:sldMkLst>
          <pc:docMk/>
          <pc:sldMk cId="1306378702" sldId="264"/>
        </pc:sldMkLst>
        <pc:spChg chg="add mod">
          <ac:chgData name="Leonardo Kleinowski | CBA B+G" userId="S::leonardo.kleinowski@cba-bmaisg.com::0627a976-3891-46cc-823e-4451641b2c90" providerId="AD" clId="Web-{F8657902-4E5F-431C-98A1-E125063E0E01}" dt="2023-07-05T12:49:14.526" v="576" actId="20577"/>
          <ac:spMkLst>
            <pc:docMk/>
            <pc:sldMk cId="1306378702" sldId="264"/>
            <ac:spMk id="2" creationId="{89732D1C-62A2-C47D-8C97-2065F904E36E}"/>
          </ac:spMkLst>
        </pc:spChg>
        <pc:spChg chg="del mod">
          <ac:chgData name="Leonardo Kleinowski | CBA B+G" userId="S::leonardo.kleinowski@cba-bmaisg.com::0627a976-3891-46cc-823e-4451641b2c90" providerId="AD" clId="Web-{F8657902-4E5F-431C-98A1-E125063E0E01}" dt="2023-07-05T12:34:14.067" v="167"/>
          <ac:spMkLst>
            <pc:docMk/>
            <pc:sldMk cId="1306378702" sldId="264"/>
            <ac:spMk id="3" creationId="{844DFE78-DD15-E9E6-5489-E7457B538B91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12.770" v="442"/>
          <ac:spMkLst>
            <pc:docMk/>
            <pc:sldMk cId="1306378702" sldId="264"/>
            <ac:spMk id="4" creationId="{FE26D6FA-ABC7-F250-1FCB-312EB63C64DA}"/>
          </ac:spMkLst>
        </pc:spChg>
        <pc:spChg chg="del">
          <ac:chgData name="Leonardo Kleinowski | CBA B+G" userId="S::leonardo.kleinowski@cba-bmaisg.com::0627a976-3891-46cc-823e-4451641b2c90" providerId="AD" clId="Web-{F8657902-4E5F-431C-98A1-E125063E0E01}" dt="2023-07-05T12:32:34.971" v="127"/>
          <ac:spMkLst>
            <pc:docMk/>
            <pc:sldMk cId="1306378702" sldId="264"/>
            <ac:spMk id="6" creationId="{DC009645-6406-C93E-7A44-459C63D90BCE}"/>
          </ac:spMkLst>
        </pc:spChg>
        <pc:spChg chg="del">
          <ac:chgData name="Leonardo Kleinowski | CBA B+G" userId="S::leonardo.kleinowski@cba-bmaisg.com::0627a976-3891-46cc-823e-4451641b2c90" providerId="AD" clId="Web-{F8657902-4E5F-431C-98A1-E125063E0E01}" dt="2023-07-05T12:32:38.972" v="128"/>
          <ac:spMkLst>
            <pc:docMk/>
            <pc:sldMk cId="1306378702" sldId="264"/>
            <ac:spMk id="7" creationId="{C4B7D9ED-600D-0880-2087-9170A0F58566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06.505" v="436"/>
          <ac:spMkLst>
            <pc:docMk/>
            <pc:sldMk cId="1306378702" sldId="264"/>
            <ac:spMk id="10" creationId="{CDCC926A-DBFB-4397-3C0D-1666412D448D}"/>
          </ac:spMkLst>
        </pc:spChg>
        <pc:spChg chg="del mod">
          <ac:chgData name="Leonardo Kleinowski | CBA B+G" userId="S::leonardo.kleinowski@cba-bmaisg.com::0627a976-3891-46cc-823e-4451641b2c90" providerId="AD" clId="Web-{F8657902-4E5F-431C-98A1-E125063E0E01}" dt="2023-07-05T12:34:15.849" v="168"/>
          <ac:spMkLst>
            <pc:docMk/>
            <pc:sldMk cId="1306378702" sldId="264"/>
            <ac:spMk id="11" creationId="{7FEF10DD-8D4C-7F11-8E5F-202B712F4865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07.426" v="437"/>
          <ac:spMkLst>
            <pc:docMk/>
            <pc:sldMk cId="1306378702" sldId="264"/>
            <ac:spMk id="14" creationId="{2CA5BF5B-1392-3EB7-407E-B62485FF7572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08.208" v="438"/>
          <ac:spMkLst>
            <pc:docMk/>
            <pc:sldMk cId="1306378702" sldId="264"/>
            <ac:spMk id="15" creationId="{70521232-DE32-D88C-4051-B01DDBEAAEF8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08.927" v="439"/>
          <ac:spMkLst>
            <pc:docMk/>
            <pc:sldMk cId="1306378702" sldId="264"/>
            <ac:spMk id="16" creationId="{95837E43-D8A3-B6C4-9421-CD03E6D079F7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09.677" v="440"/>
          <ac:spMkLst>
            <pc:docMk/>
            <pc:sldMk cId="1306378702" sldId="264"/>
            <ac:spMk id="17" creationId="{540330B7-2661-C73A-0BB2-7F1361D42BFF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5:10.083" v="441"/>
          <ac:spMkLst>
            <pc:docMk/>
            <pc:sldMk cId="1306378702" sldId="264"/>
            <ac:spMk id="18" creationId="{E634D36C-ED3E-FCBB-B97D-72C93978FD4C}"/>
          </ac:spMkLst>
        </pc:spChg>
        <pc:spChg chg="add del">
          <ac:chgData name="Leonardo Kleinowski | CBA B+G" userId="S::leonardo.kleinowski@cba-bmaisg.com::0627a976-3891-46cc-823e-4451641b2c90" providerId="AD" clId="Web-{F8657902-4E5F-431C-98A1-E125063E0E01}" dt="2023-07-05T12:43:51.128" v="402"/>
          <ac:spMkLst>
            <pc:docMk/>
            <pc:sldMk cId="1306378702" sldId="264"/>
            <ac:spMk id="19" creationId="{79F8204B-7726-E89D-DF73-B66822AEC31D}"/>
          </ac:spMkLst>
        </pc:spChg>
        <pc:spChg chg="add del mod">
          <ac:chgData name="Leonardo Kleinowski | CBA B+G" userId="S::leonardo.kleinowski@cba-bmaisg.com::0627a976-3891-46cc-823e-4451641b2c90" providerId="AD" clId="Web-{F8657902-4E5F-431C-98A1-E125063E0E01}" dt="2023-07-05T12:44:37.238" v="421"/>
          <ac:spMkLst>
            <pc:docMk/>
            <pc:sldMk cId="1306378702" sldId="264"/>
            <ac:spMk id="20" creationId="{0563F163-6564-A873-61F1-921A4E79DC7F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383" v="513" actId="1076"/>
          <ac:spMkLst>
            <pc:docMk/>
            <pc:sldMk cId="1306378702" sldId="264"/>
            <ac:spMk id="21" creationId="{47B2F1CD-7415-061A-2328-359792C0C919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414" v="514" actId="1076"/>
          <ac:spMkLst>
            <pc:docMk/>
            <pc:sldMk cId="1306378702" sldId="264"/>
            <ac:spMk id="22" creationId="{05EACEFB-9503-C70B-AA98-68527740D910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6:04.084" v="461" actId="20577"/>
          <ac:spMkLst>
            <pc:docMk/>
            <pc:sldMk cId="1306378702" sldId="264"/>
            <ac:spMk id="23" creationId="{205EDFD6-0EF0-B278-288C-A004B916E674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6:10.459" v="465" actId="20577"/>
          <ac:spMkLst>
            <pc:docMk/>
            <pc:sldMk cId="1306378702" sldId="264"/>
            <ac:spMk id="24" creationId="{406286F6-B015-E220-8096-5CAF79CEC6C7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461" v="516" actId="1076"/>
          <ac:spMkLst>
            <pc:docMk/>
            <pc:sldMk cId="1306378702" sldId="264"/>
            <ac:spMk id="26" creationId="{07C84E1C-3552-59D4-28C2-5D9A5814A73A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492" v="517" actId="1076"/>
          <ac:spMkLst>
            <pc:docMk/>
            <pc:sldMk cId="1306378702" sldId="264"/>
            <ac:spMk id="27" creationId="{62C12A5B-3B4B-1635-6D3E-CBE6A40F0DE1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508" v="518" actId="1076"/>
          <ac:spMkLst>
            <pc:docMk/>
            <pc:sldMk cId="1306378702" sldId="264"/>
            <ac:spMk id="28" creationId="{75C09547-9DDB-8614-70CF-6D1D5723D815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523" v="519" actId="1076"/>
          <ac:spMkLst>
            <pc:docMk/>
            <pc:sldMk cId="1306378702" sldId="264"/>
            <ac:spMk id="29" creationId="{3DCA516D-303C-7EDB-6657-4DD0CAB98681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554" v="520" actId="1076"/>
          <ac:spMkLst>
            <pc:docMk/>
            <pc:sldMk cId="1306378702" sldId="264"/>
            <ac:spMk id="30" creationId="{C96BC58C-293E-CAC2-AB4A-44CC8ED27F69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15.367" v="512" actId="1076"/>
          <ac:spMkLst>
            <pc:docMk/>
            <pc:sldMk cId="1306378702" sldId="264"/>
            <ac:spMk id="31" creationId="{101D22FA-39D0-3167-651D-DD8D31B6C09B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34.696" v="540" actId="20577"/>
          <ac:spMkLst>
            <pc:docMk/>
            <pc:sldMk cId="1306378702" sldId="264"/>
            <ac:spMk id="32" creationId="{D014047D-72C1-8175-E2ED-E49F39EA8BB7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7:48.118" v="546" actId="20577"/>
          <ac:spMkLst>
            <pc:docMk/>
            <pc:sldMk cId="1306378702" sldId="264"/>
            <ac:spMk id="33" creationId="{67D45404-D766-6A12-F3C4-75F185E425D2}"/>
          </ac:spMkLst>
        </pc:spChg>
        <pc:spChg chg="mod">
          <ac:chgData name="Leonardo Kleinowski | CBA B+G" userId="S::leonardo.kleinowski@cba-bmaisg.com::0627a976-3891-46cc-823e-4451641b2c90" providerId="AD" clId="Web-{F8657902-4E5F-431C-98A1-E125063E0E01}" dt="2023-07-05T12:47:51.071" v="547" actId="20577"/>
          <ac:spMkLst>
            <pc:docMk/>
            <pc:sldMk cId="1306378702" sldId="264"/>
            <ac:spMk id="35" creationId="{F450D27D-B9FF-79CC-36EF-ED6447ED3BA2}"/>
          </ac:spMkLst>
        </pc:spChg>
        <pc:spChg chg="mod">
          <ac:chgData name="Leonardo Kleinowski | CBA B+G" userId="S::leonardo.kleinowski@cba-bmaisg.com::0627a976-3891-46cc-823e-4451641b2c90" providerId="AD" clId="Web-{F8657902-4E5F-431C-98A1-E125063E0E01}" dt="2023-07-05T12:47:56.274" v="549" actId="20577"/>
          <ac:spMkLst>
            <pc:docMk/>
            <pc:sldMk cId="1306378702" sldId="264"/>
            <ac:spMk id="36" creationId="{B8479B3F-5BC9-A4FB-6795-2CD1C18A0FE6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8:00.102" v="550" actId="20577"/>
          <ac:spMkLst>
            <pc:docMk/>
            <pc:sldMk cId="1306378702" sldId="264"/>
            <ac:spMk id="37" creationId="{0CB4A3BD-BF09-D4B1-3895-808E48CCD2BC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8:12.228" v="554" actId="20577"/>
          <ac:spMkLst>
            <pc:docMk/>
            <pc:sldMk cId="1306378702" sldId="264"/>
            <ac:spMk id="38" creationId="{BA6286EA-E3DB-66F5-B94F-7D152409918C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8:15.696" v="555" actId="20577"/>
          <ac:spMkLst>
            <pc:docMk/>
            <pc:sldMk cId="1306378702" sldId="264"/>
            <ac:spMk id="39" creationId="{1176B5AF-67BF-6EC1-E7FE-628AE4E49A98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8:25.790" v="562" actId="20577"/>
          <ac:spMkLst>
            <pc:docMk/>
            <pc:sldMk cId="1306378702" sldId="264"/>
            <ac:spMk id="40" creationId="{7203E850-C7A3-4E8F-5FD0-9B58860360C2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8:35.447" v="566" actId="14100"/>
          <ac:spMkLst>
            <pc:docMk/>
            <pc:sldMk cId="1306378702" sldId="264"/>
            <ac:spMk id="41" creationId="{EE4BBAE5-AA42-1759-9C33-F7B826440F16}"/>
          </ac:spMkLst>
        </pc:spChg>
        <pc:spChg chg="add mod">
          <ac:chgData name="Leonardo Kleinowski | CBA B+G" userId="S::leonardo.kleinowski@cba-bmaisg.com::0627a976-3891-46cc-823e-4451641b2c90" providerId="AD" clId="Web-{F8657902-4E5F-431C-98A1-E125063E0E01}" dt="2023-07-05T12:48:56.026" v="574" actId="20577"/>
          <ac:spMkLst>
            <pc:docMk/>
            <pc:sldMk cId="1306378702" sldId="264"/>
            <ac:spMk id="42" creationId="{C082C467-7C8C-5C2A-900B-22095A811812}"/>
          </ac:spMkLst>
        </pc:spChg>
        <pc:grpChg chg="add mod">
          <ac:chgData name="Leonardo Kleinowski | CBA B+G" userId="S::leonardo.kleinowski@cba-bmaisg.com::0627a976-3891-46cc-823e-4451641b2c90" providerId="AD" clId="Web-{F8657902-4E5F-431C-98A1-E125063E0E01}" dt="2023-07-05T12:47:15.445" v="515" actId="1076"/>
          <ac:grpSpMkLst>
            <pc:docMk/>
            <pc:sldMk cId="1306378702" sldId="264"/>
            <ac:grpSpMk id="25" creationId="{4053B890-3816-48B9-86C2-69BA46536D93}"/>
          </ac:grpSpMkLst>
        </pc:grpChg>
        <pc:grpChg chg="add mod">
          <ac:chgData name="Leonardo Kleinowski | CBA B+G" userId="S::leonardo.kleinowski@cba-bmaisg.com::0627a976-3891-46cc-823e-4451641b2c90" providerId="AD" clId="Web-{F8657902-4E5F-431C-98A1-E125063E0E01}" dt="2023-07-05T12:47:23.727" v="532" actId="1076"/>
          <ac:grpSpMkLst>
            <pc:docMk/>
            <pc:sldMk cId="1306378702" sldId="264"/>
            <ac:grpSpMk id="34" creationId="{5E9069B3-7373-EC35-12D9-585201A4D656}"/>
          </ac:grpSpMkLst>
        </pc:grpChg>
        <pc:cxnChg chg="del">
          <ac:chgData name="Leonardo Kleinowski | CBA B+G" userId="S::leonardo.kleinowski@cba-bmaisg.com::0627a976-3891-46cc-823e-4451641b2c90" providerId="AD" clId="Web-{F8657902-4E5F-431C-98A1-E125063E0E01}" dt="2023-07-05T12:32:46.284" v="131"/>
          <ac:cxnSpMkLst>
            <pc:docMk/>
            <pc:sldMk cId="1306378702" sldId="264"/>
            <ac:cxnSpMk id="8" creationId="{40A56BEF-135F-9F42-3904-1D00ADC004D4}"/>
          </ac:cxnSpMkLst>
        </pc:cxnChg>
        <pc:cxnChg chg="del">
          <ac:chgData name="Leonardo Kleinowski | CBA B+G" userId="S::leonardo.kleinowski@cba-bmaisg.com::0627a976-3891-46cc-823e-4451641b2c90" providerId="AD" clId="Web-{F8657902-4E5F-431C-98A1-E125063E0E01}" dt="2023-07-05T12:32:47.222" v="132"/>
          <ac:cxnSpMkLst>
            <pc:docMk/>
            <pc:sldMk cId="1306378702" sldId="264"/>
            <ac:cxnSpMk id="9" creationId="{A0BE299A-FD68-C9B1-A0C1-71CD917DEA5D}"/>
          </ac:cxnSpMkLst>
        </pc:cxnChg>
        <pc:cxnChg chg="del">
          <ac:chgData name="Leonardo Kleinowski | CBA B+G" userId="S::leonardo.kleinowski@cba-bmaisg.com::0627a976-3891-46cc-823e-4451641b2c90" providerId="AD" clId="Web-{F8657902-4E5F-431C-98A1-E125063E0E01}" dt="2023-07-05T12:32:43.190" v="130"/>
          <ac:cxnSpMkLst>
            <pc:docMk/>
            <pc:sldMk cId="1306378702" sldId="264"/>
            <ac:cxnSpMk id="12" creationId="{92D26450-7050-6E37-474A-F2F91CD4788F}"/>
          </ac:cxnSpMkLst>
        </pc:cxnChg>
        <pc:cxnChg chg="del">
          <ac:chgData name="Leonardo Kleinowski | CBA B+G" userId="S::leonardo.kleinowski@cba-bmaisg.com::0627a976-3891-46cc-823e-4451641b2c90" providerId="AD" clId="Web-{F8657902-4E5F-431C-98A1-E125063E0E01}" dt="2023-07-05T12:32:42.253" v="129"/>
          <ac:cxnSpMkLst>
            <pc:docMk/>
            <pc:sldMk cId="1306378702" sldId="264"/>
            <ac:cxnSpMk id="13" creationId="{A618EDEA-B5DB-228C-CA99-DB96D7782208}"/>
          </ac:cxnSpMkLst>
        </pc:cxnChg>
      </pc:sldChg>
    </pc:docChg>
  </pc:docChgLst>
  <pc:docChgLst>
    <pc:chgData name="Leonardo Kleinowski | CBA B+G" userId="S::leonardo.kleinowski@cba-bmaisg.com::0627a976-3891-46cc-823e-4451641b2c90" providerId="AD" clId="Web-{2FC7B8DA-EF5D-4281-8639-8AC8D5D3859A}"/>
    <pc:docChg chg="addSld delSld modSld sldOrd modSection">
      <pc:chgData name="Leonardo Kleinowski | CBA B+G" userId="S::leonardo.kleinowski@cba-bmaisg.com::0627a976-3891-46cc-823e-4451641b2c90" providerId="AD" clId="Web-{2FC7B8DA-EF5D-4281-8639-8AC8D5D3859A}" dt="2023-07-14T04:54:36.909" v="4205" actId="20577"/>
      <pc:docMkLst>
        <pc:docMk/>
      </pc:docMkLst>
      <pc:sldChg chg="addSp modSp">
        <pc:chgData name="Leonardo Kleinowski | CBA B+G" userId="S::leonardo.kleinowski@cba-bmaisg.com::0627a976-3891-46cc-823e-4451641b2c90" providerId="AD" clId="Web-{2FC7B8DA-EF5D-4281-8639-8AC8D5D3859A}" dt="2023-07-13T23:20:54.054" v="1" actId="1076"/>
        <pc:sldMkLst>
          <pc:docMk/>
          <pc:sldMk cId="1794129840" sldId="262"/>
        </pc:sldMkLst>
        <pc:picChg chg="add mod">
          <ac:chgData name="Leonardo Kleinowski | CBA B+G" userId="S::leonardo.kleinowski@cba-bmaisg.com::0627a976-3891-46cc-823e-4451641b2c90" providerId="AD" clId="Web-{2FC7B8DA-EF5D-4281-8639-8AC8D5D3859A}" dt="2023-07-13T23:20:54.054" v="1" actId="1076"/>
          <ac:picMkLst>
            <pc:docMk/>
            <pc:sldMk cId="1794129840" sldId="262"/>
            <ac:picMk id="4" creationId="{F0367063-8A98-1559-D603-A54D669C2E92}"/>
          </ac:picMkLst>
        </pc:picChg>
      </pc:sldChg>
      <pc:sldChg chg="modSp">
        <pc:chgData name="Leonardo Kleinowski | CBA B+G" userId="S::leonardo.kleinowski@cba-bmaisg.com::0627a976-3891-46cc-823e-4451641b2c90" providerId="AD" clId="Web-{2FC7B8DA-EF5D-4281-8639-8AC8D5D3859A}" dt="2023-07-13T23:21:47.198" v="6" actId="20577"/>
        <pc:sldMkLst>
          <pc:docMk/>
          <pc:sldMk cId="2081165832" sldId="270"/>
        </pc:sldMkLst>
        <pc:spChg chg="mod">
          <ac:chgData name="Leonardo Kleinowski | CBA B+G" userId="S::leonardo.kleinowski@cba-bmaisg.com::0627a976-3891-46cc-823e-4451641b2c90" providerId="AD" clId="Web-{2FC7B8DA-EF5D-4281-8639-8AC8D5D3859A}" dt="2023-07-13T23:21:47.198" v="6" actId="20577"/>
          <ac:spMkLst>
            <pc:docMk/>
            <pc:sldMk cId="2081165832" sldId="270"/>
            <ac:spMk id="12" creationId="{80B1E287-7497-52BD-0F6A-D07FDC8036FD}"/>
          </ac:spMkLst>
        </pc:spChg>
      </pc:sldChg>
      <pc:sldChg chg="addSp modSp">
        <pc:chgData name="Leonardo Kleinowski | CBA B+G" userId="S::leonardo.kleinowski@cba-bmaisg.com::0627a976-3891-46cc-823e-4451641b2c90" providerId="AD" clId="Web-{2FC7B8DA-EF5D-4281-8639-8AC8D5D3859A}" dt="2023-07-14T04:54:36.909" v="4205" actId="20577"/>
        <pc:sldMkLst>
          <pc:docMk/>
          <pc:sldMk cId="961946966" sldId="271"/>
        </pc:sldMkLst>
        <pc:spChg chg="mod">
          <ac:chgData name="Leonardo Kleinowski | CBA B+G" userId="S::leonardo.kleinowski@cba-bmaisg.com::0627a976-3891-46cc-823e-4451641b2c90" providerId="AD" clId="Web-{2FC7B8DA-EF5D-4281-8639-8AC8D5D3859A}" dt="2023-07-14T04:52:48.078" v="4134" actId="20577"/>
          <ac:spMkLst>
            <pc:docMk/>
            <pc:sldMk cId="961946966" sldId="271"/>
            <ac:spMk id="2" creationId="{EB80EE07-F795-61A1-2613-E1BF56D43E64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53:46.252" v="4152" actId="1076"/>
          <ac:spMkLst>
            <pc:docMk/>
            <pc:sldMk cId="961946966" sldId="271"/>
            <ac:spMk id="6" creationId="{44532E8D-9DDC-7A56-D42F-55B861C78A31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53:47.736" v="4153" actId="1076"/>
          <ac:spMkLst>
            <pc:docMk/>
            <pc:sldMk cId="961946966" sldId="271"/>
            <ac:spMk id="8" creationId="{6A27762E-01BF-67EC-666E-F77766975D08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54:36.909" v="4205" actId="20577"/>
          <ac:spMkLst>
            <pc:docMk/>
            <pc:sldMk cId="961946966" sldId="271"/>
            <ac:spMk id="9" creationId="{F61730DB-6291-27ED-0284-7E534B44EF18}"/>
          </ac:spMkLst>
        </pc:spChg>
      </pc:sldChg>
      <pc:sldChg chg="addSp delSp">
        <pc:chgData name="Leonardo Kleinowski | CBA B+G" userId="S::leonardo.kleinowski@cba-bmaisg.com::0627a976-3891-46cc-823e-4451641b2c90" providerId="AD" clId="Web-{2FC7B8DA-EF5D-4281-8639-8AC8D5D3859A}" dt="2023-07-14T04:49:07.196" v="4014"/>
        <pc:sldMkLst>
          <pc:docMk/>
          <pc:sldMk cId="2944111186" sldId="287"/>
        </pc:sldMkLst>
        <pc:spChg chg="add">
          <ac:chgData name="Leonardo Kleinowski | CBA B+G" userId="S::leonardo.kleinowski@cba-bmaisg.com::0627a976-3891-46cc-823e-4451641b2c90" providerId="AD" clId="Web-{2FC7B8DA-EF5D-4281-8639-8AC8D5D3859A}" dt="2023-07-14T04:49:07.196" v="4014"/>
          <ac:spMkLst>
            <pc:docMk/>
            <pc:sldMk cId="2944111186" sldId="287"/>
            <ac:spMk id="7" creationId="{F27B553C-DC82-0C19-710F-949EDCD3FD90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49:06.665" v="4013"/>
          <ac:spMkLst>
            <pc:docMk/>
            <pc:sldMk cId="2944111186" sldId="287"/>
            <ac:spMk id="8" creationId="{1EB4D0E9-672E-EAB8-5BD8-4C940BEC971B}"/>
          </ac:spMkLst>
        </pc:spChg>
      </pc:sldChg>
      <pc:sldChg chg="addSp delSp">
        <pc:chgData name="Leonardo Kleinowski | CBA B+G" userId="S::leonardo.kleinowski@cba-bmaisg.com::0627a976-3891-46cc-823e-4451641b2c90" providerId="AD" clId="Web-{2FC7B8DA-EF5D-4281-8639-8AC8D5D3859A}" dt="2023-07-14T04:49:03.399" v="4012"/>
        <pc:sldMkLst>
          <pc:docMk/>
          <pc:sldMk cId="283049217" sldId="288"/>
        </pc:sldMkLst>
        <pc:spChg chg="add">
          <ac:chgData name="Leonardo Kleinowski | CBA B+G" userId="S::leonardo.kleinowski@cba-bmaisg.com::0627a976-3891-46cc-823e-4451641b2c90" providerId="AD" clId="Web-{2FC7B8DA-EF5D-4281-8639-8AC8D5D3859A}" dt="2023-07-14T04:49:03.399" v="4012"/>
          <ac:spMkLst>
            <pc:docMk/>
            <pc:sldMk cId="283049217" sldId="288"/>
            <ac:spMk id="8" creationId="{49D59EE3-930E-17C4-0233-DA3E50CF6CBF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49:02.946" v="4011"/>
          <ac:spMkLst>
            <pc:docMk/>
            <pc:sldMk cId="283049217" sldId="288"/>
            <ac:spMk id="9" creationId="{BDFB72E4-8D90-C6E3-8D06-18703F8834A6}"/>
          </ac:spMkLst>
        </pc:spChg>
      </pc:sldChg>
      <pc:sldChg chg="addSp delSp">
        <pc:chgData name="Leonardo Kleinowski | CBA B+G" userId="S::leonardo.kleinowski@cba-bmaisg.com::0627a976-3891-46cc-823e-4451641b2c90" providerId="AD" clId="Web-{2FC7B8DA-EF5D-4281-8639-8AC8D5D3859A}" dt="2023-07-14T04:48:59.649" v="4010"/>
        <pc:sldMkLst>
          <pc:docMk/>
          <pc:sldMk cId="3282621340" sldId="289"/>
        </pc:sldMkLst>
        <pc:spChg chg="add">
          <ac:chgData name="Leonardo Kleinowski | CBA B+G" userId="S::leonardo.kleinowski@cba-bmaisg.com::0627a976-3891-46cc-823e-4451641b2c90" providerId="AD" clId="Web-{2FC7B8DA-EF5D-4281-8639-8AC8D5D3859A}" dt="2023-07-14T04:48:59.649" v="4010"/>
          <ac:spMkLst>
            <pc:docMk/>
            <pc:sldMk cId="3282621340" sldId="289"/>
            <ac:spMk id="9" creationId="{437E2157-A54B-90D7-3640-ACB6B3567B6F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48:59.149" v="4009"/>
          <ac:spMkLst>
            <pc:docMk/>
            <pc:sldMk cId="3282621340" sldId="289"/>
            <ac:spMk id="10" creationId="{D1B3F1F0-B8BE-3092-884D-A6A4C69E46BC}"/>
          </ac:spMkLst>
        </pc:spChg>
      </pc:sldChg>
      <pc:sldChg chg="addSp delSp">
        <pc:chgData name="Leonardo Kleinowski | CBA B+G" userId="S::leonardo.kleinowski@cba-bmaisg.com::0627a976-3891-46cc-823e-4451641b2c90" providerId="AD" clId="Web-{2FC7B8DA-EF5D-4281-8639-8AC8D5D3859A}" dt="2023-07-14T04:48:52.274" v="4008"/>
        <pc:sldMkLst>
          <pc:docMk/>
          <pc:sldMk cId="2831159047" sldId="290"/>
        </pc:sldMkLst>
        <pc:spChg chg="add">
          <ac:chgData name="Leonardo Kleinowski | CBA B+G" userId="S::leonardo.kleinowski@cba-bmaisg.com::0627a976-3891-46cc-823e-4451641b2c90" providerId="AD" clId="Web-{2FC7B8DA-EF5D-4281-8639-8AC8D5D3859A}" dt="2023-07-14T04:48:52.274" v="4008"/>
          <ac:spMkLst>
            <pc:docMk/>
            <pc:sldMk cId="2831159047" sldId="290"/>
            <ac:spMk id="9" creationId="{B0080222-D935-C5E3-19F9-449512331585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48:51.774" v="4007"/>
          <ac:spMkLst>
            <pc:docMk/>
            <pc:sldMk cId="2831159047" sldId="290"/>
            <ac:spMk id="11" creationId="{EB96850D-1A35-CDE6-55C4-312AFDC79DDD}"/>
          </ac:spMkLst>
        </pc:spChg>
      </pc:sldChg>
      <pc:sldChg chg="addSp delSp">
        <pc:chgData name="Leonardo Kleinowski | CBA B+G" userId="S::leonardo.kleinowski@cba-bmaisg.com::0627a976-3891-46cc-823e-4451641b2c90" providerId="AD" clId="Web-{2FC7B8DA-EF5D-4281-8639-8AC8D5D3859A}" dt="2023-07-14T04:48:47.477" v="4006"/>
        <pc:sldMkLst>
          <pc:docMk/>
          <pc:sldMk cId="2025872063" sldId="291"/>
        </pc:sldMkLst>
        <pc:spChg chg="add">
          <ac:chgData name="Leonardo Kleinowski | CBA B+G" userId="S::leonardo.kleinowski@cba-bmaisg.com::0627a976-3891-46cc-823e-4451641b2c90" providerId="AD" clId="Web-{2FC7B8DA-EF5D-4281-8639-8AC8D5D3859A}" dt="2023-07-14T04:48:47.477" v="4006"/>
          <ac:spMkLst>
            <pc:docMk/>
            <pc:sldMk cId="2025872063" sldId="291"/>
            <ac:spMk id="11" creationId="{FF78FC0D-3279-555B-1FA2-CFABD9D93BF8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48:46.805" v="4005"/>
          <ac:spMkLst>
            <pc:docMk/>
            <pc:sldMk cId="2025872063" sldId="291"/>
            <ac:spMk id="12" creationId="{60492181-EBA7-D84D-45B0-A50800B8E2A3}"/>
          </ac:spMkLst>
        </pc:spChg>
      </pc:sldChg>
      <pc:sldChg chg="addSp delSp modCm">
        <pc:chgData name="Leonardo Kleinowski | CBA B+G" userId="S::leonardo.kleinowski@cba-bmaisg.com::0627a976-3891-46cc-823e-4451641b2c90" providerId="AD" clId="Web-{2FC7B8DA-EF5D-4281-8639-8AC8D5D3859A}" dt="2023-07-14T04:49:16.993" v="4017"/>
        <pc:sldMkLst>
          <pc:docMk/>
          <pc:sldMk cId="2181793108" sldId="292"/>
        </pc:sldMkLst>
        <pc:spChg chg="del">
          <ac:chgData name="Leonardo Kleinowski | CBA B+G" userId="S::leonardo.kleinowski@cba-bmaisg.com::0627a976-3891-46cc-823e-4451641b2c90" providerId="AD" clId="Web-{2FC7B8DA-EF5D-4281-8639-8AC8D5D3859A}" dt="2023-07-14T04:49:11.852" v="4015"/>
          <ac:spMkLst>
            <pc:docMk/>
            <pc:sldMk cId="2181793108" sldId="292"/>
            <ac:spMk id="3" creationId="{E87539AE-C671-15A6-6747-D6F98CAADBF9}"/>
          </ac:spMkLst>
        </pc:spChg>
        <pc:spChg chg="add">
          <ac:chgData name="Leonardo Kleinowski | CBA B+G" userId="S::leonardo.kleinowski@cba-bmaisg.com::0627a976-3891-46cc-823e-4451641b2c90" providerId="AD" clId="Web-{2FC7B8DA-EF5D-4281-8639-8AC8D5D3859A}" dt="2023-07-14T04:49:13.009" v="4016"/>
          <ac:spMkLst>
            <pc:docMk/>
            <pc:sldMk cId="2181793108" sldId="292"/>
            <ac:spMk id="5" creationId="{1729BAC0-3ABC-D12B-04D2-FD19F80EACF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2FC7B8DA-EF5D-4281-8639-8AC8D5D3859A}" dt="2023-07-14T04:49:16.993" v="4017"/>
              <pc2:cmMkLst xmlns:pc2="http://schemas.microsoft.com/office/powerpoint/2019/9/main/command">
                <pc:docMk/>
                <pc:sldMk cId="2181793108" sldId="292"/>
                <pc2:cmMk id="{2A4870C2-4C44-4E77-92A2-E06C5A01C85B}"/>
              </pc2:cmMkLst>
            </pc226:cmChg>
          </p:ext>
        </pc:extLst>
      </pc:sldChg>
      <pc:sldChg chg="modSp modCm">
        <pc:chgData name="Leonardo Kleinowski | CBA B+G" userId="S::leonardo.kleinowski@cba-bmaisg.com::0627a976-3891-46cc-823e-4451641b2c90" providerId="AD" clId="Web-{2FC7B8DA-EF5D-4281-8639-8AC8D5D3859A}" dt="2023-07-14T04:49:22.275" v="4018"/>
        <pc:sldMkLst>
          <pc:docMk/>
          <pc:sldMk cId="3530752604" sldId="293"/>
        </pc:sldMkLst>
        <pc:spChg chg="mod">
          <ac:chgData name="Leonardo Kleinowski | CBA B+G" userId="S::leonardo.kleinowski@cba-bmaisg.com::0627a976-3891-46cc-823e-4451641b2c90" providerId="AD" clId="Web-{2FC7B8DA-EF5D-4281-8639-8AC8D5D3859A}" dt="2023-07-14T04:48:36.695" v="4004" actId="14100"/>
          <ac:spMkLst>
            <pc:docMk/>
            <pc:sldMk cId="3530752604" sldId="293"/>
            <ac:spMk id="13" creationId="{CEC664A6-AF74-28A3-35FB-67799462E2D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2FC7B8DA-EF5D-4281-8639-8AC8D5D3859A}" dt="2023-07-14T04:49:22.275" v="4018"/>
              <pc2:cmMkLst xmlns:pc2="http://schemas.microsoft.com/office/powerpoint/2019/9/main/command">
                <pc:docMk/>
                <pc:sldMk cId="3530752604" sldId="293"/>
                <pc2:cmMk id="{67DD7D1E-023D-42BC-B2D9-0B8B83D903DE}"/>
              </pc2:cmMkLst>
            </pc226:cmChg>
          </p:ext>
        </pc:extLst>
      </pc:sldChg>
      <pc:sldChg chg="modSp">
        <pc:chgData name="Leonardo Kleinowski | CBA B+G" userId="S::leonardo.kleinowski@cba-bmaisg.com::0627a976-3891-46cc-823e-4451641b2c90" providerId="AD" clId="Web-{2FC7B8DA-EF5D-4281-8639-8AC8D5D3859A}" dt="2023-07-13T23:32:46.703" v="263" actId="20577"/>
        <pc:sldMkLst>
          <pc:docMk/>
          <pc:sldMk cId="1991824466" sldId="305"/>
        </pc:sldMkLst>
        <pc:spChg chg="mod">
          <ac:chgData name="Leonardo Kleinowski | CBA B+G" userId="S::leonardo.kleinowski@cba-bmaisg.com::0627a976-3891-46cc-823e-4451641b2c90" providerId="AD" clId="Web-{2FC7B8DA-EF5D-4281-8639-8AC8D5D3859A}" dt="2023-07-13T23:32:46.703" v="263" actId="20577"/>
          <ac:spMkLst>
            <pc:docMk/>
            <pc:sldMk cId="1991824466" sldId="305"/>
            <ac:spMk id="14" creationId="{2626DD4C-F04C-F61C-8BA8-9722868A2F59}"/>
          </ac:spMkLst>
        </pc:spChg>
      </pc:sldChg>
      <pc:sldChg chg="modSp">
        <pc:chgData name="Leonardo Kleinowski | CBA B+G" userId="S::leonardo.kleinowski@cba-bmaisg.com::0627a976-3891-46cc-823e-4451641b2c90" providerId="AD" clId="Web-{2FC7B8DA-EF5D-4281-8639-8AC8D5D3859A}" dt="2023-07-13T23:32:42.890" v="261" actId="20577"/>
        <pc:sldMkLst>
          <pc:docMk/>
          <pc:sldMk cId="3359229494" sldId="306"/>
        </pc:sldMkLst>
        <pc:spChg chg="mod">
          <ac:chgData name="Leonardo Kleinowski | CBA B+G" userId="S::leonardo.kleinowski@cba-bmaisg.com::0627a976-3891-46cc-823e-4451641b2c90" providerId="AD" clId="Web-{2FC7B8DA-EF5D-4281-8639-8AC8D5D3859A}" dt="2023-07-13T23:32:42.890" v="261" actId="20577"/>
          <ac:spMkLst>
            <pc:docMk/>
            <pc:sldMk cId="3359229494" sldId="306"/>
            <ac:spMk id="4" creationId="{E36D1126-4A2F-097E-478D-01F51CB63AFC}"/>
          </ac:spMkLst>
        </pc:spChg>
      </pc:sldChg>
      <pc:sldChg chg="modSp">
        <pc:chgData name="Leonardo Kleinowski | CBA B+G" userId="S::leonardo.kleinowski@cba-bmaisg.com::0627a976-3891-46cc-823e-4451641b2c90" providerId="AD" clId="Web-{2FC7B8DA-EF5D-4281-8639-8AC8D5D3859A}" dt="2023-07-13T23:32:31.608" v="259" actId="20577"/>
        <pc:sldMkLst>
          <pc:docMk/>
          <pc:sldMk cId="807273046" sldId="308"/>
        </pc:sldMkLst>
        <pc:spChg chg="mod">
          <ac:chgData name="Leonardo Kleinowski | CBA B+G" userId="S::leonardo.kleinowski@cba-bmaisg.com::0627a976-3891-46cc-823e-4451641b2c90" providerId="AD" clId="Web-{2FC7B8DA-EF5D-4281-8639-8AC8D5D3859A}" dt="2023-07-13T23:32:31.608" v="259" actId="20577"/>
          <ac:spMkLst>
            <pc:docMk/>
            <pc:sldMk cId="807273046" sldId="308"/>
            <ac:spMk id="14" creationId="{2626DD4C-F04C-F61C-8BA8-9722868A2F59}"/>
          </ac:spMkLst>
        </pc:spChg>
      </pc:sldChg>
      <pc:sldChg chg="modSp">
        <pc:chgData name="Leonardo Kleinowski | CBA B+G" userId="S::leonardo.kleinowski@cba-bmaisg.com::0627a976-3891-46cc-823e-4451641b2c90" providerId="AD" clId="Web-{2FC7B8DA-EF5D-4281-8639-8AC8D5D3859A}" dt="2023-07-13T23:32:51.140" v="265" actId="20577"/>
        <pc:sldMkLst>
          <pc:docMk/>
          <pc:sldMk cId="3998805830" sldId="309"/>
        </pc:sldMkLst>
        <pc:spChg chg="mod">
          <ac:chgData name="Leonardo Kleinowski | CBA B+G" userId="S::leonardo.kleinowski@cba-bmaisg.com::0627a976-3891-46cc-823e-4451641b2c90" providerId="AD" clId="Web-{2FC7B8DA-EF5D-4281-8639-8AC8D5D3859A}" dt="2023-07-13T23:32:51.140" v="265" actId="20577"/>
          <ac:spMkLst>
            <pc:docMk/>
            <pc:sldMk cId="3998805830" sldId="309"/>
            <ac:spMk id="5" creationId="{C6ADC6E3-F994-E061-A384-2F6CED0D20CD}"/>
          </ac:spMkLst>
        </pc:spChg>
      </pc:sldChg>
      <pc:sldChg chg="del">
        <pc:chgData name="Leonardo Kleinowski | CBA B+G" userId="S::leonardo.kleinowski@cba-bmaisg.com::0627a976-3891-46cc-823e-4451641b2c90" providerId="AD" clId="Web-{2FC7B8DA-EF5D-4281-8639-8AC8D5D3859A}" dt="2023-07-14T00:43:09.879" v="1585"/>
        <pc:sldMkLst>
          <pc:docMk/>
          <pc:sldMk cId="3227055258" sldId="320"/>
        </pc:sldMkLst>
      </pc:sldChg>
      <pc:sldChg chg="addSp delSp modSp">
        <pc:chgData name="Leonardo Kleinowski | CBA B+G" userId="S::leonardo.kleinowski@cba-bmaisg.com::0627a976-3891-46cc-823e-4451641b2c90" providerId="AD" clId="Web-{2FC7B8DA-EF5D-4281-8639-8AC8D5D3859A}" dt="2023-07-14T04:50:27.120" v="4030" actId="20577"/>
        <pc:sldMkLst>
          <pc:docMk/>
          <pc:sldMk cId="1950313191" sldId="321"/>
        </pc:sldMkLst>
        <pc:spChg chg="del">
          <ac:chgData name="Leonardo Kleinowski | CBA B+G" userId="S::leonardo.kleinowski@cba-bmaisg.com::0627a976-3891-46cc-823e-4451641b2c90" providerId="AD" clId="Web-{2FC7B8DA-EF5D-4281-8639-8AC8D5D3859A}" dt="2023-07-14T01:06:04.627" v="1839"/>
          <ac:spMkLst>
            <pc:docMk/>
            <pc:sldMk cId="1950313191" sldId="321"/>
            <ac:spMk id="2" creationId="{76D32334-09A9-9455-07C6-387FCD7B5366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1:06:09.268" v="1840"/>
          <ac:spMkLst>
            <pc:docMk/>
            <pc:sldMk cId="1950313191" sldId="321"/>
            <ac:spMk id="3" creationId="{BF6BE5C6-5873-9B2D-1949-4A5E1152C8EA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50:27.120" v="4030" actId="20577"/>
          <ac:spMkLst>
            <pc:docMk/>
            <pc:sldMk cId="1950313191" sldId="321"/>
            <ac:spMk id="5" creationId="{A2838369-62FD-CBAC-589F-19C99F1AFD4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1:07:25.257" v="1888"/>
          <ac:spMkLst>
            <pc:docMk/>
            <pc:sldMk cId="1950313191" sldId="321"/>
            <ac:spMk id="7" creationId="{722D8803-3CFE-A47F-23D9-75F651CE2DF3}"/>
          </ac:spMkLst>
        </pc:spChg>
      </pc:sldChg>
      <pc:sldChg chg="addSp delSp modSp">
        <pc:chgData name="Leonardo Kleinowski | CBA B+G" userId="S::leonardo.kleinowski@cba-bmaisg.com::0627a976-3891-46cc-823e-4451641b2c90" providerId="AD" clId="Web-{2FC7B8DA-EF5D-4281-8639-8AC8D5D3859A}" dt="2023-07-14T04:51:23.607" v="4073" actId="1076"/>
        <pc:sldMkLst>
          <pc:docMk/>
          <pc:sldMk cId="1484406718" sldId="322"/>
        </pc:sldMkLst>
        <pc:spChg chg="add del mod">
          <ac:chgData name="Leonardo Kleinowski | CBA B+G" userId="S::leonardo.kleinowski@cba-bmaisg.com::0627a976-3891-46cc-823e-4451641b2c90" providerId="AD" clId="Web-{2FC7B8DA-EF5D-4281-8639-8AC8D5D3859A}" dt="2023-07-14T04:51:19.185" v="4071" actId="1076"/>
          <ac:spMkLst>
            <pc:docMk/>
            <pc:sldMk cId="1484406718" sldId="322"/>
            <ac:spMk id="2" creationId="{76D32334-09A9-9455-07C6-387FCD7B5366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51:23.607" v="4072" actId="1076"/>
          <ac:spMkLst>
            <pc:docMk/>
            <pc:sldMk cId="1484406718" sldId="322"/>
            <ac:spMk id="3" creationId="{BE1E399F-B7B5-0550-A8CB-B27CB63C9245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51:23.607" v="4073" actId="1076"/>
          <ac:spMkLst>
            <pc:docMk/>
            <pc:sldMk cId="1484406718" sldId="322"/>
            <ac:spMk id="5" creationId="{AF16DB3E-F704-56EB-3EB1-6F25D7864816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51:14.513" v="4070" actId="1076"/>
          <ac:spMkLst>
            <pc:docMk/>
            <pc:sldMk cId="1484406718" sldId="322"/>
            <ac:spMk id="6" creationId="{A6CF44AC-D881-C633-EABA-06FCEFEF1B38}"/>
          </ac:spMkLst>
        </pc:spChg>
      </pc:sldChg>
      <pc:sldChg chg="addSp delSp modSp add ord replId">
        <pc:chgData name="Leonardo Kleinowski | CBA B+G" userId="S::leonardo.kleinowski@cba-bmaisg.com::0627a976-3891-46cc-823e-4451641b2c90" providerId="AD" clId="Web-{2FC7B8DA-EF5D-4281-8639-8AC8D5D3859A}" dt="2023-07-14T03:10:27.298" v="2187" actId="1076"/>
        <pc:sldMkLst>
          <pc:docMk/>
          <pc:sldMk cId="2525045059" sldId="323"/>
        </pc:sldMkLst>
        <pc:spChg chg="del mod">
          <ac:chgData name="Leonardo Kleinowski | CBA B+G" userId="S::leonardo.kleinowski@cba-bmaisg.com::0627a976-3891-46cc-823e-4451641b2c90" providerId="AD" clId="Web-{2FC7B8DA-EF5D-4281-8639-8AC8D5D3859A}" dt="2023-07-13T23:26:34.104" v="46"/>
          <ac:spMkLst>
            <pc:docMk/>
            <pc:sldMk cId="2525045059" sldId="323"/>
            <ac:spMk id="2" creationId="{76D32334-09A9-9455-07C6-387FCD7B5366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3T23:26:32.025" v="45"/>
          <ac:spMkLst>
            <pc:docMk/>
            <pc:sldMk cId="2525045059" sldId="323"/>
            <ac:spMk id="3" creationId="{AFE736F4-E0AC-F48C-791F-A831FF7A2251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3T23:29:04.143" v="95"/>
          <ac:spMkLst>
            <pc:docMk/>
            <pc:sldMk cId="2525045059" sldId="323"/>
            <ac:spMk id="5" creationId="{B5B5F9ED-D3DC-204A-2285-A7E30B45ED1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3T23:25:25.085" v="19"/>
          <ac:spMkLst>
            <pc:docMk/>
            <pc:sldMk cId="2525045059" sldId="323"/>
            <ac:spMk id="6" creationId="{D3305617-696A-34D8-6B69-C3BF0B52B294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3T23:25:34.319" v="23"/>
          <ac:spMkLst>
            <pc:docMk/>
            <pc:sldMk cId="2525045059" sldId="323"/>
            <ac:spMk id="7" creationId="{C0D6F0F3-A8E2-A6F0-E526-F8DA3BA33C05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3T23:28:46.595" v="87"/>
          <ac:spMkLst>
            <pc:docMk/>
            <pc:sldMk cId="2525045059" sldId="323"/>
            <ac:spMk id="9" creationId="{C3EBC91C-CC36-2B4E-7998-D2A014ECFFF2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10:27.298" v="2187" actId="1076"/>
          <ac:spMkLst>
            <pc:docMk/>
            <pc:sldMk cId="2525045059" sldId="323"/>
            <ac:spMk id="11" creationId="{10F62EEF-1A18-DE93-FA39-6503DB24205B}"/>
          </ac:spMkLst>
        </pc:spChg>
      </pc:sldChg>
      <pc:sldChg chg="addSp delSp modSp add ord replId">
        <pc:chgData name="Leonardo Kleinowski | CBA B+G" userId="S::leonardo.kleinowski@cba-bmaisg.com::0627a976-3891-46cc-823e-4451641b2c90" providerId="AD" clId="Web-{2FC7B8DA-EF5D-4281-8639-8AC8D5D3859A}" dt="2023-07-14T03:34:20.160" v="2604" actId="20577"/>
        <pc:sldMkLst>
          <pc:docMk/>
          <pc:sldMk cId="626566143" sldId="324"/>
        </pc:sldMkLst>
        <pc:spChg chg="add del mod">
          <ac:chgData name="Leonardo Kleinowski | CBA B+G" userId="S::leonardo.kleinowski@cba-bmaisg.com::0627a976-3891-46cc-823e-4451641b2c90" providerId="AD" clId="Web-{2FC7B8DA-EF5D-4281-8639-8AC8D5D3859A}" dt="2023-07-14T00:39:55.947" v="1544"/>
          <ac:spMkLst>
            <pc:docMk/>
            <pc:sldMk cId="626566143" sldId="324"/>
            <ac:spMk id="2" creationId="{2BCC36AA-12A4-5DD2-3736-CCA938157264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18:00.953" v="2318" actId="20577"/>
          <ac:spMkLst>
            <pc:docMk/>
            <pc:sldMk cId="626566143" sldId="324"/>
            <ac:spMk id="2" creationId="{94B0875F-F048-9AB6-BC02-6A914ACE1C1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3T23:38:19.174" v="419"/>
          <ac:spMkLst>
            <pc:docMk/>
            <pc:sldMk cId="626566143" sldId="324"/>
            <ac:spMk id="3" creationId="{5C1E39E4-CF20-37B6-F11C-27A5C10FF327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28:26.026" v="2499" actId="1076"/>
          <ac:spMkLst>
            <pc:docMk/>
            <pc:sldMk cId="626566143" sldId="324"/>
            <ac:spMk id="3" creationId="{FCB5CEB4-FEB8-C317-0369-8B1441A7E8D8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32:25.032" v="2589" actId="20577"/>
          <ac:spMkLst>
            <pc:docMk/>
            <pc:sldMk cId="626566143" sldId="324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14:53.526" v="2253" actId="1076"/>
          <ac:spMkLst>
            <pc:docMk/>
            <pc:sldMk cId="626566143" sldId="324"/>
            <ac:spMk id="5" creationId="{B5B5F9ED-D3DC-204A-2285-A7E30B45ED1E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27:04.099" v="2484" actId="20577"/>
          <ac:spMkLst>
            <pc:docMk/>
            <pc:sldMk cId="626566143" sldId="324"/>
            <ac:spMk id="6" creationId="{C9C69098-7A8F-5BFC-5C93-7D8B83251660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3T23:46:25.466" v="619"/>
          <ac:spMkLst>
            <pc:docMk/>
            <pc:sldMk cId="626566143" sldId="324"/>
            <ac:spMk id="6" creationId="{CB0E1AD5-1E3A-D21D-B1C6-E9A2FBA37D6A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34:20.160" v="2604" actId="20577"/>
          <ac:spMkLst>
            <pc:docMk/>
            <pc:sldMk cId="626566143" sldId="324"/>
            <ac:spMk id="7" creationId="{02C2EF2A-9E44-B2EA-D57B-C1A4C8748854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40:56.997" v="1558"/>
          <ac:spMkLst>
            <pc:docMk/>
            <pc:sldMk cId="626566143" sldId="324"/>
            <ac:spMk id="9" creationId="{F9F0759B-25D2-56E6-54C9-41FD76B0625A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3:12:42.426" v="2223"/>
          <ac:spMkLst>
            <pc:docMk/>
            <pc:sldMk cId="626566143" sldId="324"/>
            <ac:spMk id="11" creationId="{66B8C544-FCBE-0A24-DF31-0F96275665F1}"/>
          </ac:spMkLst>
        </pc:spChg>
      </pc:sldChg>
      <pc:sldChg chg="addSp delSp modSp add del replId">
        <pc:chgData name="Leonardo Kleinowski | CBA B+G" userId="S::leonardo.kleinowski@cba-bmaisg.com::0627a976-3891-46cc-823e-4451641b2c90" providerId="AD" clId="Web-{2FC7B8DA-EF5D-4281-8639-8AC8D5D3859A}" dt="2023-07-14T03:15:36.746" v="2266"/>
        <pc:sldMkLst>
          <pc:docMk/>
          <pc:sldMk cId="2745095803" sldId="325"/>
        </pc:sldMkLst>
        <pc:spChg chg="del mod">
          <ac:chgData name="Leonardo Kleinowski | CBA B+G" userId="S::leonardo.kleinowski@cba-bmaisg.com::0627a976-3891-46cc-823e-4451641b2c90" providerId="AD" clId="Web-{2FC7B8DA-EF5D-4281-8639-8AC8D5D3859A}" dt="2023-07-14T00:37:18.235" v="1492"/>
          <ac:spMkLst>
            <pc:docMk/>
            <pc:sldMk cId="2745095803" sldId="325"/>
            <ac:spMk id="2" creationId="{2BCC36AA-12A4-5DD2-3736-CCA938157264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0:51:44.487" v="1670" actId="20577"/>
          <ac:spMkLst>
            <pc:docMk/>
            <pc:sldMk cId="2745095803" sldId="325"/>
            <ac:spMk id="3" creationId="{2BF9A731-729E-49D7-0DBC-7951D262388D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43:33.927" v="1587" actId="14100"/>
          <ac:spMkLst>
            <pc:docMk/>
            <pc:sldMk cId="2745095803" sldId="325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30:32.697" v="1324" actId="20577"/>
          <ac:spMkLst>
            <pc:docMk/>
            <pc:sldMk cId="2745095803" sldId="325"/>
            <ac:spMk id="5" creationId="{B5B5F9ED-D3DC-204A-2285-A7E30B45ED1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21:34.262" v="1045"/>
          <ac:spMkLst>
            <pc:docMk/>
            <pc:sldMk cId="2745095803" sldId="325"/>
            <ac:spMk id="6" creationId="{F586E75F-B33C-8202-6FDA-D341DC6B20E7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4T00:10:39.835" v="964"/>
          <ac:spMkLst>
            <pc:docMk/>
            <pc:sldMk cId="2745095803" sldId="325"/>
            <ac:spMk id="7" creationId="{02C2EF2A-9E44-B2EA-D57B-C1A4C8748854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21:37.527" v="1049"/>
          <ac:spMkLst>
            <pc:docMk/>
            <pc:sldMk cId="2745095803" sldId="325"/>
            <ac:spMk id="8" creationId="{BC6014D8-100F-6ACC-C86E-D59799B81C37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29:32.225" v="1305"/>
          <ac:spMkLst>
            <pc:docMk/>
            <pc:sldMk cId="2745095803" sldId="325"/>
            <ac:spMk id="9" creationId="{AC0546FF-7D21-B40F-5843-8BC2639033FA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21:53.700" v="1058"/>
          <ac:spMkLst>
            <pc:docMk/>
            <pc:sldMk cId="2745095803" sldId="325"/>
            <ac:spMk id="10" creationId="{54FC77DE-FB2D-0556-A067-7014548E2013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29:30.444" v="1304"/>
          <ac:spMkLst>
            <pc:docMk/>
            <pc:sldMk cId="2745095803" sldId="325"/>
            <ac:spMk id="11" creationId="{BDBA85DC-7685-62FE-A8D8-7552496E4C7B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22:06.295" v="1066"/>
          <ac:spMkLst>
            <pc:docMk/>
            <pc:sldMk cId="2745095803" sldId="325"/>
            <ac:spMk id="12" creationId="{E6886113-68DC-5DCC-2677-24A96E1F55B7}"/>
          </ac:spMkLst>
        </pc:spChg>
        <pc:spChg chg="add del">
          <ac:chgData name="Leonardo Kleinowski | CBA B+G" userId="S::leonardo.kleinowski@cba-bmaisg.com::0627a976-3891-46cc-823e-4451641b2c90" providerId="AD" clId="Web-{2FC7B8DA-EF5D-4281-8639-8AC8D5D3859A}" dt="2023-07-14T00:37:21.141" v="1494"/>
          <ac:spMkLst>
            <pc:docMk/>
            <pc:sldMk cId="2745095803" sldId="325"/>
            <ac:spMk id="14" creationId="{1DF2F24D-1477-9BF0-0AFF-4647E733285A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0:43:28.146" v="1586" actId="14100"/>
          <ac:spMkLst>
            <pc:docMk/>
            <pc:sldMk cId="2745095803" sldId="325"/>
            <ac:spMk id="16" creationId="{5C5687D3-70BE-5D1B-1622-172BA9C9C418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45:20.652" v="1598"/>
          <ac:spMkLst>
            <pc:docMk/>
            <pc:sldMk cId="2745095803" sldId="325"/>
            <ac:spMk id="17" creationId="{18711D2F-D604-D78B-57FD-53827186983C}"/>
          </ac:spMkLst>
        </pc:spChg>
      </pc:sldChg>
      <pc:sldChg chg="addSp delSp modSp add del ord replId">
        <pc:chgData name="Leonardo Kleinowski | CBA B+G" userId="S::leonardo.kleinowski@cba-bmaisg.com::0627a976-3891-46cc-823e-4451641b2c90" providerId="AD" clId="Web-{2FC7B8DA-EF5D-4281-8639-8AC8D5D3859A}" dt="2023-07-14T03:15:36.746" v="2265"/>
        <pc:sldMkLst>
          <pc:docMk/>
          <pc:sldMk cId="2868617232" sldId="326"/>
        </pc:sldMkLst>
        <pc:spChg chg="del">
          <ac:chgData name="Leonardo Kleinowski | CBA B+G" userId="S::leonardo.kleinowski@cba-bmaisg.com::0627a976-3891-46cc-823e-4451641b2c90" providerId="AD" clId="Web-{2FC7B8DA-EF5D-4281-8639-8AC8D5D3859A}" dt="2023-07-14T00:37:58.065" v="1501"/>
          <ac:spMkLst>
            <pc:docMk/>
            <pc:sldMk cId="2868617232" sldId="326"/>
            <ac:spMk id="2" creationId="{2BCC36AA-12A4-5DD2-3736-CCA938157264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57:03.129" v="1775" actId="20577"/>
          <ac:spMkLst>
            <pc:docMk/>
            <pc:sldMk cId="2868617232" sldId="326"/>
            <ac:spMk id="3" creationId="{2BF9A731-729E-49D7-0DBC-7951D262388D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33:14.331" v="1383" actId="20577"/>
          <ac:spMkLst>
            <pc:docMk/>
            <pc:sldMk cId="2868617232" sldId="326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32:13.281" v="1360" actId="20577"/>
          <ac:spMkLst>
            <pc:docMk/>
            <pc:sldMk cId="2868617232" sldId="326"/>
            <ac:spMk id="5" creationId="{B5B5F9ED-D3DC-204A-2285-A7E30B45ED1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40:09.635" v="1547"/>
          <ac:spMkLst>
            <pc:docMk/>
            <pc:sldMk cId="2868617232" sldId="326"/>
            <ac:spMk id="7" creationId="{0777EA62-8399-9184-F70A-DD15EC6A5DF7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0:33:52.942" v="1402"/>
          <ac:spMkLst>
            <pc:docMk/>
            <pc:sldMk cId="2868617232" sldId="326"/>
            <ac:spMk id="9" creationId="{AC0546FF-7D21-B40F-5843-8BC2639033FA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41:28.311" v="1562"/>
          <ac:spMkLst>
            <pc:docMk/>
            <pc:sldMk cId="2868617232" sldId="326"/>
            <ac:spMk id="10" creationId="{6D578E07-0E3E-AD02-5D2A-C35A3B79F261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59:55.201" v="1832" actId="1076"/>
          <ac:spMkLst>
            <pc:docMk/>
            <pc:sldMk cId="2868617232" sldId="326"/>
            <ac:spMk id="11" creationId="{BDBA85DC-7685-62FE-A8D8-7552496E4C7B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0:41:47.625" v="1567" actId="20577"/>
          <ac:spMkLst>
            <pc:docMk/>
            <pc:sldMk cId="2868617232" sldId="326"/>
            <ac:spMk id="13" creationId="{7BCBBF7E-4CF1-7A45-FC55-3CCF26D5F1D4}"/>
          </ac:spMkLst>
        </pc:spChg>
      </pc:sldChg>
      <pc:sldChg chg="addSp delSp modSp add del ord replId">
        <pc:chgData name="Leonardo Kleinowski | CBA B+G" userId="S::leonardo.kleinowski@cba-bmaisg.com::0627a976-3891-46cc-823e-4451641b2c90" providerId="AD" clId="Web-{2FC7B8DA-EF5D-4281-8639-8AC8D5D3859A}" dt="2023-07-14T03:15:36.746" v="2264"/>
        <pc:sldMkLst>
          <pc:docMk/>
          <pc:sldMk cId="608039677" sldId="327"/>
        </pc:sldMkLst>
        <pc:spChg chg="del">
          <ac:chgData name="Leonardo Kleinowski | CBA B+G" userId="S::leonardo.kleinowski@cba-bmaisg.com::0627a976-3891-46cc-823e-4451641b2c90" providerId="AD" clId="Web-{2FC7B8DA-EF5D-4281-8639-8AC8D5D3859A}" dt="2023-07-14T00:38:09.019" v="1504"/>
          <ac:spMkLst>
            <pc:docMk/>
            <pc:sldMk cId="608039677" sldId="327"/>
            <ac:spMk id="2" creationId="{2BCC36AA-12A4-5DD2-3736-CCA938157264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58:14.445" v="1780" actId="14100"/>
          <ac:spMkLst>
            <pc:docMk/>
            <pc:sldMk cId="608039677" sldId="327"/>
            <ac:spMk id="3" creationId="{2BF9A731-729E-49D7-0DBC-7951D262388D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1:00:11.952" v="1834" actId="20577"/>
          <ac:spMkLst>
            <pc:docMk/>
            <pc:sldMk cId="608039677" sldId="327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0:34:38.320" v="1433" actId="20577"/>
          <ac:spMkLst>
            <pc:docMk/>
            <pc:sldMk cId="608039677" sldId="327"/>
            <ac:spMk id="5" creationId="{B5B5F9ED-D3DC-204A-2285-A7E30B45ED1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42:18.829" v="1579"/>
          <ac:spMkLst>
            <pc:docMk/>
            <pc:sldMk cId="608039677" sldId="327"/>
            <ac:spMk id="7" creationId="{CA6CB886-2FB8-832C-A97D-6DC8D8D301A1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0:42:22.283" v="1580" actId="1076"/>
          <ac:spMkLst>
            <pc:docMk/>
            <pc:sldMk cId="608039677" sldId="327"/>
            <ac:spMk id="9" creationId="{989B3393-494F-C326-EC42-CD32E303E14B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0:59:17.246" v="1817"/>
          <ac:spMkLst>
            <pc:docMk/>
            <pc:sldMk cId="608039677" sldId="327"/>
            <ac:spMk id="10" creationId="{EBFE24ED-0898-8C14-0B1C-23DA1B21D494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0:34:46.352" v="1438"/>
          <ac:spMkLst>
            <pc:docMk/>
            <pc:sldMk cId="608039677" sldId="327"/>
            <ac:spMk id="11" creationId="{BDBA85DC-7685-62FE-A8D8-7552496E4C7B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0:59:43.091" v="1831" actId="14100"/>
          <ac:spMkLst>
            <pc:docMk/>
            <pc:sldMk cId="608039677" sldId="327"/>
            <ac:spMk id="12" creationId="{72C39952-1D9B-1AE3-6863-8CEF34047A85}"/>
          </ac:spMkLst>
        </pc:spChg>
      </pc:sldChg>
      <pc:sldChg chg="add del replId">
        <pc:chgData name="Leonardo Kleinowski | CBA B+G" userId="S::leonardo.kleinowski@cba-bmaisg.com::0627a976-3891-46cc-823e-4451641b2c90" providerId="AD" clId="Web-{2FC7B8DA-EF5D-4281-8639-8AC8D5D3859A}" dt="2023-07-14T04:43:24.133" v="3948"/>
        <pc:sldMkLst>
          <pc:docMk/>
          <pc:sldMk cId="2064696003" sldId="328"/>
        </pc:sldMkLst>
      </pc:sldChg>
      <pc:sldChg chg="add del replId">
        <pc:chgData name="Leonardo Kleinowski | CBA B+G" userId="S::leonardo.kleinowski@cba-bmaisg.com::0627a976-3891-46cc-823e-4451641b2c90" providerId="AD" clId="Web-{2FC7B8DA-EF5D-4281-8639-8AC8D5D3859A}" dt="2023-07-14T04:42:51.648" v="3940"/>
        <pc:sldMkLst>
          <pc:docMk/>
          <pc:sldMk cId="623560149" sldId="329"/>
        </pc:sldMkLst>
      </pc:sldChg>
      <pc:sldChg chg="addSp delSp modSp add ord replId">
        <pc:chgData name="Leonardo Kleinowski | CBA B+G" userId="S::leonardo.kleinowski@cba-bmaisg.com::0627a976-3891-46cc-823e-4451641b2c90" providerId="AD" clId="Web-{2FC7B8DA-EF5D-4281-8639-8AC8D5D3859A}" dt="2023-07-14T04:43:38.821" v="3950" actId="1076"/>
        <pc:sldMkLst>
          <pc:docMk/>
          <pc:sldMk cId="389718799" sldId="330"/>
        </pc:sldMkLst>
        <pc:spChg chg="add del mod">
          <ac:chgData name="Leonardo Kleinowski | CBA B+G" userId="S::leonardo.kleinowski@cba-bmaisg.com::0627a976-3891-46cc-823e-4451641b2c90" providerId="AD" clId="Web-{2FC7B8DA-EF5D-4281-8639-8AC8D5D3859A}" dt="2023-07-14T04:41:14.031" v="3897" actId="1076"/>
          <ac:spMkLst>
            <pc:docMk/>
            <pc:sldMk cId="389718799" sldId="330"/>
            <ac:spMk id="2" creationId="{C34FBE5C-ED39-15F3-0851-96CD803DF0D7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41:37.505" v="3923" actId="20577"/>
          <ac:spMkLst>
            <pc:docMk/>
            <pc:sldMk cId="389718799" sldId="330"/>
            <ac:spMk id="3" creationId="{2BF9A731-729E-49D7-0DBC-7951D262388D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1:13:55.903" v="2100"/>
          <ac:spMkLst>
            <pc:docMk/>
            <pc:sldMk cId="389718799" sldId="330"/>
            <ac:spMk id="4" creationId="{3EF66B82-B46A-4C3A-0D1C-190C8FF1506B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22:47.069" v="3521"/>
          <ac:spMkLst>
            <pc:docMk/>
            <pc:sldMk cId="389718799" sldId="330"/>
            <ac:spMk id="4" creationId="{7FCE5F2F-622D-0552-7E88-123C232973BB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4T04:11:10.126" v="3171"/>
          <ac:spMkLst>
            <pc:docMk/>
            <pc:sldMk cId="389718799" sldId="330"/>
            <ac:spMk id="5" creationId="{B5B5F9ED-D3DC-204A-2285-A7E30B45ED1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11:11.079" v="3172"/>
          <ac:spMkLst>
            <pc:docMk/>
            <pc:sldMk cId="389718799" sldId="330"/>
            <ac:spMk id="6" creationId="{00667E7D-22CE-9338-F129-AC8FAD06CE71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3:39:17.949" v="2663"/>
          <ac:spMkLst>
            <pc:docMk/>
            <pc:sldMk cId="389718799" sldId="330"/>
            <ac:spMk id="7" creationId="{61734384-F927-533D-7A09-426E750A43F1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39:42.199" v="2671" actId="1076"/>
          <ac:spMkLst>
            <pc:docMk/>
            <pc:sldMk cId="389718799" sldId="330"/>
            <ac:spMk id="9" creationId="{6D97819C-B124-FE69-B897-33E782C62277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1:13:55.278" v="2099"/>
          <ac:spMkLst>
            <pc:docMk/>
            <pc:sldMk cId="389718799" sldId="330"/>
            <ac:spMk id="9" creationId="{989B3393-494F-C326-EC42-CD32E303E14B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11:26.032" v="3175" actId="1076"/>
          <ac:spMkLst>
            <pc:docMk/>
            <pc:sldMk cId="389718799" sldId="330"/>
            <ac:spMk id="11" creationId="{B631C943-D415-2CCC-5277-2BA2F8E575A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22:51.148" v="3524"/>
          <ac:spMkLst>
            <pc:docMk/>
            <pc:sldMk cId="389718799" sldId="330"/>
            <ac:spMk id="12" creationId="{3425D25D-1475-78EA-779A-F43B1891EDB3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1:13:56.872" v="2101"/>
          <ac:spMkLst>
            <pc:docMk/>
            <pc:sldMk cId="389718799" sldId="330"/>
            <ac:spMk id="12" creationId="{72C39952-1D9B-1AE3-6863-8CEF34047A85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22:49.194" v="3522"/>
          <ac:spMkLst>
            <pc:docMk/>
            <pc:sldMk cId="389718799" sldId="330"/>
            <ac:spMk id="13" creationId="{EBB219A1-30D3-93DD-D72D-EBE65F2B67EB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22:53.366" v="3527"/>
          <ac:spMkLst>
            <pc:docMk/>
            <pc:sldMk cId="389718799" sldId="330"/>
            <ac:spMk id="14" creationId="{B1006C49-660A-51FD-4465-53DAEF425858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22:49.991" v="3523"/>
          <ac:spMkLst>
            <pc:docMk/>
            <pc:sldMk cId="389718799" sldId="330"/>
            <ac:spMk id="15" creationId="{D1117C0E-6936-01D2-456D-B4F4E5897D89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3:59:30.493" v="2954"/>
          <ac:spMkLst>
            <pc:docMk/>
            <pc:sldMk cId="389718799" sldId="330"/>
            <ac:spMk id="16" creationId="{5339542C-3F8E-795C-AB3B-9D6078AA2DA6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41:31.865" v="3917" actId="14100"/>
          <ac:spMkLst>
            <pc:docMk/>
            <pc:sldMk cId="389718799" sldId="330"/>
            <ac:spMk id="18" creationId="{FA22E197-ADFA-C7C1-9012-2B9EC0696F70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21:42.630" v="3512"/>
          <ac:spMkLst>
            <pc:docMk/>
            <pc:sldMk cId="389718799" sldId="330"/>
            <ac:spMk id="21" creationId="{24D2F581-7D83-D1FE-4DB1-6E4E355FE9DD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43:38.805" v="3949" actId="1076"/>
          <ac:spMkLst>
            <pc:docMk/>
            <pc:sldMk cId="389718799" sldId="330"/>
            <ac:spMk id="23" creationId="{B446FC6A-9E79-066C-D4C2-0F268E696FD9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43:38.821" v="3950" actId="1076"/>
          <ac:spMkLst>
            <pc:docMk/>
            <pc:sldMk cId="389718799" sldId="330"/>
            <ac:spMk id="25" creationId="{167BF4B8-83F5-BD38-D1E6-AC1793744EC4}"/>
          </ac:spMkLst>
        </pc:spChg>
        <pc:picChg chg="add">
          <ac:chgData name="Leonardo Kleinowski | CBA B+G" userId="S::leonardo.kleinowski@cba-bmaisg.com::0627a976-3891-46cc-823e-4451641b2c90" providerId="AD" clId="Web-{2FC7B8DA-EF5D-4281-8639-8AC8D5D3859A}" dt="2023-07-14T04:11:12.094" v="3174"/>
          <ac:picMkLst>
            <pc:docMk/>
            <pc:sldMk cId="389718799" sldId="330"/>
            <ac:picMk id="20" creationId="{662AC2E5-2DE0-5C63-B49F-04CF4CD3079A}"/>
          </ac:picMkLst>
        </pc:picChg>
      </pc:sldChg>
      <pc:sldChg chg="addSp delSp modSp add replId">
        <pc:chgData name="Leonardo Kleinowski | CBA B+G" userId="S::leonardo.kleinowski@cba-bmaisg.com::0627a976-3891-46cc-823e-4451641b2c90" providerId="AD" clId="Web-{2FC7B8DA-EF5D-4281-8639-8AC8D5D3859A}" dt="2023-07-14T03:33:41.909" v="2593" actId="20577"/>
        <pc:sldMkLst>
          <pc:docMk/>
          <pc:sldMk cId="2555992910" sldId="331"/>
        </pc:sldMkLst>
        <pc:spChg chg="del mod">
          <ac:chgData name="Leonardo Kleinowski | CBA B+G" userId="S::leonardo.kleinowski@cba-bmaisg.com::0627a976-3891-46cc-823e-4451641b2c90" providerId="AD" clId="Web-{2FC7B8DA-EF5D-4281-8639-8AC8D5D3859A}" dt="2023-07-14T03:18:41.470" v="2325"/>
          <ac:spMkLst>
            <pc:docMk/>
            <pc:sldMk cId="2555992910" sldId="331"/>
            <ac:spMk id="2" creationId="{94B0875F-F048-9AB6-BC02-6A914ACE1C1E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4T03:18:42.485" v="2326"/>
          <ac:spMkLst>
            <pc:docMk/>
            <pc:sldMk cId="2555992910" sldId="331"/>
            <ac:spMk id="3" creationId="{FCB5CEB4-FEB8-C317-0369-8B1441A7E8D8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32:19.813" v="2585" actId="20577"/>
          <ac:spMkLst>
            <pc:docMk/>
            <pc:sldMk cId="2555992910" sldId="331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16:26.451" v="2289" actId="20577"/>
          <ac:spMkLst>
            <pc:docMk/>
            <pc:sldMk cId="2555992910" sldId="331"/>
            <ac:spMk id="5" creationId="{B5B5F9ED-D3DC-204A-2285-A7E30B45ED1E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26:59.240" v="2482" actId="20577"/>
          <ac:spMkLst>
            <pc:docMk/>
            <pc:sldMk cId="2555992910" sldId="331"/>
            <ac:spMk id="6" creationId="{C9C69098-7A8F-5BFC-5C93-7D8B83251660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33:41.909" v="2593" actId="20577"/>
          <ac:spMkLst>
            <pc:docMk/>
            <pc:sldMk cId="2555992910" sldId="331"/>
            <ac:spMk id="7" creationId="{02C2EF2A-9E44-B2EA-D57B-C1A4C8748854}"/>
          </ac:spMkLst>
        </pc:spChg>
        <pc:spChg chg="add">
          <ac:chgData name="Leonardo Kleinowski | CBA B+G" userId="S::leonardo.kleinowski@cba-bmaisg.com::0627a976-3891-46cc-823e-4451641b2c90" providerId="AD" clId="Web-{2FC7B8DA-EF5D-4281-8639-8AC8D5D3859A}" dt="2023-07-14T03:18:43.673" v="2327"/>
          <ac:spMkLst>
            <pc:docMk/>
            <pc:sldMk cId="2555992910" sldId="331"/>
            <ac:spMk id="9" creationId="{D351CDF6-402B-0138-B53A-95A3204D7BBE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3:28:09.245" v="2496" actId="1076"/>
          <ac:spMkLst>
            <pc:docMk/>
            <pc:sldMk cId="2555992910" sldId="331"/>
            <ac:spMk id="11" creationId="{79C8EE7D-4F0F-1B35-9D37-A84A765BA42D}"/>
          </ac:spMkLst>
        </pc:spChg>
      </pc:sldChg>
      <pc:sldChg chg="modSp add ord replId">
        <pc:chgData name="Leonardo Kleinowski | CBA B+G" userId="S::leonardo.kleinowski@cba-bmaisg.com::0627a976-3891-46cc-823e-4451641b2c90" providerId="AD" clId="Web-{2FC7B8DA-EF5D-4281-8639-8AC8D5D3859A}" dt="2023-07-14T03:32:05.079" v="2579" actId="20577"/>
        <pc:sldMkLst>
          <pc:docMk/>
          <pc:sldMk cId="2894398590" sldId="332"/>
        </pc:sldMkLst>
        <pc:spChg chg="mod">
          <ac:chgData name="Leonardo Kleinowski | CBA B+G" userId="S::leonardo.kleinowski@cba-bmaisg.com::0627a976-3891-46cc-823e-4451641b2c90" providerId="AD" clId="Web-{2FC7B8DA-EF5D-4281-8639-8AC8D5D3859A}" dt="2023-07-14T03:32:05.079" v="2579" actId="20577"/>
          <ac:spMkLst>
            <pc:docMk/>
            <pc:sldMk cId="2894398590" sldId="332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20:52.332" v="2370" actId="20577"/>
          <ac:spMkLst>
            <pc:docMk/>
            <pc:sldMk cId="2894398590" sldId="332"/>
            <ac:spMk id="5" creationId="{B5B5F9ED-D3DC-204A-2285-A7E30B45ED1E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26:53.224" v="2480" actId="20577"/>
          <ac:spMkLst>
            <pc:docMk/>
            <pc:sldMk cId="2894398590" sldId="332"/>
            <ac:spMk id="6" creationId="{C9C69098-7A8F-5BFC-5C93-7D8B83251660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25:10.409" v="2446" actId="14100"/>
          <ac:spMkLst>
            <pc:docMk/>
            <pc:sldMk cId="2894398590" sldId="332"/>
            <ac:spMk id="7" creationId="{02C2EF2A-9E44-B2EA-D57B-C1A4C8748854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25:40.691" v="2457" actId="1076"/>
          <ac:spMkLst>
            <pc:docMk/>
            <pc:sldMk cId="2894398590" sldId="332"/>
            <ac:spMk id="11" creationId="{79C8EE7D-4F0F-1B35-9D37-A84A765BA42D}"/>
          </ac:spMkLst>
        </pc:spChg>
      </pc:sldChg>
      <pc:sldChg chg="modSp add replId">
        <pc:chgData name="Leonardo Kleinowski | CBA B+G" userId="S::leonardo.kleinowski@cba-bmaisg.com::0627a976-3891-46cc-823e-4451641b2c90" providerId="AD" clId="Web-{2FC7B8DA-EF5D-4281-8639-8AC8D5D3859A}" dt="2023-07-14T03:40:20.607" v="2691" actId="14100"/>
        <pc:sldMkLst>
          <pc:docMk/>
          <pc:sldMk cId="3267202608" sldId="333"/>
        </pc:sldMkLst>
        <pc:spChg chg="mod">
          <ac:chgData name="Leonardo Kleinowski | CBA B+G" userId="S::leonardo.kleinowski@cba-bmaisg.com::0627a976-3891-46cc-823e-4451641b2c90" providerId="AD" clId="Web-{2FC7B8DA-EF5D-4281-8639-8AC8D5D3859A}" dt="2023-07-14T03:35:31.896" v="2623" actId="20577"/>
          <ac:spMkLst>
            <pc:docMk/>
            <pc:sldMk cId="3267202608" sldId="333"/>
            <ac:spMk id="4" creationId="{3EF66B82-B46A-4C3A-0D1C-190C8FF1506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29:53.481" v="2525" actId="20577"/>
          <ac:spMkLst>
            <pc:docMk/>
            <pc:sldMk cId="3267202608" sldId="333"/>
            <ac:spMk id="5" creationId="{B5B5F9ED-D3DC-204A-2285-A7E30B45ED1E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40:20.607" v="2691" actId="14100"/>
          <ac:spMkLst>
            <pc:docMk/>
            <pc:sldMk cId="3267202608" sldId="333"/>
            <ac:spMk id="6" creationId="{C9C69098-7A8F-5BFC-5C93-7D8B83251660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30:42.576" v="2546" actId="20577"/>
          <ac:spMkLst>
            <pc:docMk/>
            <pc:sldMk cId="3267202608" sldId="333"/>
            <ac:spMk id="7" creationId="{02C2EF2A-9E44-B2EA-D57B-C1A4C8748854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3:31:38.140" v="2572" actId="1076"/>
          <ac:spMkLst>
            <pc:docMk/>
            <pc:sldMk cId="3267202608" sldId="333"/>
            <ac:spMk id="11" creationId="{79C8EE7D-4F0F-1B35-9D37-A84A765BA42D}"/>
          </ac:spMkLst>
        </pc:spChg>
      </pc:sldChg>
      <pc:sldChg chg="addSp delSp modSp add del replId">
        <pc:chgData name="Leonardo Kleinowski | CBA B+G" userId="S::leonardo.kleinowski@cba-bmaisg.com::0627a976-3891-46cc-823e-4451641b2c90" providerId="AD" clId="Web-{2FC7B8DA-EF5D-4281-8639-8AC8D5D3859A}" dt="2023-07-14T04:42:34.913" v="3939" actId="1076"/>
        <pc:sldMkLst>
          <pc:docMk/>
          <pc:sldMk cId="3573470030" sldId="334"/>
        </pc:sldMkLst>
        <pc:spChg chg="mod">
          <ac:chgData name="Leonardo Kleinowski | CBA B+G" userId="S::leonardo.kleinowski@cba-bmaisg.com::0627a976-3891-46cc-823e-4451641b2c90" providerId="AD" clId="Web-{2FC7B8DA-EF5D-4281-8639-8AC8D5D3859A}" dt="2023-07-14T04:27:46.274" v="3609" actId="20577"/>
          <ac:spMkLst>
            <pc:docMk/>
            <pc:sldMk cId="3573470030" sldId="334"/>
            <ac:spMk id="2" creationId="{C34FBE5C-ED39-15F3-0851-96CD803DF0D7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3:59:46.682" v="2956"/>
          <ac:spMkLst>
            <pc:docMk/>
            <pc:sldMk cId="3573470030" sldId="334"/>
            <ac:spMk id="3" creationId="{2BF9A731-729E-49D7-0DBC-7951D262388D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00:03.276" v="2968"/>
          <ac:spMkLst>
            <pc:docMk/>
            <pc:sldMk cId="3573470030" sldId="334"/>
            <ac:spMk id="4" creationId="{7FCE5F2F-622D-0552-7E88-123C232973BB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10:54.297" v="3168"/>
          <ac:spMkLst>
            <pc:docMk/>
            <pc:sldMk cId="3573470030" sldId="334"/>
            <ac:spMk id="5" creationId="{B5B5F9ED-D3DC-204A-2285-A7E30B45ED1E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35:33.413" v="3851" actId="1076"/>
          <ac:spMkLst>
            <pc:docMk/>
            <pc:sldMk cId="3573470030" sldId="334"/>
            <ac:spMk id="6" creationId="{00667E7D-22CE-9338-F129-AC8FAD06CE71}"/>
          </ac:spMkLst>
        </pc:spChg>
        <pc:spChg chg="add mod ord">
          <ac:chgData name="Leonardo Kleinowski | CBA B+G" userId="S::leonardo.kleinowski@cba-bmaisg.com::0627a976-3891-46cc-823e-4451641b2c90" providerId="AD" clId="Web-{2FC7B8DA-EF5D-4281-8639-8AC8D5D3859A}" dt="2023-07-14T04:42:25.975" v="3936" actId="1076"/>
          <ac:spMkLst>
            <pc:docMk/>
            <pc:sldMk cId="3573470030" sldId="334"/>
            <ac:spMk id="7" creationId="{26A27729-256A-78AF-BF46-2A9174908CDD}"/>
          </ac:spMkLst>
        </pc:spChg>
        <pc:spChg chg="add mod ord">
          <ac:chgData name="Leonardo Kleinowski | CBA B+G" userId="S::leonardo.kleinowski@cba-bmaisg.com::0627a976-3891-46cc-823e-4451641b2c90" providerId="AD" clId="Web-{2FC7B8DA-EF5D-4281-8639-8AC8D5D3859A}" dt="2023-07-14T04:42:34.913" v="3939" actId="1076"/>
          <ac:spMkLst>
            <pc:docMk/>
            <pc:sldMk cId="3573470030" sldId="334"/>
            <ac:spMk id="8" creationId="{02084FA9-5F59-647B-0846-4252EA8BD13E}"/>
          </ac:spMkLst>
        </pc:spChg>
        <pc:spChg chg="add del mod">
          <ac:chgData name="Leonardo Kleinowski | CBA B+G" userId="S::leonardo.kleinowski@cba-bmaisg.com::0627a976-3891-46cc-823e-4451641b2c90" providerId="AD" clId="Web-{2FC7B8DA-EF5D-4281-8639-8AC8D5D3859A}" dt="2023-07-14T04:41:47.740" v="3926" actId="1076"/>
          <ac:spMkLst>
            <pc:docMk/>
            <pc:sldMk cId="3573470030" sldId="334"/>
            <ac:spMk id="9" creationId="{6D97819C-B124-FE69-B897-33E782C62277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28:40.807" v="3636" actId="20577"/>
          <ac:spMkLst>
            <pc:docMk/>
            <pc:sldMk cId="3573470030" sldId="334"/>
            <ac:spMk id="10" creationId="{768DE58D-3B32-7971-1A68-4E9DE3B0E401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4T04:00:07.370" v="2972"/>
          <ac:spMkLst>
            <pc:docMk/>
            <pc:sldMk cId="3573470030" sldId="334"/>
            <ac:spMk id="12" creationId="{3425D25D-1475-78EA-779A-F43B1891EDB3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00:04.917" v="2969"/>
          <ac:spMkLst>
            <pc:docMk/>
            <pc:sldMk cId="3573470030" sldId="334"/>
            <ac:spMk id="13" creationId="{EBB219A1-30D3-93DD-D72D-EBE65F2B67EB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4T04:00:10.433" v="2975"/>
          <ac:spMkLst>
            <pc:docMk/>
            <pc:sldMk cId="3573470030" sldId="334"/>
            <ac:spMk id="14" creationId="{B1006C49-660A-51FD-4465-53DAEF425858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00:05.558" v="2970"/>
          <ac:spMkLst>
            <pc:docMk/>
            <pc:sldMk cId="3573470030" sldId="334"/>
            <ac:spMk id="15" creationId="{D1117C0E-6936-01D2-456D-B4F4E5897D89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27:50.915" v="3610" actId="14100"/>
          <ac:spMkLst>
            <pc:docMk/>
            <pc:sldMk cId="3573470030" sldId="334"/>
            <ac:spMk id="17" creationId="{183208B7-65AC-C3C2-2E86-CC9B36EB6A35}"/>
          </ac:spMkLst>
        </pc:spChg>
        <pc:picChg chg="add mod modCrop">
          <ac:chgData name="Leonardo Kleinowski | CBA B+G" userId="S::leonardo.kleinowski@cba-bmaisg.com::0627a976-3891-46cc-823e-4451641b2c90" providerId="AD" clId="Web-{2FC7B8DA-EF5D-4281-8639-8AC8D5D3859A}" dt="2023-07-14T04:28:48.197" v="3638" actId="1076"/>
          <ac:picMkLst>
            <pc:docMk/>
            <pc:sldMk cId="3573470030" sldId="334"/>
            <ac:picMk id="16" creationId="{1C916D87-EF75-0305-5C55-CBA3B199814E}"/>
          </ac:picMkLst>
        </pc:picChg>
        <pc:picChg chg="add mod">
          <ac:chgData name="Leonardo Kleinowski | CBA B+G" userId="S::leonardo.kleinowski@cba-bmaisg.com::0627a976-3891-46cc-823e-4451641b2c90" providerId="AD" clId="Web-{2FC7B8DA-EF5D-4281-8639-8AC8D5D3859A}" dt="2023-07-14T04:41:56.475" v="3928" actId="1076"/>
          <ac:picMkLst>
            <pc:docMk/>
            <pc:sldMk cId="3573470030" sldId="334"/>
            <ac:picMk id="18" creationId="{32A86143-2220-63BD-849F-DEEADF6BB337}"/>
          </ac:picMkLst>
        </pc:picChg>
      </pc:sldChg>
      <pc:sldChg chg="addSp delSp modSp add del replId">
        <pc:chgData name="Leonardo Kleinowski | CBA B+G" userId="S::leonardo.kleinowski@cba-bmaisg.com::0627a976-3891-46cc-823e-4451641b2c90" providerId="AD" clId="Web-{2FC7B8DA-EF5D-4281-8639-8AC8D5D3859A}" dt="2023-07-14T04:41:34.255" v="3918"/>
        <pc:sldMkLst>
          <pc:docMk/>
          <pc:sldMk cId="696428083" sldId="335"/>
        </pc:sldMkLst>
        <pc:spChg chg="del">
          <ac:chgData name="Leonardo Kleinowski | CBA B+G" userId="S::leonardo.kleinowski@cba-bmaisg.com::0627a976-3891-46cc-823e-4451641b2c90" providerId="AD" clId="Web-{2FC7B8DA-EF5D-4281-8639-8AC8D5D3859A}" dt="2023-07-14T04:15:44.385" v="3241"/>
          <ac:spMkLst>
            <pc:docMk/>
            <pc:sldMk cId="696428083" sldId="335"/>
            <ac:spMk id="2" creationId="{C34FBE5C-ED39-15F3-0851-96CD803DF0D7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15:42.479" v="3240"/>
          <ac:spMkLst>
            <pc:docMk/>
            <pc:sldMk cId="696428083" sldId="335"/>
            <ac:spMk id="3" creationId="{2BF9A731-729E-49D7-0DBC-7951D262388D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35:07.975" v="3846" actId="14100"/>
          <ac:spMkLst>
            <pc:docMk/>
            <pc:sldMk cId="696428083" sldId="335"/>
            <ac:spMk id="4" creationId="{7FCE5F2F-622D-0552-7E88-123C232973BB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24:13.063" v="3543" actId="1076"/>
          <ac:spMkLst>
            <pc:docMk/>
            <pc:sldMk cId="696428083" sldId="335"/>
            <ac:spMk id="6" creationId="{C3A93284-7CCB-2990-4A18-38BD5E23C296}"/>
          </ac:spMkLst>
        </pc:spChg>
        <pc:spChg chg="add mod">
          <ac:chgData name="Leonardo Kleinowski | CBA B+G" userId="S::leonardo.kleinowski@cba-bmaisg.com::0627a976-3891-46cc-823e-4451641b2c90" providerId="AD" clId="Web-{2FC7B8DA-EF5D-4281-8639-8AC8D5D3859A}" dt="2023-07-14T04:35:00.678" v="3843" actId="14100"/>
          <ac:spMkLst>
            <pc:docMk/>
            <pc:sldMk cId="696428083" sldId="335"/>
            <ac:spMk id="7" creationId="{8749A2E3-1ABB-6BBB-3919-2B311A30A74F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24:26.845" v="3547" actId="1076"/>
          <ac:spMkLst>
            <pc:docMk/>
            <pc:sldMk cId="696428083" sldId="335"/>
            <ac:spMk id="12" creationId="{3425D25D-1475-78EA-779A-F43B1891EDB3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24:51.284" v="3555" actId="20577"/>
          <ac:spMkLst>
            <pc:docMk/>
            <pc:sldMk cId="696428083" sldId="335"/>
            <ac:spMk id="13" creationId="{EBB219A1-30D3-93DD-D72D-EBE65F2B67EB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24:34.095" v="3551" actId="14100"/>
          <ac:spMkLst>
            <pc:docMk/>
            <pc:sldMk cId="696428083" sldId="335"/>
            <ac:spMk id="14" creationId="{B1006C49-660A-51FD-4465-53DAEF425858}"/>
          </ac:spMkLst>
        </pc:spChg>
        <pc:spChg chg="mod">
          <ac:chgData name="Leonardo Kleinowski | CBA B+G" userId="S::leonardo.kleinowski@cba-bmaisg.com::0627a976-3891-46cc-823e-4451641b2c90" providerId="AD" clId="Web-{2FC7B8DA-EF5D-4281-8639-8AC8D5D3859A}" dt="2023-07-14T04:24:53.831" v="3557" actId="20577"/>
          <ac:spMkLst>
            <pc:docMk/>
            <pc:sldMk cId="696428083" sldId="335"/>
            <ac:spMk id="15" creationId="{D1117C0E-6936-01D2-456D-B4F4E5897D89}"/>
          </ac:spMkLst>
        </pc:spChg>
        <pc:spChg chg="del">
          <ac:chgData name="Leonardo Kleinowski | CBA B+G" userId="S::leonardo.kleinowski@cba-bmaisg.com::0627a976-3891-46cc-823e-4451641b2c90" providerId="AD" clId="Web-{2FC7B8DA-EF5D-4281-8639-8AC8D5D3859A}" dt="2023-07-14T04:15:40.792" v="3239"/>
          <ac:spMkLst>
            <pc:docMk/>
            <pc:sldMk cId="696428083" sldId="335"/>
            <ac:spMk id="18" creationId="{FA22E197-ADFA-C7C1-9012-2B9EC0696F70}"/>
          </ac:spMkLst>
        </pc:spChg>
        <pc:spChg chg="del mod">
          <ac:chgData name="Leonardo Kleinowski | CBA B+G" userId="S::leonardo.kleinowski@cba-bmaisg.com::0627a976-3891-46cc-823e-4451641b2c90" providerId="AD" clId="Web-{2FC7B8DA-EF5D-4281-8639-8AC8D5D3859A}" dt="2023-07-14T04:19:58.534" v="3482"/>
          <ac:spMkLst>
            <pc:docMk/>
            <pc:sldMk cId="696428083" sldId="335"/>
            <ac:spMk id="21" creationId="{24D2F581-7D83-D1FE-4DB1-6E4E355FE9DD}"/>
          </ac:spMkLst>
        </pc:spChg>
        <pc:picChg chg="mod">
          <ac:chgData name="Leonardo Kleinowski | CBA B+G" userId="S::leonardo.kleinowski@cba-bmaisg.com::0627a976-3891-46cc-823e-4451641b2c90" providerId="AD" clId="Web-{2FC7B8DA-EF5D-4281-8639-8AC8D5D3859A}" dt="2023-07-14T04:21:29.692" v="3510" actId="1076"/>
          <ac:picMkLst>
            <pc:docMk/>
            <pc:sldMk cId="696428083" sldId="335"/>
            <ac:picMk id="20" creationId="{662AC2E5-2DE0-5C63-B49F-04CF4CD3079A}"/>
          </ac:picMkLst>
        </pc:picChg>
      </pc:sldChg>
    </pc:docChg>
  </pc:docChgLst>
  <pc:docChgLst>
    <pc:chgData name="Leonardo Kleinowski | CBA B+G" userId="S::leonardo.kleinowski@cba-bmaisg.com::0627a976-3891-46cc-823e-4451641b2c90" providerId="AD" clId="Web-{B3E95807-50B9-4D86-A25A-9ABE95046891}"/>
    <pc:docChg chg="mod addSld modSld sldOrd">
      <pc:chgData name="Leonardo Kleinowski | CBA B+G" userId="S::leonardo.kleinowski@cba-bmaisg.com::0627a976-3891-46cc-823e-4451641b2c90" providerId="AD" clId="Web-{B3E95807-50B9-4D86-A25A-9ABE95046891}" dt="2023-07-03T17:04:40.234" v="3617"/>
      <pc:docMkLst>
        <pc:docMk/>
      </pc:docMkLst>
      <pc:sldChg chg="modSp modCm">
        <pc:chgData name="Leonardo Kleinowski | CBA B+G" userId="S::leonardo.kleinowski@cba-bmaisg.com::0627a976-3891-46cc-823e-4451641b2c90" providerId="AD" clId="Web-{B3E95807-50B9-4D86-A25A-9ABE95046891}" dt="2023-07-03T13:25:14.600" v="121" actId="20577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3:25:14.600" v="121" actId="20577"/>
          <ac:spMkLst>
            <pc:docMk/>
            <pc:sldMk cId="1760440247" sldId="260"/>
            <ac:spMk id="8" creationId="{178B42DF-2303-309A-AEA2-9E8136B7E42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3:25:13.865" v="120" actId="20577"/>
              <pc2:cmMkLst xmlns:pc2="http://schemas.microsoft.com/office/powerpoint/2019/9/main/command">
                <pc:docMk/>
                <pc:sldMk cId="1760440247" sldId="260"/>
                <pc2:cmMk id="{B63D18AE-55B2-4B6E-ADCC-3E8C6EF64E63}"/>
              </pc2:cmMkLst>
            </pc226:cmChg>
          </p:ext>
        </pc:extLst>
      </pc:sldChg>
      <pc:sldChg chg="addSp delSp modSp modCm">
        <pc:chgData name="Leonardo Kleinowski | CBA B+G" userId="S::leonardo.kleinowski@cba-bmaisg.com::0627a976-3891-46cc-823e-4451641b2c90" providerId="AD" clId="Web-{B3E95807-50B9-4D86-A25A-9ABE95046891}" dt="2023-07-03T16:48:49.965" v="3490" actId="1076"/>
        <pc:sldMkLst>
          <pc:docMk/>
          <pc:sldMk cId="3613169018" sldId="261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6:48:45.355" v="3488" actId="1076"/>
          <ac:spMkLst>
            <pc:docMk/>
            <pc:sldMk cId="3613169018" sldId="261"/>
            <ac:spMk id="3" creationId="{A9405B65-BB44-0DAB-EFCE-190964503956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3:37:16.662" v="416"/>
          <ac:spMkLst>
            <pc:docMk/>
            <pc:sldMk cId="3613169018" sldId="261"/>
            <ac:spMk id="5" creationId="{766A8D2F-FCDE-CCF2-3D3E-AE5BBB1D22B1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5:54.205" v="561" actId="1076"/>
          <ac:spMkLst>
            <pc:docMk/>
            <pc:sldMk cId="3613169018" sldId="261"/>
            <ac:spMk id="6" creationId="{14E275CA-5999-FC3E-484A-DA8E283E2C70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6:39.409" v="577" actId="1076"/>
          <ac:spMkLst>
            <pc:docMk/>
            <pc:sldMk cId="3613169018" sldId="261"/>
            <ac:spMk id="7" creationId="{F53E8F37-E8BF-8E0B-F5CC-D0D46D4F7E1A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6:45.300" v="578" actId="1076"/>
          <ac:spMkLst>
            <pc:docMk/>
            <pc:sldMk cId="3613169018" sldId="261"/>
            <ac:spMk id="8" creationId="{88E254CB-84B5-3460-AAF6-163D6FC80722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6:21.955" v="572" actId="1076"/>
          <ac:spMkLst>
            <pc:docMk/>
            <pc:sldMk cId="3613169018" sldId="261"/>
            <ac:spMk id="9" creationId="{DE5D2173-666D-9133-4E01-E916294F60BB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6:48:49.965" v="3490" actId="1076"/>
          <ac:spMkLst>
            <pc:docMk/>
            <pc:sldMk cId="3613169018" sldId="261"/>
            <ac:spMk id="10" creationId="{CF1A55BA-E3AB-A4D3-5401-FAEF73070215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5:55.658" v="562" actId="1076"/>
          <ac:spMkLst>
            <pc:docMk/>
            <pc:sldMk cId="3613169018" sldId="261"/>
            <ac:spMk id="11" creationId="{05DC29A2-B6A0-B4A1-9061-8F1ACB0882F8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5:52.345" v="560" actId="1076"/>
          <ac:spMkLst>
            <pc:docMk/>
            <pc:sldMk cId="3613169018" sldId="261"/>
            <ac:spMk id="12" creationId="{CFBB88C4-935D-77D9-9DA5-CECA04780F08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6:35.706" v="576" actId="688"/>
          <ac:spMkLst>
            <pc:docMk/>
            <pc:sldMk cId="3613169018" sldId="261"/>
            <ac:spMk id="13" creationId="{403A19AB-474D-4A9F-CEC6-572A57D75E3F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6:23.862" v="573" actId="1076"/>
          <ac:spMkLst>
            <pc:docMk/>
            <pc:sldMk cId="3613169018" sldId="261"/>
            <ac:spMk id="14" creationId="{ABD3D30D-4A25-85A4-B7C7-CFD2737CDA25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6:18.674" v="571" actId="1076"/>
          <ac:spMkLst>
            <pc:docMk/>
            <pc:sldMk cId="3613169018" sldId="261"/>
            <ac:spMk id="15" creationId="{CE3ADEC1-845D-2CD4-8681-53DDF9A92B23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6:48:48.168" v="3489" actId="1076"/>
          <ac:spMkLst>
            <pc:docMk/>
            <pc:sldMk cId="3613169018" sldId="261"/>
            <ac:spMk id="16" creationId="{93F4D6BA-355A-4A1F-3072-33FC1690742D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3:35:28.004" v="375"/>
          <ac:spMkLst>
            <pc:docMk/>
            <pc:sldMk cId="3613169018" sldId="261"/>
            <ac:spMk id="17" creationId="{3DA6284D-92B6-C6A6-E563-DBB22F32FAD5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3:40:01.478" v="428" actId="20577"/>
          <ac:spMkLst>
            <pc:docMk/>
            <pc:sldMk cId="3613169018" sldId="261"/>
            <ac:spMk id="19" creationId="{7F944900-8068-E3E2-61EC-D9D1D7B90A1A}"/>
          </ac:spMkLst>
        </pc:spChg>
        <pc:picChg chg="del mod">
          <ac:chgData name="Leonardo Kleinowski | CBA B+G" userId="S::leonardo.kleinowski@cba-bmaisg.com::0627a976-3891-46cc-823e-4451641b2c90" providerId="AD" clId="Web-{B3E95807-50B9-4D86-A25A-9ABE95046891}" dt="2023-07-03T13:48:42.755" v="585"/>
          <ac:picMkLst>
            <pc:docMk/>
            <pc:sldMk cId="3613169018" sldId="261"/>
            <ac:picMk id="2" creationId="{5C7E5067-AAEC-C9B8-7E7B-AE84ACA314FD}"/>
          </ac:picMkLst>
        </pc:picChg>
        <pc:cxnChg chg="add del mod">
          <ac:chgData name="Leonardo Kleinowski | CBA B+G" userId="S::leonardo.kleinowski@cba-bmaisg.com::0627a976-3891-46cc-823e-4451641b2c90" providerId="AD" clId="Web-{B3E95807-50B9-4D86-A25A-9ABE95046891}" dt="2023-07-03T13:37:20.241" v="417"/>
          <ac:cxnSpMkLst>
            <pc:docMk/>
            <pc:sldMk cId="3613169018" sldId="261"/>
            <ac:cxnSpMk id="4" creationId="{2D61D492-076E-FED8-1629-55890DB74E8F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3:46:48.096" v="579"/>
              <pc2:cmMkLst xmlns:pc2="http://schemas.microsoft.com/office/powerpoint/2019/9/main/command">
                <pc:docMk/>
                <pc:sldMk cId="3613169018" sldId="261"/>
                <pc2:cmMk id="{E74C48C2-FA2B-412C-A2B7-CDCA44AA3684}"/>
              </pc2:cmMkLst>
            </pc226:cmChg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3:40:01.478" v="428" actId="20577"/>
              <pc2:cmMkLst xmlns:pc2="http://schemas.microsoft.com/office/powerpoint/2019/9/main/command">
                <pc:docMk/>
                <pc:sldMk cId="3613169018" sldId="261"/>
                <pc2:cmMk id="{B79FACE3-7851-42F2-8DEE-CD915D6E9E1D}"/>
              </pc2:cmMkLst>
            </pc226:cmChg>
          </p:ext>
        </pc:extLst>
      </pc:sldChg>
      <pc:sldChg chg="modSp addCm">
        <pc:chgData name="Leonardo Kleinowski | CBA B+G" userId="S::leonardo.kleinowski@cba-bmaisg.com::0627a976-3891-46cc-823e-4451641b2c90" providerId="AD" clId="Web-{B3E95807-50B9-4D86-A25A-9ABE95046891}" dt="2023-07-03T16:54:06.039" v="3494"/>
        <pc:sldMkLst>
          <pc:docMk/>
          <pc:sldMk cId="1794129840" sldId="262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4:48:34.879" v="1390" actId="20577"/>
          <ac:spMkLst>
            <pc:docMk/>
            <pc:sldMk cId="1794129840" sldId="262"/>
            <ac:spMk id="3" creationId="{DDDCE76C-30E9-54C1-E9F9-235019CBFC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B3E95807-50B9-4D86-A25A-9ABE95046891}" dt="2023-07-03T16:54:06.039" v="3494"/>
              <pc2:cmMkLst xmlns:pc2="http://schemas.microsoft.com/office/powerpoint/2019/9/main/command">
                <pc:docMk/>
                <pc:sldMk cId="1794129840" sldId="262"/>
                <pc2:cmMk id="{F3C2E865-3AA2-41B2-A604-6F10C21D11DE}"/>
              </pc2:cmMkLst>
            </pc226:cmChg>
          </p:ext>
        </pc:extLst>
      </pc:sldChg>
      <pc:sldChg chg="addSp delSp modSp addCm modCm">
        <pc:chgData name="Leonardo Kleinowski | CBA B+G" userId="S::leonardo.kleinowski@cba-bmaisg.com::0627a976-3891-46cc-823e-4451641b2c90" providerId="AD" clId="Web-{B3E95807-50B9-4D86-A25A-9ABE95046891}" dt="2023-07-03T16:53:24.787" v="3493"/>
        <pc:sldMkLst>
          <pc:docMk/>
          <pc:sldMk cId="2404716482" sldId="263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5:07:50.716" v="1652" actId="20577"/>
          <ac:spMkLst>
            <pc:docMk/>
            <pc:sldMk cId="2404716482" sldId="263"/>
            <ac:spMk id="3" creationId="{47C465BD-15F5-5F5A-E92E-12CAE11AAF3F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4:52:30.697" v="1471" actId="20577"/>
          <ac:spMkLst>
            <pc:docMk/>
            <pc:sldMk cId="2404716482" sldId="263"/>
            <ac:spMk id="5" creationId="{CC4EDF19-C7F1-2985-B201-8B055C51A3EC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240" v="1421" actId="1076"/>
          <ac:spMkLst>
            <pc:docMk/>
            <pc:sldMk cId="2404716482" sldId="263"/>
            <ac:spMk id="6" creationId="{D6ACE18C-7507-5A87-52B1-A571414CA921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255" v="1422" actId="1076"/>
          <ac:spMkLst>
            <pc:docMk/>
            <pc:sldMk cId="2404716482" sldId="263"/>
            <ac:spMk id="7" creationId="{E0D73F06-328A-D39B-D8C6-BEB979918F41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271" v="1423" actId="1076"/>
          <ac:spMkLst>
            <pc:docMk/>
            <pc:sldMk cId="2404716482" sldId="263"/>
            <ac:spMk id="8" creationId="{1898B59D-D511-BD24-8F81-634EAB2DA4B4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302" v="1424" actId="1076"/>
          <ac:spMkLst>
            <pc:docMk/>
            <pc:sldMk cId="2404716482" sldId="263"/>
            <ac:spMk id="9" creationId="{56B3D3C4-54F4-3A2D-E208-25FEE5B94B19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318" v="1425" actId="1076"/>
          <ac:spMkLst>
            <pc:docMk/>
            <pc:sldMk cId="2404716482" sldId="263"/>
            <ac:spMk id="10" creationId="{885CAC1A-011E-524B-8207-39CD05FCB176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333" v="1426" actId="1076"/>
          <ac:spMkLst>
            <pc:docMk/>
            <pc:sldMk cId="2404716482" sldId="263"/>
            <ac:spMk id="11" creationId="{A1B3077D-C2BF-78FE-7035-E7389F196D49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4.583" v="1428" actId="1076"/>
          <ac:spMkLst>
            <pc:docMk/>
            <pc:sldMk cId="2404716482" sldId="263"/>
            <ac:spMk id="12" creationId="{0EF25066-3A47-0D23-CB02-99DD38D66DA4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4:49:31.349" v="1427" actId="1076"/>
          <ac:spMkLst>
            <pc:docMk/>
            <pc:sldMk cId="2404716482" sldId="263"/>
            <ac:spMk id="13" creationId="{E98DC375-D471-55E4-6165-F3437C7F3AE4}"/>
          </ac:spMkLst>
        </pc:spChg>
        <pc:picChg chg="del mod">
          <ac:chgData name="Leonardo Kleinowski | CBA B+G" userId="S::leonardo.kleinowski@cba-bmaisg.com::0627a976-3891-46cc-823e-4451641b2c90" providerId="AD" clId="Web-{B3E95807-50B9-4D86-A25A-9ABE95046891}" dt="2023-07-03T14:07:28.811" v="1080"/>
          <ac:picMkLst>
            <pc:docMk/>
            <pc:sldMk cId="2404716482" sldId="263"/>
            <ac:picMk id="2" creationId="{0512213C-D6D8-E79C-55C1-00F25777BF3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B3E95807-50B9-4D86-A25A-9ABE95046891}" dt="2023-07-03T16:53:24.787" v="3493"/>
              <pc2:cmMkLst xmlns:pc2="http://schemas.microsoft.com/office/powerpoint/2019/9/main/command">
                <pc:docMk/>
                <pc:sldMk cId="2404716482" sldId="263"/>
                <pc2:cmMk id="{5EE91D04-780D-4F57-9649-0DD0757A220A}"/>
              </pc2:cmMkLst>
            </pc226:cmChg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3:53:53.887" v="739"/>
              <pc2:cmMkLst xmlns:pc2="http://schemas.microsoft.com/office/powerpoint/2019/9/main/command">
                <pc:docMk/>
                <pc:sldMk cId="2404716482" sldId="263"/>
                <pc2:cmMk id="{CEA94647-27F4-4E01-B06B-281D678A7C26}"/>
              </pc2:cmMkLst>
            </pc226:cmChg>
          </p:ext>
        </pc:extLst>
      </pc:sldChg>
      <pc:sldChg chg="modCm">
        <pc:chgData name="Leonardo Kleinowski | CBA B+G" userId="S::leonardo.kleinowski@cba-bmaisg.com::0627a976-3891-46cc-823e-4451641b2c90" providerId="AD" clId="Web-{B3E95807-50B9-4D86-A25A-9ABE95046891}" dt="2023-07-03T16:46:40.319" v="3487"/>
        <pc:sldMkLst>
          <pc:docMk/>
          <pc:sldMk cId="1860305430" sldId="26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6:46:40.319" v="3487"/>
              <pc2:cmMkLst xmlns:pc2="http://schemas.microsoft.com/office/powerpoint/2019/9/main/command">
                <pc:docMk/>
                <pc:sldMk cId="1860305430" sldId="265"/>
                <pc2:cmMk id="{2A7C19BE-6AEE-482E-A8C0-8CB081473242}"/>
              </pc2:cmMkLst>
            </pc226:cmChg>
          </p:ext>
        </pc:extLst>
      </pc:sldChg>
      <pc:sldChg chg="delSp">
        <pc:chgData name="Leonardo Kleinowski | CBA B+G" userId="S::leonardo.kleinowski@cba-bmaisg.com::0627a976-3891-46cc-823e-4451641b2c90" providerId="AD" clId="Web-{B3E95807-50B9-4D86-A25A-9ABE95046891}" dt="2023-07-03T16:59:40.411" v="3543"/>
        <pc:sldMkLst>
          <pc:docMk/>
          <pc:sldMk cId="2160319639" sldId="267"/>
        </pc:sldMkLst>
        <pc:spChg chg="del">
          <ac:chgData name="Leonardo Kleinowski | CBA B+G" userId="S::leonardo.kleinowski@cba-bmaisg.com::0627a976-3891-46cc-823e-4451641b2c90" providerId="AD" clId="Web-{B3E95807-50B9-4D86-A25A-9ABE95046891}" dt="2023-07-03T16:59:40.411" v="3543"/>
          <ac:spMkLst>
            <pc:docMk/>
            <pc:sldMk cId="2160319639" sldId="267"/>
            <ac:spMk id="3" creationId="{9CA82664-5953-B6BA-17EB-52A7B5526FF5}"/>
          </ac:spMkLst>
        </pc:spChg>
      </pc:sldChg>
      <pc:sldChg chg="modSp modCm">
        <pc:chgData name="Leonardo Kleinowski | CBA B+G" userId="S::leonardo.kleinowski@cba-bmaisg.com::0627a976-3891-46cc-823e-4451641b2c90" providerId="AD" clId="Web-{B3E95807-50B9-4D86-A25A-9ABE95046891}" dt="2023-07-03T16:56:37.013" v="3506"/>
        <pc:sldMkLst>
          <pc:docMk/>
          <pc:sldMk cId="783241517" sldId="268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3:27:04.430" v="178" actId="14100"/>
          <ac:spMkLst>
            <pc:docMk/>
            <pc:sldMk cId="783241517" sldId="268"/>
            <ac:spMk id="4" creationId="{43D9789D-00DF-8EE3-7C9B-D96DEB0FF1B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6:56:37.013" v="3506"/>
              <pc2:cmMkLst xmlns:pc2="http://schemas.microsoft.com/office/powerpoint/2019/9/main/command">
                <pc:docMk/>
                <pc:sldMk cId="783241517" sldId="268"/>
                <pc2:cmMk id="{47849593-1B0F-4E74-B1E7-C6F1573F7640}"/>
              </pc2:cmMkLst>
            </pc226:cmChg>
          </p:ext>
        </pc:extLst>
      </pc:sldChg>
      <pc:sldChg chg="delSp modSp modCm">
        <pc:chgData name="Leonardo Kleinowski | CBA B+G" userId="S::leonardo.kleinowski@cba-bmaisg.com::0627a976-3891-46cc-823e-4451641b2c90" providerId="AD" clId="Web-{B3E95807-50B9-4D86-A25A-9ABE95046891}" dt="2023-07-03T17:04:40.234" v="3617"/>
        <pc:sldMkLst>
          <pc:docMk/>
          <pc:sldMk cId="987052913" sldId="269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7:04:08.186" v="3603" actId="20577"/>
          <ac:spMkLst>
            <pc:docMk/>
            <pc:sldMk cId="987052913" sldId="269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656" v="3606" actId="1076"/>
          <ac:spMkLst>
            <pc:docMk/>
            <pc:sldMk cId="987052913" sldId="269"/>
            <ac:spMk id="5" creationId="{A13F8B02-56EE-97F4-62C8-FAB41BE35DB7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624" v="3604" actId="1076"/>
          <ac:spMkLst>
            <pc:docMk/>
            <pc:sldMk cId="987052913" sldId="269"/>
            <ac:spMk id="7" creationId="{23DF58A1-58D9-14F0-51D0-FFF2915C59CE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671" v="3607" actId="1076"/>
          <ac:spMkLst>
            <pc:docMk/>
            <pc:sldMk cId="987052913" sldId="269"/>
            <ac:spMk id="8" creationId="{CC95608F-22A9-7054-E953-D7AA3124D47F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640" v="3605" actId="1076"/>
          <ac:spMkLst>
            <pc:docMk/>
            <pc:sldMk cId="987052913" sldId="269"/>
            <ac:spMk id="9" creationId="{0B6E563E-1596-F9EB-3F22-06D8E45DFE9E}"/>
          </ac:spMkLst>
        </pc:spChg>
        <pc:spChg chg="del mod">
          <ac:chgData name="Leonardo Kleinowski | CBA B+G" userId="S::leonardo.kleinowski@cba-bmaisg.com::0627a976-3891-46cc-823e-4451641b2c90" providerId="AD" clId="Web-{B3E95807-50B9-4D86-A25A-9ABE95046891}" dt="2023-07-03T17:03:56.640" v="3596"/>
          <ac:spMkLst>
            <pc:docMk/>
            <pc:sldMk cId="987052913" sldId="269"/>
            <ac:spMk id="64" creationId="{3352EB07-A923-EAD4-C9C1-A4AC1E161CC0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687" v="3608" actId="1076"/>
          <ac:spMkLst>
            <pc:docMk/>
            <pc:sldMk cId="987052913" sldId="269"/>
            <ac:spMk id="66" creationId="{9498C209-F9DF-4DF0-6572-5ED668152A50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03" v="3609" actId="1076"/>
          <ac:spMkLst>
            <pc:docMk/>
            <pc:sldMk cId="987052913" sldId="269"/>
            <ac:spMk id="67" creationId="{BBAD2229-7C1E-9712-A464-3EE047AD62C6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18" v="3610" actId="1076"/>
          <ac:spMkLst>
            <pc:docMk/>
            <pc:sldMk cId="987052913" sldId="269"/>
            <ac:spMk id="68" creationId="{5BEE7D18-6700-0020-8E7D-061E5D0A63D9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34" v="3611" actId="1076"/>
          <ac:spMkLst>
            <pc:docMk/>
            <pc:sldMk cId="987052913" sldId="269"/>
            <ac:spMk id="69" creationId="{34C30761-4AD4-D5EC-3E62-F5C7A99A6A5D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34" v="3612" actId="1076"/>
          <ac:spMkLst>
            <pc:docMk/>
            <pc:sldMk cId="987052913" sldId="269"/>
            <ac:spMk id="75" creationId="{9A6FBB6D-C4A1-F02F-0300-0C07F6CFFEF7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49" v="3613" actId="1076"/>
          <ac:spMkLst>
            <pc:docMk/>
            <pc:sldMk cId="987052913" sldId="269"/>
            <ac:spMk id="76" creationId="{9841BBE7-AEEC-1C03-3926-3BBFD85460A9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65" v="3614" actId="1076"/>
          <ac:spMkLst>
            <pc:docMk/>
            <pc:sldMk cId="987052913" sldId="269"/>
            <ac:spMk id="77" creationId="{759BCBA6-36B6-1C9F-05D8-E2074679D090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7:04:27.781" v="3615" actId="1076"/>
          <ac:spMkLst>
            <pc:docMk/>
            <pc:sldMk cId="987052913" sldId="269"/>
            <ac:spMk id="78" creationId="{5299364F-89E1-60F9-3276-A36F5DEB4C13}"/>
          </ac:spMkLst>
        </pc:spChg>
        <pc:cxnChg chg="mod">
          <ac:chgData name="Leonardo Kleinowski | CBA B+G" userId="S::leonardo.kleinowski@cba-bmaisg.com::0627a976-3891-46cc-823e-4451641b2c90" providerId="AD" clId="Web-{B3E95807-50B9-4D86-A25A-9ABE95046891}" dt="2023-07-03T17:04:27.796" v="3616" actId="1076"/>
          <ac:cxnSpMkLst>
            <pc:docMk/>
            <pc:sldMk cId="987052913" sldId="269"/>
            <ac:cxnSpMk id="79" creationId="{C2AFC56C-4A24-C3C7-2BE3-9FDCBAEC0AC4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Leonardo Kleinowski | CBA B+G" userId="S::leonardo.kleinowski@cba-bmaisg.com::0627a976-3891-46cc-823e-4451641b2c90" providerId="AD" clId="Web-{B3E95807-50B9-4D86-A25A-9ABE95046891}" dt="2023-07-03T17:04:40.234" v="3617"/>
              <pc2:cmMkLst xmlns:pc2="http://schemas.microsoft.com/office/powerpoint/2019/9/main/command">
                <pc:docMk/>
                <pc:sldMk cId="987052913" sldId="269"/>
                <pc2:cmMk id="{02BBB726-9425-4233-83F7-AFA36E6D02F9}"/>
              </pc2:cmMkLst>
              <pc226:cmRplyChg chg="add">
                <pc226:chgData name="Leonardo Kleinowski | CBA B+G" userId="S::leonardo.kleinowski@cba-bmaisg.com::0627a976-3891-46cc-823e-4451641b2c90" providerId="AD" clId="Web-{B3E95807-50B9-4D86-A25A-9ABE95046891}" dt="2023-07-03T17:04:40.234" v="3617"/>
                <pc2:cmRplyMkLst xmlns:pc2="http://schemas.microsoft.com/office/powerpoint/2019/9/main/command">
                  <pc:docMk/>
                  <pc:sldMk cId="987052913" sldId="269"/>
                  <pc2:cmMk id="{02BBB726-9425-4233-83F7-AFA36E6D02F9}"/>
                  <pc2:cmRplyMk id="{E9EDE176-CD8C-4348-AC5B-7994FD8E8611}"/>
                </pc2:cmRplyMkLst>
              </pc226:cmRplyChg>
            </pc226:cmChg>
            <pc226:cmChg xmlns:pc226="http://schemas.microsoft.com/office/powerpoint/2022/06/main/command" chg="mod">
              <pc226:chgData name="Leonardo Kleinowski | CBA B+G" userId="S::leonardo.kleinowski@cba-bmaisg.com::0627a976-3891-46cc-823e-4451641b2c90" providerId="AD" clId="Web-{B3E95807-50B9-4D86-A25A-9ABE95046891}" dt="2023-07-03T13:29:23.902" v="223"/>
              <pc2:cmMkLst xmlns:pc2="http://schemas.microsoft.com/office/powerpoint/2019/9/main/command">
                <pc:docMk/>
                <pc:sldMk cId="987052913" sldId="269"/>
                <pc2:cmMk id="{3CBCFF9A-44A1-414F-98CC-FCC9C6E21967}"/>
              </pc2:cmMkLst>
            </pc226:cmChg>
          </p:ext>
        </pc:extLst>
      </pc:sldChg>
      <pc:sldChg chg="modSp modCm">
        <pc:chgData name="Leonardo Kleinowski | CBA B+G" userId="S::leonardo.kleinowski@cba-bmaisg.com::0627a976-3891-46cc-823e-4451641b2c90" providerId="AD" clId="Web-{B3E95807-50B9-4D86-A25A-9ABE95046891}" dt="2023-07-03T16:59:47.817" v="3544" actId="1076"/>
        <pc:sldMkLst>
          <pc:docMk/>
          <pc:sldMk cId="2081165832" sldId="270"/>
        </pc:sldMkLst>
        <pc:spChg chg="mod">
          <ac:chgData name="Leonardo Kleinowski | CBA B+G" userId="S::leonardo.kleinowski@cba-bmaisg.com::0627a976-3891-46cc-823e-4451641b2c90" providerId="AD" clId="Web-{B3E95807-50B9-4D86-A25A-9ABE95046891}" dt="2023-07-03T16:59:12.847" v="3540" actId="20577"/>
          <ac:spMkLst>
            <pc:docMk/>
            <pc:sldMk cId="2081165832" sldId="270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6:59:47.817" v="3544" actId="1076"/>
          <ac:spMkLst>
            <pc:docMk/>
            <pc:sldMk cId="2081165832" sldId="270"/>
            <ac:spMk id="12" creationId="{80B1E287-7497-52BD-0F6A-D07FDC8036F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Leonardo Kleinowski | CBA B+G" userId="S::leonardo.kleinowski@cba-bmaisg.com::0627a976-3891-46cc-823e-4451641b2c90" providerId="AD" clId="Web-{B3E95807-50B9-4D86-A25A-9ABE95046891}" dt="2023-07-03T16:56:17.137" v="3505"/>
              <pc2:cmMkLst xmlns:pc2="http://schemas.microsoft.com/office/powerpoint/2019/9/main/command">
                <pc:docMk/>
                <pc:sldMk cId="2081165832" sldId="270"/>
                <pc2:cmMk id="{57078633-99F7-469F-BE67-794EDE6E5667}"/>
              </pc2:cmMkLst>
              <pc226:cmRplyChg chg="add">
                <pc226:chgData name="Leonardo Kleinowski | CBA B+G" userId="S::leonardo.kleinowski@cba-bmaisg.com::0627a976-3891-46cc-823e-4451641b2c90" providerId="AD" clId="Web-{B3E95807-50B9-4D86-A25A-9ABE95046891}" dt="2023-07-03T16:56:17.137" v="3505"/>
                <pc2:cmRplyMkLst xmlns:pc2="http://schemas.microsoft.com/office/powerpoint/2019/9/main/command">
                  <pc:docMk/>
                  <pc:sldMk cId="2081165832" sldId="270"/>
                  <pc2:cmMk id="{57078633-99F7-469F-BE67-794EDE6E5667}"/>
                  <pc2:cmRplyMk id="{0E3E9EBF-2269-4FEC-AA5C-40FFB64371C7}"/>
                </pc2:cmRplyMkLst>
              </pc226:cmRplyChg>
            </pc226:cmChg>
          </p:ext>
        </pc:extLst>
      </pc:sldChg>
      <pc:sldChg chg="addSp delSp modSp add ord replId">
        <pc:chgData name="Leonardo Kleinowski | CBA B+G" userId="S::leonardo.kleinowski@cba-bmaisg.com::0627a976-3891-46cc-823e-4451641b2c90" providerId="AD" clId="Web-{B3E95807-50B9-4D86-A25A-9ABE95046891}" dt="2023-07-03T16:13:02.994" v="2833" actId="14100"/>
        <pc:sldMkLst>
          <pc:docMk/>
          <pc:sldMk cId="961946966" sldId="271"/>
        </pc:sldMkLst>
        <pc:spChg chg="add mod">
          <ac:chgData name="Leonardo Kleinowski | CBA B+G" userId="S::leonardo.kleinowski@cba-bmaisg.com::0627a976-3891-46cc-823e-4451641b2c90" providerId="AD" clId="Web-{B3E95807-50B9-4D86-A25A-9ABE95046891}" dt="2023-07-03T15:39:49.290" v="2369" actId="1076"/>
          <ac:spMkLst>
            <pc:docMk/>
            <pc:sldMk cId="961946966" sldId="271"/>
            <ac:spMk id="2" creationId="{EB80EE07-F795-61A1-2613-E1BF56D43E64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5:58:07.180" v="2411" actId="14100"/>
          <ac:spMkLst>
            <pc:docMk/>
            <pc:sldMk cId="961946966" sldId="271"/>
            <ac:spMk id="3" creationId="{DDDCE76C-30E9-54C1-E9F9-235019CBFC7E}"/>
          </ac:spMkLst>
        </pc:spChg>
        <pc:spChg chg="del">
          <ac:chgData name="Leonardo Kleinowski | CBA B+G" userId="S::leonardo.kleinowski@cba-bmaisg.com::0627a976-3891-46cc-823e-4451641b2c90" providerId="AD" clId="Web-{B3E95807-50B9-4D86-A25A-9ABE95046891}" dt="2023-07-03T14:29:11.823" v="1212"/>
          <ac:spMkLst>
            <pc:docMk/>
            <pc:sldMk cId="961946966" sldId="271"/>
            <ac:spMk id="4" creationId="{91DEF1B2-9AAA-2B67-607E-03CB8C1E9740}"/>
          </ac:spMkLst>
        </pc:spChg>
        <pc:spChg chg="del mod">
          <ac:chgData name="Leonardo Kleinowski | CBA B+G" userId="S::leonardo.kleinowski@cba-bmaisg.com::0627a976-3891-46cc-823e-4451641b2c90" providerId="AD" clId="Web-{B3E95807-50B9-4D86-A25A-9ABE95046891}" dt="2023-07-03T15:02:05.162" v="1550"/>
          <ac:spMkLst>
            <pc:docMk/>
            <pc:sldMk cId="961946966" sldId="271"/>
            <ac:spMk id="5" creationId="{CC4EDF19-C7F1-2985-B201-8B055C51A3EC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06:05.510" v="2709"/>
          <ac:spMkLst>
            <pc:docMk/>
            <pc:sldMk cId="961946966" sldId="271"/>
            <ac:spMk id="6" creationId="{D2756F24-5770-0E18-B31C-7FED7137108B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5:36:32.910" v="2362" actId="20577"/>
          <ac:spMkLst>
            <pc:docMk/>
            <pc:sldMk cId="961946966" sldId="271"/>
            <ac:spMk id="9" creationId="{F61730DB-6291-27ED-0284-7E534B44EF18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5:39:14.585" v="2363" actId="14100"/>
          <ac:spMkLst>
            <pc:docMk/>
            <pc:sldMk cId="961946966" sldId="271"/>
            <ac:spMk id="10" creationId="{90D080BA-6A2D-4EF5-91E3-BA94D721B1E9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10:46.896" v="2816" actId="1076"/>
          <ac:spMkLst>
            <pc:docMk/>
            <pc:sldMk cId="961946966" sldId="271"/>
            <ac:spMk id="11" creationId="{C6FB56B6-3B61-65A5-2ED0-E94EDCC664DB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5:06:16.589" v="1616"/>
          <ac:spMkLst>
            <pc:docMk/>
            <pc:sldMk cId="961946966" sldId="271"/>
            <ac:spMk id="13" creationId="{8C9B2B39-5F00-E7B1-6B19-F2CC6A0A05ED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5:24:54.019" v="2094"/>
          <ac:spMkLst>
            <pc:docMk/>
            <pc:sldMk cId="961946966" sldId="271"/>
            <ac:spMk id="17" creationId="{3E279EA0-5C36-9605-190B-7D87D15EA55C}"/>
          </ac:spMkLst>
        </pc:spChg>
        <pc:grpChg chg="del">
          <ac:chgData name="Leonardo Kleinowski | CBA B+G" userId="S::leonardo.kleinowski@cba-bmaisg.com::0627a976-3891-46cc-823e-4451641b2c90" providerId="AD" clId="Web-{B3E95807-50B9-4D86-A25A-9ABE95046891}" dt="2023-07-03T14:29:13.370" v="1213"/>
          <ac:grpSpMkLst>
            <pc:docMk/>
            <pc:sldMk cId="961946966" sldId="271"/>
            <ac:grpSpMk id="18" creationId="{CC27C260-8E72-78A3-F0B6-D28D8C6EE56F}"/>
          </ac:grpSpMkLst>
        </pc:grpChg>
        <pc:grpChg chg="del">
          <ac:chgData name="Leonardo Kleinowski | CBA B+G" userId="S::leonardo.kleinowski@cba-bmaisg.com::0627a976-3891-46cc-823e-4451641b2c90" providerId="AD" clId="Web-{B3E95807-50B9-4D86-A25A-9ABE95046891}" dt="2023-07-03T14:29:13.401" v="1214"/>
          <ac:grpSpMkLst>
            <pc:docMk/>
            <pc:sldMk cId="961946966" sldId="271"/>
            <ac:grpSpMk id="19" creationId="{634628E7-2411-91EF-10C4-7378C0CC9397}"/>
          </ac:grpSpMkLst>
        </pc:grpChg>
        <pc:grpChg chg="del">
          <ac:chgData name="Leonardo Kleinowski | CBA B+G" userId="S::leonardo.kleinowski@cba-bmaisg.com::0627a976-3891-46cc-823e-4451641b2c90" providerId="AD" clId="Web-{B3E95807-50B9-4D86-A25A-9ABE95046891}" dt="2023-07-03T14:29:13.792" v="1215"/>
          <ac:grpSpMkLst>
            <pc:docMk/>
            <pc:sldMk cId="961946966" sldId="271"/>
            <ac:grpSpMk id="23" creationId="{F1A86673-ADEC-EDC3-824B-6559DDD91C78}"/>
          </ac:grpSpMkLst>
        </pc:grpChg>
        <pc:grpChg chg="del">
          <ac:chgData name="Leonardo Kleinowski | CBA B+G" userId="S::leonardo.kleinowski@cba-bmaisg.com::0627a976-3891-46cc-823e-4451641b2c90" providerId="AD" clId="Web-{B3E95807-50B9-4D86-A25A-9ABE95046891}" dt="2023-07-03T14:29:15.604" v="1218"/>
          <ac:grpSpMkLst>
            <pc:docMk/>
            <pc:sldMk cId="961946966" sldId="271"/>
            <ac:grpSpMk id="27" creationId="{4AE81333-D5C9-8DBB-95B8-69BF80B94792}"/>
          </ac:grpSpMkLst>
        </pc:grpChg>
        <pc:grpChg chg="del">
          <ac:chgData name="Leonardo Kleinowski | CBA B+G" userId="S::leonardo.kleinowski@cba-bmaisg.com::0627a976-3891-46cc-823e-4451641b2c90" providerId="AD" clId="Web-{B3E95807-50B9-4D86-A25A-9ABE95046891}" dt="2023-07-03T14:29:14.557" v="1216"/>
          <ac:grpSpMkLst>
            <pc:docMk/>
            <pc:sldMk cId="961946966" sldId="271"/>
            <ac:grpSpMk id="31" creationId="{2DA8155C-B3BA-A436-F827-F147C0A3CAA8}"/>
          </ac:grpSpMkLst>
        </pc:grpChg>
        <pc:grpChg chg="del">
          <ac:chgData name="Leonardo Kleinowski | CBA B+G" userId="S::leonardo.kleinowski@cba-bmaisg.com::0627a976-3891-46cc-823e-4451641b2c90" providerId="AD" clId="Web-{B3E95807-50B9-4D86-A25A-9ABE95046891}" dt="2023-07-03T14:29:15.151" v="1217"/>
          <ac:grpSpMkLst>
            <pc:docMk/>
            <pc:sldMk cId="961946966" sldId="271"/>
            <ac:grpSpMk id="35" creationId="{3DA80A01-4B85-A8E4-2692-D36BB8C2F10B}"/>
          </ac:grpSpMkLst>
        </pc:grpChg>
        <pc:cxnChg chg="add del mod">
          <ac:chgData name="Leonardo Kleinowski | CBA B+G" userId="S::leonardo.kleinowski@cba-bmaisg.com::0627a976-3891-46cc-823e-4451641b2c90" providerId="AD" clId="Web-{B3E95807-50B9-4D86-A25A-9ABE95046891}" dt="2023-07-03T16:06:07.698" v="2710"/>
          <ac:cxnSpMkLst>
            <pc:docMk/>
            <pc:sldMk cId="961946966" sldId="271"/>
            <ac:cxnSpMk id="4" creationId="{01D3A07D-BF04-2076-6B0E-7BD5360D2493}"/>
          </ac:cxnSpMkLst>
        </pc:cxnChg>
        <pc:cxnChg chg="add mod">
          <ac:chgData name="Leonardo Kleinowski | CBA B+G" userId="S::leonardo.kleinowski@cba-bmaisg.com::0627a976-3891-46cc-823e-4451641b2c90" providerId="AD" clId="Web-{B3E95807-50B9-4D86-A25A-9ABE95046891}" dt="2023-07-03T15:23:20.876" v="2046" actId="1076"/>
          <ac:cxnSpMkLst>
            <pc:docMk/>
            <pc:sldMk cId="961946966" sldId="271"/>
            <ac:cxnSpMk id="12" creationId="{D0D95AB8-3679-B787-FCB0-B57B00A9FC5C}"/>
          </ac:cxnSpMkLst>
        </pc:cxnChg>
        <pc:cxnChg chg="add mod">
          <ac:chgData name="Leonardo Kleinowski | CBA B+G" userId="S::leonardo.kleinowski@cba-bmaisg.com::0627a976-3891-46cc-823e-4451641b2c90" providerId="AD" clId="Web-{B3E95807-50B9-4D86-A25A-9ABE95046891}" dt="2023-07-03T16:13:02.994" v="2833" actId="14100"/>
          <ac:cxnSpMkLst>
            <pc:docMk/>
            <pc:sldMk cId="961946966" sldId="271"/>
            <ac:cxnSpMk id="14" creationId="{E4FA99CB-588D-88DA-39EA-E79F4AFD331B}"/>
          </ac:cxnSpMkLst>
        </pc:cxnChg>
        <pc:cxnChg chg="add mod">
          <ac:chgData name="Leonardo Kleinowski | CBA B+G" userId="S::leonardo.kleinowski@cba-bmaisg.com::0627a976-3891-46cc-823e-4451641b2c90" providerId="AD" clId="Web-{B3E95807-50B9-4D86-A25A-9ABE95046891}" dt="2023-07-03T16:12:36.915" v="2827" actId="1076"/>
          <ac:cxnSpMkLst>
            <pc:docMk/>
            <pc:sldMk cId="961946966" sldId="271"/>
            <ac:cxnSpMk id="15" creationId="{451059A1-CCB7-8B95-E0D4-E340A5866EB7}"/>
          </ac:cxnSpMkLst>
        </pc:cxnChg>
        <pc:cxnChg chg="add mod">
          <ac:chgData name="Leonardo Kleinowski | CBA B+G" userId="S::leonardo.kleinowski@cba-bmaisg.com::0627a976-3891-46cc-823e-4451641b2c90" providerId="AD" clId="Web-{B3E95807-50B9-4D86-A25A-9ABE95046891}" dt="2023-07-03T16:10:37.973" v="2815" actId="1076"/>
          <ac:cxnSpMkLst>
            <pc:docMk/>
            <pc:sldMk cId="961946966" sldId="271"/>
            <ac:cxnSpMk id="16" creationId="{5FF07A0B-5F12-CF77-4719-5CE0975B03F0}"/>
          </ac:cxnSpMkLst>
        </pc:cxnChg>
      </pc:sldChg>
      <pc:sldChg chg="addSp delSp modSp add replId addCm">
        <pc:chgData name="Leonardo Kleinowski | CBA B+G" userId="S::leonardo.kleinowski@cba-bmaisg.com::0627a976-3891-46cc-823e-4451641b2c90" providerId="AD" clId="Web-{B3E95807-50B9-4D86-A25A-9ABE95046891}" dt="2023-07-03T16:52:04.487" v="3492"/>
        <pc:sldMkLst>
          <pc:docMk/>
          <pc:sldMk cId="206912642" sldId="272"/>
        </pc:sldMkLst>
        <pc:spChg chg="del">
          <ac:chgData name="Leonardo Kleinowski | CBA B+G" userId="S::leonardo.kleinowski@cba-bmaisg.com::0627a976-3891-46cc-823e-4451641b2c90" providerId="AD" clId="Web-{B3E95807-50B9-4D86-A25A-9ABE95046891}" dt="2023-07-03T16:08:44.782" v="2755"/>
          <ac:spMkLst>
            <pc:docMk/>
            <pc:sldMk cId="206912642" sldId="272"/>
            <ac:spMk id="2" creationId="{EB80EE07-F795-61A1-2613-E1BF56D43E64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6:36:46.735" v="3352" actId="1076"/>
          <ac:spMkLst>
            <pc:docMk/>
            <pc:sldMk cId="206912642" sldId="272"/>
            <ac:spMk id="3" creationId="{DDDCE76C-30E9-54C1-E9F9-235019CBFC7E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37:46.143" v="3369" actId="1076"/>
          <ac:spMkLst>
            <pc:docMk/>
            <pc:sldMk cId="206912642" sldId="272"/>
            <ac:spMk id="4" creationId="{CCD3177E-2C09-9F2C-5C0C-00040E057DB2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13:53.184" v="2840" actId="1076"/>
          <ac:spMkLst>
            <pc:docMk/>
            <pc:sldMk cId="206912642" sldId="272"/>
            <ac:spMk id="5" creationId="{7EC15CE1-3AEE-0FCF-012F-03ECBB4FB0DD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43:58.501" v="3464" actId="1076"/>
          <ac:spMkLst>
            <pc:docMk/>
            <pc:sldMk cId="206912642" sldId="272"/>
            <ac:spMk id="7" creationId="{B22EF8EE-F886-B6DE-4B5D-750DD16EB953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44:09.642" v="3470" actId="14100"/>
          <ac:spMkLst>
            <pc:docMk/>
            <pc:sldMk cId="206912642" sldId="272"/>
            <ac:spMk id="8" creationId="{DE4FEB9C-5AB1-785B-795E-9CDC09D53276}"/>
          </ac:spMkLst>
        </pc:spChg>
        <pc:spChg chg="del">
          <ac:chgData name="Leonardo Kleinowski | CBA B+G" userId="S::leonardo.kleinowski@cba-bmaisg.com::0627a976-3891-46cc-823e-4451641b2c90" providerId="AD" clId="Web-{B3E95807-50B9-4D86-A25A-9ABE95046891}" dt="2023-07-03T16:08:39.328" v="2750"/>
          <ac:spMkLst>
            <pc:docMk/>
            <pc:sldMk cId="206912642" sldId="272"/>
            <ac:spMk id="9" creationId="{F61730DB-6291-27ED-0284-7E534B44EF18}"/>
          </ac:spMkLst>
        </pc:spChg>
        <pc:spChg chg="del">
          <ac:chgData name="Leonardo Kleinowski | CBA B+G" userId="S::leonardo.kleinowski@cba-bmaisg.com::0627a976-3891-46cc-823e-4451641b2c90" providerId="AD" clId="Web-{B3E95807-50B9-4D86-A25A-9ABE95046891}" dt="2023-07-03T16:08:42.454" v="2752"/>
          <ac:spMkLst>
            <pc:docMk/>
            <pc:sldMk cId="206912642" sldId="272"/>
            <ac:spMk id="10" creationId="{90D080BA-6A2D-4EF5-91E3-BA94D721B1E9}"/>
          </ac:spMkLst>
        </pc:spChg>
        <pc:spChg chg="del mod">
          <ac:chgData name="Leonardo Kleinowski | CBA B+G" userId="S::leonardo.kleinowski@cba-bmaisg.com::0627a976-3891-46cc-823e-4451641b2c90" providerId="AD" clId="Web-{B3E95807-50B9-4D86-A25A-9ABE95046891}" dt="2023-07-03T16:08:38.360" v="2749"/>
          <ac:spMkLst>
            <pc:docMk/>
            <pc:sldMk cId="206912642" sldId="272"/>
            <ac:spMk id="11" creationId="{C6FB56B6-3B61-65A5-2ED0-E94EDCC664DB}"/>
          </ac:spMkLst>
        </pc:spChg>
        <pc:spChg chg="add mod ord">
          <ac:chgData name="Leonardo Kleinowski | CBA B+G" userId="S::leonardo.kleinowski@cba-bmaisg.com::0627a976-3891-46cc-823e-4451641b2c90" providerId="AD" clId="Web-{B3E95807-50B9-4D86-A25A-9ABE95046891}" dt="2023-07-03T16:44:29.533" v="3474" actId="1076"/>
          <ac:spMkLst>
            <pc:docMk/>
            <pc:sldMk cId="206912642" sldId="272"/>
            <ac:spMk id="13" creationId="{E92A3798-ABD5-E167-6309-2DBCE5349A82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45:16.644" v="3483" actId="20577"/>
          <ac:spMkLst>
            <pc:docMk/>
            <pc:sldMk cId="206912642" sldId="272"/>
            <ac:spMk id="42" creationId="{5DBABFCF-B431-4F98-B1D7-54641C366E1A}"/>
          </ac:spMkLst>
        </pc:spChg>
        <pc:spChg chg="add mod">
          <ac:chgData name="Leonardo Kleinowski | CBA B+G" userId="S::leonardo.kleinowski@cba-bmaisg.com::0627a976-3891-46cc-823e-4451641b2c90" providerId="AD" clId="Web-{B3E95807-50B9-4D86-A25A-9ABE95046891}" dt="2023-07-03T16:38:35.020" v="3385" actId="14100"/>
          <ac:spMkLst>
            <pc:docMk/>
            <pc:sldMk cId="206912642" sldId="272"/>
            <ac:spMk id="43" creationId="{DD95E1CA-B9DB-EF3F-4EE7-3143EFD74109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39:08.427" v="3397"/>
          <ac:spMkLst>
            <pc:docMk/>
            <pc:sldMk cId="206912642" sldId="272"/>
            <ac:spMk id="44" creationId="{CC06C6BF-2BDC-B0F2-EB25-185062FB6B2F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39:07.099" v="3396"/>
          <ac:spMkLst>
            <pc:docMk/>
            <pc:sldMk cId="206912642" sldId="272"/>
            <ac:spMk id="45" creationId="{C7B8904C-ED3B-C677-1742-22F456631D7C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39:40.507" v="3410"/>
          <ac:spMkLst>
            <pc:docMk/>
            <pc:sldMk cId="206912642" sldId="272"/>
            <ac:spMk id="47" creationId="{4E714008-BCFC-6F2A-E251-8020145E9D1C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39:39.616" v="3409"/>
          <ac:spMkLst>
            <pc:docMk/>
            <pc:sldMk cId="206912642" sldId="272"/>
            <ac:spMk id="48" creationId="{236D3FE3-CF28-7C55-CE70-883E1A946DD7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39:51.195" v="3417"/>
          <ac:spMkLst>
            <pc:docMk/>
            <pc:sldMk cId="206912642" sldId="272"/>
            <ac:spMk id="50" creationId="{66FB1C02-EB9F-8138-F21C-E4EF64BE48FB}"/>
          </ac:spMkLst>
        </pc:spChg>
        <pc:spChg chg="add del mod">
          <ac:chgData name="Leonardo Kleinowski | CBA B+G" userId="S::leonardo.kleinowski@cba-bmaisg.com::0627a976-3891-46cc-823e-4451641b2c90" providerId="AD" clId="Web-{B3E95807-50B9-4D86-A25A-9ABE95046891}" dt="2023-07-03T16:39:58.382" v="3420"/>
          <ac:spMkLst>
            <pc:docMk/>
            <pc:sldMk cId="206912642" sldId="272"/>
            <ac:spMk id="52" creationId="{701CD284-E949-75AF-93C7-0F3D92237040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6:45:21.504" v="3485"/>
          <ac:spMkLst>
            <pc:docMk/>
            <pc:sldMk cId="206912642" sldId="272"/>
            <ac:spMk id="60" creationId="{B673853C-9564-1F64-191E-EF2EE6C20C0B}"/>
          </ac:spMkLst>
        </pc:spChg>
        <pc:spChg chg="mod">
          <ac:chgData name="Leonardo Kleinowski | CBA B+G" userId="S::leonardo.kleinowski@cba-bmaisg.com::0627a976-3891-46cc-823e-4451641b2c90" providerId="AD" clId="Web-{B3E95807-50B9-4D86-A25A-9ABE95046891}" dt="2023-07-03T16:45:21.519" v="3486"/>
          <ac:spMkLst>
            <pc:docMk/>
            <pc:sldMk cId="206912642" sldId="272"/>
            <ac:spMk id="61" creationId="{B136AE02-F1C6-54AD-6368-6B5D8F12D3C4}"/>
          </ac:spMkLst>
        </pc:spChg>
        <pc:grpChg chg="add del mod">
          <ac:chgData name="Leonardo Kleinowski | CBA B+G" userId="S::leonardo.kleinowski@cba-bmaisg.com::0627a976-3891-46cc-823e-4451641b2c90" providerId="AD" clId="Web-{B3E95807-50B9-4D86-A25A-9ABE95046891}" dt="2023-07-03T16:43:06" v="3442"/>
          <ac:grpSpMkLst>
            <pc:docMk/>
            <pc:sldMk cId="206912642" sldId="272"/>
            <ac:grpSpMk id="21" creationId="{DEE9A312-84F6-DC04-AD4D-4B33686F0E53}"/>
          </ac:grpSpMkLst>
        </pc:grpChg>
        <pc:grpChg chg="add del mod">
          <ac:chgData name="Leonardo Kleinowski | CBA B+G" userId="S::leonardo.kleinowski@cba-bmaisg.com::0627a976-3891-46cc-823e-4451641b2c90" providerId="AD" clId="Web-{B3E95807-50B9-4D86-A25A-9ABE95046891}" dt="2023-07-03T16:26:54.932" v="3214"/>
          <ac:grpSpMkLst>
            <pc:docMk/>
            <pc:sldMk cId="206912642" sldId="272"/>
            <ac:grpSpMk id="22" creationId="{0FA62396-BDBA-E0C1-19CC-20C11E2C928A}"/>
          </ac:grpSpMkLst>
        </pc:grpChg>
        <pc:grpChg chg="add del mod">
          <ac:chgData name="Leonardo Kleinowski | CBA B+G" userId="S::leonardo.kleinowski@cba-bmaisg.com::0627a976-3891-46cc-823e-4451641b2c90" providerId="AD" clId="Web-{B3E95807-50B9-4D86-A25A-9ABE95046891}" dt="2023-07-03T16:26:55.572" v="3215"/>
          <ac:grpSpMkLst>
            <pc:docMk/>
            <pc:sldMk cId="206912642" sldId="272"/>
            <ac:grpSpMk id="26" creationId="{F18DF9A0-309F-0740-F222-8B31D336E861}"/>
          </ac:grpSpMkLst>
        </pc:grpChg>
        <pc:grpChg chg="add del mod">
          <ac:chgData name="Leonardo Kleinowski | CBA B+G" userId="S::leonardo.kleinowski@cba-bmaisg.com::0627a976-3891-46cc-823e-4451641b2c90" providerId="AD" clId="Web-{B3E95807-50B9-4D86-A25A-9ABE95046891}" dt="2023-07-03T16:43:06.780" v="3443"/>
          <ac:grpSpMkLst>
            <pc:docMk/>
            <pc:sldMk cId="206912642" sldId="272"/>
            <ac:grpSpMk id="30" creationId="{44F9477C-00AF-CE0D-23F1-B95FA0CAF824}"/>
          </ac:grpSpMkLst>
        </pc:grpChg>
        <pc:grpChg chg="add del mod">
          <ac:chgData name="Leonardo Kleinowski | CBA B+G" userId="S::leonardo.kleinowski@cba-bmaisg.com::0627a976-3891-46cc-823e-4451641b2c90" providerId="AD" clId="Web-{B3E95807-50B9-4D86-A25A-9ABE95046891}" dt="2023-07-03T16:43:07.561" v="3444"/>
          <ac:grpSpMkLst>
            <pc:docMk/>
            <pc:sldMk cId="206912642" sldId="272"/>
            <ac:grpSpMk id="34" creationId="{3F013B66-1324-7F4D-0C06-D7545115E1CC}"/>
          </ac:grpSpMkLst>
        </pc:grpChg>
        <pc:grpChg chg="add del mod">
          <ac:chgData name="Leonardo Kleinowski | CBA B+G" userId="S::leonardo.kleinowski@cba-bmaisg.com::0627a976-3891-46cc-823e-4451641b2c90" providerId="AD" clId="Web-{B3E95807-50B9-4D86-A25A-9ABE95046891}" dt="2023-07-03T16:43:08.499" v="3445"/>
          <ac:grpSpMkLst>
            <pc:docMk/>
            <pc:sldMk cId="206912642" sldId="272"/>
            <ac:grpSpMk id="38" creationId="{F9BF7A80-B4C3-B0BB-2591-B2E2E91063D4}"/>
          </ac:grpSpMkLst>
        </pc:grpChg>
        <pc:grpChg chg="add mod">
          <ac:chgData name="Leonardo Kleinowski | CBA B+G" userId="S::leonardo.kleinowski@cba-bmaisg.com::0627a976-3891-46cc-823e-4451641b2c90" providerId="AD" clId="Web-{B3E95807-50B9-4D86-A25A-9ABE95046891}" dt="2023-07-03T16:45:09.144" v="3480" actId="1076"/>
          <ac:grpSpMkLst>
            <pc:docMk/>
            <pc:sldMk cId="206912642" sldId="272"/>
            <ac:grpSpMk id="46" creationId="{1E5F6752-B4CF-F408-0756-59EA85787887}"/>
          </ac:grpSpMkLst>
        </pc:grpChg>
        <pc:grpChg chg="add mod">
          <ac:chgData name="Leonardo Kleinowski | CBA B+G" userId="S::leonardo.kleinowski@cba-bmaisg.com::0627a976-3891-46cc-823e-4451641b2c90" providerId="AD" clId="Web-{B3E95807-50B9-4D86-A25A-9ABE95046891}" dt="2023-07-03T16:45:06.238" v="3479" actId="1076"/>
          <ac:grpSpMkLst>
            <pc:docMk/>
            <pc:sldMk cId="206912642" sldId="272"/>
            <ac:grpSpMk id="53" creationId="{81549DF8-2AAF-9EA5-64AD-98714CD668CF}"/>
          </ac:grpSpMkLst>
        </pc:grpChg>
        <pc:grpChg chg="add mod">
          <ac:chgData name="Leonardo Kleinowski | CBA B+G" userId="S::leonardo.kleinowski@cba-bmaisg.com::0627a976-3891-46cc-823e-4451641b2c90" providerId="AD" clId="Web-{B3E95807-50B9-4D86-A25A-9ABE95046891}" dt="2023-07-03T16:45:12.160" v="3481" actId="1076"/>
          <ac:grpSpMkLst>
            <pc:docMk/>
            <pc:sldMk cId="206912642" sldId="272"/>
            <ac:grpSpMk id="56" creationId="{CFC1D544-0CB0-9766-D904-B8D9D9B6AE2B}"/>
          </ac:grpSpMkLst>
        </pc:grpChg>
        <pc:grpChg chg="add mod">
          <ac:chgData name="Leonardo Kleinowski | CBA B+G" userId="S::leonardo.kleinowski@cba-bmaisg.com::0627a976-3891-46cc-823e-4451641b2c90" providerId="AD" clId="Web-{B3E95807-50B9-4D86-A25A-9ABE95046891}" dt="2023-07-03T16:45:20.957" v="3484" actId="1076"/>
          <ac:grpSpMkLst>
            <pc:docMk/>
            <pc:sldMk cId="206912642" sldId="272"/>
            <ac:grpSpMk id="59" creationId="{2D78C138-8A73-DBE1-B418-A55A48197F4C}"/>
          </ac:grpSpMkLst>
        </pc:grpChg>
        <pc:cxnChg chg="del">
          <ac:chgData name="Leonardo Kleinowski | CBA B+G" userId="S::leonardo.kleinowski@cba-bmaisg.com::0627a976-3891-46cc-823e-4451641b2c90" providerId="AD" clId="Web-{B3E95807-50B9-4D86-A25A-9ABE95046891}" dt="2023-07-03T16:08:43.844" v="2754"/>
          <ac:cxnSpMkLst>
            <pc:docMk/>
            <pc:sldMk cId="206912642" sldId="272"/>
            <ac:cxnSpMk id="12" creationId="{D0D95AB8-3679-B787-FCB0-B57B00A9FC5C}"/>
          </ac:cxnSpMkLst>
        </pc:cxnChg>
        <pc:cxnChg chg="del mod">
          <ac:chgData name="Leonardo Kleinowski | CBA B+G" userId="S::leonardo.kleinowski@cba-bmaisg.com::0627a976-3891-46cc-823e-4451641b2c90" providerId="AD" clId="Web-{B3E95807-50B9-4D86-A25A-9ABE95046891}" dt="2023-07-03T16:09:25.893" v="2788"/>
          <ac:cxnSpMkLst>
            <pc:docMk/>
            <pc:sldMk cId="206912642" sldId="272"/>
            <ac:cxnSpMk id="14" creationId="{E4FA99CB-588D-88DA-39EA-E79F4AFD331B}"/>
          </ac:cxnSpMkLst>
        </pc:cxnChg>
        <pc:cxnChg chg="del">
          <ac:chgData name="Leonardo Kleinowski | CBA B+G" userId="S::leonardo.kleinowski@cba-bmaisg.com::0627a976-3891-46cc-823e-4451641b2c90" providerId="AD" clId="Web-{B3E95807-50B9-4D86-A25A-9ABE95046891}" dt="2023-07-03T16:08:43.141" v="2753"/>
          <ac:cxnSpMkLst>
            <pc:docMk/>
            <pc:sldMk cId="206912642" sldId="272"/>
            <ac:cxnSpMk id="15" creationId="{451059A1-CCB7-8B95-E0D4-E340A5866EB7}"/>
          </ac:cxnSpMkLst>
        </pc:cxnChg>
        <pc:cxnChg chg="del">
          <ac:chgData name="Leonardo Kleinowski | CBA B+G" userId="S::leonardo.kleinowski@cba-bmaisg.com::0627a976-3891-46cc-823e-4451641b2c90" providerId="AD" clId="Web-{B3E95807-50B9-4D86-A25A-9ABE95046891}" dt="2023-07-03T16:08:41.266" v="2751"/>
          <ac:cxnSpMkLst>
            <pc:docMk/>
            <pc:sldMk cId="206912642" sldId="272"/>
            <ac:cxnSpMk id="16" creationId="{5FF07A0B-5F12-CF77-4719-5CE0975B03F0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38:03.097" v="3372" actId="1076"/>
          <ac:cxnSpMkLst>
            <pc:docMk/>
            <pc:sldMk cId="206912642" sldId="272"/>
            <ac:cxnSpMk id="19" creationId="{C684794F-C65D-63B2-14DE-28A4A6BD2976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5:48.992" v="3200"/>
          <ac:cxnSpMkLst>
            <pc:docMk/>
            <pc:sldMk cId="206912642" sldId="272"/>
            <ac:cxnSpMk id="24" creationId="{3A0FBA2C-4436-9754-3CCC-17A83DE01A4E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5:48.992" v="3200"/>
          <ac:cxnSpMkLst>
            <pc:docMk/>
            <pc:sldMk cId="206912642" sldId="272"/>
            <ac:cxnSpMk id="25" creationId="{1D569873-D847-EA5F-CDAB-30B1F53A0BAF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5:55.804" v="3203"/>
          <ac:cxnSpMkLst>
            <pc:docMk/>
            <pc:sldMk cId="206912642" sldId="272"/>
            <ac:cxnSpMk id="28" creationId="{9EEBAC4F-1B1B-DCF2-3077-F3001DE636C0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5:55.804" v="3203"/>
          <ac:cxnSpMkLst>
            <pc:docMk/>
            <pc:sldMk cId="206912642" sldId="272"/>
            <ac:cxnSpMk id="29" creationId="{FCDEB502-4843-0194-8426-EDDD7C77254C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6:58.432" v="3216"/>
          <ac:cxnSpMkLst>
            <pc:docMk/>
            <pc:sldMk cId="206912642" sldId="272"/>
            <ac:cxnSpMk id="32" creationId="{C9A9B03B-A9B7-BAB6-FDEC-50143389245B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6:58.432" v="3216"/>
          <ac:cxnSpMkLst>
            <pc:docMk/>
            <pc:sldMk cId="206912642" sldId="272"/>
            <ac:cxnSpMk id="33" creationId="{2E7C794D-AF95-5AE7-3D8F-A9F58B2D78F9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7:08.995" v="3219"/>
          <ac:cxnSpMkLst>
            <pc:docMk/>
            <pc:sldMk cId="206912642" sldId="272"/>
            <ac:cxnSpMk id="36" creationId="{06F24F03-87B5-2E4C-52AC-29B0089BFC33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7:08.995" v="3219"/>
          <ac:cxnSpMkLst>
            <pc:docMk/>
            <pc:sldMk cId="206912642" sldId="272"/>
            <ac:cxnSpMk id="37" creationId="{8E02E52A-EF2F-8FD1-29F3-9F392A7E5113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7:36.964" v="3225"/>
          <ac:cxnSpMkLst>
            <pc:docMk/>
            <pc:sldMk cId="206912642" sldId="272"/>
            <ac:cxnSpMk id="40" creationId="{5B412915-ACF4-E819-C53A-2A4CA4B9D469}"/>
          </ac:cxnSpMkLst>
        </pc:cxnChg>
        <pc:cxnChg chg="mod">
          <ac:chgData name="Leonardo Kleinowski | CBA B+G" userId="S::leonardo.kleinowski@cba-bmaisg.com::0627a976-3891-46cc-823e-4451641b2c90" providerId="AD" clId="Web-{B3E95807-50B9-4D86-A25A-9ABE95046891}" dt="2023-07-03T16:27:36.964" v="3225"/>
          <ac:cxnSpMkLst>
            <pc:docMk/>
            <pc:sldMk cId="206912642" sldId="272"/>
            <ac:cxnSpMk id="41" creationId="{CFC55C02-703D-6293-8226-9227E2EE108F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onardo Kleinowski | CBA B+G" userId="S::leonardo.kleinowski@cba-bmaisg.com::0627a976-3891-46cc-823e-4451641b2c90" providerId="AD" clId="Web-{B3E95807-50B9-4D86-A25A-9ABE95046891}" dt="2023-07-03T16:52:04.487" v="3492"/>
              <pc2:cmMkLst xmlns:pc2="http://schemas.microsoft.com/office/powerpoint/2019/9/main/command">
                <pc:docMk/>
                <pc:sldMk cId="206912642" sldId="272"/>
                <pc2:cmMk id="{2278416F-E21D-476B-9032-6E6C3F1B72FD}"/>
              </pc2:cmMkLst>
            </pc226:cmChg>
          </p:ext>
        </pc:extLst>
      </pc:sldChg>
    </pc:docChg>
  </pc:docChgLst>
  <pc:docChgLst>
    <pc:chgData name="Eduardo Goulart | CBA B+G" userId="S::eduardo.goulart@cba-bmaisg.com::8c9075f2-cab7-4379-a1cf-aa5a23e852b3" providerId="AD" clId="Web-{1EAFE933-D5AC-2189-35E5-170F0C6F1E0B}"/>
    <pc:docChg chg="addSld modSld modSection">
      <pc:chgData name="Eduardo Goulart | CBA B+G" userId="S::eduardo.goulart@cba-bmaisg.com::8c9075f2-cab7-4379-a1cf-aa5a23e852b3" providerId="AD" clId="Web-{1EAFE933-D5AC-2189-35E5-170F0C6F1E0B}" dt="2023-08-21T20:12:05.354" v="79" actId="20577"/>
      <pc:docMkLst>
        <pc:docMk/>
      </pc:docMkLst>
      <pc:sldChg chg="addSp modSp add replId">
        <pc:chgData name="Eduardo Goulart | CBA B+G" userId="S::eduardo.goulart@cba-bmaisg.com::8c9075f2-cab7-4379-a1cf-aa5a23e852b3" providerId="AD" clId="Web-{1EAFE933-D5AC-2189-35E5-170F0C6F1E0B}" dt="2023-08-21T20:12:05.354" v="79" actId="20577"/>
        <pc:sldMkLst>
          <pc:docMk/>
          <pc:sldMk cId="1563751115" sldId="354"/>
        </pc:sldMkLst>
        <pc:spChg chg="add mod">
          <ac:chgData name="Eduardo Goulart | CBA B+G" userId="S::eduardo.goulart@cba-bmaisg.com::8c9075f2-cab7-4379-a1cf-aa5a23e852b3" providerId="AD" clId="Web-{1EAFE933-D5AC-2189-35E5-170F0C6F1E0B}" dt="2023-08-21T20:07:55.271" v="31" actId="1076"/>
          <ac:spMkLst>
            <pc:docMk/>
            <pc:sldMk cId="1563751115" sldId="354"/>
            <ac:spMk id="2" creationId="{54BF6A90-32B0-85E9-6F4F-5E989C7FC2E2}"/>
          </ac:spMkLst>
        </pc:spChg>
        <pc:spChg chg="add mod">
          <ac:chgData name="Eduardo Goulart | CBA B+G" userId="S::eduardo.goulart@cba-bmaisg.com::8c9075f2-cab7-4379-a1cf-aa5a23e852b3" providerId="AD" clId="Web-{1EAFE933-D5AC-2189-35E5-170F0C6F1E0B}" dt="2023-08-21T20:08:14.209" v="45" actId="20577"/>
          <ac:spMkLst>
            <pc:docMk/>
            <pc:sldMk cId="1563751115" sldId="354"/>
            <ac:spMk id="3" creationId="{59686437-A336-1DF7-4762-1C859F7F26E5}"/>
          </ac:spMkLst>
        </pc:spChg>
        <pc:spChg chg="add mod">
          <ac:chgData name="Eduardo Goulart | CBA B+G" userId="S::eduardo.goulart@cba-bmaisg.com::8c9075f2-cab7-4379-a1cf-aa5a23e852b3" providerId="AD" clId="Web-{1EAFE933-D5AC-2189-35E5-170F0C6F1E0B}" dt="2023-08-21T20:11:31.603" v="51" actId="20577"/>
          <ac:spMkLst>
            <pc:docMk/>
            <pc:sldMk cId="1563751115" sldId="354"/>
            <ac:spMk id="4" creationId="{97CC2E72-3FCB-AEBE-366C-1762785C682E}"/>
          </ac:spMkLst>
        </pc:spChg>
        <pc:spChg chg="add mod">
          <ac:chgData name="Eduardo Goulart | CBA B+G" userId="S::eduardo.goulart@cba-bmaisg.com::8c9075f2-cab7-4379-a1cf-aa5a23e852b3" providerId="AD" clId="Web-{1EAFE933-D5AC-2189-35E5-170F0C6F1E0B}" dt="2023-08-21T20:11:39.322" v="54" actId="20577"/>
          <ac:spMkLst>
            <pc:docMk/>
            <pc:sldMk cId="1563751115" sldId="354"/>
            <ac:spMk id="5" creationId="{5EC74885-7EB9-06A1-DD88-369311468F47}"/>
          </ac:spMkLst>
        </pc:spChg>
        <pc:spChg chg="add mod">
          <ac:chgData name="Eduardo Goulart | CBA B+G" userId="S::eduardo.goulart@cba-bmaisg.com::8c9075f2-cab7-4379-a1cf-aa5a23e852b3" providerId="AD" clId="Web-{1EAFE933-D5AC-2189-35E5-170F0C6F1E0B}" dt="2023-08-21T20:11:50.822" v="67" actId="20577"/>
          <ac:spMkLst>
            <pc:docMk/>
            <pc:sldMk cId="1563751115" sldId="354"/>
            <ac:spMk id="6" creationId="{BA601EED-77A6-369C-DE6B-4F89E085ACB2}"/>
          </ac:spMkLst>
        </pc:spChg>
        <pc:spChg chg="add mod">
          <ac:chgData name="Eduardo Goulart | CBA B+G" userId="S::eduardo.goulart@cba-bmaisg.com::8c9075f2-cab7-4379-a1cf-aa5a23e852b3" providerId="AD" clId="Web-{1EAFE933-D5AC-2189-35E5-170F0C6F1E0B}" dt="2023-08-21T20:12:05.354" v="79" actId="20577"/>
          <ac:spMkLst>
            <pc:docMk/>
            <pc:sldMk cId="1563751115" sldId="354"/>
            <ac:spMk id="7" creationId="{9E4D48F4-F325-0039-54B1-D4C97405EBF8}"/>
          </ac:spMkLst>
        </pc:spChg>
        <pc:grpChg chg="mod">
          <ac:chgData name="Eduardo Goulart | CBA B+G" userId="S::eduardo.goulart@cba-bmaisg.com::8c9075f2-cab7-4379-a1cf-aa5a23e852b3" providerId="AD" clId="Web-{1EAFE933-D5AC-2189-35E5-170F0C6F1E0B}" dt="2023-08-21T20:07:19.630" v="1" actId="1076"/>
          <ac:grpSpMkLst>
            <pc:docMk/>
            <pc:sldMk cId="1563751115" sldId="354"/>
            <ac:grpSpMk id="76" creationId="{E8B8A1F9-4254-81A6-7EED-B793AC098F8A}"/>
          </ac:grpSpMkLst>
        </pc:grpChg>
        <pc:grpChg chg="mod">
          <ac:chgData name="Eduardo Goulart | CBA B+G" userId="S::eduardo.goulart@cba-bmaisg.com::8c9075f2-cab7-4379-a1cf-aa5a23e852b3" providerId="AD" clId="Web-{1EAFE933-D5AC-2189-35E5-170F0C6F1E0B}" dt="2023-08-21T20:07:25.614" v="4" actId="1076"/>
          <ac:grpSpMkLst>
            <pc:docMk/>
            <pc:sldMk cId="1563751115" sldId="354"/>
            <ac:grpSpMk id="77" creationId="{C2A7EFC7-EB05-87E2-394D-3C8CFD47DC0C}"/>
          </ac:grpSpMkLst>
        </pc:grpChg>
        <pc:grpChg chg="mod">
          <ac:chgData name="Eduardo Goulart | CBA B+G" userId="S::eduardo.goulart@cba-bmaisg.com::8c9075f2-cab7-4379-a1cf-aa5a23e852b3" providerId="AD" clId="Web-{1EAFE933-D5AC-2189-35E5-170F0C6F1E0B}" dt="2023-08-21T20:07:23.114" v="3" actId="1076"/>
          <ac:grpSpMkLst>
            <pc:docMk/>
            <pc:sldMk cId="1563751115" sldId="354"/>
            <ac:grpSpMk id="78" creationId="{11A58012-7EF5-DA8B-9AAE-8342F301758F}"/>
          </ac:grpSpMkLst>
        </pc:grpChg>
        <pc:grpChg chg="mod">
          <ac:chgData name="Eduardo Goulart | CBA B+G" userId="S::eduardo.goulart@cba-bmaisg.com::8c9075f2-cab7-4379-a1cf-aa5a23e852b3" providerId="AD" clId="Web-{1EAFE933-D5AC-2189-35E5-170F0C6F1E0B}" dt="2023-08-21T20:07:32.599" v="6" actId="1076"/>
          <ac:grpSpMkLst>
            <pc:docMk/>
            <pc:sldMk cId="1563751115" sldId="354"/>
            <ac:grpSpMk id="79" creationId="{A9780123-2D50-6E6E-6B42-1F7281FDE18C}"/>
          </ac:grpSpMkLst>
        </pc:grpChg>
        <pc:grpChg chg="mod">
          <ac:chgData name="Eduardo Goulart | CBA B+G" userId="S::eduardo.goulart@cba-bmaisg.com::8c9075f2-cab7-4379-a1cf-aa5a23e852b3" providerId="AD" clId="Web-{1EAFE933-D5AC-2189-35E5-170F0C6F1E0B}" dt="2023-08-21T20:07:29.989" v="5" actId="1076"/>
          <ac:grpSpMkLst>
            <pc:docMk/>
            <pc:sldMk cId="1563751115" sldId="354"/>
            <ac:grpSpMk id="80" creationId="{81EE3270-4AE0-3CDF-58A5-FB351358E178}"/>
          </ac:grpSpMkLst>
        </pc:grpChg>
      </pc:sldChg>
    </pc:docChg>
  </pc:docChgLst>
  <pc:docChgLst>
    <pc:chgData name="Rafael Vecchio | CBA B+G" userId="7121e74c-9ce3-40e4-85c4-1776d8c9344f" providerId="ADAL" clId="{95D4106D-828C-4C3E-9F93-5C69E1C53B3A}"/>
    <pc:docChg chg="undo custSel delSld modSld delSection modSection">
      <pc:chgData name="Rafael Vecchio | CBA B+G" userId="7121e74c-9ce3-40e4-85c4-1776d8c9344f" providerId="ADAL" clId="{95D4106D-828C-4C3E-9F93-5C69E1C53B3A}" dt="2023-08-21T20:48:34.504" v="391" actId="1076"/>
      <pc:docMkLst>
        <pc:docMk/>
      </pc:docMkLst>
      <pc:sldChg chg="modSp mod">
        <pc:chgData name="Rafael Vecchio | CBA B+G" userId="7121e74c-9ce3-40e4-85c4-1776d8c9344f" providerId="ADAL" clId="{95D4106D-828C-4C3E-9F93-5C69E1C53B3A}" dt="2023-08-21T20:44:16.491" v="373" actId="207"/>
        <pc:sldMkLst>
          <pc:docMk/>
          <pc:sldMk cId="1306378702" sldId="264"/>
        </pc:sldMkLst>
        <pc:spChg chg="mod">
          <ac:chgData name="Rafael Vecchio | CBA B+G" userId="7121e74c-9ce3-40e4-85c4-1776d8c9344f" providerId="ADAL" clId="{95D4106D-828C-4C3E-9F93-5C69E1C53B3A}" dt="2023-08-21T20:44:16.491" v="373" actId="207"/>
          <ac:spMkLst>
            <pc:docMk/>
            <pc:sldMk cId="1306378702" sldId="264"/>
            <ac:spMk id="48" creationId="{4E92EFD8-2321-2D7C-8316-FA108E6FB601}"/>
          </ac:spMkLst>
        </pc:spChg>
        <pc:picChg chg="mod">
          <ac:chgData name="Rafael Vecchio | CBA B+G" userId="7121e74c-9ce3-40e4-85c4-1776d8c9344f" providerId="ADAL" clId="{95D4106D-828C-4C3E-9F93-5C69E1C53B3A}" dt="2023-08-21T18:51:54.356" v="153" actId="1076"/>
          <ac:picMkLst>
            <pc:docMk/>
            <pc:sldMk cId="1306378702" sldId="264"/>
            <ac:picMk id="52" creationId="{6ED99B10-602C-F96A-65BA-1CC45EC77819}"/>
          </ac:picMkLst>
        </pc:picChg>
      </pc:sldChg>
      <pc:sldChg chg="addSp delSp modSp mod">
        <pc:chgData name="Rafael Vecchio | CBA B+G" userId="7121e74c-9ce3-40e4-85c4-1776d8c9344f" providerId="ADAL" clId="{95D4106D-828C-4C3E-9F93-5C69E1C53B3A}" dt="2023-08-21T18:58:14.360" v="179"/>
        <pc:sldMkLst>
          <pc:docMk/>
          <pc:sldMk cId="3099418054" sldId="282"/>
        </pc:sldMkLst>
        <pc:spChg chg="add mod">
          <ac:chgData name="Rafael Vecchio | CBA B+G" userId="7121e74c-9ce3-40e4-85c4-1776d8c9344f" providerId="ADAL" clId="{95D4106D-828C-4C3E-9F93-5C69E1C53B3A}" dt="2023-08-21T18:58:14.360" v="179"/>
          <ac:spMkLst>
            <pc:docMk/>
            <pc:sldMk cId="3099418054" sldId="282"/>
            <ac:spMk id="7" creationId="{6924264E-EF01-9600-538C-9E82319E0D66}"/>
          </ac:spMkLst>
        </pc:spChg>
        <pc:spChg chg="del">
          <ac:chgData name="Rafael Vecchio | CBA B+G" userId="7121e74c-9ce3-40e4-85c4-1776d8c9344f" providerId="ADAL" clId="{95D4106D-828C-4C3E-9F93-5C69E1C53B3A}" dt="2023-08-21T18:58:14.073" v="178" actId="478"/>
          <ac:spMkLst>
            <pc:docMk/>
            <pc:sldMk cId="3099418054" sldId="282"/>
            <ac:spMk id="68" creationId="{5BEE7D18-6700-0020-8E7D-061E5D0A63D9}"/>
          </ac:spMkLst>
        </pc:spChg>
      </pc:sldChg>
      <pc:sldChg chg="addSp delSp modSp mod">
        <pc:chgData name="Rafael Vecchio | CBA B+G" userId="7121e74c-9ce3-40e4-85c4-1776d8c9344f" providerId="ADAL" clId="{95D4106D-828C-4C3E-9F93-5C69E1C53B3A}" dt="2023-08-21T18:58:17.912" v="181"/>
        <pc:sldMkLst>
          <pc:docMk/>
          <pc:sldMk cId="340740587" sldId="283"/>
        </pc:sldMkLst>
        <pc:spChg chg="add mod">
          <ac:chgData name="Rafael Vecchio | CBA B+G" userId="7121e74c-9ce3-40e4-85c4-1776d8c9344f" providerId="ADAL" clId="{95D4106D-828C-4C3E-9F93-5C69E1C53B3A}" dt="2023-08-21T18:58:17.912" v="181"/>
          <ac:spMkLst>
            <pc:docMk/>
            <pc:sldMk cId="340740587" sldId="283"/>
            <ac:spMk id="7" creationId="{28DB8483-3FA9-CEEA-F75B-AFF1F04292B1}"/>
          </ac:spMkLst>
        </pc:spChg>
        <pc:spChg chg="del">
          <ac:chgData name="Rafael Vecchio | CBA B+G" userId="7121e74c-9ce3-40e4-85c4-1776d8c9344f" providerId="ADAL" clId="{95D4106D-828C-4C3E-9F93-5C69E1C53B3A}" dt="2023-08-21T18:58:17.641" v="180" actId="478"/>
          <ac:spMkLst>
            <pc:docMk/>
            <pc:sldMk cId="340740587" sldId="283"/>
            <ac:spMk id="68" creationId="{5BEE7D18-6700-0020-8E7D-061E5D0A63D9}"/>
          </ac:spMkLst>
        </pc:spChg>
      </pc:sldChg>
      <pc:sldChg chg="addSp delSp modSp mod">
        <pc:chgData name="Rafael Vecchio | CBA B+G" userId="7121e74c-9ce3-40e4-85c4-1776d8c9344f" providerId="ADAL" clId="{95D4106D-828C-4C3E-9F93-5C69E1C53B3A}" dt="2023-08-21T18:58:21.162" v="183"/>
        <pc:sldMkLst>
          <pc:docMk/>
          <pc:sldMk cId="1930396866" sldId="284"/>
        </pc:sldMkLst>
        <pc:spChg chg="add mod">
          <ac:chgData name="Rafael Vecchio | CBA B+G" userId="7121e74c-9ce3-40e4-85c4-1776d8c9344f" providerId="ADAL" clId="{95D4106D-828C-4C3E-9F93-5C69E1C53B3A}" dt="2023-08-21T18:58:21.162" v="183"/>
          <ac:spMkLst>
            <pc:docMk/>
            <pc:sldMk cId="1930396866" sldId="284"/>
            <ac:spMk id="7" creationId="{DA0C1491-D002-842F-A7F5-88310AF92499}"/>
          </ac:spMkLst>
        </pc:spChg>
        <pc:spChg chg="del">
          <ac:chgData name="Rafael Vecchio | CBA B+G" userId="7121e74c-9ce3-40e4-85c4-1776d8c9344f" providerId="ADAL" clId="{95D4106D-828C-4C3E-9F93-5C69E1C53B3A}" dt="2023-08-21T18:58:20.817" v="182" actId="478"/>
          <ac:spMkLst>
            <pc:docMk/>
            <pc:sldMk cId="1930396866" sldId="284"/>
            <ac:spMk id="68" creationId="{5BEE7D18-6700-0020-8E7D-061E5D0A63D9}"/>
          </ac:spMkLst>
        </pc:spChg>
      </pc:sldChg>
      <pc:sldChg chg="modSp mod">
        <pc:chgData name="Rafael Vecchio | CBA B+G" userId="7121e74c-9ce3-40e4-85c4-1776d8c9344f" providerId="ADAL" clId="{95D4106D-828C-4C3E-9F93-5C69E1C53B3A}" dt="2023-08-21T18:58:09.549" v="177" actId="14100"/>
        <pc:sldMkLst>
          <pc:docMk/>
          <pc:sldMk cId="1475009730" sldId="285"/>
        </pc:sldMkLst>
        <pc:spChg chg="mod">
          <ac:chgData name="Rafael Vecchio | CBA B+G" userId="7121e74c-9ce3-40e4-85c4-1776d8c9344f" providerId="ADAL" clId="{95D4106D-828C-4C3E-9F93-5C69E1C53B3A}" dt="2023-08-21T18:58:09.549" v="177" actId="14100"/>
          <ac:spMkLst>
            <pc:docMk/>
            <pc:sldMk cId="1475009730" sldId="285"/>
            <ac:spMk id="68" creationId="{5BEE7D18-6700-0020-8E7D-061E5D0A63D9}"/>
          </ac:spMkLst>
        </pc:spChg>
      </pc:sldChg>
      <pc:sldChg chg="delCm">
        <pc:chgData name="Rafael Vecchio | CBA B+G" userId="7121e74c-9ce3-40e4-85c4-1776d8c9344f" providerId="ADAL" clId="{95D4106D-828C-4C3E-9F93-5C69E1C53B3A}" dt="2023-08-11T15:45:29.170" v="1"/>
        <pc:sldMkLst>
          <pc:docMk/>
          <pc:sldMk cId="2181793108" sldId="29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95D4106D-828C-4C3E-9F93-5C69E1C53B3A}" dt="2023-08-11T15:45:29.170" v="1"/>
              <pc2:cmMkLst xmlns:pc2="http://schemas.microsoft.com/office/powerpoint/2019/9/main/command">
                <pc:docMk/>
                <pc:sldMk cId="2181793108" sldId="292"/>
                <pc2:cmMk id="{2A4870C2-4C44-4E77-92A2-E06C5A01C85B}"/>
              </pc2:cmMkLst>
            </pc226:cmChg>
          </p:ext>
        </pc:extLst>
      </pc:sldChg>
      <pc:sldChg chg="delSp mod delCm">
        <pc:chgData name="Rafael Vecchio | CBA B+G" userId="7121e74c-9ce3-40e4-85c4-1776d8c9344f" providerId="ADAL" clId="{95D4106D-828C-4C3E-9F93-5C69E1C53B3A}" dt="2023-08-21T19:00:11.690" v="184"/>
        <pc:sldMkLst>
          <pc:docMk/>
          <pc:sldMk cId="3530752604" sldId="293"/>
        </pc:sldMkLst>
        <pc:picChg chg="del">
          <ac:chgData name="Rafael Vecchio | CBA B+G" userId="7121e74c-9ce3-40e4-85c4-1776d8c9344f" providerId="ADAL" clId="{95D4106D-828C-4C3E-9F93-5C69E1C53B3A}" dt="2023-08-11T15:45:41.154" v="2" actId="478"/>
          <ac:picMkLst>
            <pc:docMk/>
            <pc:sldMk cId="3530752604" sldId="293"/>
            <ac:picMk id="12" creationId="{EB6A8FD0-4AB0-0436-A1A4-AF2E6849EAD7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afael Vecchio | CBA B+G" userId="7121e74c-9ce3-40e4-85c4-1776d8c9344f" providerId="ADAL" clId="{95D4106D-828C-4C3E-9F93-5C69E1C53B3A}" dt="2023-08-21T19:00:11.690" v="184"/>
              <pc2:cmMkLst xmlns:pc2="http://schemas.microsoft.com/office/powerpoint/2019/9/main/command">
                <pc:docMk/>
                <pc:sldMk cId="3530752604" sldId="293"/>
                <pc2:cmMk id="{67DD7D1E-023D-42BC-B2D9-0B8B83D903DE}"/>
              </pc2:cmMkLst>
            </pc226:cmChg>
          </p:ext>
        </pc:extLst>
      </pc:sldChg>
      <pc:sldChg chg="del">
        <pc:chgData name="Rafael Vecchio | CBA B+G" userId="7121e74c-9ce3-40e4-85c4-1776d8c9344f" providerId="ADAL" clId="{95D4106D-828C-4C3E-9F93-5C69E1C53B3A}" dt="2023-08-21T20:46:29.828" v="374" actId="47"/>
        <pc:sldMkLst>
          <pc:docMk/>
          <pc:sldMk cId="761600543" sldId="294"/>
        </pc:sldMkLst>
      </pc:sldChg>
      <pc:sldChg chg="addSp delSp modSp mod">
        <pc:chgData name="Rafael Vecchio | CBA B+G" userId="7121e74c-9ce3-40e4-85c4-1776d8c9344f" providerId="ADAL" clId="{95D4106D-828C-4C3E-9F93-5C69E1C53B3A}" dt="2023-08-11T15:53:26.637" v="114"/>
        <pc:sldMkLst>
          <pc:docMk/>
          <pc:sldMk cId="1901129132" sldId="317"/>
        </pc:sldMkLst>
        <pc:spChg chg="add mod">
          <ac:chgData name="Rafael Vecchio | CBA B+G" userId="7121e74c-9ce3-40e4-85c4-1776d8c9344f" providerId="ADAL" clId="{95D4106D-828C-4C3E-9F93-5C69E1C53B3A}" dt="2023-08-11T15:52:47.623" v="113"/>
          <ac:spMkLst>
            <pc:docMk/>
            <pc:sldMk cId="1901129132" sldId="317"/>
            <ac:spMk id="2" creationId="{6961AC80-627B-E69F-3965-3B37959A602C}"/>
          </ac:spMkLst>
        </pc:spChg>
        <pc:spChg chg="mod">
          <ac:chgData name="Rafael Vecchio | CBA B+G" userId="7121e74c-9ce3-40e4-85c4-1776d8c9344f" providerId="ADAL" clId="{95D4106D-828C-4C3E-9F93-5C69E1C53B3A}" dt="2023-08-11T15:52:10.628" v="111"/>
          <ac:spMkLst>
            <pc:docMk/>
            <pc:sldMk cId="1901129132" sldId="317"/>
            <ac:spMk id="5" creationId="{CC4EDF19-C7F1-2985-B201-8B055C51A3EC}"/>
          </ac:spMkLst>
        </pc:spChg>
        <pc:spChg chg="add mod">
          <ac:chgData name="Rafael Vecchio | CBA B+G" userId="7121e74c-9ce3-40e4-85c4-1776d8c9344f" providerId="ADAL" clId="{95D4106D-828C-4C3E-9F93-5C69E1C53B3A}" dt="2023-08-11T15:52:26.868" v="112"/>
          <ac:spMkLst>
            <pc:docMk/>
            <pc:sldMk cId="1901129132" sldId="317"/>
            <ac:spMk id="6" creationId="{883A3EC1-420C-221A-9339-9C4F40833832}"/>
          </ac:spMkLst>
        </pc:spChg>
        <pc:spChg chg="add mod">
          <ac:chgData name="Rafael Vecchio | CBA B+G" userId="7121e74c-9ce3-40e4-85c4-1776d8c9344f" providerId="ADAL" clId="{95D4106D-828C-4C3E-9F93-5C69E1C53B3A}" dt="2023-08-11T15:53:26.637" v="114"/>
          <ac:spMkLst>
            <pc:docMk/>
            <pc:sldMk cId="1901129132" sldId="317"/>
            <ac:spMk id="7" creationId="{EDBA0210-AAE8-51EF-31BA-7C4D252A9320}"/>
          </ac:spMkLst>
        </pc:spChg>
        <pc:grpChg chg="del mod">
          <ac:chgData name="Rafael Vecchio | CBA B+G" userId="7121e74c-9ce3-40e4-85c4-1776d8c9344f" providerId="ADAL" clId="{95D4106D-828C-4C3E-9F93-5C69E1C53B3A}" dt="2023-08-11T15:51:12.729" v="104" actId="165"/>
          <ac:grpSpMkLst>
            <pc:docMk/>
            <pc:sldMk cId="1901129132" sldId="317"/>
            <ac:grpSpMk id="17" creationId="{D4B2387A-8620-A4D1-8A2A-5B64D28666FB}"/>
          </ac:grpSpMkLst>
        </pc:grpChg>
        <pc:picChg chg="mod topLvl">
          <ac:chgData name="Rafael Vecchio | CBA B+G" userId="7121e74c-9ce3-40e4-85c4-1776d8c9344f" providerId="ADAL" clId="{95D4106D-828C-4C3E-9F93-5C69E1C53B3A}" dt="2023-08-11T15:51:12.729" v="104" actId="165"/>
          <ac:picMkLst>
            <pc:docMk/>
            <pc:sldMk cId="1901129132" sldId="317"/>
            <ac:picMk id="9" creationId="{520BBB5F-44F1-B40E-AFAE-99AAFC14BE47}"/>
          </ac:picMkLst>
        </pc:picChg>
        <pc:picChg chg="add del mod">
          <ac:chgData name="Rafael Vecchio | CBA B+G" userId="7121e74c-9ce3-40e4-85c4-1776d8c9344f" providerId="ADAL" clId="{95D4106D-828C-4C3E-9F93-5C69E1C53B3A}" dt="2023-08-11T15:50:11.171" v="99" actId="478"/>
          <ac:picMkLst>
            <pc:docMk/>
            <pc:sldMk cId="1901129132" sldId="317"/>
            <ac:picMk id="10" creationId="{E4E54DF7-B83C-3418-BE5A-0E73C5B78E06}"/>
          </ac:picMkLst>
        </pc:picChg>
        <pc:picChg chg="mod topLvl">
          <ac:chgData name="Rafael Vecchio | CBA B+G" userId="7121e74c-9ce3-40e4-85c4-1776d8c9344f" providerId="ADAL" clId="{95D4106D-828C-4C3E-9F93-5C69E1C53B3A}" dt="2023-08-11T15:51:12.729" v="104" actId="165"/>
          <ac:picMkLst>
            <pc:docMk/>
            <pc:sldMk cId="1901129132" sldId="317"/>
            <ac:picMk id="11" creationId="{B87AE2D2-EED0-E483-CB42-E7FC56768D16}"/>
          </ac:picMkLst>
        </pc:picChg>
        <pc:picChg chg="del mod topLvl">
          <ac:chgData name="Rafael Vecchio | CBA B+G" userId="7121e74c-9ce3-40e4-85c4-1776d8c9344f" providerId="ADAL" clId="{95D4106D-828C-4C3E-9F93-5C69E1C53B3A}" dt="2023-08-11T15:51:14.395" v="105" actId="478"/>
          <ac:picMkLst>
            <pc:docMk/>
            <pc:sldMk cId="1901129132" sldId="317"/>
            <ac:picMk id="13" creationId="{A7082542-96D9-56EE-8B35-4E3242778A86}"/>
          </ac:picMkLst>
        </pc:picChg>
        <pc:picChg chg="add mod">
          <ac:chgData name="Rafael Vecchio | CBA B+G" userId="7121e74c-9ce3-40e4-85c4-1776d8c9344f" providerId="ADAL" clId="{95D4106D-828C-4C3E-9F93-5C69E1C53B3A}" dt="2023-08-11T15:51:26.962" v="110" actId="1076"/>
          <ac:picMkLst>
            <pc:docMk/>
            <pc:sldMk cId="1901129132" sldId="317"/>
            <ac:picMk id="14" creationId="{A7F80DB6-15EC-BD9E-F093-93B7700E6137}"/>
          </ac:picMkLst>
        </pc:picChg>
        <pc:picChg chg="mod topLvl">
          <ac:chgData name="Rafael Vecchio | CBA B+G" userId="7121e74c-9ce3-40e4-85c4-1776d8c9344f" providerId="ADAL" clId="{95D4106D-828C-4C3E-9F93-5C69E1C53B3A}" dt="2023-08-11T15:51:12.729" v="104" actId="165"/>
          <ac:picMkLst>
            <pc:docMk/>
            <pc:sldMk cId="1901129132" sldId="317"/>
            <ac:picMk id="15" creationId="{7E74BA67-964F-768B-49E8-08D053DA1CA2}"/>
          </ac:picMkLst>
        </pc:picChg>
      </pc:sldChg>
      <pc:sldChg chg="addSp delSp modSp mod modAnim">
        <pc:chgData name="Rafael Vecchio | CBA B+G" userId="7121e74c-9ce3-40e4-85c4-1776d8c9344f" providerId="ADAL" clId="{95D4106D-828C-4C3E-9F93-5C69E1C53B3A}" dt="2023-08-21T18:50:00.596" v="136" actId="207"/>
        <pc:sldMkLst>
          <pc:docMk/>
          <pc:sldMk cId="1560725332" sldId="319"/>
        </pc:sldMkLst>
        <pc:spChg chg="add mod">
          <ac:chgData name="Rafael Vecchio | CBA B+G" userId="7121e74c-9ce3-40e4-85c4-1776d8c9344f" providerId="ADAL" clId="{95D4106D-828C-4C3E-9F93-5C69E1C53B3A}" dt="2023-08-21T18:50:00.596" v="136" actId="207"/>
          <ac:spMkLst>
            <pc:docMk/>
            <pc:sldMk cId="1560725332" sldId="319"/>
            <ac:spMk id="4" creationId="{744445CC-9477-C0F4-CE1F-61F969CDE768}"/>
          </ac:spMkLst>
        </pc:spChg>
        <pc:spChg chg="del mod">
          <ac:chgData name="Rafael Vecchio | CBA B+G" userId="7121e74c-9ce3-40e4-85c4-1776d8c9344f" providerId="ADAL" clId="{95D4106D-828C-4C3E-9F93-5C69E1C53B3A}" dt="2023-08-21T18:48:59.395" v="130" actId="478"/>
          <ac:spMkLst>
            <pc:docMk/>
            <pc:sldMk cId="1560725332" sldId="319"/>
            <ac:spMk id="6" creationId="{0FBB8DE3-8956-44CF-CA0C-1F5F6027A001}"/>
          </ac:spMkLst>
        </pc:spChg>
        <pc:spChg chg="mod topLvl">
          <ac:chgData name="Rafael Vecchio | CBA B+G" userId="7121e74c-9ce3-40e4-85c4-1776d8c9344f" providerId="ADAL" clId="{95D4106D-828C-4C3E-9F93-5C69E1C53B3A}" dt="2023-08-15T20:59:21.941" v="122" actId="164"/>
          <ac:spMkLst>
            <pc:docMk/>
            <pc:sldMk cId="1560725332" sldId="319"/>
            <ac:spMk id="16" creationId="{FEEA4936-C70C-6E76-A6AD-5719BD666AA5}"/>
          </ac:spMkLst>
        </pc:spChg>
        <pc:spChg chg="mod topLvl">
          <ac:chgData name="Rafael Vecchio | CBA B+G" userId="7121e74c-9ce3-40e4-85c4-1776d8c9344f" providerId="ADAL" clId="{95D4106D-828C-4C3E-9F93-5C69E1C53B3A}" dt="2023-08-15T20:59:21.941" v="122" actId="164"/>
          <ac:spMkLst>
            <pc:docMk/>
            <pc:sldMk cId="1560725332" sldId="319"/>
            <ac:spMk id="18" creationId="{B8A82FFB-309C-B5B0-290F-C8C7D2EB352A}"/>
          </ac:spMkLst>
        </pc:spChg>
        <pc:grpChg chg="add mod">
          <ac:chgData name="Rafael Vecchio | CBA B+G" userId="7121e74c-9ce3-40e4-85c4-1776d8c9344f" providerId="ADAL" clId="{95D4106D-828C-4C3E-9F93-5C69E1C53B3A}" dt="2023-08-15T20:59:21.941" v="122" actId="164"/>
          <ac:grpSpMkLst>
            <pc:docMk/>
            <pc:sldMk cId="1560725332" sldId="319"/>
            <ac:grpSpMk id="3" creationId="{682876EC-15B6-1AFE-7B90-960EEDDB0BB3}"/>
          </ac:grpSpMkLst>
        </pc:grpChg>
        <pc:grpChg chg="del">
          <ac:chgData name="Rafael Vecchio | CBA B+G" userId="7121e74c-9ce3-40e4-85c4-1776d8c9344f" providerId="ADAL" clId="{95D4106D-828C-4C3E-9F93-5C69E1C53B3A}" dt="2023-08-15T20:59:02.747" v="115" actId="165"/>
          <ac:grpSpMkLst>
            <pc:docMk/>
            <pc:sldMk cId="1560725332" sldId="319"/>
            <ac:grpSpMk id="15" creationId="{F6835746-3F38-CB36-4CD6-BB1F90BD3E66}"/>
          </ac:grpSpMkLst>
        </pc:grpChg>
        <pc:picChg chg="add mod">
          <ac:chgData name="Rafael Vecchio | CBA B+G" userId="7121e74c-9ce3-40e4-85c4-1776d8c9344f" providerId="ADAL" clId="{95D4106D-828C-4C3E-9F93-5C69E1C53B3A}" dt="2023-08-15T20:59:21.941" v="122" actId="164"/>
          <ac:picMkLst>
            <pc:docMk/>
            <pc:sldMk cId="1560725332" sldId="319"/>
            <ac:picMk id="2" creationId="{14250153-B740-E539-4601-1FFBA9062229}"/>
          </ac:picMkLst>
        </pc:picChg>
        <pc:picChg chg="del mod topLvl">
          <ac:chgData name="Rafael Vecchio | CBA B+G" userId="7121e74c-9ce3-40e4-85c4-1776d8c9344f" providerId="ADAL" clId="{95D4106D-828C-4C3E-9F93-5C69E1C53B3A}" dt="2023-08-15T20:59:04.496" v="116" actId="478"/>
          <ac:picMkLst>
            <pc:docMk/>
            <pc:sldMk cId="1560725332" sldId="319"/>
            <ac:picMk id="17" creationId="{A8628C5A-A591-3787-F02B-BFEAC062CAF0}"/>
          </ac:picMkLst>
        </pc:picChg>
      </pc:sldChg>
      <pc:sldChg chg="addSp delSp modSp mod modAnim">
        <pc:chgData name="Rafael Vecchio | CBA B+G" userId="7121e74c-9ce3-40e4-85c4-1776d8c9344f" providerId="ADAL" clId="{95D4106D-828C-4C3E-9F93-5C69E1C53B3A}" dt="2023-08-21T18:50:53.111" v="152" actId="1076"/>
        <pc:sldMkLst>
          <pc:docMk/>
          <pc:sldMk cId="3243247679" sldId="353"/>
        </pc:sldMkLst>
        <pc:spChg chg="mod">
          <ac:chgData name="Rafael Vecchio | CBA B+G" userId="7121e74c-9ce3-40e4-85c4-1776d8c9344f" providerId="ADAL" clId="{95D4106D-828C-4C3E-9F93-5C69E1C53B3A}" dt="2023-08-21T18:50:53.111" v="152" actId="1076"/>
          <ac:spMkLst>
            <pc:docMk/>
            <pc:sldMk cId="3243247679" sldId="353"/>
            <ac:spMk id="9" creationId="{477357F4-5DC0-2F3D-615C-48F5E0882355}"/>
          </ac:spMkLst>
        </pc:spChg>
        <pc:spChg chg="mod topLvl">
          <ac:chgData name="Rafael Vecchio | CBA B+G" userId="7121e74c-9ce3-40e4-85c4-1776d8c9344f" providerId="ADAL" clId="{95D4106D-828C-4C3E-9F93-5C69E1C53B3A}" dt="2023-08-15T20:59:17.142" v="121" actId="164"/>
          <ac:spMkLst>
            <pc:docMk/>
            <pc:sldMk cId="3243247679" sldId="353"/>
            <ac:spMk id="25" creationId="{3B0E2591-0556-D2C0-5DA4-C7AB0B4CA9BB}"/>
          </ac:spMkLst>
        </pc:spChg>
        <pc:spChg chg="mod topLvl">
          <ac:chgData name="Rafael Vecchio | CBA B+G" userId="7121e74c-9ce3-40e4-85c4-1776d8c9344f" providerId="ADAL" clId="{95D4106D-828C-4C3E-9F93-5C69E1C53B3A}" dt="2023-08-21T18:48:43.228" v="129" actId="20577"/>
          <ac:spMkLst>
            <pc:docMk/>
            <pc:sldMk cId="3243247679" sldId="353"/>
            <ac:spMk id="27" creationId="{AD4F661B-B1B4-3187-C799-B51884694B42}"/>
          </ac:spMkLst>
        </pc:spChg>
        <pc:grpChg chg="add mod">
          <ac:chgData name="Rafael Vecchio | CBA B+G" userId="7121e74c-9ce3-40e4-85c4-1776d8c9344f" providerId="ADAL" clId="{95D4106D-828C-4C3E-9F93-5C69E1C53B3A}" dt="2023-08-15T20:59:17.142" v="121" actId="164"/>
          <ac:grpSpMkLst>
            <pc:docMk/>
            <pc:sldMk cId="3243247679" sldId="353"/>
            <ac:grpSpMk id="7" creationId="{3CECA05D-9AEC-2159-61F0-FEA9D0E66B3F}"/>
          </ac:grpSpMkLst>
        </pc:grpChg>
        <pc:grpChg chg="del">
          <ac:chgData name="Rafael Vecchio | CBA B+G" userId="7121e74c-9ce3-40e4-85c4-1776d8c9344f" providerId="ADAL" clId="{95D4106D-828C-4C3E-9F93-5C69E1C53B3A}" dt="2023-08-15T20:59:10.189" v="118" actId="165"/>
          <ac:grpSpMkLst>
            <pc:docMk/>
            <pc:sldMk cId="3243247679" sldId="353"/>
            <ac:grpSpMk id="24" creationId="{51C160E1-740C-3D09-D3E1-80B4246AF9E0}"/>
          </ac:grpSpMkLst>
        </pc:grpChg>
        <pc:picChg chg="add mod">
          <ac:chgData name="Rafael Vecchio | CBA B+G" userId="7121e74c-9ce3-40e4-85c4-1776d8c9344f" providerId="ADAL" clId="{95D4106D-828C-4C3E-9F93-5C69E1C53B3A}" dt="2023-08-15T20:59:17.142" v="121" actId="164"/>
          <ac:picMkLst>
            <pc:docMk/>
            <pc:sldMk cId="3243247679" sldId="353"/>
            <ac:picMk id="2" creationId="{552A8428-EBB5-5A40-7704-454D8029B1E2}"/>
          </ac:picMkLst>
        </pc:picChg>
        <pc:picChg chg="del mod topLvl">
          <ac:chgData name="Rafael Vecchio | CBA B+G" userId="7121e74c-9ce3-40e4-85c4-1776d8c9344f" providerId="ADAL" clId="{95D4106D-828C-4C3E-9F93-5C69E1C53B3A}" dt="2023-08-15T20:59:11.776" v="119" actId="478"/>
          <ac:picMkLst>
            <pc:docMk/>
            <pc:sldMk cId="3243247679" sldId="353"/>
            <ac:picMk id="26" creationId="{5BDCFE6C-4951-8AAB-AF72-0FC1AC9A9572}"/>
          </ac:picMkLst>
        </pc:picChg>
      </pc:sldChg>
      <pc:sldChg chg="addSp delSp modSp mod delAnim modAnim">
        <pc:chgData name="Rafael Vecchio | CBA B+G" userId="7121e74c-9ce3-40e4-85c4-1776d8c9344f" providerId="ADAL" clId="{95D4106D-828C-4C3E-9F93-5C69E1C53B3A}" dt="2023-08-21T20:48:34.504" v="391" actId="1076"/>
        <pc:sldMkLst>
          <pc:docMk/>
          <pc:sldMk cId="1563751115" sldId="354"/>
        </pc:sldMkLst>
        <pc:spChg chg="mod">
          <ac:chgData name="Rafael Vecchio | CBA B+G" userId="7121e74c-9ce3-40e4-85c4-1776d8c9344f" providerId="ADAL" clId="{95D4106D-828C-4C3E-9F93-5C69E1C53B3A}" dt="2023-08-21T20:23:33.424" v="366" actId="207"/>
          <ac:spMkLst>
            <pc:docMk/>
            <pc:sldMk cId="1563751115" sldId="354"/>
            <ac:spMk id="2" creationId="{54BF6A90-32B0-85E9-6F4F-5E989C7FC2E2}"/>
          </ac:spMkLst>
        </pc:spChg>
        <pc:spChg chg="mod">
          <ac:chgData name="Rafael Vecchio | CBA B+G" userId="7121e74c-9ce3-40e4-85c4-1776d8c9344f" providerId="ADAL" clId="{95D4106D-828C-4C3E-9F93-5C69E1C53B3A}" dt="2023-08-21T20:23:33.424" v="366" actId="207"/>
          <ac:spMkLst>
            <pc:docMk/>
            <pc:sldMk cId="1563751115" sldId="354"/>
            <ac:spMk id="3" creationId="{59686437-A336-1DF7-4762-1C859F7F26E5}"/>
          </ac:spMkLst>
        </pc:spChg>
        <pc:spChg chg="mod">
          <ac:chgData name="Rafael Vecchio | CBA B+G" userId="7121e74c-9ce3-40e4-85c4-1776d8c9344f" providerId="ADAL" clId="{95D4106D-828C-4C3E-9F93-5C69E1C53B3A}" dt="2023-08-21T20:23:33.424" v="366" actId="207"/>
          <ac:spMkLst>
            <pc:docMk/>
            <pc:sldMk cId="1563751115" sldId="354"/>
            <ac:spMk id="4" creationId="{97CC2E72-3FCB-AEBE-366C-1762785C682E}"/>
          </ac:spMkLst>
        </pc:spChg>
        <pc:spChg chg="mod">
          <ac:chgData name="Rafael Vecchio | CBA B+G" userId="7121e74c-9ce3-40e4-85c4-1776d8c9344f" providerId="ADAL" clId="{95D4106D-828C-4C3E-9F93-5C69E1C53B3A}" dt="2023-08-21T20:23:33.424" v="366" actId="207"/>
          <ac:spMkLst>
            <pc:docMk/>
            <pc:sldMk cId="1563751115" sldId="354"/>
            <ac:spMk id="5" creationId="{5EC74885-7EB9-06A1-DD88-369311468F47}"/>
          </ac:spMkLst>
        </pc:spChg>
        <pc:spChg chg="mod">
          <ac:chgData name="Rafael Vecchio | CBA B+G" userId="7121e74c-9ce3-40e4-85c4-1776d8c9344f" providerId="ADAL" clId="{95D4106D-828C-4C3E-9F93-5C69E1C53B3A}" dt="2023-08-21T20:23:33.424" v="366" actId="207"/>
          <ac:spMkLst>
            <pc:docMk/>
            <pc:sldMk cId="1563751115" sldId="354"/>
            <ac:spMk id="6" creationId="{BA601EED-77A6-369C-DE6B-4F89E085ACB2}"/>
          </ac:spMkLst>
        </pc:spChg>
        <pc:spChg chg="mod">
          <ac:chgData name="Rafael Vecchio | CBA B+G" userId="7121e74c-9ce3-40e4-85c4-1776d8c9344f" providerId="ADAL" clId="{95D4106D-828C-4C3E-9F93-5C69E1C53B3A}" dt="2023-08-21T20:23:33.424" v="366" actId="207"/>
          <ac:spMkLst>
            <pc:docMk/>
            <pc:sldMk cId="1563751115" sldId="354"/>
            <ac:spMk id="7" creationId="{9E4D48F4-F325-0039-54B1-D4C97405EBF8}"/>
          </ac:spMkLst>
        </pc:spChg>
        <pc:spChg chg="mod">
          <ac:chgData name="Rafael Vecchio | CBA B+G" userId="7121e74c-9ce3-40e4-85c4-1776d8c9344f" providerId="ADAL" clId="{95D4106D-828C-4C3E-9F93-5C69E1C53B3A}" dt="2023-08-21T20:48:34.504" v="391" actId="1076"/>
          <ac:spMkLst>
            <pc:docMk/>
            <pc:sldMk cId="1563751115" sldId="354"/>
            <ac:spMk id="9" creationId="{0AD68064-8721-4B7D-3754-5851A008D41E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10" creationId="{9E7745C2-24F1-43C7-6354-785B1FC77502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11" creationId="{FA3512C1-F8C5-45A9-248E-2CFD2D889ABB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13" creationId="{F85939C7-9820-B831-7F37-AF9E778A8371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14" creationId="{DD235ACF-7A41-D8C6-F60E-E2E00DE64F47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16" creationId="{647A0C6B-35E2-5CC9-8C5E-58FA08788B75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17" creationId="{9F0E0BE9-9513-1CA5-BFAA-A53BD8337588}"/>
          </ac:spMkLst>
        </pc:spChg>
        <pc:spChg chg="mod">
          <ac:chgData name="Rafael Vecchio | CBA B+G" userId="7121e74c-9ce3-40e4-85c4-1776d8c9344f" providerId="ADAL" clId="{95D4106D-828C-4C3E-9F93-5C69E1C53B3A}" dt="2023-08-21T20:47:52.714" v="384" actId="20577"/>
          <ac:spMkLst>
            <pc:docMk/>
            <pc:sldMk cId="1563751115" sldId="354"/>
            <ac:spMk id="36" creationId="{05F0CF7A-235C-AB50-0864-8E18E8B81D8D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37" creationId="{F72A14A3-0940-2156-32C7-E5ECF734AD6A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38" creationId="{68CBA2F4-7139-6105-DACA-C2A6D0C198DF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39" creationId="{3ACC06B1-C5EB-5280-D76A-514B5C9F3351}"/>
          </ac:spMkLst>
        </pc:spChg>
        <pc:spChg chg="mod">
          <ac:chgData name="Rafael Vecchio | CBA B+G" userId="7121e74c-9ce3-40e4-85c4-1776d8c9344f" providerId="ADAL" clId="{95D4106D-828C-4C3E-9F93-5C69E1C53B3A}" dt="2023-08-21T20:48:12.762" v="390" actId="14100"/>
          <ac:spMkLst>
            <pc:docMk/>
            <pc:sldMk cId="1563751115" sldId="354"/>
            <ac:spMk id="40" creationId="{08AFA993-0F1C-9CD5-B0ED-8F70C0F002BE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42" creationId="{98502294-22F8-6075-59CF-AF1F4EC68DF9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43" creationId="{08338AF3-0ED0-A1DB-5B33-B440B5DACB4F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44" creationId="{B9947561-1732-3408-520C-4627F94633AA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47" creationId="{F799F46E-8F06-B430-50F4-B47BF5F312AB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48" creationId="{F6091993-E5D0-9C5A-A80B-1F22AB78777D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49" creationId="{07FC28D6-95DB-AF3E-5341-8EB9510169A6}"/>
          </ac:spMkLst>
        </pc:spChg>
        <pc:spChg chg="mod">
          <ac:chgData name="Rafael Vecchio | CBA B+G" userId="7121e74c-9ce3-40e4-85c4-1776d8c9344f" providerId="ADAL" clId="{95D4106D-828C-4C3E-9F93-5C69E1C53B3A}" dt="2023-08-21T20:47:49.357" v="382" actId="255"/>
          <ac:spMkLst>
            <pc:docMk/>
            <pc:sldMk cId="1563751115" sldId="354"/>
            <ac:spMk id="50" creationId="{889C4BEF-2D6A-27EA-A248-76666244F281}"/>
          </ac:spMkLst>
        </pc:spChg>
        <pc:spChg chg="mod">
          <ac:chgData name="Rafael Vecchio | CBA B+G" userId="7121e74c-9ce3-40e4-85c4-1776d8c9344f" providerId="ADAL" clId="{95D4106D-828C-4C3E-9F93-5C69E1C53B3A}" dt="2023-08-21T20:23:14.921" v="364" actId="1076"/>
          <ac:spMkLst>
            <pc:docMk/>
            <pc:sldMk cId="1563751115" sldId="354"/>
            <ac:spMk id="52" creationId="{413CF010-A543-6F62-0E7B-021E2DD26BA0}"/>
          </ac:spMkLst>
        </pc:spChg>
        <pc:spChg chg="mod">
          <ac:chgData name="Rafael Vecchio | CBA B+G" userId="7121e74c-9ce3-40e4-85c4-1776d8c9344f" providerId="ADAL" clId="{95D4106D-828C-4C3E-9F93-5C69E1C53B3A}" dt="2023-08-21T20:23:14.921" v="364" actId="1076"/>
          <ac:spMkLst>
            <pc:docMk/>
            <pc:sldMk cId="1563751115" sldId="354"/>
            <ac:spMk id="53" creationId="{27317F9D-667F-99D0-1023-5A7A78AEB1E6}"/>
          </ac:spMkLst>
        </pc:spChg>
        <pc:spChg chg="del topLvl">
          <ac:chgData name="Rafael Vecchio | CBA B+G" userId="7121e74c-9ce3-40e4-85c4-1776d8c9344f" providerId="ADAL" clId="{95D4106D-828C-4C3E-9F93-5C69E1C53B3A}" dt="2023-08-21T20:20:39.631" v="252" actId="478"/>
          <ac:spMkLst>
            <pc:docMk/>
            <pc:sldMk cId="1563751115" sldId="354"/>
            <ac:spMk id="54" creationId="{096157F4-1B91-D2DA-8CA5-BD4AE089C3E5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55" creationId="{7EC6B2A6-AB76-00DC-923F-6FC4C573CC6D}"/>
          </ac:spMkLst>
        </pc:spChg>
        <pc:spChg chg="del topLvl">
          <ac:chgData name="Rafael Vecchio | CBA B+G" userId="7121e74c-9ce3-40e4-85c4-1776d8c9344f" providerId="ADAL" clId="{95D4106D-828C-4C3E-9F93-5C69E1C53B3A}" dt="2023-08-21T20:20:36.524" v="251" actId="478"/>
          <ac:spMkLst>
            <pc:docMk/>
            <pc:sldMk cId="1563751115" sldId="354"/>
            <ac:spMk id="61" creationId="{499AF539-730F-CB19-09B9-07BFEEC0D08D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62" creationId="{83162B76-F22B-040E-8E71-8D7FF06E4942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63" creationId="{70A8B1E6-9351-B3E5-9880-E3DD9EE2BF34}"/>
          </ac:spMkLst>
        </pc:spChg>
        <pc:spChg chg="mod">
          <ac:chgData name="Rafael Vecchio | CBA B+G" userId="7121e74c-9ce3-40e4-85c4-1776d8c9344f" providerId="ADAL" clId="{95D4106D-828C-4C3E-9F93-5C69E1C53B3A}" dt="2023-08-21T20:23:57.917" v="370" actId="404"/>
          <ac:spMkLst>
            <pc:docMk/>
            <pc:sldMk cId="1563751115" sldId="354"/>
            <ac:spMk id="65" creationId="{33398CEE-6612-16DE-DA03-F3403DA654E8}"/>
          </ac:spMkLst>
        </pc:spChg>
        <pc:grpChg chg="add mod">
          <ac:chgData name="Rafael Vecchio | CBA B+G" userId="7121e74c-9ce3-40e4-85c4-1776d8c9344f" providerId="ADAL" clId="{95D4106D-828C-4C3E-9F93-5C69E1C53B3A}" dt="2023-08-21T20:24:13.224" v="371" actId="554"/>
          <ac:grpSpMkLst>
            <pc:docMk/>
            <pc:sldMk cId="1563751115" sldId="354"/>
            <ac:grpSpMk id="8" creationId="{C8915EEB-BBEA-620C-4076-43C04BE2C989}"/>
          </ac:grpSpMkLst>
        </pc:grpChg>
        <pc:grpChg chg="add mod">
          <ac:chgData name="Rafael Vecchio | CBA B+G" userId="7121e74c-9ce3-40e4-85c4-1776d8c9344f" providerId="ADAL" clId="{95D4106D-828C-4C3E-9F93-5C69E1C53B3A}" dt="2023-08-21T20:24:13.224" v="371" actId="554"/>
          <ac:grpSpMkLst>
            <pc:docMk/>
            <pc:sldMk cId="1563751115" sldId="354"/>
            <ac:grpSpMk id="12" creationId="{B69F8B1F-3210-AA66-65AE-0D9057D53FB7}"/>
          </ac:grpSpMkLst>
        </pc:grpChg>
        <pc:grpChg chg="add 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15" creationId="{E41EB6EA-235E-DF2D-7B23-DCA6422EAE09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0" creationId="{001F66BA-B9EC-9D92-B000-918B9EA63D6A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1" creationId="{64BAB0D0-A596-2D8D-3614-F1710AB9A363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2" creationId="{BB33A187-95A1-EE05-EE7F-AE6DA7A144E7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3" creationId="{2011DCC3-F2BD-286D-C637-30836667E103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4" creationId="{654CBD32-B787-99C7-DDEB-F4F1C420F7D1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5" creationId="{D66605BF-3E8C-9427-E82E-E0AB79DE3953}"/>
          </ac:grpSpMkLst>
        </pc:grpChg>
        <pc:grpChg chg="del mod">
          <ac:chgData name="Rafael Vecchio | CBA B+G" userId="7121e74c-9ce3-40e4-85c4-1776d8c9344f" providerId="ADAL" clId="{95D4106D-828C-4C3E-9F93-5C69E1C53B3A}" dt="2023-08-21T20:20:36.524" v="251" actId="478"/>
          <ac:grpSpMkLst>
            <pc:docMk/>
            <pc:sldMk cId="1563751115" sldId="354"/>
            <ac:grpSpMk id="76" creationId="{E8B8A1F9-4254-81A6-7EED-B793AC098F8A}"/>
          </ac:grpSpMkLst>
        </pc:grpChg>
        <pc:grpChg chg="mod">
          <ac:chgData name="Rafael Vecchio | CBA B+G" userId="7121e74c-9ce3-40e4-85c4-1776d8c9344f" providerId="ADAL" clId="{95D4106D-828C-4C3E-9F93-5C69E1C53B3A}" dt="2023-08-21T20:24:13.224" v="371" actId="554"/>
          <ac:grpSpMkLst>
            <pc:docMk/>
            <pc:sldMk cId="1563751115" sldId="354"/>
            <ac:grpSpMk id="77" creationId="{C2A7EFC7-EB05-87E2-394D-3C8CFD47DC0C}"/>
          </ac:grpSpMkLst>
        </pc:grpChg>
        <pc:grpChg chg="mod">
          <ac:chgData name="Rafael Vecchio | CBA B+G" userId="7121e74c-9ce3-40e4-85c4-1776d8c9344f" providerId="ADAL" clId="{95D4106D-828C-4C3E-9F93-5C69E1C53B3A}" dt="2023-08-21T20:23:14.921" v="364" actId="1076"/>
          <ac:grpSpMkLst>
            <pc:docMk/>
            <pc:sldMk cId="1563751115" sldId="354"/>
            <ac:grpSpMk id="78" creationId="{11A58012-7EF5-DA8B-9AAE-8342F301758F}"/>
          </ac:grpSpMkLst>
        </pc:grpChg>
        <pc:grpChg chg="del">
          <ac:chgData name="Rafael Vecchio | CBA B+G" userId="7121e74c-9ce3-40e4-85c4-1776d8c9344f" providerId="ADAL" clId="{95D4106D-828C-4C3E-9F93-5C69E1C53B3A}" dt="2023-08-21T20:22:03.776" v="344" actId="478"/>
          <ac:grpSpMkLst>
            <pc:docMk/>
            <pc:sldMk cId="1563751115" sldId="354"/>
            <ac:grpSpMk id="79" creationId="{A9780123-2D50-6E6E-6B42-1F7281FDE18C}"/>
          </ac:grpSpMkLst>
        </pc:grpChg>
        <pc:grpChg chg="del">
          <ac:chgData name="Rafael Vecchio | CBA B+G" userId="7121e74c-9ce3-40e4-85c4-1776d8c9344f" providerId="ADAL" clId="{95D4106D-828C-4C3E-9F93-5C69E1C53B3A}" dt="2023-08-21T20:22:03.776" v="344" actId="478"/>
          <ac:grpSpMkLst>
            <pc:docMk/>
            <pc:sldMk cId="1563751115" sldId="354"/>
            <ac:grpSpMk id="80" creationId="{81EE3270-4AE0-3CDF-58A5-FB351358E178}"/>
          </ac:grpSpMkLst>
        </pc:grpChg>
      </pc:sldChg>
    </pc:docChg>
  </pc:docChgLst>
  <pc:docChgLst>
    <pc:chgData name="Rafael Vecchio | CBA B+G" userId="S::rafael.vecchio@cba-bmaisg.com::7121e74c-9ce3-40e4-85c4-1776d8c9344f" providerId="AD" clId="Web-{A1E629B3-97F0-452F-891F-3B286B805627}"/>
    <pc:docChg chg="modSld">
      <pc:chgData name="Rafael Vecchio | CBA B+G" userId="S::rafael.vecchio@cba-bmaisg.com::7121e74c-9ce3-40e4-85c4-1776d8c9344f" providerId="AD" clId="Web-{A1E629B3-97F0-452F-891F-3B286B805627}" dt="2023-07-05T22:10:26.487" v="0" actId="14100"/>
      <pc:docMkLst>
        <pc:docMk/>
      </pc:docMkLst>
      <pc:sldChg chg="modSp">
        <pc:chgData name="Rafael Vecchio | CBA B+G" userId="S::rafael.vecchio@cba-bmaisg.com::7121e74c-9ce3-40e4-85c4-1776d8c9344f" providerId="AD" clId="Web-{A1E629B3-97F0-452F-891F-3B286B805627}" dt="2023-07-05T22:10:26.487" v="0" actId="14100"/>
        <pc:sldMkLst>
          <pc:docMk/>
          <pc:sldMk cId="287708432" sldId="281"/>
        </pc:sldMkLst>
        <pc:spChg chg="mod">
          <ac:chgData name="Rafael Vecchio | CBA B+G" userId="S::rafael.vecchio@cba-bmaisg.com::7121e74c-9ce3-40e4-85c4-1776d8c9344f" providerId="AD" clId="Web-{A1E629B3-97F0-452F-891F-3B286B805627}" dt="2023-07-05T22:10:26.487" v="0" actId="14100"/>
          <ac:spMkLst>
            <pc:docMk/>
            <pc:sldMk cId="287708432" sldId="281"/>
            <ac:spMk id="2" creationId="{A00B513B-F090-75CD-7024-80549F577B59}"/>
          </ac:spMkLst>
        </pc:spChg>
      </pc:sldChg>
    </pc:docChg>
  </pc:docChgLst>
  <pc:docChgLst>
    <pc:chgData name="Eduardo Goulart | CBA B+G" userId="S::eduardo.goulart@cba-bmaisg.com::8c9075f2-cab7-4379-a1cf-aa5a23e852b3" providerId="AD" clId="Web-{745A085E-BF49-68F6-88F2-170EE433E26D}"/>
    <pc:docChg chg="addSld">
      <pc:chgData name="Eduardo Goulart | CBA B+G" userId="S::eduardo.goulart@cba-bmaisg.com::8c9075f2-cab7-4379-a1cf-aa5a23e852b3" providerId="AD" clId="Web-{745A085E-BF49-68F6-88F2-170EE433E26D}" dt="2023-07-03T16:38:37.869" v="0"/>
      <pc:docMkLst>
        <pc:docMk/>
      </pc:docMkLst>
      <pc:sldChg chg="new">
        <pc:chgData name="Eduardo Goulart | CBA B+G" userId="S::eduardo.goulart@cba-bmaisg.com::8c9075f2-cab7-4379-a1cf-aa5a23e852b3" providerId="AD" clId="Web-{745A085E-BF49-68F6-88F2-170EE433E26D}" dt="2023-07-03T16:38:37.869" v="0"/>
        <pc:sldMkLst>
          <pc:docMk/>
          <pc:sldMk cId="3253534956" sldId="273"/>
        </pc:sldMkLst>
      </pc:sldChg>
    </pc:docChg>
  </pc:docChgLst>
  <pc:docChgLst>
    <pc:chgData name="Leonardo Kleinowski | CBA B+G" userId="S::leonardo.kleinowski@cba-bmaisg.com::0627a976-3891-46cc-823e-4451641b2c90" providerId="AD" clId="Web-{1F4CE1B2-96AC-41A5-A8FE-F72693A8B7EF}"/>
    <pc:docChg chg="addSld modSld">
      <pc:chgData name="Leonardo Kleinowski | CBA B+G" userId="S::leonardo.kleinowski@cba-bmaisg.com::0627a976-3891-46cc-823e-4451641b2c90" providerId="AD" clId="Web-{1F4CE1B2-96AC-41A5-A8FE-F72693A8B7EF}" dt="2023-06-27T14:19:09.810" v="53" actId="1076"/>
      <pc:docMkLst>
        <pc:docMk/>
      </pc:docMkLst>
      <pc:sldChg chg="modSp">
        <pc:chgData name="Leonardo Kleinowski | CBA B+G" userId="S::leonardo.kleinowski@cba-bmaisg.com::0627a976-3891-46cc-823e-4451641b2c90" providerId="AD" clId="Web-{1F4CE1B2-96AC-41A5-A8FE-F72693A8B7EF}" dt="2023-06-27T14:18:56.622" v="52" actId="20577"/>
        <pc:sldMkLst>
          <pc:docMk/>
          <pc:sldMk cId="4209630326" sldId="259"/>
        </pc:sldMkLst>
        <pc:spChg chg="mod">
          <ac:chgData name="Leonardo Kleinowski | CBA B+G" userId="S::leonardo.kleinowski@cba-bmaisg.com::0627a976-3891-46cc-823e-4451641b2c90" providerId="AD" clId="Web-{1F4CE1B2-96AC-41A5-A8FE-F72693A8B7EF}" dt="2023-06-27T14:18:56.622" v="52" actId="20577"/>
          <ac:spMkLst>
            <pc:docMk/>
            <pc:sldMk cId="4209630326" sldId="259"/>
            <ac:spMk id="4" creationId="{43D9789D-00DF-8EE3-7C9B-D96DEB0FF1B6}"/>
          </ac:spMkLst>
        </pc:spChg>
      </pc:sldChg>
      <pc:sldChg chg="modSp">
        <pc:chgData name="Leonardo Kleinowski | CBA B+G" userId="S::leonardo.kleinowski@cba-bmaisg.com::0627a976-3891-46cc-823e-4451641b2c90" providerId="AD" clId="Web-{1F4CE1B2-96AC-41A5-A8FE-F72693A8B7EF}" dt="2023-06-27T14:19:09.810" v="53" actId="1076"/>
        <pc:sldMkLst>
          <pc:docMk/>
          <pc:sldMk cId="1760440247" sldId="260"/>
        </pc:sldMkLst>
        <pc:spChg chg="mod">
          <ac:chgData name="Leonardo Kleinowski | CBA B+G" userId="S::leonardo.kleinowski@cba-bmaisg.com::0627a976-3891-46cc-823e-4451641b2c90" providerId="AD" clId="Web-{1F4CE1B2-96AC-41A5-A8FE-F72693A8B7EF}" dt="2023-06-27T14:19:09.810" v="53" actId="1076"/>
          <ac:spMkLst>
            <pc:docMk/>
            <pc:sldMk cId="1760440247" sldId="260"/>
            <ac:spMk id="4" creationId="{43D9789D-00DF-8EE3-7C9B-D96DEB0FF1B6}"/>
          </ac:spMkLst>
        </pc:spChg>
      </pc:sldChg>
      <pc:sldChg chg="modSp add replId">
        <pc:chgData name="Leonardo Kleinowski | CBA B+G" userId="S::leonardo.kleinowski@cba-bmaisg.com::0627a976-3891-46cc-823e-4451641b2c90" providerId="AD" clId="Web-{1F4CE1B2-96AC-41A5-A8FE-F72693A8B7EF}" dt="2023-06-27T14:03:45.378" v="47" actId="20577"/>
        <pc:sldMkLst>
          <pc:docMk/>
          <pc:sldMk cId="1860305430" sldId="265"/>
        </pc:sldMkLst>
        <pc:spChg chg="mod">
          <ac:chgData name="Leonardo Kleinowski | CBA B+G" userId="S::leonardo.kleinowski@cba-bmaisg.com::0627a976-3891-46cc-823e-4451641b2c90" providerId="AD" clId="Web-{1F4CE1B2-96AC-41A5-A8FE-F72693A8B7EF}" dt="2023-06-27T14:02:52.017" v="6" actId="20577"/>
          <ac:spMkLst>
            <pc:docMk/>
            <pc:sldMk cId="1860305430" sldId="265"/>
            <ac:spMk id="4" creationId="{43D9789D-00DF-8EE3-7C9B-D96DEB0FF1B6}"/>
          </ac:spMkLst>
        </pc:spChg>
        <pc:spChg chg="mod">
          <ac:chgData name="Leonardo Kleinowski | CBA B+G" userId="S::leonardo.kleinowski@cba-bmaisg.com::0627a976-3891-46cc-823e-4451641b2c90" providerId="AD" clId="Web-{1F4CE1B2-96AC-41A5-A8FE-F72693A8B7EF}" dt="2023-06-27T14:03:45.378" v="47" actId="20577"/>
          <ac:spMkLst>
            <pc:docMk/>
            <pc:sldMk cId="1860305430" sldId="265"/>
            <ac:spMk id="5" creationId="{CC4EDF19-C7F1-2985-B201-8B055C51A3E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21.08.2023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nfograficos.valor.globo.com/valor1000/2022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nower.global/" TargetMode="External"/><Relationship Id="rId3" Type="http://schemas.openxmlformats.org/officeDocument/2006/relationships/hyperlink" Target="https://nower.global/" TargetMode="External"/><Relationship Id="rId7" Type="http://schemas.openxmlformats.org/officeDocument/2006/relationships/image" Target="../media/image77.png"/><Relationship Id="rId12" Type="http://schemas.openxmlformats.org/officeDocument/2006/relationships/image" Target="../media/image79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11" Type="http://schemas.openxmlformats.org/officeDocument/2006/relationships/image" Target="../media/image78.png"/><Relationship Id="rId5" Type="http://schemas.openxmlformats.org/officeDocument/2006/relationships/image" Target="../media/image75.png"/><Relationship Id="rId10" Type="http://schemas.openxmlformats.org/officeDocument/2006/relationships/hyperlink" Target="https://www.linkedin.com/company/nower.global" TargetMode="External"/><Relationship Id="rId4" Type="http://schemas.openxmlformats.org/officeDocument/2006/relationships/image" Target="../media/image74.png"/><Relationship Id="rId9" Type="http://schemas.openxmlformats.org/officeDocument/2006/relationships/hyperlink" Target="https://api.whatsapp.com/send/?phone=552138258624&amp;text&amp;app_absent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C2C27001-ED61-41BC-7EDC-533483AF3638}"/>
              </a:ext>
            </a:extLst>
          </p:cNvPr>
          <p:cNvGrpSpPr/>
          <p:nvPr/>
        </p:nvGrpSpPr>
        <p:grpSpPr>
          <a:xfrm>
            <a:off x="2828055" y="3510342"/>
            <a:ext cx="1952280" cy="1952279"/>
            <a:chOff x="2626812" y="4082715"/>
            <a:chExt cx="1952280" cy="1952279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2B35A5CC-1A3C-68D4-8836-37DF7CE9CDAD}"/>
                </a:ext>
              </a:extLst>
            </p:cNvPr>
            <p:cNvSpPr/>
            <p:nvPr/>
          </p:nvSpPr>
          <p:spPr>
            <a:xfrm>
              <a:off x="2626812" y="4082715"/>
              <a:ext cx="1952279" cy="1952279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Imagem 8" descr="Ícone&#10;&#10;Descrição gerada automaticamente">
              <a:extLst>
                <a:ext uri="{FF2B5EF4-FFF2-40B4-BE49-F238E27FC236}">
                  <a16:creationId xmlns:a16="http://schemas.microsoft.com/office/drawing/2014/main" id="{87A6E337-6445-D654-E34F-4D9CFE3EE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106" y="4824582"/>
              <a:ext cx="757690" cy="344318"/>
            </a:xfrm>
            <a:prstGeom prst="rect">
              <a:avLst/>
            </a:prstGeom>
          </p:spPr>
        </p:pic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06924058-D55D-2976-8C59-850E01445D34}"/>
                </a:ext>
              </a:extLst>
            </p:cNvPr>
            <p:cNvSpPr txBox="1"/>
            <p:nvPr/>
          </p:nvSpPr>
          <p:spPr>
            <a:xfrm>
              <a:off x="2626812" y="5313544"/>
              <a:ext cx="1952280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5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EDUCAÇÃO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D21900A-5342-D02D-D49B-10D17C3CD02E}"/>
              </a:ext>
            </a:extLst>
          </p:cNvPr>
          <p:cNvGrpSpPr/>
          <p:nvPr/>
        </p:nvGrpSpPr>
        <p:grpSpPr>
          <a:xfrm>
            <a:off x="5244463" y="3510342"/>
            <a:ext cx="1952280" cy="1952279"/>
            <a:chOff x="5295197" y="4082715"/>
            <a:chExt cx="1952280" cy="1952279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37ED83A6-0265-E7B2-D153-00F991CAC891}"/>
                </a:ext>
              </a:extLst>
            </p:cNvPr>
            <p:cNvSpPr/>
            <p:nvPr/>
          </p:nvSpPr>
          <p:spPr>
            <a:xfrm>
              <a:off x="5295198" y="4082715"/>
              <a:ext cx="1952279" cy="1952279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Imagem 12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3C03C86E-8074-B126-0240-A342C796B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6350" y="4851718"/>
              <a:ext cx="1449974" cy="276486"/>
            </a:xfrm>
            <a:prstGeom prst="rect">
              <a:avLst/>
            </a:prstGeom>
          </p:spPr>
        </p:pic>
        <p:sp>
          <p:nvSpPr>
            <p:cNvPr id="14" name="CaixaDeTexto 1">
              <a:extLst>
                <a:ext uri="{FF2B5EF4-FFF2-40B4-BE49-F238E27FC236}">
                  <a16:creationId xmlns:a16="http://schemas.microsoft.com/office/drawing/2014/main" id="{5714FD01-B00F-C77E-5169-5CF016134CE5}"/>
                </a:ext>
              </a:extLst>
            </p:cNvPr>
            <p:cNvSpPr txBox="1"/>
            <p:nvPr/>
          </p:nvSpPr>
          <p:spPr>
            <a:xfrm>
              <a:off x="5295197" y="5313544"/>
              <a:ext cx="1952280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5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CONSULTORIA</a:t>
              </a: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82876EC-15B6-1AFE-7B90-960EEDDB0BB3}"/>
              </a:ext>
            </a:extLst>
          </p:cNvPr>
          <p:cNvGrpSpPr/>
          <p:nvPr/>
        </p:nvGrpSpPr>
        <p:grpSpPr>
          <a:xfrm>
            <a:off x="7660871" y="3510342"/>
            <a:ext cx="1955051" cy="1952279"/>
            <a:chOff x="7660871" y="3510342"/>
            <a:chExt cx="1955051" cy="1952279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FEEA4936-C70C-6E76-A6AD-5719BD666AA5}"/>
                </a:ext>
              </a:extLst>
            </p:cNvPr>
            <p:cNvSpPr/>
            <p:nvPr/>
          </p:nvSpPr>
          <p:spPr>
            <a:xfrm>
              <a:off x="7660871" y="3510342"/>
              <a:ext cx="1952279" cy="1952279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aixaDeTexto 1">
              <a:extLst>
                <a:ext uri="{FF2B5EF4-FFF2-40B4-BE49-F238E27FC236}">
                  <a16:creationId xmlns:a16="http://schemas.microsoft.com/office/drawing/2014/main" id="{B8A82FFB-309C-B5B0-290F-C8C7D2EB352A}"/>
                </a:ext>
              </a:extLst>
            </p:cNvPr>
            <p:cNvSpPr txBox="1"/>
            <p:nvPr/>
          </p:nvSpPr>
          <p:spPr>
            <a:xfrm>
              <a:off x="7663642" y="4741171"/>
              <a:ext cx="1952280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50">
                  <a:solidFill>
                    <a:srgbClr val="FFE100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SQUADS</a:t>
              </a:r>
            </a:p>
          </p:txBody>
        </p:sp>
        <p:pic>
          <p:nvPicPr>
            <p:cNvPr id="2" name="Gráfico 1">
              <a:extLst>
                <a:ext uri="{FF2B5EF4-FFF2-40B4-BE49-F238E27FC236}">
                  <a16:creationId xmlns:a16="http://schemas.microsoft.com/office/drawing/2014/main" id="{14250153-B740-E539-4601-1FFBA9062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04549" y="4252209"/>
              <a:ext cx="1264922" cy="344022"/>
            </a:xfrm>
            <a:prstGeom prst="rect">
              <a:avLst/>
            </a:prstGeom>
          </p:spPr>
        </p:pic>
      </p:grpSp>
      <p:sp>
        <p:nvSpPr>
          <p:cNvPr id="4" name="CaixaDeTexto 1">
            <a:extLst>
              <a:ext uri="{FF2B5EF4-FFF2-40B4-BE49-F238E27FC236}">
                <a16:creationId xmlns:a16="http://schemas.microsoft.com/office/drawing/2014/main" id="{744445CC-9477-C0F4-CE1F-61F969CDE768}"/>
              </a:ext>
            </a:extLst>
          </p:cNvPr>
          <p:cNvSpPr txBox="1"/>
          <p:nvPr/>
        </p:nvSpPr>
        <p:spPr>
          <a:xfrm>
            <a:off x="1302327" y="1718511"/>
            <a:ext cx="9587346" cy="160043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Prompt Bold" panose="00000800000000000000" pitchFamily="2" charset="-34"/>
              </a:rPr>
              <a:t>A </a:t>
            </a:r>
            <a:r>
              <a:rPr lang="pt-BR" sz="3600" b="1">
                <a:solidFill>
                  <a:srgbClr val="191919"/>
                </a:solidFill>
                <a:latin typeface="Carbona Variable Regular Black" pitchFamily="2" charset="0"/>
                <a:ea typeface="Carbona Variable Regular Black" pitchFamily="2" charset="0"/>
                <a:cs typeface="Prompt Bold" panose="00000800000000000000" pitchFamily="2" charset="-34"/>
              </a:rPr>
              <a:t>K21</a:t>
            </a:r>
            <a:r>
              <a:rPr lang="pt-BR" sz="3600" b="1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Prompt Bold" panose="00000800000000000000" pitchFamily="2" charset="-34"/>
              </a:rPr>
              <a:t> CONSU</a:t>
            </a:r>
            <a:r>
              <a:rPr lang="pt-BR" sz="3600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Prompt Bold" panose="00000800000000000000" pitchFamily="2" charset="-34"/>
              </a:rPr>
              <a:t>LTORIA </a:t>
            </a:r>
            <a:r>
              <a:rPr lang="pt-BR" sz="3600" b="1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Prompt Bold" panose="00000800000000000000" pitchFamily="2" charset="-34"/>
              </a:rPr>
              <a:t>AGORA É </a:t>
            </a:r>
            <a:r>
              <a:rPr lang="pt-BR" sz="3600" b="1">
                <a:solidFill>
                  <a:srgbClr val="191919"/>
                </a:solidFill>
                <a:latin typeface="Carbona Variable Regular Black" pitchFamily="2" charset="0"/>
                <a:ea typeface="Carbona Variable Regular Black" pitchFamily="2" charset="0"/>
                <a:cs typeface="Prompt Bold" panose="00000800000000000000" pitchFamily="2" charset="-34"/>
              </a:rPr>
              <a:t>NOWER.</a:t>
            </a:r>
          </a:p>
          <a:p>
            <a:pPr algn="ctr"/>
            <a:endParaRPr lang="pt-BR" sz="14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Poppins" panose="00000500000000000000" pitchFamily="50" charset="0"/>
            </a:endParaRPr>
          </a:p>
          <a:p>
            <a:pPr algn="ctr"/>
            <a:r>
              <a:rPr lang="pt-BR" sz="2400" b="1">
                <a:latin typeface="Carbona Variable Regular" pitchFamily="2" charset="0"/>
                <a:ea typeface="Carbona Variable Regular" pitchFamily="2" charset="0"/>
                <a:cs typeface="Poppins" panose="00000500000000000000" pitchFamily="50" charset="0"/>
              </a:rPr>
              <a:t>Somos parte de um </a:t>
            </a:r>
            <a:r>
              <a:rPr lang="pt-BR" sz="2400" b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Poppins" panose="00000500000000000000" pitchFamily="50" charset="0"/>
              </a:rPr>
              <a:t>ecossistema global com 10 anos de legado </a:t>
            </a:r>
            <a:r>
              <a:rPr lang="pt-BR" sz="2400" b="1">
                <a:latin typeface="Carbona Variable Regular" pitchFamily="2" charset="0"/>
                <a:ea typeface="Carbona Variable Regular" pitchFamily="2" charset="0"/>
                <a:cs typeface="Poppins" panose="00000500000000000000" pitchFamily="50" charset="0"/>
              </a:rPr>
              <a:t>transformando pessoas e negócios.</a:t>
            </a:r>
            <a:endParaRPr lang="pt-BR" sz="2400">
              <a:latin typeface="Carbona Variable Regular" pitchFamily="2" charset="0"/>
              <a:ea typeface="Carbona Variable Regular" pitchFamily="2" charset="0"/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72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541207B-7329-EC48-D7A8-2D397498ABE0}"/>
              </a:ext>
            </a:extLst>
          </p:cNvPr>
          <p:cNvGrpSpPr/>
          <p:nvPr/>
        </p:nvGrpSpPr>
        <p:grpSpPr>
          <a:xfrm>
            <a:off x="2828055" y="3510342"/>
            <a:ext cx="1952280" cy="1952279"/>
            <a:chOff x="2626812" y="4082715"/>
            <a:chExt cx="1952280" cy="1952279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AEF545A4-F60D-A6D6-41A0-81DB143A8F95}"/>
                </a:ext>
              </a:extLst>
            </p:cNvPr>
            <p:cNvSpPr/>
            <p:nvPr/>
          </p:nvSpPr>
          <p:spPr>
            <a:xfrm>
              <a:off x="2626812" y="4082715"/>
              <a:ext cx="1952279" cy="1952279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Imagem 5" descr="Ícone&#10;&#10;Descrição gerada automaticamente">
              <a:extLst>
                <a:ext uri="{FF2B5EF4-FFF2-40B4-BE49-F238E27FC236}">
                  <a16:creationId xmlns:a16="http://schemas.microsoft.com/office/drawing/2014/main" id="{D7C084DD-DD72-436D-734E-D410ADD1E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106" y="4824582"/>
              <a:ext cx="757690" cy="344318"/>
            </a:xfrm>
            <a:prstGeom prst="rect">
              <a:avLst/>
            </a:prstGeom>
          </p:spPr>
        </p:pic>
        <p:sp>
          <p:nvSpPr>
            <p:cNvPr id="19" name="CaixaDeTexto 1">
              <a:extLst>
                <a:ext uri="{FF2B5EF4-FFF2-40B4-BE49-F238E27FC236}">
                  <a16:creationId xmlns:a16="http://schemas.microsoft.com/office/drawing/2014/main" id="{59CA16B4-7EA6-1441-E765-D13ACE619490}"/>
                </a:ext>
              </a:extLst>
            </p:cNvPr>
            <p:cNvSpPr txBox="1"/>
            <p:nvPr/>
          </p:nvSpPr>
          <p:spPr>
            <a:xfrm>
              <a:off x="2626812" y="5313544"/>
              <a:ext cx="1952280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5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EDUCAÇÃO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206D861E-443F-9C46-F57B-FEE73339CB23}"/>
              </a:ext>
            </a:extLst>
          </p:cNvPr>
          <p:cNvGrpSpPr/>
          <p:nvPr/>
        </p:nvGrpSpPr>
        <p:grpSpPr>
          <a:xfrm>
            <a:off x="5244463" y="3510342"/>
            <a:ext cx="1952280" cy="1952279"/>
            <a:chOff x="5295197" y="4082715"/>
            <a:chExt cx="1952280" cy="1952279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9D7D1337-CCA2-625D-9B32-691A3691100A}"/>
                </a:ext>
              </a:extLst>
            </p:cNvPr>
            <p:cNvSpPr/>
            <p:nvPr/>
          </p:nvSpPr>
          <p:spPr>
            <a:xfrm>
              <a:off x="5295198" y="4082715"/>
              <a:ext cx="1952279" cy="1952279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Imagem 21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BCBAE2F6-8506-5DA2-A1AA-165C54A26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6350" y="4851718"/>
              <a:ext cx="1449974" cy="276486"/>
            </a:xfrm>
            <a:prstGeom prst="rect">
              <a:avLst/>
            </a:prstGeom>
          </p:spPr>
        </p:pic>
        <p:sp>
          <p:nvSpPr>
            <p:cNvPr id="23" name="CaixaDeTexto 1">
              <a:extLst>
                <a:ext uri="{FF2B5EF4-FFF2-40B4-BE49-F238E27FC236}">
                  <a16:creationId xmlns:a16="http://schemas.microsoft.com/office/drawing/2014/main" id="{86D7C0A7-C6C7-D674-9854-C59DD7BDB6DA}"/>
                </a:ext>
              </a:extLst>
            </p:cNvPr>
            <p:cNvSpPr txBox="1"/>
            <p:nvPr/>
          </p:nvSpPr>
          <p:spPr>
            <a:xfrm>
              <a:off x="5295197" y="5313544"/>
              <a:ext cx="1952280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5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CONSULTORIA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3CECA05D-9AEC-2159-61F0-FEA9D0E66B3F}"/>
              </a:ext>
            </a:extLst>
          </p:cNvPr>
          <p:cNvGrpSpPr/>
          <p:nvPr/>
        </p:nvGrpSpPr>
        <p:grpSpPr>
          <a:xfrm>
            <a:off x="7660871" y="3510342"/>
            <a:ext cx="1955051" cy="1952279"/>
            <a:chOff x="7660871" y="3510342"/>
            <a:chExt cx="1955051" cy="1952279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3B0E2591-0556-D2C0-5DA4-C7AB0B4CA9BB}"/>
                </a:ext>
              </a:extLst>
            </p:cNvPr>
            <p:cNvSpPr/>
            <p:nvPr/>
          </p:nvSpPr>
          <p:spPr>
            <a:xfrm>
              <a:off x="7660871" y="3510342"/>
              <a:ext cx="1952279" cy="1952279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aixaDeTexto 1">
              <a:extLst>
                <a:ext uri="{FF2B5EF4-FFF2-40B4-BE49-F238E27FC236}">
                  <a16:creationId xmlns:a16="http://schemas.microsoft.com/office/drawing/2014/main" id="{AD4F661B-B1B4-3187-C799-B51884694B42}"/>
                </a:ext>
              </a:extLst>
            </p:cNvPr>
            <p:cNvSpPr txBox="1"/>
            <p:nvPr/>
          </p:nvSpPr>
          <p:spPr>
            <a:xfrm>
              <a:off x="7663642" y="4741171"/>
              <a:ext cx="1952280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5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SQUADS</a:t>
              </a:r>
            </a:p>
          </p:txBody>
        </p:sp>
        <p:pic>
          <p:nvPicPr>
            <p:cNvPr id="2" name="Gráfico 1">
              <a:extLst>
                <a:ext uri="{FF2B5EF4-FFF2-40B4-BE49-F238E27FC236}">
                  <a16:creationId xmlns:a16="http://schemas.microsoft.com/office/drawing/2014/main" id="{552A8428-EBB5-5A40-7704-454D8029B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04549" y="4252209"/>
              <a:ext cx="1264922" cy="344022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477357F4-5DC0-2F3D-615C-48F5E0882355}"/>
              </a:ext>
            </a:extLst>
          </p:cNvPr>
          <p:cNvSpPr txBox="1"/>
          <p:nvPr/>
        </p:nvSpPr>
        <p:spPr>
          <a:xfrm>
            <a:off x="1134533" y="1528050"/>
            <a:ext cx="9922934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>
                <a:latin typeface="Carbona Variable Regular ExtraB"/>
                <a:ea typeface="Carbona Variable Regular ExtraB" pitchFamily="2" charset="0"/>
                <a:cs typeface="Calibri"/>
              </a:rPr>
              <a:t>Somos parte de um</a:t>
            </a:r>
            <a:br>
              <a:rPr lang="pt-BR" sz="3600" b="1">
                <a:latin typeface="Carbona Variable Regular ExtraB"/>
                <a:ea typeface="Carbona Variable Regular ExtraB" pitchFamily="2" charset="0"/>
                <a:cs typeface="Calibri"/>
              </a:rPr>
            </a:br>
            <a:r>
              <a:rPr lang="pt-BR" sz="3600" b="1">
                <a:solidFill>
                  <a:srgbClr val="FFFFFF"/>
                </a:solidFill>
                <a:latin typeface="Carbona Variable Regular ExtraB"/>
                <a:ea typeface="Carbona Variable Regular ExtraB" pitchFamily="2" charset="0"/>
                <a:cs typeface="Calibri"/>
              </a:rPr>
              <a:t>ecossistema global com 10 anos de legado</a:t>
            </a:r>
            <a:br>
              <a:rPr lang="pt-BR" sz="3600" b="1">
                <a:solidFill>
                  <a:srgbClr val="FFFFFF"/>
                </a:solidFill>
                <a:latin typeface="Carbona Variable Regular ExtraB"/>
                <a:ea typeface="Carbona Variable Regular ExtraB" pitchFamily="2" charset="0"/>
                <a:cs typeface="Calibri"/>
              </a:rPr>
            </a:br>
            <a:r>
              <a:rPr lang="pt-BR" sz="3600" b="1">
                <a:latin typeface="Carbona Variable Regular ExtraB"/>
                <a:ea typeface="Carbona Variable Regular ExtraB" pitchFamily="2" charset="0"/>
                <a:cs typeface="Calibri"/>
              </a:rPr>
              <a:t>transformando pessoas e negócios</a:t>
            </a:r>
            <a:endParaRPr lang="pt-BR" sz="3600">
              <a:latin typeface="Carbona Variable Regular ExtraB"/>
              <a:ea typeface="Carbona Variable Regular ExtraB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324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71D8E99-42C4-E964-8BC9-AEED3264F51D}"/>
              </a:ext>
            </a:extLst>
          </p:cNvPr>
          <p:cNvSpPr txBox="1"/>
          <p:nvPr/>
        </p:nvSpPr>
        <p:spPr>
          <a:xfrm>
            <a:off x="428198" y="1997839"/>
            <a:ext cx="3924727" cy="286232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Estamos aqui para fazer com que sua empresa vença desafios continuamente.</a:t>
            </a:r>
          </a:p>
        </p:txBody>
      </p:sp>
    </p:spTree>
    <p:extLst>
      <p:ext uri="{BB962C8B-B14F-4D97-AF65-F5344CB8AC3E}">
        <p14:creationId xmlns:p14="http://schemas.microsoft.com/office/powerpoint/2010/main" val="4137911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C4EDF19-C7F1-2985-B201-8B055C51A3EC}"/>
              </a:ext>
            </a:extLst>
          </p:cNvPr>
          <p:cNvSpPr txBox="1"/>
          <p:nvPr/>
        </p:nvSpPr>
        <p:spPr>
          <a:xfrm>
            <a:off x="2560321" y="4087515"/>
            <a:ext cx="2819512" cy="12749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pt-BR" sz="12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Essa sinergia resulta em um serviço excepcional, onde cada detalhe é cuidadosamente considerado para oferecer uma experiência agradável e satisfatória para todos e todas.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DDCE76C-30E9-54C1-E9F9-235019CBFC7E}"/>
              </a:ext>
            </a:extLst>
          </p:cNvPr>
          <p:cNvSpPr txBox="1"/>
          <p:nvPr/>
        </p:nvSpPr>
        <p:spPr>
          <a:xfrm>
            <a:off x="2063033" y="1990588"/>
            <a:ext cx="3316800" cy="206210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>
                <a:solidFill>
                  <a:srgbClr val="191919"/>
                </a:solidFill>
                <a:latin typeface="Carbona Variable Regular Black"/>
                <a:cs typeface="Calibri"/>
              </a:rPr>
              <a:t>Nosso legado faz parte da história dos nossos clientes:</a:t>
            </a:r>
          </a:p>
        </p:txBody>
      </p:sp>
      <p:grpSp>
        <p:nvGrpSpPr>
          <p:cNvPr id="115" name="Agrupar 114">
            <a:extLst>
              <a:ext uri="{FF2B5EF4-FFF2-40B4-BE49-F238E27FC236}">
                <a16:creationId xmlns:a16="http://schemas.microsoft.com/office/drawing/2014/main" id="{6588BC7A-5893-B493-6CC0-2F47BF2F06C2}"/>
              </a:ext>
            </a:extLst>
          </p:cNvPr>
          <p:cNvGrpSpPr/>
          <p:nvPr/>
        </p:nvGrpSpPr>
        <p:grpSpPr>
          <a:xfrm>
            <a:off x="5564649" y="2145042"/>
            <a:ext cx="3770545" cy="3152481"/>
            <a:chOff x="5564649" y="2078540"/>
            <a:chExt cx="3770545" cy="3152481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E122868B-4127-1857-76F0-2A6C52CAEA07}"/>
                </a:ext>
              </a:extLst>
            </p:cNvPr>
            <p:cNvGrpSpPr/>
            <p:nvPr/>
          </p:nvGrpSpPr>
          <p:grpSpPr>
            <a:xfrm>
              <a:off x="5564649" y="2078540"/>
              <a:ext cx="589399" cy="589399"/>
              <a:chOff x="8595455" y="3862839"/>
              <a:chExt cx="993825" cy="993825"/>
            </a:xfrm>
          </p:grpSpPr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B69D8CEF-B860-403D-3EE3-09B20657ACDC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7D7CA73C-9E13-5D1A-6E94-08842E22C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16B283A8-0953-F57C-FECD-D52E72F47510}"/>
                </a:ext>
              </a:extLst>
            </p:cNvPr>
            <p:cNvGrpSpPr/>
            <p:nvPr/>
          </p:nvGrpSpPr>
          <p:grpSpPr>
            <a:xfrm>
              <a:off x="6203929" y="2078540"/>
              <a:ext cx="589399" cy="589399"/>
              <a:chOff x="8595455" y="3862839"/>
              <a:chExt cx="993825" cy="993825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480F6E87-370D-C671-6842-5E08A6A5CB27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01002B7C-03D3-13D6-6B38-CFE961642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EC7FD66D-B5B6-EA7C-3990-C2A4E8575E17}"/>
                </a:ext>
              </a:extLst>
            </p:cNvPr>
            <p:cNvGrpSpPr/>
            <p:nvPr/>
          </p:nvGrpSpPr>
          <p:grpSpPr>
            <a:xfrm>
              <a:off x="6837107" y="2078540"/>
              <a:ext cx="589399" cy="589399"/>
              <a:chOff x="8595455" y="3862839"/>
              <a:chExt cx="993825" cy="993825"/>
            </a:xfrm>
          </p:grpSpPr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6F5B3003-8519-63F3-CD40-643B7A2D41A9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16E9C132-FA85-DEA0-5597-DD994EBDF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039C60AF-E261-C1D8-58C4-13135496AC99}"/>
                </a:ext>
              </a:extLst>
            </p:cNvPr>
            <p:cNvGrpSpPr/>
            <p:nvPr/>
          </p:nvGrpSpPr>
          <p:grpSpPr>
            <a:xfrm>
              <a:off x="7473336" y="2078540"/>
              <a:ext cx="589399" cy="589399"/>
              <a:chOff x="8595455" y="3862839"/>
              <a:chExt cx="993825" cy="993825"/>
            </a:xfrm>
          </p:grpSpPr>
          <p:sp>
            <p:nvSpPr>
              <p:cNvPr id="21" name="Elipse 20">
                <a:extLst>
                  <a:ext uri="{FF2B5EF4-FFF2-40B4-BE49-F238E27FC236}">
                    <a16:creationId xmlns:a16="http://schemas.microsoft.com/office/drawing/2014/main" id="{04CA6B3D-192C-5CB2-BA6B-191A6BEA068D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71895D4-43B4-CBA3-6963-8E51CCC01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0EF4C522-C8E3-A9E5-5489-A16E49295B44}"/>
                </a:ext>
              </a:extLst>
            </p:cNvPr>
            <p:cNvGrpSpPr/>
            <p:nvPr/>
          </p:nvGrpSpPr>
          <p:grpSpPr>
            <a:xfrm>
              <a:off x="8106516" y="2078540"/>
              <a:ext cx="589399" cy="589399"/>
              <a:chOff x="8595455" y="3862839"/>
              <a:chExt cx="993825" cy="993825"/>
            </a:xfrm>
          </p:grpSpPr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957AF110-BF5F-3B61-4E95-ECAB44FBF17A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Imagem 34">
                <a:extLst>
                  <a:ext uri="{FF2B5EF4-FFF2-40B4-BE49-F238E27FC236}">
                    <a16:creationId xmlns:a16="http://schemas.microsoft.com/office/drawing/2014/main" id="{6FADDBF1-3F1D-2454-52BF-D029A6337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CA8B1A2B-03EF-4D32-658B-0D7EB060CA77}"/>
                </a:ext>
              </a:extLst>
            </p:cNvPr>
            <p:cNvGrpSpPr/>
            <p:nvPr/>
          </p:nvGrpSpPr>
          <p:grpSpPr>
            <a:xfrm>
              <a:off x="8745795" y="2078540"/>
              <a:ext cx="589399" cy="589399"/>
              <a:chOff x="8595455" y="3862839"/>
              <a:chExt cx="993825" cy="993825"/>
            </a:xfrm>
          </p:grpSpPr>
          <p:sp>
            <p:nvSpPr>
              <p:cNvPr id="37" name="Elipse 36">
                <a:extLst>
                  <a:ext uri="{FF2B5EF4-FFF2-40B4-BE49-F238E27FC236}">
                    <a16:creationId xmlns:a16="http://schemas.microsoft.com/office/drawing/2014/main" id="{B07681A1-FC62-C2AC-EF52-CDE3AA892D3B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" name="Imagem 37">
                <a:extLst>
                  <a:ext uri="{FF2B5EF4-FFF2-40B4-BE49-F238E27FC236}">
                    <a16:creationId xmlns:a16="http://schemas.microsoft.com/office/drawing/2014/main" id="{E32860CA-34D4-512E-CC01-B1B1EB97C0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BCFEA4DF-C3D1-9E28-2577-C4F356576BED}"/>
                </a:ext>
              </a:extLst>
            </p:cNvPr>
            <p:cNvGrpSpPr/>
            <p:nvPr/>
          </p:nvGrpSpPr>
          <p:grpSpPr>
            <a:xfrm>
              <a:off x="5564649" y="2716821"/>
              <a:ext cx="589398" cy="589399"/>
              <a:chOff x="8595456" y="3862838"/>
              <a:chExt cx="993824" cy="993825"/>
            </a:xfrm>
          </p:grpSpPr>
          <p:sp>
            <p:nvSpPr>
              <p:cNvPr id="40" name="Elipse 39">
                <a:extLst>
                  <a:ext uri="{FF2B5EF4-FFF2-40B4-BE49-F238E27FC236}">
                    <a16:creationId xmlns:a16="http://schemas.microsoft.com/office/drawing/2014/main" id="{A936EBF4-D6C4-A4C9-8423-4E732CA6D6F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Imagem 40">
                <a:extLst>
                  <a:ext uri="{FF2B5EF4-FFF2-40B4-BE49-F238E27FC236}">
                    <a16:creationId xmlns:a16="http://schemas.microsoft.com/office/drawing/2014/main" id="{E43B3817-2199-BD1E-BFF4-8D47371A34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6" y="3862838"/>
                <a:ext cx="993824" cy="993825"/>
              </a:xfrm>
              <a:prstGeom prst="rect">
                <a:avLst/>
              </a:prstGeom>
            </p:spPr>
          </p:pic>
        </p:grpSp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4F25AA47-7154-8CCE-428E-9A310B574DF4}"/>
                </a:ext>
              </a:extLst>
            </p:cNvPr>
            <p:cNvGrpSpPr/>
            <p:nvPr/>
          </p:nvGrpSpPr>
          <p:grpSpPr>
            <a:xfrm>
              <a:off x="6203929" y="2716822"/>
              <a:ext cx="589399" cy="589399"/>
              <a:chOff x="8595455" y="3862839"/>
              <a:chExt cx="993825" cy="993825"/>
            </a:xfrm>
          </p:grpSpPr>
          <p:sp>
            <p:nvSpPr>
              <p:cNvPr id="43" name="Elipse 42">
                <a:extLst>
                  <a:ext uri="{FF2B5EF4-FFF2-40B4-BE49-F238E27FC236}">
                    <a16:creationId xmlns:a16="http://schemas.microsoft.com/office/drawing/2014/main" id="{AE905999-285B-8154-2EA7-D6B96AA18116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Imagem 43">
                <a:extLst>
                  <a:ext uri="{FF2B5EF4-FFF2-40B4-BE49-F238E27FC236}">
                    <a16:creationId xmlns:a16="http://schemas.microsoft.com/office/drawing/2014/main" id="{1990A0BB-C81B-0379-3B39-DA81784A0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DBB1AF6C-0812-D661-3BAF-D1AE9AF13EF3}"/>
                </a:ext>
              </a:extLst>
            </p:cNvPr>
            <p:cNvGrpSpPr/>
            <p:nvPr/>
          </p:nvGrpSpPr>
          <p:grpSpPr>
            <a:xfrm>
              <a:off x="6837107" y="2716822"/>
              <a:ext cx="589399" cy="589399"/>
              <a:chOff x="8595455" y="3862839"/>
              <a:chExt cx="993825" cy="993825"/>
            </a:xfrm>
          </p:grpSpPr>
          <p:sp>
            <p:nvSpPr>
              <p:cNvPr id="46" name="Elipse 45">
                <a:extLst>
                  <a:ext uri="{FF2B5EF4-FFF2-40B4-BE49-F238E27FC236}">
                    <a16:creationId xmlns:a16="http://schemas.microsoft.com/office/drawing/2014/main" id="{2CE3F02F-D056-254A-C25A-8A1F1D46276B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7" name="Imagem 46">
                <a:extLst>
                  <a:ext uri="{FF2B5EF4-FFF2-40B4-BE49-F238E27FC236}">
                    <a16:creationId xmlns:a16="http://schemas.microsoft.com/office/drawing/2014/main" id="{7607B2EE-6705-3889-78AD-7AB7262E9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8303B017-DAF1-1296-6E18-83E5CAB62EDE}"/>
                </a:ext>
              </a:extLst>
            </p:cNvPr>
            <p:cNvGrpSpPr/>
            <p:nvPr/>
          </p:nvGrpSpPr>
          <p:grpSpPr>
            <a:xfrm>
              <a:off x="7473336" y="2716822"/>
              <a:ext cx="589399" cy="589399"/>
              <a:chOff x="8595455" y="3862839"/>
              <a:chExt cx="993825" cy="993825"/>
            </a:xfrm>
          </p:grpSpPr>
          <p:sp>
            <p:nvSpPr>
              <p:cNvPr id="49" name="Elipse 48">
                <a:extLst>
                  <a:ext uri="{FF2B5EF4-FFF2-40B4-BE49-F238E27FC236}">
                    <a16:creationId xmlns:a16="http://schemas.microsoft.com/office/drawing/2014/main" id="{4FD102A5-3357-C704-0D93-E53828608C7B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Imagem 49">
                <a:extLst>
                  <a:ext uri="{FF2B5EF4-FFF2-40B4-BE49-F238E27FC236}">
                    <a16:creationId xmlns:a16="http://schemas.microsoft.com/office/drawing/2014/main" id="{96DD1408-0F41-D699-156B-C7E5706B4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7C54D84B-9161-CE84-1392-ED8EC92C4824}"/>
                </a:ext>
              </a:extLst>
            </p:cNvPr>
            <p:cNvGrpSpPr/>
            <p:nvPr/>
          </p:nvGrpSpPr>
          <p:grpSpPr>
            <a:xfrm>
              <a:off x="8106516" y="2716822"/>
              <a:ext cx="589399" cy="589399"/>
              <a:chOff x="8595455" y="3862839"/>
              <a:chExt cx="993825" cy="993825"/>
            </a:xfrm>
          </p:grpSpPr>
          <p:sp>
            <p:nvSpPr>
              <p:cNvPr id="52" name="Elipse 51">
                <a:extLst>
                  <a:ext uri="{FF2B5EF4-FFF2-40B4-BE49-F238E27FC236}">
                    <a16:creationId xmlns:a16="http://schemas.microsoft.com/office/drawing/2014/main" id="{CEDABD21-EDD3-110A-74CE-EF7885BD113E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3" name="Imagem 52">
                <a:extLst>
                  <a:ext uri="{FF2B5EF4-FFF2-40B4-BE49-F238E27FC236}">
                    <a16:creationId xmlns:a16="http://schemas.microsoft.com/office/drawing/2014/main" id="{8EA50D93-54AE-E5E7-1319-754F718429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A5F90B9E-E401-10C9-69CD-3DAB4B7229B6}"/>
                </a:ext>
              </a:extLst>
            </p:cNvPr>
            <p:cNvGrpSpPr/>
            <p:nvPr/>
          </p:nvGrpSpPr>
          <p:grpSpPr>
            <a:xfrm>
              <a:off x="8745795" y="2716822"/>
              <a:ext cx="589399" cy="589399"/>
              <a:chOff x="8595455" y="3862839"/>
              <a:chExt cx="993825" cy="993825"/>
            </a:xfrm>
          </p:grpSpPr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B498B435-08F1-0B0A-2C0E-C442461E27ED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Imagem 55">
                <a:extLst>
                  <a:ext uri="{FF2B5EF4-FFF2-40B4-BE49-F238E27FC236}">
                    <a16:creationId xmlns:a16="http://schemas.microsoft.com/office/drawing/2014/main" id="{0743508C-01F0-EDBF-E7FB-C53B22F02E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EC31E21A-9066-2FA3-73A0-872BA1EC658D}"/>
                </a:ext>
              </a:extLst>
            </p:cNvPr>
            <p:cNvGrpSpPr/>
            <p:nvPr/>
          </p:nvGrpSpPr>
          <p:grpSpPr>
            <a:xfrm>
              <a:off x="5564649" y="3355104"/>
              <a:ext cx="589399" cy="589399"/>
              <a:chOff x="8595455" y="3862839"/>
              <a:chExt cx="993825" cy="993825"/>
            </a:xfrm>
          </p:grpSpPr>
          <p:sp>
            <p:nvSpPr>
              <p:cNvPr id="58" name="Elipse 57">
                <a:extLst>
                  <a:ext uri="{FF2B5EF4-FFF2-40B4-BE49-F238E27FC236}">
                    <a16:creationId xmlns:a16="http://schemas.microsoft.com/office/drawing/2014/main" id="{46FE7B3A-281C-8F1B-3CE1-60D74921E32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9" name="Imagem 58">
                <a:extLst>
                  <a:ext uri="{FF2B5EF4-FFF2-40B4-BE49-F238E27FC236}">
                    <a16:creationId xmlns:a16="http://schemas.microsoft.com/office/drawing/2014/main" id="{AFA0542C-09DF-D326-92A0-40020E7826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5EE0BFF3-9624-B0D0-3DEA-2B3384E89F19}"/>
                </a:ext>
              </a:extLst>
            </p:cNvPr>
            <p:cNvGrpSpPr/>
            <p:nvPr/>
          </p:nvGrpSpPr>
          <p:grpSpPr>
            <a:xfrm>
              <a:off x="6203929" y="3355104"/>
              <a:ext cx="589399" cy="589399"/>
              <a:chOff x="8595455" y="3862839"/>
              <a:chExt cx="993825" cy="993825"/>
            </a:xfrm>
          </p:grpSpPr>
          <p:sp>
            <p:nvSpPr>
              <p:cNvPr id="61" name="Elipse 60">
                <a:extLst>
                  <a:ext uri="{FF2B5EF4-FFF2-40B4-BE49-F238E27FC236}">
                    <a16:creationId xmlns:a16="http://schemas.microsoft.com/office/drawing/2014/main" id="{559CB788-D554-3521-B31C-B1790711623D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2" name="Imagem 61">
                <a:extLst>
                  <a:ext uri="{FF2B5EF4-FFF2-40B4-BE49-F238E27FC236}">
                    <a16:creationId xmlns:a16="http://schemas.microsoft.com/office/drawing/2014/main" id="{3BD20522-280A-3BD4-FBF8-6C89C943FF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237421C6-7C59-C69C-4C38-70522AAA5432}"/>
                </a:ext>
              </a:extLst>
            </p:cNvPr>
            <p:cNvGrpSpPr/>
            <p:nvPr/>
          </p:nvGrpSpPr>
          <p:grpSpPr>
            <a:xfrm>
              <a:off x="6837107" y="3355104"/>
              <a:ext cx="589399" cy="589399"/>
              <a:chOff x="8595455" y="3862839"/>
              <a:chExt cx="993825" cy="993825"/>
            </a:xfrm>
          </p:grpSpPr>
          <p:sp>
            <p:nvSpPr>
              <p:cNvPr id="64" name="Elipse 63">
                <a:extLst>
                  <a:ext uri="{FF2B5EF4-FFF2-40B4-BE49-F238E27FC236}">
                    <a16:creationId xmlns:a16="http://schemas.microsoft.com/office/drawing/2014/main" id="{7E6A04D1-6877-8792-E1DB-B39AFF54FE17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5" name="Imagem 64">
                <a:extLst>
                  <a:ext uri="{FF2B5EF4-FFF2-40B4-BE49-F238E27FC236}">
                    <a16:creationId xmlns:a16="http://schemas.microsoft.com/office/drawing/2014/main" id="{3B579F5B-01B9-CF61-D898-EEC9214B16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id="{1AD541DF-457D-53B3-5821-0AB3AC996052}"/>
                </a:ext>
              </a:extLst>
            </p:cNvPr>
            <p:cNvGrpSpPr/>
            <p:nvPr/>
          </p:nvGrpSpPr>
          <p:grpSpPr>
            <a:xfrm>
              <a:off x="7473336" y="3355104"/>
              <a:ext cx="558886" cy="589399"/>
              <a:chOff x="8621180" y="3862839"/>
              <a:chExt cx="942374" cy="993825"/>
            </a:xfrm>
          </p:grpSpPr>
          <p:sp>
            <p:nvSpPr>
              <p:cNvPr id="67" name="Elipse 66">
                <a:extLst>
                  <a:ext uri="{FF2B5EF4-FFF2-40B4-BE49-F238E27FC236}">
                    <a16:creationId xmlns:a16="http://schemas.microsoft.com/office/drawing/2014/main" id="{C80B29EC-CE10-F348-71CA-BD6D211A71CF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8" name="Imagem 67">
                <a:extLst>
                  <a:ext uri="{FF2B5EF4-FFF2-40B4-BE49-F238E27FC236}">
                    <a16:creationId xmlns:a16="http://schemas.microsoft.com/office/drawing/2014/main" id="{937BCA6B-E7C4-D9C6-6A11-55492D3EEB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28582" y="3862839"/>
                <a:ext cx="927569" cy="993825"/>
              </a:xfrm>
              <a:prstGeom prst="rect">
                <a:avLst/>
              </a:prstGeom>
            </p:spPr>
          </p:pic>
        </p:grp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id="{99D59CB6-5B3F-7905-F452-C503C0C4E647}"/>
                </a:ext>
              </a:extLst>
            </p:cNvPr>
            <p:cNvGrpSpPr/>
            <p:nvPr/>
          </p:nvGrpSpPr>
          <p:grpSpPr>
            <a:xfrm>
              <a:off x="8106516" y="3345475"/>
              <a:ext cx="589399" cy="589399"/>
              <a:chOff x="8595454" y="3862839"/>
              <a:chExt cx="993824" cy="993825"/>
            </a:xfrm>
          </p:grpSpPr>
          <p:sp>
            <p:nvSpPr>
              <p:cNvPr id="70" name="Elipse 69">
                <a:extLst>
                  <a:ext uri="{FF2B5EF4-FFF2-40B4-BE49-F238E27FC236}">
                    <a16:creationId xmlns:a16="http://schemas.microsoft.com/office/drawing/2014/main" id="{054C7F1C-E31C-75AE-9348-FD2B2AAEB0EC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1" name="Imagem 70">
                <a:extLst>
                  <a:ext uri="{FF2B5EF4-FFF2-40B4-BE49-F238E27FC236}">
                    <a16:creationId xmlns:a16="http://schemas.microsoft.com/office/drawing/2014/main" id="{EF14F573-A3B4-3798-C76D-BE4BF7D93E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4" y="3862839"/>
                <a:ext cx="993824" cy="993825"/>
              </a:xfrm>
              <a:prstGeom prst="rect">
                <a:avLst/>
              </a:prstGeom>
            </p:spPr>
          </p:pic>
        </p:grpSp>
        <p:grpSp>
          <p:nvGrpSpPr>
            <p:cNvPr id="75" name="Agrupar 74">
              <a:extLst>
                <a:ext uri="{FF2B5EF4-FFF2-40B4-BE49-F238E27FC236}">
                  <a16:creationId xmlns:a16="http://schemas.microsoft.com/office/drawing/2014/main" id="{D5E39909-EC05-7F14-EA36-8D4EEE4CAF40}"/>
                </a:ext>
              </a:extLst>
            </p:cNvPr>
            <p:cNvGrpSpPr/>
            <p:nvPr/>
          </p:nvGrpSpPr>
          <p:grpSpPr>
            <a:xfrm>
              <a:off x="5564649" y="3998535"/>
              <a:ext cx="589399" cy="589399"/>
              <a:chOff x="8595455" y="3862839"/>
              <a:chExt cx="993825" cy="993825"/>
            </a:xfrm>
          </p:grpSpPr>
          <p:sp>
            <p:nvSpPr>
              <p:cNvPr id="76" name="Elipse 75">
                <a:extLst>
                  <a:ext uri="{FF2B5EF4-FFF2-40B4-BE49-F238E27FC236}">
                    <a16:creationId xmlns:a16="http://schemas.microsoft.com/office/drawing/2014/main" id="{75EE794E-2412-BD58-89B4-22F3618D103D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7" name="Imagem 76">
                <a:extLst>
                  <a:ext uri="{FF2B5EF4-FFF2-40B4-BE49-F238E27FC236}">
                    <a16:creationId xmlns:a16="http://schemas.microsoft.com/office/drawing/2014/main" id="{DF78E9C9-9B74-5335-DE92-81D4822CF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68E9C4D5-C46A-469F-91A8-BF0879974265}"/>
                </a:ext>
              </a:extLst>
            </p:cNvPr>
            <p:cNvGrpSpPr/>
            <p:nvPr/>
          </p:nvGrpSpPr>
          <p:grpSpPr>
            <a:xfrm>
              <a:off x="6203929" y="3998535"/>
              <a:ext cx="589399" cy="589399"/>
              <a:chOff x="8595455" y="3862839"/>
              <a:chExt cx="993825" cy="993825"/>
            </a:xfrm>
          </p:grpSpPr>
          <p:sp>
            <p:nvSpPr>
              <p:cNvPr id="79" name="Elipse 78">
                <a:extLst>
                  <a:ext uri="{FF2B5EF4-FFF2-40B4-BE49-F238E27FC236}">
                    <a16:creationId xmlns:a16="http://schemas.microsoft.com/office/drawing/2014/main" id="{C16C033E-CCCB-2045-51A2-DDC25B17964C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0" name="Imagem 79">
                <a:extLst>
                  <a:ext uri="{FF2B5EF4-FFF2-40B4-BE49-F238E27FC236}">
                    <a16:creationId xmlns:a16="http://schemas.microsoft.com/office/drawing/2014/main" id="{B78E120A-7C37-5FEE-93F5-8D0AA3DB7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81" name="Agrupar 80">
              <a:extLst>
                <a:ext uri="{FF2B5EF4-FFF2-40B4-BE49-F238E27FC236}">
                  <a16:creationId xmlns:a16="http://schemas.microsoft.com/office/drawing/2014/main" id="{62F77D65-6058-4CC1-E653-658838C4CC92}"/>
                </a:ext>
              </a:extLst>
            </p:cNvPr>
            <p:cNvGrpSpPr/>
            <p:nvPr/>
          </p:nvGrpSpPr>
          <p:grpSpPr>
            <a:xfrm>
              <a:off x="6837107" y="3998535"/>
              <a:ext cx="589399" cy="589399"/>
              <a:chOff x="8595455" y="3862839"/>
              <a:chExt cx="993825" cy="993825"/>
            </a:xfrm>
          </p:grpSpPr>
          <p:sp>
            <p:nvSpPr>
              <p:cNvPr id="82" name="Elipse 81">
                <a:extLst>
                  <a:ext uri="{FF2B5EF4-FFF2-40B4-BE49-F238E27FC236}">
                    <a16:creationId xmlns:a16="http://schemas.microsoft.com/office/drawing/2014/main" id="{E667EB70-6E5D-2827-103B-B4DFBF96DF71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3" name="Imagem 82">
                <a:extLst>
                  <a:ext uri="{FF2B5EF4-FFF2-40B4-BE49-F238E27FC236}">
                    <a16:creationId xmlns:a16="http://schemas.microsoft.com/office/drawing/2014/main" id="{6632C033-7664-5010-7886-6E710F3984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84" name="Agrupar 83">
              <a:extLst>
                <a:ext uri="{FF2B5EF4-FFF2-40B4-BE49-F238E27FC236}">
                  <a16:creationId xmlns:a16="http://schemas.microsoft.com/office/drawing/2014/main" id="{44D11BE8-3271-3FD2-3715-97E39B188142}"/>
                </a:ext>
              </a:extLst>
            </p:cNvPr>
            <p:cNvGrpSpPr/>
            <p:nvPr/>
          </p:nvGrpSpPr>
          <p:grpSpPr>
            <a:xfrm>
              <a:off x="7473336" y="3998535"/>
              <a:ext cx="589399" cy="589399"/>
              <a:chOff x="8595455" y="3862839"/>
              <a:chExt cx="993825" cy="993825"/>
            </a:xfrm>
          </p:grpSpPr>
          <p:sp>
            <p:nvSpPr>
              <p:cNvPr id="85" name="Elipse 84">
                <a:extLst>
                  <a:ext uri="{FF2B5EF4-FFF2-40B4-BE49-F238E27FC236}">
                    <a16:creationId xmlns:a16="http://schemas.microsoft.com/office/drawing/2014/main" id="{ACA0DD8E-8114-07BA-2DAB-14AF0832266A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Imagem 85">
                <a:extLst>
                  <a:ext uri="{FF2B5EF4-FFF2-40B4-BE49-F238E27FC236}">
                    <a16:creationId xmlns:a16="http://schemas.microsoft.com/office/drawing/2014/main" id="{7A564897-4F28-C744-5EF0-3B16E28C3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id="{D3379748-404D-41DA-7122-8D6F7B81E356}"/>
                </a:ext>
              </a:extLst>
            </p:cNvPr>
            <p:cNvGrpSpPr/>
            <p:nvPr/>
          </p:nvGrpSpPr>
          <p:grpSpPr>
            <a:xfrm>
              <a:off x="8106516" y="3962742"/>
              <a:ext cx="589399" cy="589399"/>
              <a:chOff x="8595455" y="3862839"/>
              <a:chExt cx="993825" cy="993825"/>
            </a:xfrm>
          </p:grpSpPr>
          <p:sp>
            <p:nvSpPr>
              <p:cNvPr id="88" name="Elipse 87">
                <a:extLst>
                  <a:ext uri="{FF2B5EF4-FFF2-40B4-BE49-F238E27FC236}">
                    <a16:creationId xmlns:a16="http://schemas.microsoft.com/office/drawing/2014/main" id="{AF6E0600-EBFF-0813-300A-2B1DD9CBD080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9" name="Imagem 88">
                <a:extLst>
                  <a:ext uri="{FF2B5EF4-FFF2-40B4-BE49-F238E27FC236}">
                    <a16:creationId xmlns:a16="http://schemas.microsoft.com/office/drawing/2014/main" id="{C9C90D91-9E64-270C-4280-1D8879D9A2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90" name="Agrupar 89">
              <a:extLst>
                <a:ext uri="{FF2B5EF4-FFF2-40B4-BE49-F238E27FC236}">
                  <a16:creationId xmlns:a16="http://schemas.microsoft.com/office/drawing/2014/main" id="{BBAF364C-668B-FCAA-FBC6-1658910C5EEB}"/>
                </a:ext>
              </a:extLst>
            </p:cNvPr>
            <p:cNvGrpSpPr/>
            <p:nvPr/>
          </p:nvGrpSpPr>
          <p:grpSpPr>
            <a:xfrm>
              <a:off x="8745795" y="3998535"/>
              <a:ext cx="589399" cy="589399"/>
              <a:chOff x="8595455" y="3862839"/>
              <a:chExt cx="993825" cy="993825"/>
            </a:xfrm>
          </p:grpSpPr>
          <p:sp>
            <p:nvSpPr>
              <p:cNvPr id="91" name="Elipse 90">
                <a:extLst>
                  <a:ext uri="{FF2B5EF4-FFF2-40B4-BE49-F238E27FC236}">
                    <a16:creationId xmlns:a16="http://schemas.microsoft.com/office/drawing/2014/main" id="{87283C4F-9CE8-2DC4-1AEE-FA58A36E2A72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2" name="Imagem 91">
                <a:extLst>
                  <a:ext uri="{FF2B5EF4-FFF2-40B4-BE49-F238E27FC236}">
                    <a16:creationId xmlns:a16="http://schemas.microsoft.com/office/drawing/2014/main" id="{9B8DE658-3A3D-9753-95C7-81FB73C6B0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93" name="Agrupar 92">
              <a:extLst>
                <a:ext uri="{FF2B5EF4-FFF2-40B4-BE49-F238E27FC236}">
                  <a16:creationId xmlns:a16="http://schemas.microsoft.com/office/drawing/2014/main" id="{A9AF23AD-BB96-95AC-A326-28FA34B10FA4}"/>
                </a:ext>
              </a:extLst>
            </p:cNvPr>
            <p:cNvGrpSpPr/>
            <p:nvPr/>
          </p:nvGrpSpPr>
          <p:grpSpPr>
            <a:xfrm>
              <a:off x="5564649" y="4641622"/>
              <a:ext cx="589399" cy="589399"/>
              <a:chOff x="8595455" y="3862839"/>
              <a:chExt cx="993825" cy="993825"/>
            </a:xfrm>
          </p:grpSpPr>
          <p:sp>
            <p:nvSpPr>
              <p:cNvPr id="94" name="Elipse 93">
                <a:extLst>
                  <a:ext uri="{FF2B5EF4-FFF2-40B4-BE49-F238E27FC236}">
                    <a16:creationId xmlns:a16="http://schemas.microsoft.com/office/drawing/2014/main" id="{F645D1E8-B0D5-7D80-E6C6-56D2695F1BCD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5" name="Imagem 94">
                <a:extLst>
                  <a:ext uri="{FF2B5EF4-FFF2-40B4-BE49-F238E27FC236}">
                    <a16:creationId xmlns:a16="http://schemas.microsoft.com/office/drawing/2014/main" id="{11368AEA-C218-550A-EBDA-2B53804296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96" name="Agrupar 95">
              <a:extLst>
                <a:ext uri="{FF2B5EF4-FFF2-40B4-BE49-F238E27FC236}">
                  <a16:creationId xmlns:a16="http://schemas.microsoft.com/office/drawing/2014/main" id="{47E33B13-0BD7-674B-B63B-064B5E962FE2}"/>
                </a:ext>
              </a:extLst>
            </p:cNvPr>
            <p:cNvGrpSpPr/>
            <p:nvPr/>
          </p:nvGrpSpPr>
          <p:grpSpPr>
            <a:xfrm>
              <a:off x="6203929" y="4641622"/>
              <a:ext cx="589399" cy="589399"/>
              <a:chOff x="8595455" y="3862839"/>
              <a:chExt cx="993825" cy="993825"/>
            </a:xfrm>
          </p:grpSpPr>
          <p:sp>
            <p:nvSpPr>
              <p:cNvPr id="97" name="Elipse 96">
                <a:extLst>
                  <a:ext uri="{FF2B5EF4-FFF2-40B4-BE49-F238E27FC236}">
                    <a16:creationId xmlns:a16="http://schemas.microsoft.com/office/drawing/2014/main" id="{09766214-7DF3-7DD1-EC36-C53DCE1273DF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8" name="Imagem 97">
                <a:extLst>
                  <a:ext uri="{FF2B5EF4-FFF2-40B4-BE49-F238E27FC236}">
                    <a16:creationId xmlns:a16="http://schemas.microsoft.com/office/drawing/2014/main" id="{74BB378B-F727-5D42-F595-28396A473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99" name="Agrupar 98">
              <a:extLst>
                <a:ext uri="{FF2B5EF4-FFF2-40B4-BE49-F238E27FC236}">
                  <a16:creationId xmlns:a16="http://schemas.microsoft.com/office/drawing/2014/main" id="{C163E389-3A64-2626-C462-C6E09E028103}"/>
                </a:ext>
              </a:extLst>
            </p:cNvPr>
            <p:cNvGrpSpPr/>
            <p:nvPr/>
          </p:nvGrpSpPr>
          <p:grpSpPr>
            <a:xfrm>
              <a:off x="6837107" y="4641622"/>
              <a:ext cx="589399" cy="589399"/>
              <a:chOff x="8595455" y="3862839"/>
              <a:chExt cx="993825" cy="993825"/>
            </a:xfrm>
          </p:grpSpPr>
          <p:sp>
            <p:nvSpPr>
              <p:cNvPr id="100" name="Elipse 99">
                <a:extLst>
                  <a:ext uri="{FF2B5EF4-FFF2-40B4-BE49-F238E27FC236}">
                    <a16:creationId xmlns:a16="http://schemas.microsoft.com/office/drawing/2014/main" id="{E74B0534-7F4F-3059-1868-86AA0364746A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1" name="Imagem 100">
                <a:extLst>
                  <a:ext uri="{FF2B5EF4-FFF2-40B4-BE49-F238E27FC236}">
                    <a16:creationId xmlns:a16="http://schemas.microsoft.com/office/drawing/2014/main" id="{1B5235D1-6C78-7745-CE4F-8C26DD355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102" name="Agrupar 101">
              <a:extLst>
                <a:ext uri="{FF2B5EF4-FFF2-40B4-BE49-F238E27FC236}">
                  <a16:creationId xmlns:a16="http://schemas.microsoft.com/office/drawing/2014/main" id="{E3D4438D-873C-99C8-3248-9FE491008B6E}"/>
                </a:ext>
              </a:extLst>
            </p:cNvPr>
            <p:cNvGrpSpPr/>
            <p:nvPr/>
          </p:nvGrpSpPr>
          <p:grpSpPr>
            <a:xfrm>
              <a:off x="7473336" y="4641622"/>
              <a:ext cx="589399" cy="589399"/>
              <a:chOff x="8595455" y="3862839"/>
              <a:chExt cx="993825" cy="993825"/>
            </a:xfrm>
          </p:grpSpPr>
          <p:sp>
            <p:nvSpPr>
              <p:cNvPr id="103" name="Elipse 102">
                <a:extLst>
                  <a:ext uri="{FF2B5EF4-FFF2-40B4-BE49-F238E27FC236}">
                    <a16:creationId xmlns:a16="http://schemas.microsoft.com/office/drawing/2014/main" id="{7816E6F5-0CA0-A205-5457-13BD3B5D5630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4" name="Imagem 103">
                <a:extLst>
                  <a:ext uri="{FF2B5EF4-FFF2-40B4-BE49-F238E27FC236}">
                    <a16:creationId xmlns:a16="http://schemas.microsoft.com/office/drawing/2014/main" id="{968E6985-3E9D-6764-4D7A-AEBDA265B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105" name="Agrupar 104">
              <a:extLst>
                <a:ext uri="{FF2B5EF4-FFF2-40B4-BE49-F238E27FC236}">
                  <a16:creationId xmlns:a16="http://schemas.microsoft.com/office/drawing/2014/main" id="{BFB26B27-498C-39EC-CDBD-1FBF1E045874}"/>
                </a:ext>
              </a:extLst>
            </p:cNvPr>
            <p:cNvGrpSpPr/>
            <p:nvPr/>
          </p:nvGrpSpPr>
          <p:grpSpPr>
            <a:xfrm>
              <a:off x="8106516" y="4641622"/>
              <a:ext cx="589399" cy="589399"/>
              <a:chOff x="8595455" y="3862839"/>
              <a:chExt cx="993825" cy="993825"/>
            </a:xfrm>
          </p:grpSpPr>
          <p:sp>
            <p:nvSpPr>
              <p:cNvPr id="106" name="Elipse 105">
                <a:extLst>
                  <a:ext uri="{FF2B5EF4-FFF2-40B4-BE49-F238E27FC236}">
                    <a16:creationId xmlns:a16="http://schemas.microsoft.com/office/drawing/2014/main" id="{BB8A3401-1688-8F01-5B2B-E6AAC3E82D86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7" name="Imagem 106">
                <a:extLst>
                  <a:ext uri="{FF2B5EF4-FFF2-40B4-BE49-F238E27FC236}">
                    <a16:creationId xmlns:a16="http://schemas.microsoft.com/office/drawing/2014/main" id="{CAA9CA5C-B675-EB31-EE4D-F8EBF7C52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108" name="Agrupar 107">
              <a:extLst>
                <a:ext uri="{FF2B5EF4-FFF2-40B4-BE49-F238E27FC236}">
                  <a16:creationId xmlns:a16="http://schemas.microsoft.com/office/drawing/2014/main" id="{F00E5BB6-B49B-5195-7377-0E9384AFA007}"/>
                </a:ext>
              </a:extLst>
            </p:cNvPr>
            <p:cNvGrpSpPr/>
            <p:nvPr/>
          </p:nvGrpSpPr>
          <p:grpSpPr>
            <a:xfrm>
              <a:off x="8745795" y="4641622"/>
              <a:ext cx="589399" cy="589399"/>
              <a:chOff x="8595455" y="3862839"/>
              <a:chExt cx="993825" cy="993825"/>
            </a:xfrm>
          </p:grpSpPr>
          <p:sp>
            <p:nvSpPr>
              <p:cNvPr id="109" name="Elipse 108">
                <a:extLst>
                  <a:ext uri="{FF2B5EF4-FFF2-40B4-BE49-F238E27FC236}">
                    <a16:creationId xmlns:a16="http://schemas.microsoft.com/office/drawing/2014/main" id="{42A0C3C1-6247-8CC3-6D7F-DBB9EC922272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0" name="Imagem 109">
                <a:extLst>
                  <a:ext uri="{FF2B5EF4-FFF2-40B4-BE49-F238E27FC236}">
                    <a16:creationId xmlns:a16="http://schemas.microsoft.com/office/drawing/2014/main" id="{1A9DD6BB-D778-9F64-2DE2-97EF38446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111" name="Agrupar 110">
              <a:extLst>
                <a:ext uri="{FF2B5EF4-FFF2-40B4-BE49-F238E27FC236}">
                  <a16:creationId xmlns:a16="http://schemas.microsoft.com/office/drawing/2014/main" id="{23392CE1-21F2-737B-3D65-A4F4278992CE}"/>
                </a:ext>
              </a:extLst>
            </p:cNvPr>
            <p:cNvGrpSpPr/>
            <p:nvPr/>
          </p:nvGrpSpPr>
          <p:grpSpPr>
            <a:xfrm>
              <a:off x="8745795" y="3355104"/>
              <a:ext cx="589399" cy="589399"/>
              <a:chOff x="8595454" y="3862839"/>
              <a:chExt cx="993824" cy="993825"/>
            </a:xfrm>
          </p:grpSpPr>
          <p:sp>
            <p:nvSpPr>
              <p:cNvPr id="112" name="Elipse 111">
                <a:extLst>
                  <a:ext uri="{FF2B5EF4-FFF2-40B4-BE49-F238E27FC236}">
                    <a16:creationId xmlns:a16="http://schemas.microsoft.com/office/drawing/2014/main" id="{ED0ABC0C-F514-CF78-3F54-0E3A13D713B6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3" name="Imagem 112">
                <a:extLst>
                  <a:ext uri="{FF2B5EF4-FFF2-40B4-BE49-F238E27FC236}">
                    <a16:creationId xmlns:a16="http://schemas.microsoft.com/office/drawing/2014/main" id="{0E28D1EE-91A3-3964-7325-9F55017607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4" y="3862839"/>
                <a:ext cx="993824" cy="9938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9412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7C465BD-15F5-5F5A-E92E-12CAE11AAF3F}"/>
              </a:ext>
            </a:extLst>
          </p:cNvPr>
          <p:cNvSpPr txBox="1"/>
          <p:nvPr/>
        </p:nvSpPr>
        <p:spPr>
          <a:xfrm>
            <a:off x="244152" y="440249"/>
            <a:ext cx="5569419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Garantimos resultados de negócios alinhados à sua estratégia.</a:t>
            </a:r>
            <a:endParaRPr lang="pt-BR" sz="3600">
              <a:solidFill>
                <a:schemeClr val="bg1"/>
              </a:solidFill>
              <a:latin typeface="Carbona Variable Regular"/>
              <a:ea typeface="Carbona Variable Regular" pitchFamily="2" charset="0"/>
              <a:cs typeface="Calibri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99696C5D-1743-1D54-0C83-0555981FDECE}"/>
              </a:ext>
            </a:extLst>
          </p:cNvPr>
          <p:cNvSpPr/>
          <p:nvPr/>
        </p:nvSpPr>
        <p:spPr>
          <a:xfrm>
            <a:off x="244153" y="4430629"/>
            <a:ext cx="2399088" cy="2094948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4  dias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para lançar</a:t>
            </a:r>
          </a:p>
          <a:p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novo produto </a:t>
            </a:r>
            <a:endParaRPr lang="pt-BR" sz="16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E14A5C9-9986-AF3B-815E-15AE73FB4BB2}"/>
              </a:ext>
            </a:extLst>
          </p:cNvPr>
          <p:cNvSpPr/>
          <p:nvPr/>
        </p:nvSpPr>
        <p:spPr>
          <a:xfrm>
            <a:off x="3209710" y="2605681"/>
            <a:ext cx="2807023" cy="1648693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automatização de processos de </a:t>
            </a:r>
            <a:r>
              <a:rPr lang="pt-BR" sz="120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deploy</a:t>
            </a: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em 1 ano</a:t>
            </a:r>
            <a:endParaRPr lang="en-US" sz="1600">
              <a:solidFill>
                <a:srgbClr val="191919"/>
              </a:solidFill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7BAA986-D6DA-BC50-ADDB-CE334058C1DF}"/>
              </a:ext>
            </a:extLst>
          </p:cNvPr>
          <p:cNvSpPr/>
          <p:nvPr/>
        </p:nvSpPr>
        <p:spPr>
          <a:xfrm>
            <a:off x="244152" y="2605681"/>
            <a:ext cx="2807023" cy="1648693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125%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resultado do </a:t>
            </a:r>
            <a:r>
              <a:rPr lang="pt-BR" sz="120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Ebtida</a:t>
            </a: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com relação a meta estabelecida</a:t>
            </a:r>
            <a:endParaRPr lang="en-US" sz="1200">
              <a:solidFill>
                <a:srgbClr val="191919"/>
              </a:solidFill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472DD71-B319-3462-8576-E34234CC85ED}"/>
              </a:ext>
            </a:extLst>
          </p:cNvPr>
          <p:cNvSpPr>
            <a:spLocks/>
          </p:cNvSpPr>
          <p:nvPr/>
        </p:nvSpPr>
        <p:spPr>
          <a:xfrm>
            <a:off x="6175268" y="2605681"/>
            <a:ext cx="2807023" cy="1648693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+40%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produtividade</a:t>
            </a:r>
          </a:p>
          <a:p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 time</a:t>
            </a:r>
            <a:endParaRPr lang="en-US" sz="1200">
              <a:solidFill>
                <a:srgbClr val="191919"/>
              </a:solidFill>
            </a:endParaRP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58860BF-8316-7386-3506-8BCCD2200AD4}"/>
              </a:ext>
            </a:extLst>
          </p:cNvPr>
          <p:cNvSpPr>
            <a:spLocks/>
          </p:cNvSpPr>
          <p:nvPr/>
        </p:nvSpPr>
        <p:spPr>
          <a:xfrm>
            <a:off x="5737754" y="4431385"/>
            <a:ext cx="2807023" cy="209494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+76%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tempo dedicado a atividades core</a:t>
            </a:r>
            <a:br>
              <a:rPr lang="pt-BR" sz="12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br>
              <a:rPr lang="pt-BR" sz="12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+34%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entregas de fatias de valor</a:t>
            </a:r>
            <a:endParaRPr lang="pt-BR" sz="1600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FFEF681-0A10-0BC3-BE6F-8C8D8299AE9F}"/>
              </a:ext>
            </a:extLst>
          </p:cNvPr>
          <p:cNvSpPr/>
          <p:nvPr/>
        </p:nvSpPr>
        <p:spPr>
          <a:xfrm>
            <a:off x="9140096" y="2606602"/>
            <a:ext cx="2807023" cy="1648085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4x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mais produtividade</a:t>
            </a:r>
          </a:p>
          <a:p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 time </a:t>
            </a:r>
            <a:endParaRPr lang="pt-BR" sz="16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87DF46BB-E872-628D-E6DE-B809A9A3A5DD}"/>
              </a:ext>
            </a:extLst>
          </p:cNvPr>
          <p:cNvSpPr/>
          <p:nvPr/>
        </p:nvSpPr>
        <p:spPr>
          <a:xfrm>
            <a:off x="2785264" y="4430630"/>
            <a:ext cx="2810467" cy="209494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R$1 mi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economia em 6 meses</a:t>
            </a:r>
            <a:br>
              <a:rPr lang="pt-BR" sz="12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br>
              <a:rPr lang="pt-BR" sz="12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+82%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contas novas no canal digital</a:t>
            </a:r>
            <a:endParaRPr lang="pt-BR" sz="16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B47A97F-0200-A73E-4126-2D69029AC2FF}"/>
              </a:ext>
            </a:extLst>
          </p:cNvPr>
          <p:cNvSpPr/>
          <p:nvPr/>
        </p:nvSpPr>
        <p:spPr>
          <a:xfrm>
            <a:off x="8686800" y="4430629"/>
            <a:ext cx="3260320" cy="209494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t"/>
          <a:lstStyle/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+100%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superação de</a:t>
            </a:r>
          </a:p>
          <a:p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meta </a:t>
            </a:r>
            <a:r>
              <a:rPr lang="pt-BR" sz="120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share</a:t>
            </a: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gain</a:t>
            </a:r>
            <a:br>
              <a:rPr lang="pt-BR" sz="12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endParaRPr lang="pt-BR" sz="12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12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12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12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12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4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+90%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1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colaboradores satisfeitos com o ágil</a:t>
            </a:r>
          </a:p>
          <a:p>
            <a:endParaRPr lang="pt-BR" sz="4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4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4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endParaRPr lang="pt-BR" sz="400">
              <a:solidFill>
                <a:srgbClr val="FF234B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r>
              <a:rPr lang="pt-BR" sz="2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+8%</a:t>
            </a:r>
            <a:br>
              <a:rPr lang="pt-BR" sz="12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vendas no ano</a:t>
            </a:r>
          </a:p>
          <a:p>
            <a:r>
              <a:rPr lang="pt-BR" sz="12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2020</a:t>
            </a:r>
            <a:endParaRPr lang="pt-BR" sz="1600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 panose="020F0502020204030204"/>
            </a:endParaRPr>
          </a:p>
        </p:txBody>
      </p:sp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47F095D7-C8FB-188D-9C20-9ECF6A5547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t="23056" r="15842" b="23056"/>
          <a:stretch/>
        </p:blipFill>
        <p:spPr>
          <a:xfrm>
            <a:off x="6243287" y="3606974"/>
            <a:ext cx="795529" cy="607600"/>
          </a:xfrm>
          <a:prstGeom prst="rect">
            <a:avLst/>
          </a:prstGeom>
        </p:spPr>
      </p:pic>
      <p:pic>
        <p:nvPicPr>
          <p:cNvPr id="7" name="Imagem 6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F2F2C029-7762-97C6-FF21-F54CF939FB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2" t="26109" r="16512" b="26109"/>
          <a:stretch/>
        </p:blipFill>
        <p:spPr>
          <a:xfrm>
            <a:off x="8822695" y="6039154"/>
            <a:ext cx="634802" cy="452872"/>
          </a:xfrm>
          <a:prstGeom prst="rect">
            <a:avLst/>
          </a:prstGeom>
        </p:spPr>
      </p:pic>
      <p:pic>
        <p:nvPicPr>
          <p:cNvPr id="9" name="Imagem 8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D2D4001E-64FC-63C1-4025-E1E6134647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26109" r="14333" b="26109"/>
          <a:stretch/>
        </p:blipFill>
        <p:spPr>
          <a:xfrm>
            <a:off x="5822785" y="5957191"/>
            <a:ext cx="804305" cy="538738"/>
          </a:xfrm>
          <a:prstGeom prst="rect">
            <a:avLst/>
          </a:prstGeom>
        </p:spPr>
      </p:pic>
      <p:pic>
        <p:nvPicPr>
          <p:cNvPr id="11" name="Imagem 10" descr="Ícone&#10;&#10;Descrição gerada automaticamente com confiança média">
            <a:extLst>
              <a:ext uri="{FF2B5EF4-FFF2-40B4-BE49-F238E27FC236}">
                <a16:creationId xmlns:a16="http://schemas.microsoft.com/office/drawing/2014/main" id="{69CBC491-6463-74B8-8EB3-D6884523CF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7" b="23367"/>
          <a:stretch/>
        </p:blipFill>
        <p:spPr>
          <a:xfrm>
            <a:off x="9190283" y="3701252"/>
            <a:ext cx="955271" cy="508833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0D9FB64D-E1A2-BD9E-2E09-2BDD49148D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5" t="20433" r="16595" b="20433"/>
          <a:stretch/>
        </p:blipFill>
        <p:spPr>
          <a:xfrm>
            <a:off x="2833060" y="5816146"/>
            <a:ext cx="753300" cy="666754"/>
          </a:xfrm>
          <a:prstGeom prst="rect">
            <a:avLst/>
          </a:prstGeom>
        </p:spPr>
      </p:pic>
      <p:pic>
        <p:nvPicPr>
          <p:cNvPr id="22" name="Imagem 21" descr="Logotipo&#10;&#10;Descrição gerada automaticamente">
            <a:extLst>
              <a:ext uri="{FF2B5EF4-FFF2-40B4-BE49-F238E27FC236}">
                <a16:creationId xmlns:a16="http://schemas.microsoft.com/office/drawing/2014/main" id="{434EA46C-708B-A52F-082B-6F5966FF3A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9" b="26109"/>
          <a:stretch/>
        </p:blipFill>
        <p:spPr>
          <a:xfrm>
            <a:off x="289304" y="5936753"/>
            <a:ext cx="1127515" cy="538738"/>
          </a:xfrm>
          <a:prstGeom prst="rect">
            <a:avLst/>
          </a:prstGeom>
        </p:spPr>
      </p:pic>
      <p:pic>
        <p:nvPicPr>
          <p:cNvPr id="25" name="Imagem 24" descr="Uma imagem contendo Logotipo&#10;&#10;Descrição gerada automaticamente">
            <a:extLst>
              <a:ext uri="{FF2B5EF4-FFF2-40B4-BE49-F238E27FC236}">
                <a16:creationId xmlns:a16="http://schemas.microsoft.com/office/drawing/2014/main" id="{5CED713B-66DC-82F6-0818-4A6F4290CC5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29" b="31029"/>
          <a:stretch/>
        </p:blipFill>
        <p:spPr>
          <a:xfrm>
            <a:off x="289304" y="3781734"/>
            <a:ext cx="1118841" cy="424519"/>
          </a:xfrm>
          <a:prstGeom prst="rect">
            <a:avLst/>
          </a:prstGeom>
        </p:spPr>
      </p:pic>
      <p:pic>
        <p:nvPicPr>
          <p:cNvPr id="29" name="Imagem 28" descr="Diagrama&#10;&#10;Descrição gerada automaticamente">
            <a:extLst>
              <a:ext uri="{FF2B5EF4-FFF2-40B4-BE49-F238E27FC236}">
                <a16:creationId xmlns:a16="http://schemas.microsoft.com/office/drawing/2014/main" id="{06CC07E5-2DAF-C344-9985-53DB80F74D0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45" b="32845"/>
          <a:stretch/>
        </p:blipFill>
        <p:spPr>
          <a:xfrm>
            <a:off x="3314207" y="3797392"/>
            <a:ext cx="1127515" cy="38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7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23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m 51" descr="Imagem em preto e branco&#10;&#10;Descrição gerada automaticamente">
            <a:extLst>
              <a:ext uri="{FF2B5EF4-FFF2-40B4-BE49-F238E27FC236}">
                <a16:creationId xmlns:a16="http://schemas.microsoft.com/office/drawing/2014/main" id="{6ED99B10-602C-F96A-65BA-1CC45EC77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9727">
            <a:off x="7799941" y="-1139349"/>
            <a:ext cx="5270423" cy="3463420"/>
          </a:xfrm>
          <a:prstGeom prst="rect">
            <a:avLst/>
          </a:prstGeom>
        </p:spPr>
      </p:pic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05EACEFB-9503-C70B-AA98-68527740D910}"/>
              </a:ext>
            </a:extLst>
          </p:cNvPr>
          <p:cNvSpPr/>
          <p:nvPr/>
        </p:nvSpPr>
        <p:spPr>
          <a:xfrm>
            <a:off x="5281246" y="2922293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Itaú Unibanco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406286F6-B015-E220-8096-5CAF79CEC6C7}"/>
              </a:ext>
            </a:extLst>
          </p:cNvPr>
          <p:cNvSpPr/>
          <p:nvPr/>
        </p:nvSpPr>
        <p:spPr>
          <a:xfrm>
            <a:off x="5281246" y="3681851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Banco do Brasil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62C12A5B-3B4B-1635-6D3E-CBE6A40F0DE1}"/>
              </a:ext>
            </a:extLst>
          </p:cNvPr>
          <p:cNvSpPr/>
          <p:nvPr/>
        </p:nvSpPr>
        <p:spPr>
          <a:xfrm>
            <a:off x="5281245" y="4441409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Bradesco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101D22FA-39D0-3167-651D-DD8D31B6C09B}"/>
              </a:ext>
            </a:extLst>
          </p:cNvPr>
          <p:cNvSpPr/>
          <p:nvPr/>
        </p:nvSpPr>
        <p:spPr>
          <a:xfrm>
            <a:off x="5271476" y="5226854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BTG Pactual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67D45404-D766-6A12-F3C4-75F185E425D2}"/>
              </a:ext>
            </a:extLst>
          </p:cNvPr>
          <p:cNvSpPr/>
          <p:nvPr/>
        </p:nvSpPr>
        <p:spPr>
          <a:xfrm>
            <a:off x="8559309" y="2941831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XP Inc.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BA6286EA-E3DB-66F5-B94F-7D152409918C}"/>
              </a:ext>
            </a:extLst>
          </p:cNvPr>
          <p:cNvSpPr/>
          <p:nvPr/>
        </p:nvSpPr>
        <p:spPr>
          <a:xfrm>
            <a:off x="8559308" y="3730855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Cielo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7203E850-C7A3-4E8F-5FD0-9B58860360C2}"/>
              </a:ext>
            </a:extLst>
          </p:cNvPr>
          <p:cNvSpPr/>
          <p:nvPr/>
        </p:nvSpPr>
        <p:spPr>
          <a:xfrm>
            <a:off x="8559309" y="4490412"/>
            <a:ext cx="2471615" cy="537307"/>
          </a:xfrm>
          <a:prstGeom prst="roundRect">
            <a:avLst/>
          </a:prstGeom>
          <a:noFill/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PagSeguro</a:t>
            </a:r>
            <a:endParaRPr lang="pt-BR" b="1"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8F4D3B-9267-10D3-D1DD-EB09FD5B0044}"/>
              </a:ext>
            </a:extLst>
          </p:cNvPr>
          <p:cNvSpPr txBox="1"/>
          <p:nvPr/>
        </p:nvSpPr>
        <p:spPr>
          <a:xfrm>
            <a:off x="910489" y="5141342"/>
            <a:ext cx="3374292" cy="8463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500">
                <a:solidFill>
                  <a:srgbClr val="00FFE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Pesquisa</a:t>
            </a:r>
            <a:r>
              <a:rPr lang="pt-BR" sz="1500">
                <a:solidFill>
                  <a:srgbClr val="00FFE1"/>
                </a:solidFill>
                <a:latin typeface="Carbona Variable Regular Medium"/>
                <a:ea typeface="Carbona Variable Regular Medium" pitchFamily="2" charset="0"/>
                <a:cs typeface="+mn-lt"/>
              </a:rPr>
              <a:t> Ranking Valor 1000  </a:t>
            </a:r>
            <a:br>
              <a:rPr lang="pt-BR" sz="1500">
                <a:latin typeface="Carbona Variable Regular Medium" pitchFamily="2" charset="0"/>
                <a:ea typeface="Carbona Variable Regular Medium" pitchFamily="2" charset="0"/>
                <a:cs typeface="+mn-lt"/>
              </a:rPr>
            </a:br>
            <a:r>
              <a:rPr lang="pt-BR" sz="1500">
                <a:solidFill>
                  <a:srgbClr val="00FFE1"/>
                </a:solidFill>
                <a:latin typeface="Carbona Variable Regular Medium"/>
                <a:ea typeface="Carbona Variable Regular Medium" pitchFamily="2" charset="0"/>
                <a:cs typeface="+mn-lt"/>
              </a:rPr>
              <a:t>Valor Econômico - 2021</a:t>
            </a:r>
            <a:endParaRPr lang="pt-BR" sz="1500">
              <a:solidFill>
                <a:srgbClr val="00FFE1"/>
              </a:solidFill>
              <a:latin typeface="Carbona Variable Regular Medium"/>
              <a:ea typeface="Carbona Variable Regular Medium" pitchFamily="2" charset="0"/>
              <a:cs typeface="Calibri" panose="020F0502020204030204"/>
            </a:endParaRPr>
          </a:p>
          <a:p>
            <a:br>
              <a:rPr lang="pt-BR" sz="900">
                <a:latin typeface="Carbona Variable Regular Medium" pitchFamily="2" charset="0"/>
                <a:ea typeface="Carbona Variable Regular Medium" pitchFamily="2" charset="0"/>
                <a:cs typeface="Segoe UI"/>
              </a:rPr>
            </a:br>
            <a:r>
              <a:rPr lang="pt-BR" sz="1000">
                <a:solidFill>
                  <a:srgbClr val="FFE100"/>
                </a:solidFill>
                <a:latin typeface="Carbona Variable Regular Medium"/>
                <a:ea typeface="Carbona Variable Regular Medium" pitchFamily="2" charset="0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http://infograficos.valor.globo.com/valor1000/2022</a:t>
            </a:r>
            <a:endParaRPr lang="pt-BR" sz="1000">
              <a:solidFill>
                <a:srgbClr val="FFE100"/>
              </a:solidFill>
              <a:latin typeface="Carbona Variable Regular Medium"/>
              <a:ea typeface="Carbona Variable Regular Medium" pitchFamily="2" charset="0"/>
            </a:endParaRP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D89356C7-5D1F-8735-B2AC-B441B9EAC935}"/>
              </a:ext>
            </a:extLst>
          </p:cNvPr>
          <p:cNvCxnSpPr>
            <a:cxnSpLocks/>
          </p:cNvCxnSpPr>
          <p:nvPr/>
        </p:nvCxnSpPr>
        <p:spPr>
          <a:xfrm>
            <a:off x="734642" y="2693336"/>
            <a:ext cx="0" cy="3308465"/>
          </a:xfrm>
          <a:prstGeom prst="line">
            <a:avLst/>
          </a:prstGeom>
          <a:ln w="28575">
            <a:solidFill>
              <a:srgbClr val="FFE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E92EFD8-2321-2D7C-8316-FA108E6FB601}"/>
              </a:ext>
            </a:extLst>
          </p:cNvPr>
          <p:cNvSpPr txBox="1"/>
          <p:nvPr/>
        </p:nvSpPr>
        <p:spPr>
          <a:xfrm>
            <a:off x="583527" y="553161"/>
            <a:ext cx="5097605" cy="206210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>
                <a:solidFill>
                  <a:srgbClr val="191919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7 DAS MAIORES EMPRESAS DO MERCADO FINANCEIRO SÃO NOSSOS CLIENTES</a:t>
            </a:r>
            <a:endParaRPr lang="pt-BR" sz="3200" b="1" dirty="0">
              <a:solidFill>
                <a:srgbClr val="191919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22521A57-3639-F84D-24A8-222B20FFFD31}"/>
              </a:ext>
            </a:extLst>
          </p:cNvPr>
          <p:cNvSpPr/>
          <p:nvPr/>
        </p:nvSpPr>
        <p:spPr>
          <a:xfrm>
            <a:off x="5281246" y="2922293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Itaú Unibanco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173F6804-1F6D-1BF2-0659-FA050DC54711}"/>
              </a:ext>
            </a:extLst>
          </p:cNvPr>
          <p:cNvSpPr/>
          <p:nvPr/>
        </p:nvSpPr>
        <p:spPr>
          <a:xfrm>
            <a:off x="5281246" y="3681851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Banco do Brasil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8488F9F6-BD95-5B6A-A408-2CC9D4F93B94}"/>
              </a:ext>
            </a:extLst>
          </p:cNvPr>
          <p:cNvSpPr/>
          <p:nvPr/>
        </p:nvSpPr>
        <p:spPr>
          <a:xfrm>
            <a:off x="5281245" y="4441409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Bradesco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id="{F9C2F0E1-F2B6-EE7B-DAEA-24A89EE49FB9}"/>
              </a:ext>
            </a:extLst>
          </p:cNvPr>
          <p:cNvSpPr/>
          <p:nvPr/>
        </p:nvSpPr>
        <p:spPr>
          <a:xfrm>
            <a:off x="5271476" y="5226854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BTG Pactual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57FB7BDA-BF2A-EC76-3708-136CD90B3E93}"/>
              </a:ext>
            </a:extLst>
          </p:cNvPr>
          <p:cNvSpPr/>
          <p:nvPr/>
        </p:nvSpPr>
        <p:spPr>
          <a:xfrm>
            <a:off x="8559309" y="2941831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XP Inc.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2057CDAB-40DB-9A41-1BFB-B5111B98D64B}"/>
              </a:ext>
            </a:extLst>
          </p:cNvPr>
          <p:cNvSpPr/>
          <p:nvPr/>
        </p:nvSpPr>
        <p:spPr>
          <a:xfrm>
            <a:off x="8559308" y="3730855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Cielo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FA380294-715E-4847-FFA8-E89318DA4B44}"/>
              </a:ext>
            </a:extLst>
          </p:cNvPr>
          <p:cNvSpPr/>
          <p:nvPr/>
        </p:nvSpPr>
        <p:spPr>
          <a:xfrm>
            <a:off x="8559309" y="4490412"/>
            <a:ext cx="2471615" cy="537307"/>
          </a:xfrm>
          <a:prstGeom prst="roundRect">
            <a:avLst/>
          </a:prstGeom>
          <a:solidFill>
            <a:srgbClr val="FFE100"/>
          </a:solidFill>
          <a:ln>
            <a:solidFill>
              <a:srgbClr val="FFE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PagSeguro</a:t>
            </a:r>
            <a:endParaRPr lang="pt-BR" b="1">
              <a:solidFill>
                <a:srgbClr val="191919"/>
              </a:solidFill>
              <a:latin typeface="Carbona Variable Regular Medium" pitchFamily="2" charset="0"/>
              <a:ea typeface="Carbona Variable Regular Medium" pitchFamily="2" charset="0"/>
            </a:endParaRP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7C9C7580-9DD3-2E7E-1CD2-110983EB6920}"/>
              </a:ext>
            </a:extLst>
          </p:cNvPr>
          <p:cNvGrpSpPr/>
          <p:nvPr/>
        </p:nvGrpSpPr>
        <p:grpSpPr>
          <a:xfrm>
            <a:off x="7545326" y="2783247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92" name="Elipse 91">
              <a:extLst>
                <a:ext uri="{FF2B5EF4-FFF2-40B4-BE49-F238E27FC236}">
                  <a16:creationId xmlns:a16="http://schemas.microsoft.com/office/drawing/2014/main" id="{4D97EC6C-C72D-DFBE-414C-01D58830768C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Agrupar 92">
              <a:extLst>
                <a:ext uri="{FF2B5EF4-FFF2-40B4-BE49-F238E27FC236}">
                  <a16:creationId xmlns:a16="http://schemas.microsoft.com/office/drawing/2014/main" id="{A73AE485-32E1-7D54-714C-3AD77137D61F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94" name="Retângulo 93">
                <a:extLst>
                  <a:ext uri="{FF2B5EF4-FFF2-40B4-BE49-F238E27FC236}">
                    <a16:creationId xmlns:a16="http://schemas.microsoft.com/office/drawing/2014/main" id="{60113DA6-1871-7695-CBD3-DA871AAEEA2D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tângulo 94">
                <a:extLst>
                  <a:ext uri="{FF2B5EF4-FFF2-40B4-BE49-F238E27FC236}">
                    <a16:creationId xmlns:a16="http://schemas.microsoft.com/office/drawing/2014/main" id="{EC223E9A-5B70-BB89-3CFB-A4E9C9CA2D8D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40364081-9204-0869-C654-CAA047014CAA}"/>
              </a:ext>
            </a:extLst>
          </p:cNvPr>
          <p:cNvGrpSpPr/>
          <p:nvPr/>
        </p:nvGrpSpPr>
        <p:grpSpPr>
          <a:xfrm>
            <a:off x="7545326" y="3525708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88" name="Elipse 87">
              <a:extLst>
                <a:ext uri="{FF2B5EF4-FFF2-40B4-BE49-F238E27FC236}">
                  <a16:creationId xmlns:a16="http://schemas.microsoft.com/office/drawing/2014/main" id="{50313BDF-EA54-6817-7E8D-5B88BD0EE2C9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Agrupar 88">
              <a:extLst>
                <a:ext uri="{FF2B5EF4-FFF2-40B4-BE49-F238E27FC236}">
                  <a16:creationId xmlns:a16="http://schemas.microsoft.com/office/drawing/2014/main" id="{12425303-087F-1992-04DE-F9BB7859EDA6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90" name="Retângulo 89">
                <a:extLst>
                  <a:ext uri="{FF2B5EF4-FFF2-40B4-BE49-F238E27FC236}">
                    <a16:creationId xmlns:a16="http://schemas.microsoft.com/office/drawing/2014/main" id="{2E901791-9DEC-297E-EB6C-577D8F7B9BF0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tângulo 90">
                <a:extLst>
                  <a:ext uri="{FF2B5EF4-FFF2-40B4-BE49-F238E27FC236}">
                    <a16:creationId xmlns:a16="http://schemas.microsoft.com/office/drawing/2014/main" id="{7ADDD9EB-8F01-94E0-4C5B-EA358754A128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9A298A9A-A777-E8ED-B932-433DBBCC78BA}"/>
              </a:ext>
            </a:extLst>
          </p:cNvPr>
          <p:cNvGrpSpPr/>
          <p:nvPr/>
        </p:nvGrpSpPr>
        <p:grpSpPr>
          <a:xfrm>
            <a:off x="7545326" y="4321265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84" name="Elipse 83">
              <a:extLst>
                <a:ext uri="{FF2B5EF4-FFF2-40B4-BE49-F238E27FC236}">
                  <a16:creationId xmlns:a16="http://schemas.microsoft.com/office/drawing/2014/main" id="{7073B10C-96E1-3155-7815-51EFBDA26AC2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Agrupar 84">
              <a:extLst>
                <a:ext uri="{FF2B5EF4-FFF2-40B4-BE49-F238E27FC236}">
                  <a16:creationId xmlns:a16="http://schemas.microsoft.com/office/drawing/2014/main" id="{15DE9604-5694-9D04-3CEF-044DA377721F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86" name="Retângulo 85">
                <a:extLst>
                  <a:ext uri="{FF2B5EF4-FFF2-40B4-BE49-F238E27FC236}">
                    <a16:creationId xmlns:a16="http://schemas.microsoft.com/office/drawing/2014/main" id="{03D7DA63-EDDC-18BB-AEC2-CE29BD2CA3F4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tângulo 86">
                <a:extLst>
                  <a:ext uri="{FF2B5EF4-FFF2-40B4-BE49-F238E27FC236}">
                    <a16:creationId xmlns:a16="http://schemas.microsoft.com/office/drawing/2014/main" id="{4ED53873-34B2-18CC-D46C-14A0D0C3F3E7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123E14C5-F06B-DA3A-92AF-4FD877E6A972}"/>
              </a:ext>
            </a:extLst>
          </p:cNvPr>
          <p:cNvGrpSpPr/>
          <p:nvPr/>
        </p:nvGrpSpPr>
        <p:grpSpPr>
          <a:xfrm>
            <a:off x="7545326" y="5110889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80" name="Elipse 79">
              <a:extLst>
                <a:ext uri="{FF2B5EF4-FFF2-40B4-BE49-F238E27FC236}">
                  <a16:creationId xmlns:a16="http://schemas.microsoft.com/office/drawing/2014/main" id="{22687354-9C00-ADA0-EB74-FA50F8B1D9EA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Agrupar 80">
              <a:extLst>
                <a:ext uri="{FF2B5EF4-FFF2-40B4-BE49-F238E27FC236}">
                  <a16:creationId xmlns:a16="http://schemas.microsoft.com/office/drawing/2014/main" id="{67F665F9-0F9C-4E18-5F92-339C3067B1EC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82" name="Retângulo 81">
                <a:extLst>
                  <a:ext uri="{FF2B5EF4-FFF2-40B4-BE49-F238E27FC236}">
                    <a16:creationId xmlns:a16="http://schemas.microsoft.com/office/drawing/2014/main" id="{7AE23F6C-DC99-64D2-388F-98B35450A469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tângulo 82">
                <a:extLst>
                  <a:ext uri="{FF2B5EF4-FFF2-40B4-BE49-F238E27FC236}">
                    <a16:creationId xmlns:a16="http://schemas.microsoft.com/office/drawing/2014/main" id="{C0F2938A-09A0-7D38-2DAA-EE41D1B47BD7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70A9C9DA-4281-2CD7-2B20-4A868E3905AD}"/>
              </a:ext>
            </a:extLst>
          </p:cNvPr>
          <p:cNvGrpSpPr/>
          <p:nvPr/>
        </p:nvGrpSpPr>
        <p:grpSpPr>
          <a:xfrm>
            <a:off x="10823389" y="2783247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76" name="Elipse 75">
              <a:extLst>
                <a:ext uri="{FF2B5EF4-FFF2-40B4-BE49-F238E27FC236}">
                  <a16:creationId xmlns:a16="http://schemas.microsoft.com/office/drawing/2014/main" id="{9ADE35AE-3E13-37FA-3860-7D4494D85B72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Agrupar 76">
              <a:extLst>
                <a:ext uri="{FF2B5EF4-FFF2-40B4-BE49-F238E27FC236}">
                  <a16:creationId xmlns:a16="http://schemas.microsoft.com/office/drawing/2014/main" id="{27E5E34E-3AF6-CD23-D4EC-AF4272895E9E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78" name="Retângulo 77">
                <a:extLst>
                  <a:ext uri="{FF2B5EF4-FFF2-40B4-BE49-F238E27FC236}">
                    <a16:creationId xmlns:a16="http://schemas.microsoft.com/office/drawing/2014/main" id="{8D9790AA-8F3A-B3AA-6F92-04271A42CE13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tângulo 78">
                <a:extLst>
                  <a:ext uri="{FF2B5EF4-FFF2-40B4-BE49-F238E27FC236}">
                    <a16:creationId xmlns:a16="http://schemas.microsoft.com/office/drawing/2014/main" id="{A2EDF906-66FA-ADE1-9EDA-CC0DB562035A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7A7B6F47-6C90-102E-4EC9-7C0CF9AD7E9E}"/>
              </a:ext>
            </a:extLst>
          </p:cNvPr>
          <p:cNvGrpSpPr/>
          <p:nvPr/>
        </p:nvGrpSpPr>
        <p:grpSpPr>
          <a:xfrm>
            <a:off x="10823389" y="3584440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72" name="Elipse 71">
              <a:extLst>
                <a:ext uri="{FF2B5EF4-FFF2-40B4-BE49-F238E27FC236}">
                  <a16:creationId xmlns:a16="http://schemas.microsoft.com/office/drawing/2014/main" id="{30FDBB62-6025-F5B9-8BBD-811B47EB3A96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348E9541-20D7-37FC-506C-2CFDCDE963A1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74" name="Retângulo 73">
                <a:extLst>
                  <a:ext uri="{FF2B5EF4-FFF2-40B4-BE49-F238E27FC236}">
                    <a16:creationId xmlns:a16="http://schemas.microsoft.com/office/drawing/2014/main" id="{3313BF8D-C851-B611-2142-C8352E28F0DD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tângulo 74">
                <a:extLst>
                  <a:ext uri="{FF2B5EF4-FFF2-40B4-BE49-F238E27FC236}">
                    <a16:creationId xmlns:a16="http://schemas.microsoft.com/office/drawing/2014/main" id="{34FC8FD5-8811-9A71-AD7D-60D86F59C42A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AB0D1847-6E89-044E-47E5-581BA3E51471}"/>
              </a:ext>
            </a:extLst>
          </p:cNvPr>
          <p:cNvGrpSpPr/>
          <p:nvPr/>
        </p:nvGrpSpPr>
        <p:grpSpPr>
          <a:xfrm>
            <a:off x="10823389" y="4358693"/>
            <a:ext cx="415068" cy="415068"/>
            <a:chOff x="9745785" y="837346"/>
            <a:chExt cx="523630" cy="523630"/>
          </a:xfrm>
          <a:effectLst>
            <a:outerShdw blurRad="25400" dist="25400" dir="2700000" algn="ctr" rotWithShape="0">
              <a:schemeClr val="tx1">
                <a:alpha val="50000"/>
              </a:schemeClr>
            </a:outerShdw>
          </a:effectLst>
        </p:grpSpPr>
        <p:sp>
          <p:nvSpPr>
            <p:cNvPr id="68" name="Elipse 67">
              <a:extLst>
                <a:ext uri="{FF2B5EF4-FFF2-40B4-BE49-F238E27FC236}">
                  <a16:creationId xmlns:a16="http://schemas.microsoft.com/office/drawing/2014/main" id="{53848EBF-FE46-4F56-A2F2-F716A4008559}"/>
                </a:ext>
              </a:extLst>
            </p:cNvPr>
            <p:cNvSpPr/>
            <p:nvPr/>
          </p:nvSpPr>
          <p:spPr>
            <a:xfrm>
              <a:off x="9745785" y="837346"/>
              <a:ext cx="523630" cy="5236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id="{6997FDA4-3922-2F4B-18B1-7DC582472D86}"/>
                </a:ext>
              </a:extLst>
            </p:cNvPr>
            <p:cNvGrpSpPr/>
            <p:nvPr/>
          </p:nvGrpSpPr>
          <p:grpSpPr>
            <a:xfrm rot="2700000">
              <a:off x="9911780" y="925984"/>
              <a:ext cx="191638" cy="303058"/>
              <a:chOff x="8983783" y="441900"/>
              <a:chExt cx="511909" cy="809537"/>
            </a:xfrm>
            <a:solidFill>
              <a:srgbClr val="FF234B"/>
            </a:solidFill>
          </p:grpSpPr>
          <p:sp>
            <p:nvSpPr>
              <p:cNvPr id="70" name="Retângulo 69">
                <a:extLst>
                  <a:ext uri="{FF2B5EF4-FFF2-40B4-BE49-F238E27FC236}">
                    <a16:creationId xmlns:a16="http://schemas.microsoft.com/office/drawing/2014/main" id="{7E67D7F5-82D7-BC68-AC69-55A49B8ABFE7}"/>
                  </a:ext>
                </a:extLst>
              </p:cNvPr>
              <p:cNvSpPr/>
              <p:nvPr/>
            </p:nvSpPr>
            <p:spPr>
              <a:xfrm>
                <a:off x="8983783" y="1046285"/>
                <a:ext cx="511909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tângulo 70">
                <a:extLst>
                  <a:ext uri="{FF2B5EF4-FFF2-40B4-BE49-F238E27FC236}">
                    <a16:creationId xmlns:a16="http://schemas.microsoft.com/office/drawing/2014/main" id="{A6EDB0EE-8163-8425-8EAB-190305CD8861}"/>
                  </a:ext>
                </a:extLst>
              </p:cNvPr>
              <p:cNvSpPr/>
              <p:nvPr/>
            </p:nvSpPr>
            <p:spPr>
              <a:xfrm rot="5400000">
                <a:off x="8989342" y="743098"/>
                <a:ext cx="807548" cy="2051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6378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1140069" y="669860"/>
            <a:ext cx="9911862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Acreditamos que as melhores práticas são aquelas que se adaptam à </a:t>
            </a:r>
            <a:r>
              <a:rPr lang="pt-BR" sz="2800" b="1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realidade do seu negócio.</a:t>
            </a:r>
            <a:endParaRPr lang="pt-BR" sz="2800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0B1E287-7497-52BD-0F6A-D07FDC8036FD}"/>
              </a:ext>
            </a:extLst>
          </p:cNvPr>
          <p:cNvSpPr txBox="1"/>
          <p:nvPr/>
        </p:nvSpPr>
        <p:spPr>
          <a:xfrm>
            <a:off x="1567961" y="5378587"/>
            <a:ext cx="9056076" cy="70788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000" b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Por isso, todo nosso processo é colaborativo: desde a elaboração </a:t>
            </a:r>
            <a:br>
              <a:rPr lang="pt-BR" sz="2000" b="1">
                <a:latin typeface="Carbona Variable Regular Medium"/>
                <a:ea typeface="Carbona Variable Regular Medium" pitchFamily="2" charset="0"/>
                <a:cs typeface="Calibri"/>
              </a:rPr>
            </a:br>
            <a:r>
              <a:rPr lang="pt-BR" sz="2000" b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da proposta, até a entrega final.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7F8D523-2891-1734-C8D6-975E4B0F8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0008" y="2292523"/>
            <a:ext cx="2849752" cy="284975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F1B9CB9-A9A1-8618-CDBB-8D3BCE3C0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0070" y="2294315"/>
            <a:ext cx="2846168" cy="28461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355ADF-B262-ED4D-C215-2F8BD0AD13C4}"/>
              </a:ext>
            </a:extLst>
          </p:cNvPr>
          <p:cNvSpPr txBox="1"/>
          <p:nvPr/>
        </p:nvSpPr>
        <p:spPr>
          <a:xfrm>
            <a:off x="3047999" y="3468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>
                <a:solidFill>
                  <a:srgbClr val="FFE100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Nosso</a:t>
            </a:r>
          </a:p>
          <a:p>
            <a:pPr algn="ctr"/>
            <a:r>
              <a:rPr lang="pt-BR" sz="1400" b="1">
                <a:solidFill>
                  <a:srgbClr val="FFE100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Time</a:t>
            </a:r>
            <a:endParaRPr lang="pt-BR" sz="1400">
              <a:solidFill>
                <a:srgbClr val="FFE100"/>
              </a:solidFill>
              <a:latin typeface="Carbona Variable Regular Black" pitchFamily="2" charset="0"/>
              <a:ea typeface="Carbona Variable Regula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6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FE9294A-02FD-5B9C-20C0-D9684FF64EED}"/>
              </a:ext>
            </a:extLst>
          </p:cNvPr>
          <p:cNvSpPr/>
          <p:nvPr/>
        </p:nvSpPr>
        <p:spPr>
          <a:xfrm>
            <a:off x="224203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1.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ANDAMENTO DE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PROCESSOS 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"Estamos com dificuldade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entregar.“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"Tudo é prioridade.“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"Burocracia, morosidade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pessoas."</a:t>
            </a:r>
            <a:endParaRPr lang="pt-BR" sz="1400">
              <a:solidFill>
                <a:schemeClr val="tx1"/>
              </a:solidFill>
              <a:latin typeface="Carbona Variable Regular Medium"/>
              <a:ea typeface="Carbona Variable Regular Medium" pitchFamily="2" charset="0"/>
            </a:endParaRPr>
          </a:p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6628B8C-0AA6-FAF6-A8B5-9CDFFA9AEA8C}"/>
              </a:ext>
            </a:extLst>
          </p:cNvPr>
          <p:cNvSpPr/>
          <p:nvPr/>
        </p:nvSpPr>
        <p:spPr>
          <a:xfrm>
            <a:off x="3193072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2.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PERFORMANCE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TIMES</a:t>
            </a:r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"Alinhamento dos times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é ruim.“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"Muito heroísmo na solução de problemas."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B05049D-06E5-286C-85D9-B29925AFCD85}"/>
              </a:ext>
            </a:extLst>
          </p:cNvPr>
          <p:cNvSpPr/>
          <p:nvPr/>
        </p:nvSpPr>
        <p:spPr>
          <a:xfrm>
            <a:off x="6161941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3.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IMPACTO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NEGÓCIO</a:t>
            </a:r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"Não estamos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conseguindo atender as expectativas do cliente."</a:t>
            </a:r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"Resultados desejados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são inconstantes."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626DD4C-F04C-F61C-8BA8-9722868A2F59}"/>
              </a:ext>
            </a:extLst>
          </p:cNvPr>
          <p:cNvSpPr/>
          <p:nvPr/>
        </p:nvSpPr>
        <p:spPr>
          <a:xfrm>
            <a:off x="9130810" y="1901943"/>
            <a:ext cx="2836986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4.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EVOLUÇÃO </a:t>
            </a:r>
            <a:b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CONTÍNUA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"Maior desafio é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manter os times engajados na transformação cultural sem perder o DNA da empresa."</a:t>
            </a:r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"Quero uma transformação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que escala e é sustentável."</a:t>
            </a:r>
            <a:endParaRPr lang="en-US">
              <a:solidFill>
                <a:schemeClr val="tx1"/>
              </a:solidFill>
              <a:latin typeface="Carbona Variable Regular Medium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EE36F5-91E0-A480-C8B4-15329128A098}"/>
              </a:ext>
            </a:extLst>
          </p:cNvPr>
          <p:cNvSpPr txBox="1"/>
          <p:nvPr/>
        </p:nvSpPr>
        <p:spPr>
          <a:xfrm>
            <a:off x="0" y="949940"/>
            <a:ext cx="12192000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Entendemos que negócios tem </a:t>
            </a:r>
            <a:r>
              <a:rPr lang="pt-BR" sz="3200" b="1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dores </a:t>
            </a:r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similares.</a:t>
            </a:r>
          </a:p>
        </p:txBody>
      </p:sp>
    </p:spTree>
    <p:extLst>
      <p:ext uri="{BB962C8B-B14F-4D97-AF65-F5344CB8AC3E}">
        <p14:creationId xmlns:p14="http://schemas.microsoft.com/office/powerpoint/2010/main" val="1991824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FE9294A-02FD-5B9C-20C0-D9684FF64EED}"/>
              </a:ext>
            </a:extLst>
          </p:cNvPr>
          <p:cNvSpPr/>
          <p:nvPr/>
        </p:nvSpPr>
        <p:spPr>
          <a:xfrm>
            <a:off x="224203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1.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ANDAMENTO DE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PROCESSOS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"Estamos com dificuldade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entregar.“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endParaRPr lang="pt-BR" sz="1400">
              <a:solidFill>
                <a:srgbClr val="FF234B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"Tudo é prioridade.“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"Burocracia, morosidade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pessoas."</a:t>
            </a:r>
            <a:endParaRPr lang="pt-BR" sz="1400">
              <a:solidFill>
                <a:srgbClr val="FFFFFF"/>
              </a:solidFill>
              <a:latin typeface="Carbona Variable Regular Medium"/>
              <a:ea typeface="Carbona Variable Regular Medium" pitchFamily="2" charset="0"/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6D1A6D3-03AE-6ACC-562F-06B4D551E0DF}"/>
              </a:ext>
            </a:extLst>
          </p:cNvPr>
          <p:cNvSpPr/>
          <p:nvPr/>
        </p:nvSpPr>
        <p:spPr>
          <a:xfrm>
            <a:off x="3193072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2.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PERFORMANCE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TIMES</a:t>
            </a:r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"Alinhamento dos times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é ruim.“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"Muito heroísmo na solução de problemas."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5777653-E693-E943-FEE3-5A681D12F714}"/>
              </a:ext>
            </a:extLst>
          </p:cNvPr>
          <p:cNvSpPr/>
          <p:nvPr/>
        </p:nvSpPr>
        <p:spPr>
          <a:xfrm>
            <a:off x="6161941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3.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IMPACTO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NEGÓCIO</a:t>
            </a:r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"Não estamos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conseguindo atender as expectativas do cliente."</a:t>
            </a:r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"Resultados desejados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são inconstantes."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6ADC6E3-F994-E061-A384-2F6CED0D20CD}"/>
              </a:ext>
            </a:extLst>
          </p:cNvPr>
          <p:cNvSpPr/>
          <p:nvPr/>
        </p:nvSpPr>
        <p:spPr>
          <a:xfrm>
            <a:off x="9130810" y="1901943"/>
            <a:ext cx="2836986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4.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EVOLUÇÃO </a:t>
            </a:r>
            <a:b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CONTÍNUA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"Maior desafio é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manter os times engajados na transformação cultural sem perder o DNA da empresa."</a:t>
            </a:r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"Quero uma transformação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que escala e é sustentável."</a:t>
            </a:r>
            <a:endParaRPr lang="en-US">
              <a:solidFill>
                <a:schemeClr val="tx1"/>
              </a:solidFill>
              <a:latin typeface="Carbona Variable Regular Medium"/>
            </a:endParaRPr>
          </a:p>
        </p:txBody>
      </p:sp>
      <p:sp>
        <p:nvSpPr>
          <p:cNvPr id="8" name="CaixaDeTexto 2">
            <a:extLst>
              <a:ext uri="{FF2B5EF4-FFF2-40B4-BE49-F238E27FC236}">
                <a16:creationId xmlns:a16="http://schemas.microsoft.com/office/drawing/2014/main" id="{1D12D524-CC45-571B-8270-919FD81BECFE}"/>
              </a:ext>
            </a:extLst>
          </p:cNvPr>
          <p:cNvSpPr txBox="1"/>
          <p:nvPr/>
        </p:nvSpPr>
        <p:spPr>
          <a:xfrm>
            <a:off x="0" y="949940"/>
            <a:ext cx="12192000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Entendemos que negócios tem </a:t>
            </a:r>
            <a:r>
              <a:rPr lang="pt-BR" sz="3200" b="1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dores </a:t>
            </a:r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similares.</a:t>
            </a:r>
          </a:p>
        </p:txBody>
      </p:sp>
    </p:spTree>
    <p:extLst>
      <p:ext uri="{BB962C8B-B14F-4D97-AF65-F5344CB8AC3E}">
        <p14:creationId xmlns:p14="http://schemas.microsoft.com/office/powerpoint/2010/main" val="399880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6628B8C-0AA6-FAF6-A8B5-9CDFFA9AEA8C}"/>
              </a:ext>
            </a:extLst>
          </p:cNvPr>
          <p:cNvSpPr/>
          <p:nvPr/>
        </p:nvSpPr>
        <p:spPr>
          <a:xfrm>
            <a:off x="3193072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2.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PERFORMANCE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TIMES</a:t>
            </a:r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"Alinhamento dos times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é ruim.“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"Muito heroísmo na solução de problemas."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6B49714-F500-AEF5-6232-6AD5B89CDD01}"/>
              </a:ext>
            </a:extLst>
          </p:cNvPr>
          <p:cNvSpPr/>
          <p:nvPr/>
        </p:nvSpPr>
        <p:spPr>
          <a:xfrm>
            <a:off x="6161941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3.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IMPACTO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NEGÓCIO</a:t>
            </a:r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"Não estamos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conseguindo atender as expectativas do cliente."</a:t>
            </a:r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"Resultados desejados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são inconstantes."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36D1126-4A2F-097E-478D-01F51CB63AFC}"/>
              </a:ext>
            </a:extLst>
          </p:cNvPr>
          <p:cNvSpPr/>
          <p:nvPr/>
        </p:nvSpPr>
        <p:spPr>
          <a:xfrm>
            <a:off x="9130810" y="1901943"/>
            <a:ext cx="2836986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4.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EVOLUÇÃO </a:t>
            </a:r>
            <a:b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sz="200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CONTÍNUA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"Maior desafio é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manter os times engajados na transformação cultural sem perder o DNA da empresa."</a:t>
            </a:r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"Quero uma transformação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que escala e é sustentável."</a:t>
            </a:r>
            <a:endParaRPr lang="en-US">
              <a:solidFill>
                <a:schemeClr val="tx1"/>
              </a:solidFill>
              <a:latin typeface="Carbona Variable Regular Medium"/>
            </a:endParaRPr>
          </a:p>
        </p:txBody>
      </p:sp>
      <p:sp>
        <p:nvSpPr>
          <p:cNvPr id="7" name="CaixaDeTexto 2">
            <a:extLst>
              <a:ext uri="{FF2B5EF4-FFF2-40B4-BE49-F238E27FC236}">
                <a16:creationId xmlns:a16="http://schemas.microsoft.com/office/drawing/2014/main" id="{C1B4FB68-1793-F0F6-80B9-45A1DC9FA896}"/>
              </a:ext>
            </a:extLst>
          </p:cNvPr>
          <p:cNvSpPr txBox="1"/>
          <p:nvPr/>
        </p:nvSpPr>
        <p:spPr>
          <a:xfrm>
            <a:off x="0" y="949940"/>
            <a:ext cx="12192000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Entendemos que negócios tem </a:t>
            </a:r>
            <a:r>
              <a:rPr lang="pt-BR" sz="3200" b="1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dores </a:t>
            </a:r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similares.</a:t>
            </a:r>
          </a:p>
        </p:txBody>
      </p:sp>
      <p:sp>
        <p:nvSpPr>
          <p:cNvPr id="9" name="Retângulo: Cantos Arredondados 5">
            <a:extLst>
              <a:ext uri="{FF2B5EF4-FFF2-40B4-BE49-F238E27FC236}">
                <a16:creationId xmlns:a16="http://schemas.microsoft.com/office/drawing/2014/main" id="{FFA44347-61DC-96BA-A4F6-CD275BC02DA8}"/>
              </a:ext>
            </a:extLst>
          </p:cNvPr>
          <p:cNvSpPr/>
          <p:nvPr/>
        </p:nvSpPr>
        <p:spPr>
          <a:xfrm>
            <a:off x="224203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1.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ANDAMENTO DE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PROCESSOS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"Estamos com dificuldade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entregar.“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endParaRPr lang="pt-BR" sz="1400">
              <a:solidFill>
                <a:srgbClr val="FF234B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"Tudo é prioridade.“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"Burocracia, morosidade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pessoas."</a:t>
            </a:r>
            <a:endParaRPr lang="pt-BR" sz="1400">
              <a:solidFill>
                <a:srgbClr val="FFFFFF"/>
              </a:solidFill>
              <a:latin typeface="Carbona Variable Regular Medium"/>
              <a:ea typeface="Carbona Variable Regular Medium" pitchFamily="2" charset="0"/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29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6628B8C-0AA6-FAF6-A8B5-9CDFFA9AEA8C}"/>
              </a:ext>
            </a:extLst>
          </p:cNvPr>
          <p:cNvSpPr/>
          <p:nvPr/>
        </p:nvSpPr>
        <p:spPr>
          <a:xfrm>
            <a:off x="3193072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2.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PERFORMANCE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TIMES</a:t>
            </a:r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"Alinhamento dos times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é ruim.“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"Muito heroísmo na solução de problemas."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B05049D-06E5-286C-85D9-B29925AFCD85}"/>
              </a:ext>
            </a:extLst>
          </p:cNvPr>
          <p:cNvSpPr/>
          <p:nvPr/>
        </p:nvSpPr>
        <p:spPr>
          <a:xfrm>
            <a:off x="6161941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3.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IMPACTO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NEGÓCIO</a:t>
            </a:r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"Não estamos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conseguindo atender as expectativas do cliente."</a:t>
            </a:r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234B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"Resultados desejados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são inconstantes."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80D8B4C-9821-0A56-1322-C6926B5EBA16}"/>
              </a:ext>
            </a:extLst>
          </p:cNvPr>
          <p:cNvSpPr/>
          <p:nvPr/>
        </p:nvSpPr>
        <p:spPr>
          <a:xfrm>
            <a:off x="9130810" y="1901943"/>
            <a:ext cx="2836986" cy="4293453"/>
          </a:xfrm>
          <a:prstGeom prst="roundRect">
            <a:avLst>
              <a:gd name="adj" fmla="val 65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chemeClr val="tx1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4.</a:t>
            </a:r>
          </a:p>
          <a:p>
            <a:pPr algn="ctr"/>
            <a:r>
              <a:rPr lang="pt-BR" sz="2000">
                <a:solidFill>
                  <a:schemeClr val="tx1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EVOLUÇÃO CONTÍNUA</a:t>
            </a:r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"Maior desafio é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manter os times engajados na transformação cultural sem perder o DNA da empresa."</a:t>
            </a:r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"Quero uma transformação</a:t>
            </a:r>
          </a:p>
          <a:p>
            <a:pPr algn="ctr"/>
            <a:r>
              <a:rPr lang="pt-BR" sz="140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que escala e é sustentável."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aixaDeTexto 2">
            <a:extLst>
              <a:ext uri="{FF2B5EF4-FFF2-40B4-BE49-F238E27FC236}">
                <a16:creationId xmlns:a16="http://schemas.microsoft.com/office/drawing/2014/main" id="{EE3357BD-B193-99C4-7124-3C5BD488D64D}"/>
              </a:ext>
            </a:extLst>
          </p:cNvPr>
          <p:cNvSpPr txBox="1"/>
          <p:nvPr/>
        </p:nvSpPr>
        <p:spPr>
          <a:xfrm>
            <a:off x="0" y="949940"/>
            <a:ext cx="12192000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Entendemos que negócios tem </a:t>
            </a:r>
            <a:r>
              <a:rPr lang="pt-BR" sz="3200" b="1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dores </a:t>
            </a:r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similares.</a:t>
            </a:r>
          </a:p>
        </p:txBody>
      </p:sp>
      <p:sp>
        <p:nvSpPr>
          <p:cNvPr id="8" name="Retângulo: Cantos Arredondados 5">
            <a:extLst>
              <a:ext uri="{FF2B5EF4-FFF2-40B4-BE49-F238E27FC236}">
                <a16:creationId xmlns:a16="http://schemas.microsoft.com/office/drawing/2014/main" id="{C3DC8688-71AC-2AF9-6B4A-88FC10E0B266}"/>
              </a:ext>
            </a:extLst>
          </p:cNvPr>
          <p:cNvSpPr/>
          <p:nvPr/>
        </p:nvSpPr>
        <p:spPr>
          <a:xfrm>
            <a:off x="224203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1.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ANDAMENTO DE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PROCESSOS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"Estamos com dificuldade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entregar.“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endParaRPr lang="pt-BR" sz="1400">
              <a:solidFill>
                <a:srgbClr val="FF234B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"Tudo é prioridade.“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"Burocracia, morosidade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pessoas."</a:t>
            </a:r>
            <a:endParaRPr lang="pt-BR" sz="1400">
              <a:solidFill>
                <a:srgbClr val="FFFFFF"/>
              </a:solidFill>
              <a:latin typeface="Carbona Variable Regular Medium"/>
              <a:ea typeface="Carbona Variable Regular Medium" pitchFamily="2" charset="0"/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4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6628B8C-0AA6-FAF6-A8B5-9CDFFA9AEA8C}"/>
              </a:ext>
            </a:extLst>
          </p:cNvPr>
          <p:cNvSpPr/>
          <p:nvPr/>
        </p:nvSpPr>
        <p:spPr>
          <a:xfrm>
            <a:off x="3193072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2.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PERFORMANCE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TIMES</a:t>
            </a:r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"Alinhamento dos times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é ruim.“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"Muito heroísmo na solução de problemas."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B05049D-06E5-286C-85D9-B29925AFCD85}"/>
              </a:ext>
            </a:extLst>
          </p:cNvPr>
          <p:cNvSpPr/>
          <p:nvPr/>
        </p:nvSpPr>
        <p:spPr>
          <a:xfrm>
            <a:off x="6161941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3.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IMPACTO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DE NEGÓCIO</a:t>
            </a:r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"Não estamos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conseguindo atender as expectativas do cliente."</a:t>
            </a:r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234B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"Resultados desejados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ainda são inconstantes."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626DD4C-F04C-F61C-8BA8-9722868A2F59}"/>
              </a:ext>
            </a:extLst>
          </p:cNvPr>
          <p:cNvSpPr/>
          <p:nvPr/>
        </p:nvSpPr>
        <p:spPr>
          <a:xfrm>
            <a:off x="9130810" y="1901943"/>
            <a:ext cx="2836986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4.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EVOLUÇÃO </a:t>
            </a:r>
            <a:b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CONTÍNUA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"Maior desafio é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manter os times engajados na transformação cultural sem perder o DNA da empresa."</a:t>
            </a:r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4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234B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"Quero uma transformação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que escala e é sustentável."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CaixaDeTexto 2">
            <a:extLst>
              <a:ext uri="{FF2B5EF4-FFF2-40B4-BE49-F238E27FC236}">
                <a16:creationId xmlns:a16="http://schemas.microsoft.com/office/drawing/2014/main" id="{FF35618F-EBAD-24DC-A3A3-FFE1087D252E}"/>
              </a:ext>
            </a:extLst>
          </p:cNvPr>
          <p:cNvSpPr txBox="1"/>
          <p:nvPr/>
        </p:nvSpPr>
        <p:spPr>
          <a:xfrm>
            <a:off x="0" y="949940"/>
            <a:ext cx="12192000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Entendemos que negócios tem </a:t>
            </a:r>
            <a:r>
              <a:rPr lang="pt-BR" sz="3200" b="1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dores </a:t>
            </a:r>
            <a:r>
              <a:rPr lang="pt-BR" sz="32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similares.</a:t>
            </a:r>
          </a:p>
        </p:txBody>
      </p:sp>
      <p:sp>
        <p:nvSpPr>
          <p:cNvPr id="7" name="Retângulo: Cantos Arredondados 5">
            <a:extLst>
              <a:ext uri="{FF2B5EF4-FFF2-40B4-BE49-F238E27FC236}">
                <a16:creationId xmlns:a16="http://schemas.microsoft.com/office/drawing/2014/main" id="{71B7514B-DB31-DA3B-905A-44E2AA642236}"/>
              </a:ext>
            </a:extLst>
          </p:cNvPr>
          <p:cNvSpPr/>
          <p:nvPr/>
        </p:nvSpPr>
        <p:spPr>
          <a:xfrm>
            <a:off x="224203" y="1896330"/>
            <a:ext cx="2836988" cy="4293453"/>
          </a:xfrm>
          <a:prstGeom prst="roundRect">
            <a:avLst>
              <a:gd name="adj" fmla="val 6500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pt-BR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1.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ANDAMENTO DE</a:t>
            </a:r>
          </a:p>
          <a:p>
            <a:pPr algn="ctr"/>
            <a:r>
              <a:rPr lang="pt-BR" sz="20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PROCESSOS</a:t>
            </a:r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br>
              <a:rPr lang="pt-BR" sz="12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"Estamos com dificuldade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entregar.“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endParaRPr lang="pt-BR" sz="1400">
              <a:solidFill>
                <a:srgbClr val="FF234B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"Tudo é prioridade.“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234B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•</a:t>
            </a:r>
          </a:p>
          <a:p>
            <a:pPr algn="ctr"/>
            <a:br>
              <a:rPr lang="pt-BR" sz="140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"Burocracia, morosidade</a:t>
            </a:r>
          </a:p>
          <a:p>
            <a:pPr algn="ctr"/>
            <a:r>
              <a: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de pessoas."</a:t>
            </a:r>
            <a:endParaRPr lang="pt-BR" sz="1400">
              <a:solidFill>
                <a:srgbClr val="FFFFFF"/>
              </a:solidFill>
              <a:latin typeface="Carbona Variable Regular Medium"/>
              <a:ea typeface="Carbona Variable Regular Medium" pitchFamily="2" charset="0"/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273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736371" y="1720840"/>
            <a:ext cx="6030189" cy="34163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 partir dessas dores, estruturamos nosso </a:t>
            </a:r>
            <a:r>
              <a:rPr lang="pt-BR" sz="3600" b="1">
                <a:solidFill>
                  <a:srgbClr val="FFFFFF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portfólio de serviços</a:t>
            </a:r>
            <a:endParaRPr lang="pt-BR" sz="3600" b="1">
              <a:solidFill>
                <a:srgbClr val="191919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  <a:p>
            <a:r>
              <a:rPr lang="pt-BR" sz="36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para resolver os desafios de forma objetiva e consistente.</a:t>
            </a:r>
            <a:endParaRPr lang="pt-BR" sz="3600">
              <a:solidFill>
                <a:schemeClr val="bg1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108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7DCE7D70-CB87-F10D-72DD-341CDF7EB358}"/>
              </a:ext>
            </a:extLst>
          </p:cNvPr>
          <p:cNvGrpSpPr/>
          <p:nvPr/>
        </p:nvGrpSpPr>
        <p:grpSpPr>
          <a:xfrm>
            <a:off x="224203" y="318056"/>
            <a:ext cx="11743594" cy="6221888"/>
            <a:chOff x="224202" y="103010"/>
            <a:chExt cx="11743594" cy="6221888"/>
          </a:xfrm>
        </p:grpSpPr>
        <p:sp>
          <p:nvSpPr>
            <p:cNvPr id="7" name="Retângulo: Cantos Arredondados 5">
              <a:extLst>
                <a:ext uri="{FF2B5EF4-FFF2-40B4-BE49-F238E27FC236}">
                  <a16:creationId xmlns:a16="http://schemas.microsoft.com/office/drawing/2014/main" id="{71B7514B-DB31-DA3B-905A-44E2AA642236}"/>
                </a:ext>
              </a:extLst>
            </p:cNvPr>
            <p:cNvSpPr/>
            <p:nvPr/>
          </p:nvSpPr>
          <p:spPr>
            <a:xfrm>
              <a:off x="224203" y="533102"/>
              <a:ext cx="8684268" cy="5791796"/>
            </a:xfrm>
            <a:prstGeom prst="roundRect">
              <a:avLst>
                <a:gd name="adj" fmla="val 2481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CaixaDeTexto 2">
              <a:extLst>
                <a:ext uri="{FF2B5EF4-FFF2-40B4-BE49-F238E27FC236}">
                  <a16:creationId xmlns:a16="http://schemas.microsoft.com/office/drawing/2014/main" id="{4A1B6DB9-59C5-AF64-29F4-A65CAAB2DA66}"/>
                </a:ext>
              </a:extLst>
            </p:cNvPr>
            <p:cNvSpPr txBox="1"/>
            <p:nvPr/>
          </p:nvSpPr>
          <p:spPr>
            <a:xfrm>
              <a:off x="224203" y="153999"/>
              <a:ext cx="6290324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100" b="1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PORTFÓLIO DE SERVIÇOS</a:t>
              </a:r>
            </a:p>
          </p:txBody>
        </p:sp>
        <p:pic>
          <p:nvPicPr>
            <p:cNvPr id="8" name="Imagem 7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1F9E59C3-2F6B-2E82-2631-598A91B1C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677" y="209442"/>
              <a:ext cx="837056" cy="159613"/>
            </a:xfrm>
            <a:prstGeom prst="rect">
              <a:avLst/>
            </a:prstGeom>
          </p:spPr>
        </p:pic>
        <p:sp>
          <p:nvSpPr>
            <p:cNvPr id="10" name="Retângulo: Cantos Arredondados 5">
              <a:extLst>
                <a:ext uri="{FF2B5EF4-FFF2-40B4-BE49-F238E27FC236}">
                  <a16:creationId xmlns:a16="http://schemas.microsoft.com/office/drawing/2014/main" id="{24628C78-AE6D-894D-30BF-FA6F6A289948}"/>
                </a:ext>
              </a:extLst>
            </p:cNvPr>
            <p:cNvSpPr/>
            <p:nvPr/>
          </p:nvSpPr>
          <p:spPr>
            <a:xfrm>
              <a:off x="444733" y="732604"/>
              <a:ext cx="8222667" cy="538664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SERVIÇO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EDUCAÇÃO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CORPORATIVA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CONHECIMENTO,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FORMAÇÃO &amp; CAPACITAÇÃO.</a:t>
              </a: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endPara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Preparamos por meio do conhecimento as pessoas da organização</a:t>
              </a: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para absorver a mudança que a transformação exige.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3DADCB78-E2BD-7A2C-32ED-80A9DBEC19BE}"/>
                </a:ext>
              </a:extLst>
            </p:cNvPr>
            <p:cNvSpPr/>
            <p:nvPr/>
          </p:nvSpPr>
          <p:spPr>
            <a:xfrm>
              <a:off x="8991597" y="533102"/>
              <a:ext cx="2976199" cy="5791796"/>
            </a:xfrm>
            <a:prstGeom prst="roundRect">
              <a:avLst>
                <a:gd name="adj" fmla="val 3428"/>
              </a:avLst>
            </a:prstGeom>
            <a:solidFill>
              <a:srgbClr val="FF234B"/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4DA037FD-FFED-6839-4536-523C6C799405}"/>
                </a:ext>
              </a:extLst>
            </p:cNvPr>
            <p:cNvSpPr/>
            <p:nvPr/>
          </p:nvSpPr>
          <p:spPr>
            <a:xfrm>
              <a:off x="9232668" y="732605"/>
              <a:ext cx="2410931" cy="538664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</a:t>
              </a:r>
            </a:p>
            <a:p>
              <a:endParaRPr lang="pt-BR" sz="2000">
                <a:solidFill>
                  <a:srgbClr val="FFFF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Workshops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Palestras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Treinamentos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Aprendizado</a:t>
              </a:r>
              <a:b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Acelerado – </a:t>
              </a:r>
              <a:r>
                <a:rPr lang="pt-BR" sz="16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EVDnC</a:t>
              </a: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Mentorias</a:t>
              </a:r>
            </a:p>
          </p:txBody>
        </p:sp>
        <p:sp>
          <p:nvSpPr>
            <p:cNvPr id="2" name="Retângulo: Cantos Arredondados 5">
              <a:extLst>
                <a:ext uri="{FF2B5EF4-FFF2-40B4-BE49-F238E27FC236}">
                  <a16:creationId xmlns:a16="http://schemas.microsoft.com/office/drawing/2014/main" id="{474AE166-6760-6336-2BF6-0CAC49F85FAE}"/>
                </a:ext>
              </a:extLst>
            </p:cNvPr>
            <p:cNvSpPr/>
            <p:nvPr/>
          </p:nvSpPr>
          <p:spPr>
            <a:xfrm>
              <a:off x="224202" y="103010"/>
              <a:ext cx="11743593" cy="363588"/>
            </a:xfrm>
            <a:prstGeom prst="roundRect">
              <a:avLst>
                <a:gd name="adj" fmla="val 29423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316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1A152221-B966-4716-5649-759813004D5E}"/>
              </a:ext>
            </a:extLst>
          </p:cNvPr>
          <p:cNvGrpSpPr/>
          <p:nvPr/>
        </p:nvGrpSpPr>
        <p:grpSpPr>
          <a:xfrm>
            <a:off x="224203" y="318056"/>
            <a:ext cx="11743594" cy="6221888"/>
            <a:chOff x="224202" y="103010"/>
            <a:chExt cx="11743594" cy="6221888"/>
          </a:xfrm>
        </p:grpSpPr>
        <p:sp>
          <p:nvSpPr>
            <p:cNvPr id="7" name="Retângulo: Cantos Arredondados 5">
              <a:extLst>
                <a:ext uri="{FF2B5EF4-FFF2-40B4-BE49-F238E27FC236}">
                  <a16:creationId xmlns:a16="http://schemas.microsoft.com/office/drawing/2014/main" id="{71B7514B-DB31-DA3B-905A-44E2AA642236}"/>
                </a:ext>
              </a:extLst>
            </p:cNvPr>
            <p:cNvSpPr/>
            <p:nvPr/>
          </p:nvSpPr>
          <p:spPr>
            <a:xfrm>
              <a:off x="224203" y="533102"/>
              <a:ext cx="8684268" cy="5791796"/>
            </a:xfrm>
            <a:prstGeom prst="roundRect">
              <a:avLst>
                <a:gd name="adj" fmla="val 2481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tângulo: Cantos Arredondados 5">
              <a:extLst>
                <a:ext uri="{FF2B5EF4-FFF2-40B4-BE49-F238E27FC236}">
                  <a16:creationId xmlns:a16="http://schemas.microsoft.com/office/drawing/2014/main" id="{24628C78-AE6D-894D-30BF-FA6F6A289948}"/>
                </a:ext>
              </a:extLst>
            </p:cNvPr>
            <p:cNvSpPr/>
            <p:nvPr/>
          </p:nvSpPr>
          <p:spPr>
            <a:xfrm>
              <a:off x="444733" y="732604"/>
              <a:ext cx="8222667" cy="538664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SERVIÇO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DESENVOLVIMENTO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DE TIMES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EXECUÇÃO, FORMA DE TRABALHAR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 RESULTADOS.</a:t>
              </a: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endPara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Revisamos e redefinimos a cultura de trabalho das equipes</a:t>
              </a: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para desenvolver competências com o intuito de aumentar</a:t>
              </a: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 performance do time, melhorando sua capacidade de gera</a:t>
              </a: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aprendizado e acelerar a entrega de resultados em sinergia</a:t>
              </a: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com a estratégia da organização.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3DADCB78-E2BD-7A2C-32ED-80A9DBEC19BE}"/>
                </a:ext>
              </a:extLst>
            </p:cNvPr>
            <p:cNvSpPr/>
            <p:nvPr/>
          </p:nvSpPr>
          <p:spPr>
            <a:xfrm>
              <a:off x="8991597" y="533102"/>
              <a:ext cx="2976199" cy="5791796"/>
            </a:xfrm>
            <a:prstGeom prst="roundRect">
              <a:avLst>
                <a:gd name="adj" fmla="val 3428"/>
              </a:avLst>
            </a:prstGeom>
            <a:solidFill>
              <a:srgbClr val="FF234B"/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4DA037FD-FFED-6839-4536-523C6C799405}"/>
                </a:ext>
              </a:extLst>
            </p:cNvPr>
            <p:cNvSpPr/>
            <p:nvPr/>
          </p:nvSpPr>
          <p:spPr>
            <a:xfrm>
              <a:off x="9232668" y="732605"/>
              <a:ext cx="2410931" cy="538664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</a:t>
              </a:r>
            </a:p>
            <a:p>
              <a:endParaRPr lang="pt-BR" sz="2000">
                <a:solidFill>
                  <a:srgbClr val="FFFF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Times de Alta Performance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Design de Modelos de Trabalho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Cultura de Resultados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Cultura de Experimentação/</a:t>
              </a:r>
              <a:b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Inovação</a:t>
              </a: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05683D4D-2DBD-4B76-086A-55B1472DC52E}"/>
                </a:ext>
              </a:extLst>
            </p:cNvPr>
            <p:cNvSpPr txBox="1"/>
            <p:nvPr/>
          </p:nvSpPr>
          <p:spPr>
            <a:xfrm>
              <a:off x="224203" y="153999"/>
              <a:ext cx="6290324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100" b="1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PORTFÓLIO DE SERVIÇOS</a:t>
              </a:r>
            </a:p>
          </p:txBody>
        </p:sp>
        <p:pic>
          <p:nvPicPr>
            <p:cNvPr id="6" name="Imagem 5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527D410C-2535-0B44-D91D-C7BA6D154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677" y="209442"/>
              <a:ext cx="837056" cy="159613"/>
            </a:xfrm>
            <a:prstGeom prst="rect">
              <a:avLst/>
            </a:prstGeom>
          </p:spPr>
        </p:pic>
        <p:sp>
          <p:nvSpPr>
            <p:cNvPr id="9" name="Retângulo: Cantos Arredondados 5">
              <a:extLst>
                <a:ext uri="{FF2B5EF4-FFF2-40B4-BE49-F238E27FC236}">
                  <a16:creationId xmlns:a16="http://schemas.microsoft.com/office/drawing/2014/main" id="{3CDF9257-9128-13BA-A30D-6266A0770F07}"/>
                </a:ext>
              </a:extLst>
            </p:cNvPr>
            <p:cNvSpPr/>
            <p:nvPr/>
          </p:nvSpPr>
          <p:spPr>
            <a:xfrm>
              <a:off x="224202" y="103010"/>
              <a:ext cx="11743593" cy="363588"/>
            </a:xfrm>
            <a:prstGeom prst="roundRect">
              <a:avLst>
                <a:gd name="adj" fmla="val 29423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5847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1166332-F805-6CA2-86F5-8E010C5F63F7}"/>
              </a:ext>
            </a:extLst>
          </p:cNvPr>
          <p:cNvGrpSpPr/>
          <p:nvPr/>
        </p:nvGrpSpPr>
        <p:grpSpPr>
          <a:xfrm>
            <a:off x="224203" y="318056"/>
            <a:ext cx="11743594" cy="6221888"/>
            <a:chOff x="224202" y="103010"/>
            <a:chExt cx="11743594" cy="6221888"/>
          </a:xfrm>
        </p:grpSpPr>
        <p:sp>
          <p:nvSpPr>
            <p:cNvPr id="7" name="Retângulo: Cantos Arredondados 5">
              <a:extLst>
                <a:ext uri="{FF2B5EF4-FFF2-40B4-BE49-F238E27FC236}">
                  <a16:creationId xmlns:a16="http://schemas.microsoft.com/office/drawing/2014/main" id="{71B7514B-DB31-DA3B-905A-44E2AA642236}"/>
                </a:ext>
              </a:extLst>
            </p:cNvPr>
            <p:cNvSpPr/>
            <p:nvPr/>
          </p:nvSpPr>
          <p:spPr>
            <a:xfrm>
              <a:off x="224203" y="533102"/>
              <a:ext cx="8684268" cy="5791796"/>
            </a:xfrm>
            <a:prstGeom prst="roundRect">
              <a:avLst>
                <a:gd name="adj" fmla="val 2481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tângulo: Cantos Arredondados 5">
              <a:extLst>
                <a:ext uri="{FF2B5EF4-FFF2-40B4-BE49-F238E27FC236}">
                  <a16:creationId xmlns:a16="http://schemas.microsoft.com/office/drawing/2014/main" id="{24628C78-AE6D-894D-30BF-FA6F6A289948}"/>
                </a:ext>
              </a:extLst>
            </p:cNvPr>
            <p:cNvSpPr/>
            <p:nvPr/>
          </p:nvSpPr>
          <p:spPr>
            <a:xfrm>
              <a:off x="444733" y="732604"/>
              <a:ext cx="8222667" cy="538664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SERVIÇO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BUSINESS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AGILITY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EXECUÇÃO, FORMA DE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TRABALHAR E RESULTADOS.</a:t>
              </a: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endPara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Ampliamos a capacidade da sua empresa se adaptar rapidamente às mudanças do mercado e executar a estratégia em ciclos curtos.</a:t>
              </a:r>
            </a:p>
            <a:p>
              <a:pPr>
                <a:lnSpc>
                  <a:spcPct val="150000"/>
                </a:lnSpc>
              </a:pPr>
              <a:endPara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Para isso, atuamos nos 3 níveis dentro da organização: estratégico, coordenação e operacional. Ajustamos o modelo operacional e reorganizamos as equipes para uma atuação com foco em gerar valor para alavancar resultados no seu negócio.</a:t>
              </a:r>
              <a:endParaRPr lang="en-US" sz="1400">
                <a:solidFill>
                  <a:srgbClr val="FFFFFF"/>
                </a:solidFill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3DADCB78-E2BD-7A2C-32ED-80A9DBEC19BE}"/>
                </a:ext>
              </a:extLst>
            </p:cNvPr>
            <p:cNvSpPr/>
            <p:nvPr/>
          </p:nvSpPr>
          <p:spPr>
            <a:xfrm>
              <a:off x="8991597" y="533102"/>
              <a:ext cx="2976199" cy="5791796"/>
            </a:xfrm>
            <a:prstGeom prst="roundRect">
              <a:avLst>
                <a:gd name="adj" fmla="val 3428"/>
              </a:avLst>
            </a:prstGeom>
            <a:solidFill>
              <a:srgbClr val="FF234B"/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4DA037FD-FFED-6839-4536-523C6C799405}"/>
                </a:ext>
              </a:extLst>
            </p:cNvPr>
            <p:cNvSpPr/>
            <p:nvPr/>
          </p:nvSpPr>
          <p:spPr>
            <a:xfrm>
              <a:off x="9232668" y="732605"/>
              <a:ext cx="2410931" cy="538664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</a:t>
              </a:r>
            </a:p>
            <a:p>
              <a:endParaRPr lang="pt-BR" sz="2000">
                <a:solidFill>
                  <a:srgbClr val="FFFF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Assessment Organizacional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Design de Modelos de Trabalho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Coordenação de Áreas e Times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Cultura de Resultados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Cultura de Experimentação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Gestão Estratégica de Resultados</a:t>
              </a: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763D1D29-325B-0B53-B9A5-29F2BCE69D22}"/>
                </a:ext>
              </a:extLst>
            </p:cNvPr>
            <p:cNvSpPr txBox="1"/>
            <p:nvPr/>
          </p:nvSpPr>
          <p:spPr>
            <a:xfrm>
              <a:off x="224203" y="153999"/>
              <a:ext cx="6290324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100" b="1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PORTFÓLIO DE SERVIÇOS</a:t>
              </a:r>
            </a:p>
          </p:txBody>
        </p:sp>
        <p:pic>
          <p:nvPicPr>
            <p:cNvPr id="6" name="Imagem 5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600C71D5-FABE-1C48-95A5-FA0BD8E3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677" y="209442"/>
              <a:ext cx="837056" cy="159613"/>
            </a:xfrm>
            <a:prstGeom prst="rect">
              <a:avLst/>
            </a:prstGeom>
          </p:spPr>
        </p:pic>
        <p:sp>
          <p:nvSpPr>
            <p:cNvPr id="9" name="Retângulo: Cantos Arredondados 5">
              <a:extLst>
                <a:ext uri="{FF2B5EF4-FFF2-40B4-BE49-F238E27FC236}">
                  <a16:creationId xmlns:a16="http://schemas.microsoft.com/office/drawing/2014/main" id="{EB6BE7D1-D395-E340-1DE7-E20D1C4A512F}"/>
                </a:ext>
              </a:extLst>
            </p:cNvPr>
            <p:cNvSpPr/>
            <p:nvPr/>
          </p:nvSpPr>
          <p:spPr>
            <a:xfrm>
              <a:off x="224202" y="103010"/>
              <a:ext cx="11743593" cy="363588"/>
            </a:xfrm>
            <a:prstGeom prst="roundRect">
              <a:avLst>
                <a:gd name="adj" fmla="val 29423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55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238E9B3-8704-2743-17C5-9896C65FB782}"/>
              </a:ext>
            </a:extLst>
          </p:cNvPr>
          <p:cNvGrpSpPr/>
          <p:nvPr/>
        </p:nvGrpSpPr>
        <p:grpSpPr>
          <a:xfrm>
            <a:off x="224203" y="318056"/>
            <a:ext cx="11743594" cy="6221888"/>
            <a:chOff x="224202" y="103010"/>
            <a:chExt cx="11743594" cy="6221888"/>
          </a:xfrm>
        </p:grpSpPr>
        <p:sp>
          <p:nvSpPr>
            <p:cNvPr id="7" name="Retângulo: Cantos Arredondados 5">
              <a:extLst>
                <a:ext uri="{FF2B5EF4-FFF2-40B4-BE49-F238E27FC236}">
                  <a16:creationId xmlns:a16="http://schemas.microsoft.com/office/drawing/2014/main" id="{71B7514B-DB31-DA3B-905A-44E2AA642236}"/>
                </a:ext>
              </a:extLst>
            </p:cNvPr>
            <p:cNvSpPr/>
            <p:nvPr/>
          </p:nvSpPr>
          <p:spPr>
            <a:xfrm>
              <a:off x="224203" y="533102"/>
              <a:ext cx="8684268" cy="5791796"/>
            </a:xfrm>
            <a:prstGeom prst="roundRect">
              <a:avLst>
                <a:gd name="adj" fmla="val 2481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tângulo: Cantos Arredondados 5">
              <a:extLst>
                <a:ext uri="{FF2B5EF4-FFF2-40B4-BE49-F238E27FC236}">
                  <a16:creationId xmlns:a16="http://schemas.microsoft.com/office/drawing/2014/main" id="{24628C78-AE6D-894D-30BF-FA6F6A289948}"/>
                </a:ext>
              </a:extLst>
            </p:cNvPr>
            <p:cNvSpPr/>
            <p:nvPr/>
          </p:nvSpPr>
          <p:spPr>
            <a:xfrm>
              <a:off x="444733" y="732604"/>
              <a:ext cx="8222667" cy="538664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SERVIÇO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TRANSFORMAÇÃO</a:t>
              </a:r>
            </a:p>
            <a:p>
              <a:r>
                <a:rPr lang="pt-BR" sz="6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EM ESCALA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DESENHO, APRENDIZAGEM</a:t>
              </a:r>
            </a:p>
            <a:p>
              <a:r>
                <a:rPr lang="pt-BR" sz="20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&amp; MELHORIA CONTÍNUA.</a:t>
              </a: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endParaRPr lang="pt-BR" sz="120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br>
                <a:rPr lang="pt-BR" sz="120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Ampliamos a capacidade de evolução organizacional com o objetivo de impulsionar a entrega contínua de resultados em larga escala.</a:t>
              </a:r>
            </a:p>
            <a:p>
              <a:pPr>
                <a:lnSpc>
                  <a:spcPct val="150000"/>
                </a:lnSpc>
              </a:pPr>
              <a:endParaRPr lang="pt-BR" sz="140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r>
                <a:rPr lang="pt-BR" sz="140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Geramos impacto sistêmico, aprimoramos a forma de trabalhar e levamos Business Agility para todas as áreas da organização com coesão e consistência.</a:t>
              </a:r>
              <a:endParaRPr lang="en-US" sz="1400">
                <a:solidFill>
                  <a:srgbClr val="FFFFFF"/>
                </a:solidFill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3DADCB78-E2BD-7A2C-32ED-80A9DBEC19BE}"/>
                </a:ext>
              </a:extLst>
            </p:cNvPr>
            <p:cNvSpPr/>
            <p:nvPr/>
          </p:nvSpPr>
          <p:spPr>
            <a:xfrm>
              <a:off x="8991597" y="533102"/>
              <a:ext cx="2976199" cy="5791796"/>
            </a:xfrm>
            <a:prstGeom prst="roundRect">
              <a:avLst>
                <a:gd name="adj" fmla="val 3428"/>
              </a:avLst>
            </a:prstGeom>
            <a:solidFill>
              <a:srgbClr val="FF234B"/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4DA037FD-FFED-6839-4536-523C6C799405}"/>
                </a:ext>
              </a:extLst>
            </p:cNvPr>
            <p:cNvSpPr/>
            <p:nvPr/>
          </p:nvSpPr>
          <p:spPr>
            <a:xfrm>
              <a:off x="9232668" y="732605"/>
              <a:ext cx="2410931" cy="538664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</a:t>
              </a:r>
            </a:p>
            <a:p>
              <a:endParaRPr lang="pt-BR" sz="2000">
                <a:solidFill>
                  <a:srgbClr val="FFFF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Implementação da Estratégia: </a:t>
              </a:r>
              <a:b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OKR e Gestão de Portfólio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Design Organizacional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Modelo de Metas (PPR/PLR)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Modelo Orçamentário</a:t>
              </a:r>
            </a:p>
            <a:p>
              <a:pPr>
                <a:buClr>
                  <a:srgbClr val="191919"/>
                </a:buClr>
              </a:pPr>
              <a:endParaRPr lang="pt-BR" sz="160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Cultura Orientada ao Cliente</a:t>
              </a: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EADB298-5DBE-BAD9-CC63-445CA2CE8526}"/>
                </a:ext>
              </a:extLst>
            </p:cNvPr>
            <p:cNvSpPr txBox="1"/>
            <p:nvPr/>
          </p:nvSpPr>
          <p:spPr>
            <a:xfrm>
              <a:off x="224203" y="153999"/>
              <a:ext cx="6290324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100" b="1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PORTFÓLIO DE SERVIÇOS</a:t>
              </a:r>
            </a:p>
          </p:txBody>
        </p:sp>
        <p:pic>
          <p:nvPicPr>
            <p:cNvPr id="6" name="Imagem 5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F6C2F3D6-CEBD-75D1-FF6A-611EAE16B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677" y="209442"/>
              <a:ext cx="837056" cy="159613"/>
            </a:xfrm>
            <a:prstGeom prst="rect">
              <a:avLst/>
            </a:prstGeom>
          </p:spPr>
        </p:pic>
        <p:sp>
          <p:nvSpPr>
            <p:cNvPr id="9" name="Retângulo: Cantos Arredondados 5">
              <a:extLst>
                <a:ext uri="{FF2B5EF4-FFF2-40B4-BE49-F238E27FC236}">
                  <a16:creationId xmlns:a16="http://schemas.microsoft.com/office/drawing/2014/main" id="{C42C9846-2A61-6360-6206-5D1886A7762E}"/>
                </a:ext>
              </a:extLst>
            </p:cNvPr>
            <p:cNvSpPr/>
            <p:nvPr/>
          </p:nvSpPr>
          <p:spPr>
            <a:xfrm>
              <a:off x="224202" y="103010"/>
              <a:ext cx="11743593" cy="363588"/>
            </a:xfrm>
            <a:prstGeom prst="roundRect">
              <a:avLst>
                <a:gd name="adj" fmla="val 29423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5589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736372" y="2274838"/>
            <a:ext cx="5082538" cy="230832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Veja como</a:t>
            </a:r>
          </a:p>
          <a:p>
            <a:r>
              <a:rPr lang="pt-BR" sz="3600" b="1">
                <a:solidFill>
                  <a:srgbClr val="FFFFFF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nossos serviços </a:t>
            </a:r>
            <a:r>
              <a:rPr lang="pt-BR" sz="36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se transformam em resultados concretos.</a:t>
            </a:r>
            <a:endParaRPr lang="pt-BR" sz="3600">
              <a:solidFill>
                <a:schemeClr val="bg1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5614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238E9B3-8704-2743-17C5-9896C65FB782}"/>
              </a:ext>
            </a:extLst>
          </p:cNvPr>
          <p:cNvGrpSpPr/>
          <p:nvPr/>
        </p:nvGrpSpPr>
        <p:grpSpPr>
          <a:xfrm>
            <a:off x="224203" y="318056"/>
            <a:ext cx="11743594" cy="6221888"/>
            <a:chOff x="224202" y="103010"/>
            <a:chExt cx="11743594" cy="6221888"/>
          </a:xfrm>
        </p:grpSpPr>
        <p:sp>
          <p:nvSpPr>
            <p:cNvPr id="7" name="Retângulo: Cantos Arredondados 5">
              <a:extLst>
                <a:ext uri="{FF2B5EF4-FFF2-40B4-BE49-F238E27FC236}">
                  <a16:creationId xmlns:a16="http://schemas.microsoft.com/office/drawing/2014/main" id="{71B7514B-DB31-DA3B-905A-44E2AA642236}"/>
                </a:ext>
              </a:extLst>
            </p:cNvPr>
            <p:cNvSpPr/>
            <p:nvPr/>
          </p:nvSpPr>
          <p:spPr>
            <a:xfrm>
              <a:off x="224203" y="533102"/>
              <a:ext cx="8684268" cy="5791796"/>
            </a:xfrm>
            <a:prstGeom prst="roundRect">
              <a:avLst>
                <a:gd name="adj" fmla="val 2481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tângulo: Cantos Arredondados 5">
              <a:extLst>
                <a:ext uri="{FF2B5EF4-FFF2-40B4-BE49-F238E27FC236}">
                  <a16:creationId xmlns:a16="http://schemas.microsoft.com/office/drawing/2014/main" id="{24628C78-AE6D-894D-30BF-FA6F6A289948}"/>
                </a:ext>
              </a:extLst>
            </p:cNvPr>
            <p:cNvSpPr/>
            <p:nvPr/>
          </p:nvSpPr>
          <p:spPr>
            <a:xfrm>
              <a:off x="1795789" y="732604"/>
              <a:ext cx="6871611" cy="133835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INFORMAÇÃO COMPLEMENTAR DO CLIENTE</a:t>
              </a:r>
            </a:p>
            <a:p>
              <a:r>
                <a:rPr lang="pt-BR" sz="32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NOME DO CLIENTE</a:t>
              </a:r>
            </a:p>
            <a:p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Nullam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malesuada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erat ut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turpis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Suspendisse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urna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nibh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viverra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non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semper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suscipit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posuere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a pede.</a:t>
              </a:r>
              <a:endParaRPr lang="pt-BR" sz="12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3DADCB78-E2BD-7A2C-32ED-80A9DBEC19BE}"/>
                </a:ext>
              </a:extLst>
            </p:cNvPr>
            <p:cNvSpPr/>
            <p:nvPr/>
          </p:nvSpPr>
          <p:spPr>
            <a:xfrm>
              <a:off x="8991597" y="533102"/>
              <a:ext cx="2976199" cy="5791796"/>
            </a:xfrm>
            <a:prstGeom prst="roundRect">
              <a:avLst>
                <a:gd name="adj" fmla="val 3428"/>
              </a:avLst>
            </a:prstGeom>
            <a:solidFill>
              <a:srgbClr val="FF234B"/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4DA037FD-FFED-6839-4536-523C6C799405}"/>
                </a:ext>
              </a:extLst>
            </p:cNvPr>
            <p:cNvSpPr/>
            <p:nvPr/>
          </p:nvSpPr>
          <p:spPr>
            <a:xfrm>
              <a:off x="9232668" y="732605"/>
              <a:ext cx="2410931" cy="68995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2000">
                  <a:solidFill>
                    <a:srgbClr val="FFFF00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RESULTADOS</a:t>
              </a:r>
            </a:p>
            <a:p>
              <a:r>
                <a:rPr lang="pt-BR" sz="2000">
                  <a:solidFill>
                    <a:srgbClr val="FFFF00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ALCANÇADOS</a:t>
              </a:r>
            </a:p>
            <a:p>
              <a:endParaRPr lang="pt-BR" sz="1000">
                <a:solidFill>
                  <a:srgbClr val="FFFF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EADB298-5DBE-BAD9-CC63-445CA2CE8526}"/>
                </a:ext>
              </a:extLst>
            </p:cNvPr>
            <p:cNvSpPr txBox="1"/>
            <p:nvPr/>
          </p:nvSpPr>
          <p:spPr>
            <a:xfrm>
              <a:off x="224203" y="153999"/>
              <a:ext cx="6290324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100" b="1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CASES DE SUCESSO</a:t>
              </a:r>
            </a:p>
          </p:txBody>
        </p:sp>
        <p:pic>
          <p:nvPicPr>
            <p:cNvPr id="6" name="Imagem 5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F6C2F3D6-CEBD-75D1-FF6A-611EAE16B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677" y="209442"/>
              <a:ext cx="837056" cy="159613"/>
            </a:xfrm>
            <a:prstGeom prst="rect">
              <a:avLst/>
            </a:prstGeom>
          </p:spPr>
        </p:pic>
        <p:sp>
          <p:nvSpPr>
            <p:cNvPr id="9" name="Retângulo: Cantos Arredondados 5">
              <a:extLst>
                <a:ext uri="{FF2B5EF4-FFF2-40B4-BE49-F238E27FC236}">
                  <a16:creationId xmlns:a16="http://schemas.microsoft.com/office/drawing/2014/main" id="{C42C9846-2A61-6360-6206-5D1886A7762E}"/>
                </a:ext>
              </a:extLst>
            </p:cNvPr>
            <p:cNvSpPr/>
            <p:nvPr/>
          </p:nvSpPr>
          <p:spPr>
            <a:xfrm>
              <a:off x="224202" y="103010"/>
              <a:ext cx="11743593" cy="363588"/>
            </a:xfrm>
            <a:prstGeom prst="roundRect">
              <a:avLst>
                <a:gd name="adj" fmla="val 29423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" name="Retângulo: Cantos Arredondados 5">
              <a:extLst>
                <a:ext uri="{FF2B5EF4-FFF2-40B4-BE49-F238E27FC236}">
                  <a16:creationId xmlns:a16="http://schemas.microsoft.com/office/drawing/2014/main" id="{4105FA30-9A00-FB09-4C79-83E8D451DB5D}"/>
                </a:ext>
              </a:extLst>
            </p:cNvPr>
            <p:cNvSpPr/>
            <p:nvPr/>
          </p:nvSpPr>
          <p:spPr>
            <a:xfrm>
              <a:off x="432264" y="1302025"/>
              <a:ext cx="1255222" cy="19950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algn="ctr"/>
              <a:r>
                <a:rPr lang="pt-BR" sz="100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LOGO</a:t>
              </a:r>
            </a:p>
          </p:txBody>
        </p:sp>
        <p:sp>
          <p:nvSpPr>
            <p:cNvPr id="5" name="Retângulo: Cantos Arredondados 5">
              <a:extLst>
                <a:ext uri="{FF2B5EF4-FFF2-40B4-BE49-F238E27FC236}">
                  <a16:creationId xmlns:a16="http://schemas.microsoft.com/office/drawing/2014/main" id="{B16BCA50-A602-4F72-F635-A88481B60F20}"/>
                </a:ext>
              </a:extLst>
            </p:cNvPr>
            <p:cNvSpPr/>
            <p:nvPr/>
          </p:nvSpPr>
          <p:spPr>
            <a:xfrm>
              <a:off x="548398" y="2453337"/>
              <a:ext cx="3607965" cy="156279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2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CASE</a:t>
              </a:r>
            </a:p>
            <a:p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Nullam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malesuada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erat ut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turpis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Suspendisse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urna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nibh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viverra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non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semper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suscipit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posuere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a pede.</a:t>
              </a:r>
              <a:endParaRPr lang="pt-BR" sz="12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8" name="Retângulo: Cantos Arredondados 5">
              <a:extLst>
                <a:ext uri="{FF2B5EF4-FFF2-40B4-BE49-F238E27FC236}">
                  <a16:creationId xmlns:a16="http://schemas.microsoft.com/office/drawing/2014/main" id="{31C6AAF6-95FE-4903-8968-23A69CBFFFA9}"/>
                </a:ext>
              </a:extLst>
            </p:cNvPr>
            <p:cNvSpPr/>
            <p:nvPr/>
          </p:nvSpPr>
          <p:spPr>
            <a:xfrm>
              <a:off x="548398" y="4398518"/>
              <a:ext cx="3607965" cy="156279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2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PROBLEMA/DOR</a:t>
              </a:r>
            </a:p>
            <a:p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Nullam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malesuada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erat ut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turpis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Suspendisse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urna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nibh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viverra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non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semper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suscipit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20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posuere</a:t>
              </a:r>
              <a:r>
                <a:rPr lang="pt-BR" sz="120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a pede.</a:t>
              </a:r>
              <a:endParaRPr lang="pt-BR" sz="120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12" name="Retângulo: Cantos Arredondados 5">
              <a:extLst>
                <a:ext uri="{FF2B5EF4-FFF2-40B4-BE49-F238E27FC236}">
                  <a16:creationId xmlns:a16="http://schemas.microsoft.com/office/drawing/2014/main" id="{E83E39B9-607B-70CF-087E-49ED62362BFD}"/>
                </a:ext>
              </a:extLst>
            </p:cNvPr>
            <p:cNvSpPr/>
            <p:nvPr/>
          </p:nvSpPr>
          <p:spPr>
            <a:xfrm>
              <a:off x="4987513" y="2453337"/>
              <a:ext cx="3679887" cy="350797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>
                <a:lnSpc>
                  <a:spcPct val="150000"/>
                </a:lnSpc>
              </a:pPr>
              <a:r>
                <a:rPr lang="pt-BR" sz="200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SOLUÇÃO/SERVIÇO</a:t>
              </a:r>
            </a:p>
            <a:p>
              <a:pPr marL="285750" indent="-285750">
                <a:lnSpc>
                  <a:spcPct val="150000"/>
                </a:lnSpc>
                <a:buClr>
                  <a:srgbClr val="FF234B"/>
                </a:buClr>
                <a:buFont typeface="Arial" panose="020B0604020202020204" pitchFamily="34" charset="0"/>
                <a:buChar char="•"/>
              </a:pP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endParaRPr lang="pt-BR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lnSpc>
                  <a:spcPct val="150000"/>
                </a:lnSpc>
                <a:buClr>
                  <a:srgbClr val="FF234B"/>
                </a:buClr>
                <a:buFont typeface="Arial" panose="020B0604020202020204" pitchFamily="34" charset="0"/>
                <a:buChar char="•"/>
              </a:pP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endParaRPr lang="pt-BR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lnSpc>
                  <a:spcPct val="150000"/>
                </a:lnSpc>
                <a:buClr>
                  <a:srgbClr val="FF234B"/>
                </a:buClr>
                <a:buFont typeface="Arial" panose="020B0604020202020204" pitchFamily="34" charset="0"/>
                <a:buChar char="•"/>
              </a:pP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endParaRPr lang="pt-BR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lnSpc>
                  <a:spcPct val="150000"/>
                </a:lnSpc>
                <a:buClr>
                  <a:srgbClr val="FF234B"/>
                </a:buClr>
                <a:buFont typeface="Arial" panose="020B0604020202020204" pitchFamily="34" charset="0"/>
                <a:buChar char="•"/>
              </a:pP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endParaRPr lang="pt-BR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lnSpc>
                  <a:spcPct val="150000"/>
                </a:lnSpc>
                <a:buClr>
                  <a:srgbClr val="FF234B"/>
                </a:buClr>
                <a:buFont typeface="Arial" panose="020B0604020202020204" pitchFamily="34" charset="0"/>
                <a:buChar char="•"/>
              </a:pP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endParaRPr lang="pt-BR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lnSpc>
                  <a:spcPct val="150000"/>
                </a:lnSpc>
                <a:buClr>
                  <a:srgbClr val="FF234B"/>
                </a:buClr>
                <a:buFont typeface="Arial" panose="020B0604020202020204" pitchFamily="34" charset="0"/>
                <a:buChar char="•"/>
              </a:pP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endParaRPr lang="pt-BR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17" name="Retângulo: Cantos Arredondados 5">
              <a:extLst>
                <a:ext uri="{FF2B5EF4-FFF2-40B4-BE49-F238E27FC236}">
                  <a16:creationId xmlns:a16="http://schemas.microsoft.com/office/drawing/2014/main" id="{6ECC31D5-C8A3-70BA-3DF8-240207895ADC}"/>
                </a:ext>
              </a:extLst>
            </p:cNvPr>
            <p:cNvSpPr/>
            <p:nvPr/>
          </p:nvSpPr>
          <p:spPr>
            <a:xfrm>
              <a:off x="9232668" y="1555564"/>
              <a:ext cx="2410931" cy="68995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4000">
                  <a:solidFill>
                    <a:srgbClr val="191919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4 DIAS</a:t>
              </a:r>
            </a:p>
            <a:p>
              <a:endParaRPr lang="pt-BR" sz="4000">
                <a:solidFill>
                  <a:srgbClr val="191919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  <a:p>
              <a:endParaRPr lang="pt-BR" sz="1600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  <p:sp>
          <p:nvSpPr>
            <p:cNvPr id="18" name="Retângulo: Cantos Arredondados 5">
              <a:extLst>
                <a:ext uri="{FF2B5EF4-FFF2-40B4-BE49-F238E27FC236}">
                  <a16:creationId xmlns:a16="http://schemas.microsoft.com/office/drawing/2014/main" id="{27A79EBE-1E8E-F337-C82C-19DE37C61574}"/>
                </a:ext>
              </a:extLst>
            </p:cNvPr>
            <p:cNvSpPr/>
            <p:nvPr/>
          </p:nvSpPr>
          <p:spPr>
            <a:xfrm>
              <a:off x="9232667" y="2145767"/>
              <a:ext cx="2479966" cy="10681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>
                <a:lnSpc>
                  <a:spcPct val="150000"/>
                </a:lnSpc>
              </a:pP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Nullam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malesuada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erat ut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turpis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</a:t>
              </a:r>
              <a:endParaRPr lang="pt-BR" sz="105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19" name="Retângulo: Cantos Arredondados 5">
              <a:extLst>
                <a:ext uri="{FF2B5EF4-FFF2-40B4-BE49-F238E27FC236}">
                  <a16:creationId xmlns:a16="http://schemas.microsoft.com/office/drawing/2014/main" id="{1EF970DE-FD59-444E-9BC9-11EF3BD95FBD}"/>
                </a:ext>
              </a:extLst>
            </p:cNvPr>
            <p:cNvSpPr/>
            <p:nvPr/>
          </p:nvSpPr>
          <p:spPr>
            <a:xfrm>
              <a:off x="9232668" y="3425928"/>
              <a:ext cx="2410931" cy="68995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4000">
                  <a:solidFill>
                    <a:srgbClr val="191919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98,5%</a:t>
              </a:r>
            </a:p>
            <a:p>
              <a:endParaRPr lang="pt-BR" sz="4000">
                <a:solidFill>
                  <a:srgbClr val="191919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  <a:p>
              <a:endParaRPr lang="pt-BR" sz="1600">
                <a:solidFill>
                  <a:srgbClr val="191919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  <p:sp>
          <p:nvSpPr>
            <p:cNvPr id="20" name="Retângulo: Cantos Arredondados 5">
              <a:extLst>
                <a:ext uri="{FF2B5EF4-FFF2-40B4-BE49-F238E27FC236}">
                  <a16:creationId xmlns:a16="http://schemas.microsoft.com/office/drawing/2014/main" id="{94B1CDFB-823B-BECB-1BFA-A5011127D4D0}"/>
                </a:ext>
              </a:extLst>
            </p:cNvPr>
            <p:cNvSpPr/>
            <p:nvPr/>
          </p:nvSpPr>
          <p:spPr>
            <a:xfrm>
              <a:off x="9232667" y="4016131"/>
              <a:ext cx="2479966" cy="106818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>
                <a:lnSpc>
                  <a:spcPct val="150000"/>
                </a:lnSpc>
              </a:pP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Nullam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malesuada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 erat ut </a:t>
              </a:r>
              <a:r>
                <a:rPr lang="pt-BR" sz="105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turpis</a:t>
              </a:r>
              <a:r>
                <a:rPr lang="pt-BR" sz="105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.</a:t>
              </a:r>
              <a:endParaRPr lang="pt-BR" sz="105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42C08A55-0B30-B981-32F9-8F27BF7CAB51}"/>
              </a:ext>
            </a:extLst>
          </p:cNvPr>
          <p:cNvSpPr/>
          <p:nvPr/>
        </p:nvSpPr>
        <p:spPr>
          <a:xfrm>
            <a:off x="432264" y="989214"/>
            <a:ext cx="1255222" cy="1255222"/>
          </a:xfrm>
          <a:prstGeom prst="ellipse">
            <a:avLst/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37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69F88E-DE01-8868-68DC-E2CD5FB8EC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6" r="19008"/>
          <a:stretch/>
        </p:blipFill>
        <p:spPr>
          <a:xfrm>
            <a:off x="8416150" y="0"/>
            <a:ext cx="3775850" cy="32427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96D72B9-0A1A-6213-936F-D7A66D3B78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5" b="23286"/>
          <a:stretch/>
        </p:blipFill>
        <p:spPr>
          <a:xfrm>
            <a:off x="-1" y="4004945"/>
            <a:ext cx="3690971" cy="28530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027B48C-02F5-1AFC-7EF8-D30F16C33A19}"/>
              </a:ext>
            </a:extLst>
          </p:cNvPr>
          <p:cNvSpPr txBox="1"/>
          <p:nvPr/>
        </p:nvSpPr>
        <p:spPr>
          <a:xfrm>
            <a:off x="457201" y="688556"/>
            <a:ext cx="11277598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Nossa metodologia tem uma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base sólida e vai da estratégia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ao dia a dia dos times.</a:t>
            </a:r>
          </a:p>
        </p:txBody>
      </p:sp>
    </p:spTree>
    <p:extLst>
      <p:ext uri="{BB962C8B-B14F-4D97-AF65-F5344CB8AC3E}">
        <p14:creationId xmlns:p14="http://schemas.microsoft.com/office/powerpoint/2010/main" val="987052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99159E-32FA-3DF4-52E2-3A9DFD1B32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6" r="19008"/>
          <a:stretch/>
        </p:blipFill>
        <p:spPr>
          <a:xfrm>
            <a:off x="8416150" y="0"/>
            <a:ext cx="3775850" cy="32427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D39E7FF-0F1F-759D-ABCF-C53AC4C541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5" b="23286"/>
          <a:stretch/>
        </p:blipFill>
        <p:spPr>
          <a:xfrm>
            <a:off x="-1" y="4004945"/>
            <a:ext cx="3690971" cy="2853056"/>
          </a:xfrm>
          <a:prstGeom prst="rect">
            <a:avLst/>
          </a:prstGeom>
        </p:spPr>
      </p:pic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C2AFC56C-4A24-C3C7-2BE3-9FDCBAEC0AC4}"/>
              </a:ext>
            </a:extLst>
          </p:cNvPr>
          <p:cNvCxnSpPr>
            <a:cxnSpLocks/>
          </p:cNvCxnSpPr>
          <p:nvPr/>
        </p:nvCxnSpPr>
        <p:spPr>
          <a:xfrm flipV="1">
            <a:off x="11341695" y="5590469"/>
            <a:ext cx="0" cy="702143"/>
          </a:xfrm>
          <a:prstGeom prst="straightConnector1">
            <a:avLst/>
          </a:prstGeom>
          <a:ln w="57150">
            <a:solidFill>
              <a:srgbClr val="1919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457201" y="688556"/>
            <a:ext cx="11277598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Nossa metodologia tem uma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base sólida e vai da estratégia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ao dia a dia dos times.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6218DF7-55C1-EFC4-7CA5-6AE86A701327}"/>
              </a:ext>
            </a:extLst>
          </p:cNvPr>
          <p:cNvGrpSpPr/>
          <p:nvPr/>
        </p:nvGrpSpPr>
        <p:grpSpPr>
          <a:xfrm>
            <a:off x="550340" y="5465810"/>
            <a:ext cx="8856127" cy="726372"/>
            <a:chOff x="550340" y="5465810"/>
            <a:chExt cx="8856127" cy="726372"/>
          </a:xfrm>
        </p:grpSpPr>
        <p:sp>
          <p:nvSpPr>
            <p:cNvPr id="68" name="CaixaDeTexto 67">
              <a:extLst>
                <a:ext uri="{FF2B5EF4-FFF2-40B4-BE49-F238E27FC236}">
                  <a16:creationId xmlns:a16="http://schemas.microsoft.com/office/drawing/2014/main" id="{5BEE7D18-6700-0020-8E7D-061E5D0A63D9}"/>
                </a:ext>
              </a:extLst>
            </p:cNvPr>
            <p:cNvSpPr txBox="1"/>
            <p:nvPr/>
          </p:nvSpPr>
          <p:spPr>
            <a:xfrm>
              <a:off x="6394017" y="5505831"/>
              <a:ext cx="301245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  <a:cs typeface="Calibri" panose="020F0502020204030204"/>
                </a:rPr>
                <a:t>Aplicamos nossa metodologia no plano de transformação para a adoção de novas formas de trabalhar.</a:t>
              </a:r>
            </a:p>
          </p:txBody>
        </p:sp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id="{9A6FBB6D-C4A1-F02F-0300-0C07F6CFFEF7}"/>
                </a:ext>
              </a:extLst>
            </p:cNvPr>
            <p:cNvSpPr txBox="1"/>
            <p:nvPr/>
          </p:nvSpPr>
          <p:spPr>
            <a:xfrm>
              <a:off x="5577154" y="5590469"/>
              <a:ext cx="776896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01.</a:t>
              </a:r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41667AC-2B9F-A97E-EFDA-C1984B45D29A}"/>
                </a:ext>
              </a:extLst>
            </p:cNvPr>
            <p:cNvSpPr/>
            <p:nvPr/>
          </p:nvSpPr>
          <p:spPr>
            <a:xfrm>
              <a:off x="550340" y="5465810"/>
              <a:ext cx="4986846" cy="726372"/>
            </a:xfrm>
            <a:prstGeom prst="roundRect">
              <a:avLst>
                <a:gd name="adj" fmla="val 6500"/>
              </a:avLst>
            </a:prstGeom>
            <a:solidFill>
              <a:srgbClr val="191919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Estratégia da Mudança</a:t>
              </a:r>
              <a:endParaRPr lang="pt-BR" sz="1050">
                <a:solidFill>
                  <a:srgbClr val="FFE1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009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3897A8-C9D5-C447-6824-E2B7B562F9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6" r="19008"/>
          <a:stretch/>
        </p:blipFill>
        <p:spPr>
          <a:xfrm>
            <a:off x="8416150" y="0"/>
            <a:ext cx="3775850" cy="32427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B347026-1854-E71D-800D-41A365C83E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5" b="23286"/>
          <a:stretch/>
        </p:blipFill>
        <p:spPr>
          <a:xfrm>
            <a:off x="-1" y="4004945"/>
            <a:ext cx="3690971" cy="2853056"/>
          </a:xfrm>
          <a:prstGeom prst="rect">
            <a:avLst/>
          </a:prstGeom>
        </p:spPr>
      </p:pic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C2AFC56C-4A24-C3C7-2BE3-9FDCBAEC0AC4}"/>
              </a:ext>
            </a:extLst>
          </p:cNvPr>
          <p:cNvCxnSpPr>
            <a:cxnSpLocks/>
          </p:cNvCxnSpPr>
          <p:nvPr/>
        </p:nvCxnSpPr>
        <p:spPr>
          <a:xfrm flipV="1">
            <a:off x="11341695" y="4763240"/>
            <a:ext cx="0" cy="1529372"/>
          </a:xfrm>
          <a:prstGeom prst="straightConnector1">
            <a:avLst/>
          </a:prstGeom>
          <a:ln w="57150">
            <a:solidFill>
              <a:srgbClr val="1919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457201" y="688556"/>
            <a:ext cx="11277598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Nossa metodologia tem uma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base sólida e vai da estratégia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ao dia a dia dos times.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6218DF7-55C1-EFC4-7CA5-6AE86A701327}"/>
              </a:ext>
            </a:extLst>
          </p:cNvPr>
          <p:cNvGrpSpPr/>
          <p:nvPr/>
        </p:nvGrpSpPr>
        <p:grpSpPr>
          <a:xfrm>
            <a:off x="550340" y="5465810"/>
            <a:ext cx="5803710" cy="726372"/>
            <a:chOff x="550340" y="5465810"/>
            <a:chExt cx="5803710" cy="726372"/>
          </a:xfrm>
        </p:grpSpPr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id="{9A6FBB6D-C4A1-F02F-0300-0C07F6CFFEF7}"/>
                </a:ext>
              </a:extLst>
            </p:cNvPr>
            <p:cNvSpPr txBox="1"/>
            <p:nvPr/>
          </p:nvSpPr>
          <p:spPr>
            <a:xfrm>
              <a:off x="5577154" y="5590469"/>
              <a:ext cx="776896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01.</a:t>
              </a:r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41667AC-2B9F-A97E-EFDA-C1984B45D29A}"/>
                </a:ext>
              </a:extLst>
            </p:cNvPr>
            <p:cNvSpPr/>
            <p:nvPr/>
          </p:nvSpPr>
          <p:spPr>
            <a:xfrm>
              <a:off x="550340" y="5465810"/>
              <a:ext cx="4986846" cy="726372"/>
            </a:xfrm>
            <a:prstGeom prst="roundRect">
              <a:avLst>
                <a:gd name="adj" fmla="val 6500"/>
              </a:avLst>
            </a:prstGeom>
            <a:solidFill>
              <a:srgbClr val="FF234B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FFFF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Estratégia da Mudança</a:t>
              </a:r>
              <a:endParaRPr lang="pt-BR" sz="105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E19B137-7229-44B1-511D-465D93765565}"/>
              </a:ext>
            </a:extLst>
          </p:cNvPr>
          <p:cNvGrpSpPr/>
          <p:nvPr/>
        </p:nvGrpSpPr>
        <p:grpSpPr>
          <a:xfrm>
            <a:off x="1026733" y="4638581"/>
            <a:ext cx="8213940" cy="726372"/>
            <a:chOff x="1026733" y="4638581"/>
            <a:chExt cx="8213940" cy="726372"/>
          </a:xfrm>
        </p:grpSpPr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9498C209-F9DF-4DF0-6572-5ED668152A50}"/>
                </a:ext>
              </a:extLst>
            </p:cNvPr>
            <p:cNvSpPr txBox="1"/>
            <p:nvPr/>
          </p:nvSpPr>
          <p:spPr>
            <a:xfrm>
              <a:off x="6394018" y="4770935"/>
              <a:ext cx="2846655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Transformamos por meio de ajustes na sua gestão.</a:t>
              </a:r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9841BBE7-AEEC-1C03-3926-3BBFD85460A9}"/>
                </a:ext>
              </a:extLst>
            </p:cNvPr>
            <p:cNvSpPr txBox="1"/>
            <p:nvPr/>
          </p:nvSpPr>
          <p:spPr>
            <a:xfrm>
              <a:off x="5577152" y="4763240"/>
              <a:ext cx="776898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02.</a:t>
              </a: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25242FF1-B45E-1E39-1C29-57580C547B18}"/>
                </a:ext>
              </a:extLst>
            </p:cNvPr>
            <p:cNvSpPr/>
            <p:nvPr/>
          </p:nvSpPr>
          <p:spPr>
            <a:xfrm>
              <a:off x="1026733" y="4638581"/>
              <a:ext cx="4034060" cy="726372"/>
            </a:xfrm>
            <a:prstGeom prst="roundRect">
              <a:avLst>
                <a:gd name="adj" fmla="val 6500"/>
              </a:avLst>
            </a:prstGeom>
            <a:solidFill>
              <a:srgbClr val="191919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Práticas e ferramentas de adoção</a:t>
              </a:r>
              <a:endParaRPr lang="pt-BR" sz="1050">
                <a:solidFill>
                  <a:srgbClr val="FFE1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6924264E-EF01-9600-538C-9E82319E0D66}"/>
              </a:ext>
            </a:extLst>
          </p:cNvPr>
          <p:cNvSpPr txBox="1"/>
          <p:nvPr/>
        </p:nvSpPr>
        <p:spPr>
          <a:xfrm>
            <a:off x="6394017" y="5505831"/>
            <a:ext cx="301245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 panose="020F0502020204030204"/>
              </a:rPr>
              <a:t>Aplicamos nossa metodologia no plano de transformação para a adoção de novas formas de trabalhar.</a:t>
            </a:r>
          </a:p>
        </p:txBody>
      </p:sp>
    </p:spTree>
    <p:extLst>
      <p:ext uri="{BB962C8B-B14F-4D97-AF65-F5344CB8AC3E}">
        <p14:creationId xmlns:p14="http://schemas.microsoft.com/office/powerpoint/2010/main" val="3099418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6A5D11-AC20-CD21-FF92-4EE6CCEAC9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6" r="19008"/>
          <a:stretch/>
        </p:blipFill>
        <p:spPr>
          <a:xfrm>
            <a:off x="8416150" y="0"/>
            <a:ext cx="3775850" cy="32427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0D23D6F-DCD6-5365-0B65-773366B5F1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5" b="23286"/>
          <a:stretch/>
        </p:blipFill>
        <p:spPr>
          <a:xfrm>
            <a:off x="-1" y="4004945"/>
            <a:ext cx="3690971" cy="2853056"/>
          </a:xfrm>
          <a:prstGeom prst="rect">
            <a:avLst/>
          </a:prstGeom>
        </p:spPr>
      </p:pic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C2AFC56C-4A24-C3C7-2BE3-9FDCBAEC0AC4}"/>
              </a:ext>
            </a:extLst>
          </p:cNvPr>
          <p:cNvCxnSpPr>
            <a:cxnSpLocks/>
          </p:cNvCxnSpPr>
          <p:nvPr/>
        </p:nvCxnSpPr>
        <p:spPr>
          <a:xfrm flipV="1">
            <a:off x="11341695" y="3944107"/>
            <a:ext cx="0" cy="2348505"/>
          </a:xfrm>
          <a:prstGeom prst="straightConnector1">
            <a:avLst/>
          </a:prstGeom>
          <a:ln w="57150">
            <a:solidFill>
              <a:srgbClr val="1919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457201" y="688556"/>
            <a:ext cx="11277598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Nossa metodologia tem uma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base sólida e vai da estratégia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ao dia a dia dos times.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6218DF7-55C1-EFC4-7CA5-6AE86A701327}"/>
              </a:ext>
            </a:extLst>
          </p:cNvPr>
          <p:cNvGrpSpPr/>
          <p:nvPr/>
        </p:nvGrpSpPr>
        <p:grpSpPr>
          <a:xfrm>
            <a:off x="550340" y="5465810"/>
            <a:ext cx="5803710" cy="726372"/>
            <a:chOff x="550340" y="5465810"/>
            <a:chExt cx="5803710" cy="726372"/>
          </a:xfrm>
        </p:grpSpPr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id="{9A6FBB6D-C4A1-F02F-0300-0C07F6CFFEF7}"/>
                </a:ext>
              </a:extLst>
            </p:cNvPr>
            <p:cNvSpPr txBox="1"/>
            <p:nvPr/>
          </p:nvSpPr>
          <p:spPr>
            <a:xfrm>
              <a:off x="5577154" y="5590469"/>
              <a:ext cx="776896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01.</a:t>
              </a:r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41667AC-2B9F-A97E-EFDA-C1984B45D29A}"/>
                </a:ext>
              </a:extLst>
            </p:cNvPr>
            <p:cNvSpPr/>
            <p:nvPr/>
          </p:nvSpPr>
          <p:spPr>
            <a:xfrm>
              <a:off x="550340" y="5465810"/>
              <a:ext cx="4986846" cy="726372"/>
            </a:xfrm>
            <a:prstGeom prst="roundRect">
              <a:avLst>
                <a:gd name="adj" fmla="val 6500"/>
              </a:avLst>
            </a:prstGeom>
            <a:solidFill>
              <a:srgbClr val="FF234B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FFFF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Estratégia da Mudança</a:t>
              </a:r>
              <a:endParaRPr lang="pt-BR" sz="105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E19B137-7229-44B1-511D-465D93765565}"/>
              </a:ext>
            </a:extLst>
          </p:cNvPr>
          <p:cNvGrpSpPr/>
          <p:nvPr/>
        </p:nvGrpSpPr>
        <p:grpSpPr>
          <a:xfrm>
            <a:off x="1026733" y="4638581"/>
            <a:ext cx="8213940" cy="726372"/>
            <a:chOff x="1026733" y="4638581"/>
            <a:chExt cx="8213940" cy="726372"/>
          </a:xfrm>
        </p:grpSpPr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9498C209-F9DF-4DF0-6572-5ED668152A50}"/>
                </a:ext>
              </a:extLst>
            </p:cNvPr>
            <p:cNvSpPr txBox="1"/>
            <p:nvPr/>
          </p:nvSpPr>
          <p:spPr>
            <a:xfrm>
              <a:off x="6394018" y="4770935"/>
              <a:ext cx="2846655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Transformamos por meio de ajustes na sua gestão.</a:t>
              </a:r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9841BBE7-AEEC-1C03-3926-3BBFD85460A9}"/>
                </a:ext>
              </a:extLst>
            </p:cNvPr>
            <p:cNvSpPr txBox="1"/>
            <p:nvPr/>
          </p:nvSpPr>
          <p:spPr>
            <a:xfrm>
              <a:off x="5577152" y="4763240"/>
              <a:ext cx="776898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02.</a:t>
              </a: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25242FF1-B45E-1E39-1C29-57580C547B18}"/>
                </a:ext>
              </a:extLst>
            </p:cNvPr>
            <p:cNvSpPr/>
            <p:nvPr/>
          </p:nvSpPr>
          <p:spPr>
            <a:xfrm>
              <a:off x="1026733" y="4638581"/>
              <a:ext cx="4034060" cy="726372"/>
            </a:xfrm>
            <a:prstGeom prst="roundRect">
              <a:avLst>
                <a:gd name="adj" fmla="val 6500"/>
              </a:avLst>
            </a:prstGeom>
            <a:solidFill>
              <a:srgbClr val="FF234B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FFFF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Práticas e ferramentas de adoção</a:t>
              </a:r>
              <a:endParaRPr lang="pt-BR" sz="105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91AFEF5-0C24-3D0F-DD10-D198E153B8FC}"/>
              </a:ext>
            </a:extLst>
          </p:cNvPr>
          <p:cNvGrpSpPr/>
          <p:nvPr/>
        </p:nvGrpSpPr>
        <p:grpSpPr>
          <a:xfrm>
            <a:off x="1422388" y="3819448"/>
            <a:ext cx="7969183" cy="726372"/>
            <a:chOff x="1422388" y="3819448"/>
            <a:chExt cx="7969183" cy="726372"/>
          </a:xfrm>
        </p:grpSpPr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id="{BBAD2229-7C1E-9712-A464-3EE047AD62C6}"/>
                </a:ext>
              </a:extLst>
            </p:cNvPr>
            <p:cNvSpPr txBox="1"/>
            <p:nvPr/>
          </p:nvSpPr>
          <p:spPr>
            <a:xfrm>
              <a:off x="6394019" y="3951802"/>
              <a:ext cx="2997552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Direcionamos a visão para resultados e o impacto do negócio.</a:t>
              </a:r>
            </a:p>
          </p:txBody>
        </p:sp>
        <p:sp>
          <p:nvSpPr>
            <p:cNvPr id="77" name="CaixaDeTexto 76">
              <a:extLst>
                <a:ext uri="{FF2B5EF4-FFF2-40B4-BE49-F238E27FC236}">
                  <a16:creationId xmlns:a16="http://schemas.microsoft.com/office/drawing/2014/main" id="{759BCBA6-36B6-1C9F-05D8-E2074679D090}"/>
                </a:ext>
              </a:extLst>
            </p:cNvPr>
            <p:cNvSpPr txBox="1"/>
            <p:nvPr/>
          </p:nvSpPr>
          <p:spPr>
            <a:xfrm>
              <a:off x="5514399" y="3944107"/>
              <a:ext cx="839650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03.</a:t>
              </a:r>
            </a:p>
          </p:txBody>
        </p: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42A821D4-0E57-FEFF-BB8A-80FB6B6B912B}"/>
                </a:ext>
              </a:extLst>
            </p:cNvPr>
            <p:cNvSpPr/>
            <p:nvPr/>
          </p:nvSpPr>
          <p:spPr>
            <a:xfrm>
              <a:off x="1422388" y="3819448"/>
              <a:ext cx="3242752" cy="726372"/>
            </a:xfrm>
            <a:prstGeom prst="roundRect">
              <a:avLst>
                <a:gd name="adj" fmla="val 6500"/>
              </a:avLst>
            </a:prstGeom>
            <a:solidFill>
              <a:srgbClr val="191919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Aceleração de resultados</a:t>
              </a:r>
              <a:endParaRPr lang="pt-BR" sz="1050">
                <a:solidFill>
                  <a:srgbClr val="FFE1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28DB8483-3FA9-CEEA-F75B-AFF1F04292B1}"/>
              </a:ext>
            </a:extLst>
          </p:cNvPr>
          <p:cNvSpPr txBox="1"/>
          <p:nvPr/>
        </p:nvSpPr>
        <p:spPr>
          <a:xfrm>
            <a:off x="6394017" y="5505831"/>
            <a:ext cx="301245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 panose="020F0502020204030204"/>
              </a:rPr>
              <a:t>Aplicamos nossa metodologia no plano de transformação para a adoção de novas formas de trabalhar.</a:t>
            </a:r>
          </a:p>
        </p:txBody>
      </p:sp>
    </p:spTree>
    <p:extLst>
      <p:ext uri="{BB962C8B-B14F-4D97-AF65-F5344CB8AC3E}">
        <p14:creationId xmlns:p14="http://schemas.microsoft.com/office/powerpoint/2010/main" val="340740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0EEBF8-A665-6770-4798-2E94C18EC4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06" r="19008"/>
          <a:stretch/>
        </p:blipFill>
        <p:spPr>
          <a:xfrm>
            <a:off x="8416150" y="0"/>
            <a:ext cx="3775850" cy="32427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AA7A38-31C4-6A5E-555F-3223D7CD46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5" b="23286"/>
          <a:stretch/>
        </p:blipFill>
        <p:spPr>
          <a:xfrm>
            <a:off x="-1" y="4004945"/>
            <a:ext cx="3690971" cy="2853056"/>
          </a:xfrm>
          <a:prstGeom prst="rect">
            <a:avLst/>
          </a:prstGeom>
        </p:spPr>
      </p:pic>
      <p:cxnSp>
        <p:nvCxnSpPr>
          <p:cNvPr id="79" name="Conector de Seta Reta 78">
            <a:extLst>
              <a:ext uri="{FF2B5EF4-FFF2-40B4-BE49-F238E27FC236}">
                <a16:creationId xmlns:a16="http://schemas.microsoft.com/office/drawing/2014/main" id="{C2AFC56C-4A24-C3C7-2BE3-9FDCBAEC0AC4}"/>
              </a:ext>
            </a:extLst>
          </p:cNvPr>
          <p:cNvCxnSpPr>
            <a:cxnSpLocks/>
          </p:cNvCxnSpPr>
          <p:nvPr/>
        </p:nvCxnSpPr>
        <p:spPr>
          <a:xfrm flipH="1" flipV="1">
            <a:off x="11333284" y="3006969"/>
            <a:ext cx="8411" cy="3285643"/>
          </a:xfrm>
          <a:prstGeom prst="straightConnector1">
            <a:avLst/>
          </a:prstGeom>
          <a:ln w="57150">
            <a:solidFill>
              <a:srgbClr val="1919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457201" y="688556"/>
            <a:ext cx="11277598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Nossa metodologia tem uma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base sólida e vai da estratégia </a:t>
            </a:r>
            <a:b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</a:br>
            <a:r>
              <a:rPr lang="pt-BR" sz="40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ao dia a dia dos times.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6218DF7-55C1-EFC4-7CA5-6AE86A701327}"/>
              </a:ext>
            </a:extLst>
          </p:cNvPr>
          <p:cNvGrpSpPr/>
          <p:nvPr/>
        </p:nvGrpSpPr>
        <p:grpSpPr>
          <a:xfrm>
            <a:off x="550340" y="5465810"/>
            <a:ext cx="5803710" cy="726372"/>
            <a:chOff x="550340" y="5465810"/>
            <a:chExt cx="5803710" cy="726372"/>
          </a:xfrm>
        </p:grpSpPr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id="{9A6FBB6D-C4A1-F02F-0300-0C07F6CFFEF7}"/>
                </a:ext>
              </a:extLst>
            </p:cNvPr>
            <p:cNvSpPr txBox="1"/>
            <p:nvPr/>
          </p:nvSpPr>
          <p:spPr>
            <a:xfrm>
              <a:off x="5577154" y="5590469"/>
              <a:ext cx="776896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01.</a:t>
              </a:r>
            </a:p>
          </p:txBody>
        </p:sp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41667AC-2B9F-A97E-EFDA-C1984B45D29A}"/>
                </a:ext>
              </a:extLst>
            </p:cNvPr>
            <p:cNvSpPr/>
            <p:nvPr/>
          </p:nvSpPr>
          <p:spPr>
            <a:xfrm>
              <a:off x="550340" y="5465810"/>
              <a:ext cx="4986846" cy="726372"/>
            </a:xfrm>
            <a:prstGeom prst="roundRect">
              <a:avLst>
                <a:gd name="adj" fmla="val 6500"/>
              </a:avLst>
            </a:prstGeom>
            <a:solidFill>
              <a:srgbClr val="FF234B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FFFF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Estratégia da Mudança</a:t>
              </a:r>
              <a:endParaRPr lang="pt-BR" sz="105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E19B137-7229-44B1-511D-465D93765565}"/>
              </a:ext>
            </a:extLst>
          </p:cNvPr>
          <p:cNvGrpSpPr/>
          <p:nvPr/>
        </p:nvGrpSpPr>
        <p:grpSpPr>
          <a:xfrm>
            <a:off x="1026733" y="4638581"/>
            <a:ext cx="8213940" cy="726372"/>
            <a:chOff x="1026733" y="4638581"/>
            <a:chExt cx="8213940" cy="726372"/>
          </a:xfrm>
        </p:grpSpPr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9498C209-F9DF-4DF0-6572-5ED668152A50}"/>
                </a:ext>
              </a:extLst>
            </p:cNvPr>
            <p:cNvSpPr txBox="1"/>
            <p:nvPr/>
          </p:nvSpPr>
          <p:spPr>
            <a:xfrm>
              <a:off x="6394018" y="4770935"/>
              <a:ext cx="2846655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Transformamos por meio de ajustes na sua gestão.</a:t>
              </a:r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9841BBE7-AEEC-1C03-3926-3BBFD85460A9}"/>
                </a:ext>
              </a:extLst>
            </p:cNvPr>
            <p:cNvSpPr txBox="1"/>
            <p:nvPr/>
          </p:nvSpPr>
          <p:spPr>
            <a:xfrm>
              <a:off x="5577152" y="4763240"/>
              <a:ext cx="776898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02.</a:t>
              </a: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25242FF1-B45E-1E39-1C29-57580C547B18}"/>
                </a:ext>
              </a:extLst>
            </p:cNvPr>
            <p:cNvSpPr/>
            <p:nvPr/>
          </p:nvSpPr>
          <p:spPr>
            <a:xfrm>
              <a:off x="1026733" y="4638581"/>
              <a:ext cx="4034060" cy="726372"/>
            </a:xfrm>
            <a:prstGeom prst="roundRect">
              <a:avLst>
                <a:gd name="adj" fmla="val 6500"/>
              </a:avLst>
            </a:prstGeom>
            <a:solidFill>
              <a:srgbClr val="FF234B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FFFF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Práticas e ferramentas de adoção</a:t>
              </a:r>
              <a:endParaRPr lang="pt-BR" sz="105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91AFEF5-0C24-3D0F-DD10-D198E153B8FC}"/>
              </a:ext>
            </a:extLst>
          </p:cNvPr>
          <p:cNvGrpSpPr/>
          <p:nvPr/>
        </p:nvGrpSpPr>
        <p:grpSpPr>
          <a:xfrm>
            <a:off x="1422388" y="3819448"/>
            <a:ext cx="7969183" cy="726372"/>
            <a:chOff x="1422388" y="3819448"/>
            <a:chExt cx="7969183" cy="726372"/>
          </a:xfrm>
        </p:grpSpPr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id="{BBAD2229-7C1E-9712-A464-3EE047AD62C6}"/>
                </a:ext>
              </a:extLst>
            </p:cNvPr>
            <p:cNvSpPr txBox="1"/>
            <p:nvPr/>
          </p:nvSpPr>
          <p:spPr>
            <a:xfrm>
              <a:off x="6394019" y="3951802"/>
              <a:ext cx="2997552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Direcionamos a visão para resultados e o impacto do negócio.</a:t>
              </a:r>
            </a:p>
          </p:txBody>
        </p:sp>
        <p:sp>
          <p:nvSpPr>
            <p:cNvPr id="77" name="CaixaDeTexto 76">
              <a:extLst>
                <a:ext uri="{FF2B5EF4-FFF2-40B4-BE49-F238E27FC236}">
                  <a16:creationId xmlns:a16="http://schemas.microsoft.com/office/drawing/2014/main" id="{759BCBA6-36B6-1C9F-05D8-E2074679D090}"/>
                </a:ext>
              </a:extLst>
            </p:cNvPr>
            <p:cNvSpPr txBox="1"/>
            <p:nvPr/>
          </p:nvSpPr>
          <p:spPr>
            <a:xfrm>
              <a:off x="5514399" y="3944107"/>
              <a:ext cx="839650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03.</a:t>
              </a:r>
            </a:p>
          </p:txBody>
        </p: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42A821D4-0E57-FEFF-BB8A-80FB6B6B912B}"/>
                </a:ext>
              </a:extLst>
            </p:cNvPr>
            <p:cNvSpPr/>
            <p:nvPr/>
          </p:nvSpPr>
          <p:spPr>
            <a:xfrm>
              <a:off x="1422388" y="3819448"/>
              <a:ext cx="3242752" cy="726372"/>
            </a:xfrm>
            <a:prstGeom prst="roundRect">
              <a:avLst>
                <a:gd name="adj" fmla="val 6500"/>
              </a:avLst>
            </a:prstGeom>
            <a:solidFill>
              <a:srgbClr val="FF234B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FFFF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Aceleração de resultados</a:t>
              </a:r>
              <a:endParaRPr lang="pt-BR" sz="105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0DEE4225-614F-8EE0-8C31-25A4196604A6}"/>
              </a:ext>
            </a:extLst>
          </p:cNvPr>
          <p:cNvGrpSpPr/>
          <p:nvPr/>
        </p:nvGrpSpPr>
        <p:grpSpPr>
          <a:xfrm>
            <a:off x="1897174" y="3017518"/>
            <a:ext cx="7343499" cy="726372"/>
            <a:chOff x="1897174" y="3017518"/>
            <a:chExt cx="7343499" cy="726372"/>
          </a:xfrm>
        </p:grpSpPr>
        <p:sp>
          <p:nvSpPr>
            <p:cNvPr id="69" name="CaixaDeTexto 68">
              <a:extLst>
                <a:ext uri="{FF2B5EF4-FFF2-40B4-BE49-F238E27FC236}">
                  <a16:creationId xmlns:a16="http://schemas.microsoft.com/office/drawing/2014/main" id="{34C30761-4AD4-D5EC-3E62-F5C7A99A6A5D}"/>
                </a:ext>
              </a:extLst>
            </p:cNvPr>
            <p:cNvSpPr txBox="1"/>
            <p:nvPr/>
          </p:nvSpPr>
          <p:spPr>
            <a:xfrm>
              <a:off x="6394018" y="3149872"/>
              <a:ext cx="2846655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Preparamos a equipe para absorver a mudança e aplicar na rotina.</a:t>
              </a:r>
            </a:p>
          </p:txBody>
        </p:sp>
        <p:sp>
          <p:nvSpPr>
            <p:cNvPr id="78" name="CaixaDeTexto 77">
              <a:extLst>
                <a:ext uri="{FF2B5EF4-FFF2-40B4-BE49-F238E27FC236}">
                  <a16:creationId xmlns:a16="http://schemas.microsoft.com/office/drawing/2014/main" id="{5299364F-89E1-60F9-3276-A36F5DEB4C13}"/>
                </a:ext>
              </a:extLst>
            </p:cNvPr>
            <p:cNvSpPr txBox="1"/>
            <p:nvPr/>
          </p:nvSpPr>
          <p:spPr>
            <a:xfrm>
              <a:off x="5550257" y="3142177"/>
              <a:ext cx="803792" cy="4770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500" b="1">
                  <a:solidFill>
                    <a:srgbClr val="191919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04.</a:t>
              </a:r>
            </a:p>
          </p:txBody>
        </p: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0C9EA0D8-71A1-1CC8-865D-766F159194A3}"/>
                </a:ext>
              </a:extLst>
            </p:cNvPr>
            <p:cNvSpPr/>
            <p:nvPr/>
          </p:nvSpPr>
          <p:spPr>
            <a:xfrm>
              <a:off x="1897174" y="3017518"/>
              <a:ext cx="2293180" cy="726372"/>
            </a:xfrm>
            <a:prstGeom prst="roundRect">
              <a:avLst>
                <a:gd name="adj" fmla="val 6500"/>
              </a:avLst>
            </a:prstGeom>
            <a:solidFill>
              <a:srgbClr val="191919"/>
            </a:solidFill>
            <a:ln w="12700">
              <a:solidFill>
                <a:srgbClr val="1919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Absorção de Mudança</a:t>
              </a:r>
              <a:endParaRPr lang="pt-BR" sz="1050">
                <a:solidFill>
                  <a:srgbClr val="FFE1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DA0C1491-D002-842F-A7F5-88310AF92499}"/>
              </a:ext>
            </a:extLst>
          </p:cNvPr>
          <p:cNvSpPr txBox="1"/>
          <p:nvPr/>
        </p:nvSpPr>
        <p:spPr>
          <a:xfrm>
            <a:off x="6394017" y="5505831"/>
            <a:ext cx="301245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 panose="020F0502020204030204"/>
              </a:rPr>
              <a:t>Aplicamos nossa metodologia no plano de transformação para a adoção de novas formas de trabalhar.</a:t>
            </a:r>
          </a:p>
        </p:txBody>
      </p:sp>
    </p:spTree>
    <p:extLst>
      <p:ext uri="{BB962C8B-B14F-4D97-AF65-F5344CB8AC3E}">
        <p14:creationId xmlns:p14="http://schemas.microsoft.com/office/powerpoint/2010/main" val="1930396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761278" y="1150327"/>
            <a:ext cx="5607453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>
                <a:solidFill>
                  <a:srgbClr val="0064FF"/>
                </a:solidFill>
                <a:latin typeface="Carbona Variable Regular Black"/>
                <a:ea typeface="Carbona Variable Regular ExtraB" pitchFamily="2" charset="0"/>
                <a:cs typeface="Calibri"/>
              </a:rPr>
              <a:t>Estamos aqui para propor um novo jeito de trabalhar </a:t>
            </a:r>
            <a:br>
              <a:rPr lang="pt-BR" sz="4000">
                <a:latin typeface="Carbona Variable Regular Black"/>
                <a:ea typeface="Carbona Variable Regular ExtraB" pitchFamily="2" charset="0"/>
                <a:cs typeface="Calibri"/>
              </a:rPr>
            </a:br>
            <a:r>
              <a:rPr lang="pt-BR" sz="4000">
                <a:solidFill>
                  <a:srgbClr val="0064FF"/>
                </a:solidFill>
                <a:latin typeface="Carbona Variable Regular Black"/>
                <a:ea typeface="Carbona Variable Regular ExtraB" pitchFamily="2" charset="0"/>
                <a:cs typeface="Calibri"/>
              </a:rPr>
              <a:t>e ver o mundo.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148808D-5B4F-9ACC-4D85-097F93A5BA85}"/>
              </a:ext>
            </a:extLst>
          </p:cNvPr>
          <p:cNvSpPr txBox="1"/>
          <p:nvPr/>
        </p:nvSpPr>
        <p:spPr>
          <a:xfrm>
            <a:off x="757296" y="3786448"/>
            <a:ext cx="5472716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>
                <a:solidFill>
                  <a:srgbClr val="191919"/>
                </a:solidFill>
                <a:latin typeface="Carbona Variable Regular"/>
                <a:ea typeface="Carbona Variable Regular" pitchFamily="2" charset="0"/>
                <a:cs typeface="Calibri"/>
              </a:rPr>
              <a:t>Hoje a velocidade é essencial, por isso oferecemos </a:t>
            </a:r>
            <a:r>
              <a:rPr lang="pt-BR" sz="1600">
                <a:solidFill>
                  <a:srgbClr val="191919"/>
                </a:solidFill>
                <a:latin typeface="Carbona Variable Regular Black"/>
                <a:ea typeface="Carbona Variable Regular" pitchFamily="2" charset="0"/>
                <a:cs typeface="Calibri"/>
              </a:rPr>
              <a:t>ciclos curtos </a:t>
            </a:r>
            <a:r>
              <a:rPr lang="pt-BR" sz="1600">
                <a:solidFill>
                  <a:srgbClr val="191919"/>
                </a:solidFill>
                <a:latin typeface="Carbona Variable Regular"/>
                <a:ea typeface="Carbona Variable Regular" pitchFamily="2" charset="0"/>
                <a:cs typeface="Calibri"/>
              </a:rPr>
              <a:t>de implementação: mudanças rápidas e significativas dos negócios.</a:t>
            </a:r>
          </a:p>
          <a:p>
            <a:br>
              <a:rPr lang="pt-BR" sz="160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600">
                <a:solidFill>
                  <a:srgbClr val="191919"/>
                </a:solidFill>
                <a:latin typeface="Carbona Variable Regular"/>
                <a:ea typeface="Carbona Variable Regular" pitchFamily="2" charset="0"/>
                <a:cs typeface="Calibri"/>
              </a:rPr>
              <a:t>Damos todo o suporte necessário para a superação de obstáculos e alcance resultados concretos. </a:t>
            </a:r>
          </a:p>
        </p:txBody>
      </p:sp>
    </p:spTree>
    <p:extLst>
      <p:ext uri="{BB962C8B-B14F-4D97-AF65-F5344CB8AC3E}">
        <p14:creationId xmlns:p14="http://schemas.microsoft.com/office/powerpoint/2010/main" val="2675650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>
            <a:extLst>
              <a:ext uri="{FF2B5EF4-FFF2-40B4-BE49-F238E27FC236}">
                <a16:creationId xmlns:a16="http://schemas.microsoft.com/office/drawing/2014/main" id="{3C02439E-2BBC-41AA-331C-C4A698F3D794}"/>
              </a:ext>
            </a:extLst>
          </p:cNvPr>
          <p:cNvSpPr txBox="1"/>
          <p:nvPr/>
        </p:nvSpPr>
        <p:spPr>
          <a:xfrm>
            <a:off x="757296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951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4648E373-9279-D494-35F9-2CECAF3CB5C9}"/>
              </a:ext>
            </a:extLst>
          </p:cNvPr>
          <p:cNvSpPr txBox="1"/>
          <p:nvPr/>
        </p:nvSpPr>
        <p:spPr>
          <a:xfrm>
            <a:off x="753517" y="3341023"/>
            <a:ext cx="4529887" cy="13535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Consultores de referência</a:t>
            </a:r>
          </a:p>
        </p:txBody>
      </p:sp>
      <p:sp>
        <p:nvSpPr>
          <p:cNvPr id="3" name="CaixaDeTexto 21">
            <a:extLst>
              <a:ext uri="{FF2B5EF4-FFF2-40B4-BE49-F238E27FC236}">
                <a16:creationId xmlns:a16="http://schemas.microsoft.com/office/drawing/2014/main" id="{9EEAD225-3E72-DBDD-DEF6-9AF27B16515D}"/>
              </a:ext>
            </a:extLst>
          </p:cNvPr>
          <p:cNvSpPr txBox="1"/>
          <p:nvPr/>
        </p:nvSpPr>
        <p:spPr>
          <a:xfrm>
            <a:off x="757296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2498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4648E373-9279-D494-35F9-2CECAF3CB5C9}"/>
              </a:ext>
            </a:extLst>
          </p:cNvPr>
          <p:cNvSpPr txBox="1"/>
          <p:nvPr/>
        </p:nvSpPr>
        <p:spPr>
          <a:xfrm>
            <a:off x="753517" y="3341023"/>
            <a:ext cx="4529887" cy="13535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Consultores de referência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Mão na massa</a:t>
            </a:r>
          </a:p>
        </p:txBody>
      </p:sp>
      <p:sp>
        <p:nvSpPr>
          <p:cNvPr id="5" name="CaixaDeTexto 21">
            <a:extLst>
              <a:ext uri="{FF2B5EF4-FFF2-40B4-BE49-F238E27FC236}">
                <a16:creationId xmlns:a16="http://schemas.microsoft.com/office/drawing/2014/main" id="{7D88AFBB-0AC3-805B-4F36-4717328B74BC}"/>
              </a:ext>
            </a:extLst>
          </p:cNvPr>
          <p:cNvSpPr txBox="1"/>
          <p:nvPr/>
        </p:nvSpPr>
        <p:spPr>
          <a:xfrm>
            <a:off x="757296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1098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4648E373-9279-D494-35F9-2CECAF3CB5C9}"/>
              </a:ext>
            </a:extLst>
          </p:cNvPr>
          <p:cNvSpPr txBox="1"/>
          <p:nvPr/>
        </p:nvSpPr>
        <p:spPr>
          <a:xfrm>
            <a:off x="753517" y="3341023"/>
            <a:ext cx="4529887" cy="13535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Consultores de referência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Mão na massa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Entregas rápidas</a:t>
            </a:r>
            <a:endParaRPr lang="pt-BR"/>
          </a:p>
        </p:txBody>
      </p:sp>
      <p:sp>
        <p:nvSpPr>
          <p:cNvPr id="3" name="CaixaDeTexto 21">
            <a:extLst>
              <a:ext uri="{FF2B5EF4-FFF2-40B4-BE49-F238E27FC236}">
                <a16:creationId xmlns:a16="http://schemas.microsoft.com/office/drawing/2014/main" id="{EE5C8306-F5C3-315C-80BF-5788AF213A4D}"/>
              </a:ext>
            </a:extLst>
          </p:cNvPr>
          <p:cNvSpPr txBox="1"/>
          <p:nvPr/>
        </p:nvSpPr>
        <p:spPr>
          <a:xfrm>
            <a:off x="757296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6699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4648E373-9279-D494-35F9-2CECAF3CB5C9}"/>
              </a:ext>
            </a:extLst>
          </p:cNvPr>
          <p:cNvSpPr txBox="1"/>
          <p:nvPr/>
        </p:nvSpPr>
        <p:spPr>
          <a:xfrm>
            <a:off x="753517" y="3341023"/>
            <a:ext cx="4529887" cy="13535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Consultores de referência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Mão na massa 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Entregas rápidas</a:t>
            </a:r>
            <a:endParaRPr lang="pt-BR"/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Times identificando e vencendo desafios</a:t>
            </a:r>
          </a:p>
        </p:txBody>
      </p:sp>
      <p:sp>
        <p:nvSpPr>
          <p:cNvPr id="3" name="CaixaDeTexto 21">
            <a:extLst>
              <a:ext uri="{FF2B5EF4-FFF2-40B4-BE49-F238E27FC236}">
                <a16:creationId xmlns:a16="http://schemas.microsoft.com/office/drawing/2014/main" id="{4EA2E6AA-0F81-AFA5-7CF5-A27234C58D4E}"/>
              </a:ext>
            </a:extLst>
          </p:cNvPr>
          <p:cNvSpPr txBox="1"/>
          <p:nvPr/>
        </p:nvSpPr>
        <p:spPr>
          <a:xfrm>
            <a:off x="757296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83168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1">
            <a:extLst>
              <a:ext uri="{FF2B5EF4-FFF2-40B4-BE49-F238E27FC236}">
                <a16:creationId xmlns:a16="http://schemas.microsoft.com/office/drawing/2014/main" id="{B649602C-D57F-914E-4582-A20FB7614C6B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BA4CF1-9C80-6574-42E1-8164C70D1462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17931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710C6B8-9187-30ED-225F-B49BD3FDFAC7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21">
            <a:extLst>
              <a:ext uri="{FF2B5EF4-FFF2-40B4-BE49-F238E27FC236}">
                <a16:creationId xmlns:a16="http://schemas.microsoft.com/office/drawing/2014/main" id="{B649602C-D57F-914E-4582-A20FB7614C6B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D93521-D3B5-016B-5AA4-7572ABF444FB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874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405B65-BB44-0DAB-EFCE-190964503956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8C6F1C-72F7-E73D-CEF7-B6AF9ABB0A76}"/>
              </a:ext>
            </a:extLst>
          </p:cNvPr>
          <p:cNvSpPr txBox="1"/>
          <p:nvPr/>
        </p:nvSpPr>
        <p:spPr>
          <a:xfrm>
            <a:off x="10111153" y="1512277"/>
            <a:ext cx="1450732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2.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Desenvolvimento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plano com consultores de referência e foco </a:t>
            </a:r>
            <a:b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resolução e resultado </a:t>
            </a:r>
          </a:p>
        </p:txBody>
      </p:sp>
      <p:sp>
        <p:nvSpPr>
          <p:cNvPr id="7" name="CaixaDeTexto 21">
            <a:extLst>
              <a:ext uri="{FF2B5EF4-FFF2-40B4-BE49-F238E27FC236}">
                <a16:creationId xmlns:a16="http://schemas.microsoft.com/office/drawing/2014/main" id="{C0998165-093B-DEF2-B4AB-1235F2B89315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39CAEB6-17D8-2D46-2866-F06FF165945D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111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405B65-BB44-0DAB-EFCE-190964503956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8C6F1C-72F7-E73D-CEF7-B6AF9ABB0A76}"/>
              </a:ext>
            </a:extLst>
          </p:cNvPr>
          <p:cNvSpPr txBox="1"/>
          <p:nvPr/>
        </p:nvSpPr>
        <p:spPr>
          <a:xfrm>
            <a:off x="10111153" y="1512277"/>
            <a:ext cx="1450732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2.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Desenvolvimento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plano com consultores de referência e foco </a:t>
            </a:r>
            <a:b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resolução e resultado 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0B87CE-9A52-4CFE-098E-FE540605D5CD}"/>
              </a:ext>
            </a:extLst>
          </p:cNvPr>
          <p:cNvSpPr txBox="1"/>
          <p:nvPr/>
        </p:nvSpPr>
        <p:spPr>
          <a:xfrm>
            <a:off x="10111153" y="3886201"/>
            <a:ext cx="1450732" cy="145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3.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Mão na massa (Trabalho à 4 mãos)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 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ciclos curtos e entregas mais rápidas</a:t>
            </a:r>
          </a:p>
        </p:txBody>
      </p:sp>
      <p:sp>
        <p:nvSpPr>
          <p:cNvPr id="8" name="CaixaDeTexto 21">
            <a:extLst>
              <a:ext uri="{FF2B5EF4-FFF2-40B4-BE49-F238E27FC236}">
                <a16:creationId xmlns:a16="http://schemas.microsoft.com/office/drawing/2014/main" id="{AC0AE830-11DA-0334-76C6-ED49FAFE4AE4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A750ED8-EEE8-FED9-D448-109C1D2FF052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049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405B65-BB44-0DAB-EFCE-190964503956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8C6F1C-72F7-E73D-CEF7-B6AF9ABB0A76}"/>
              </a:ext>
            </a:extLst>
          </p:cNvPr>
          <p:cNvSpPr txBox="1"/>
          <p:nvPr/>
        </p:nvSpPr>
        <p:spPr>
          <a:xfrm>
            <a:off x="10111153" y="1512277"/>
            <a:ext cx="1450732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2.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Desenvolvimento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plano com consultores de referência e foco </a:t>
            </a:r>
            <a:b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resolução e resultado 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0B87CE-9A52-4CFE-098E-FE540605D5CD}"/>
              </a:ext>
            </a:extLst>
          </p:cNvPr>
          <p:cNvSpPr txBox="1"/>
          <p:nvPr/>
        </p:nvSpPr>
        <p:spPr>
          <a:xfrm>
            <a:off x="10111153" y="3886201"/>
            <a:ext cx="1450732" cy="145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3.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Mão na massa (Trabalho à 4 mãos)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 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ciclos curtos e entregas mais rápidas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B20F1F7-F656-7029-DE22-4FE89F75DF1E}"/>
              </a:ext>
            </a:extLst>
          </p:cNvPr>
          <p:cNvSpPr txBox="1"/>
          <p:nvPr/>
        </p:nvSpPr>
        <p:spPr>
          <a:xfrm>
            <a:off x="8036167" y="5090746"/>
            <a:ext cx="1450731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4.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Resultados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iniciais e aprendizados em conjunto</a:t>
            </a:r>
          </a:p>
        </p:txBody>
      </p:sp>
      <p:sp>
        <p:nvSpPr>
          <p:cNvPr id="9" name="CaixaDeTexto 21">
            <a:extLst>
              <a:ext uri="{FF2B5EF4-FFF2-40B4-BE49-F238E27FC236}">
                <a16:creationId xmlns:a16="http://schemas.microsoft.com/office/drawing/2014/main" id="{64E20EB5-98F1-15EB-252A-5F56A83D043D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5BAD49-5CEA-ADBB-0D2F-B6BCBA743211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26213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405B65-BB44-0DAB-EFCE-190964503956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8C6F1C-72F7-E73D-CEF7-B6AF9ABB0A76}"/>
              </a:ext>
            </a:extLst>
          </p:cNvPr>
          <p:cNvSpPr txBox="1"/>
          <p:nvPr/>
        </p:nvSpPr>
        <p:spPr>
          <a:xfrm>
            <a:off x="10111153" y="1512277"/>
            <a:ext cx="1450732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2.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Desenvolvimento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plano com consultores de referência e foco </a:t>
            </a:r>
            <a:b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resolução e resultado 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0B87CE-9A52-4CFE-098E-FE540605D5CD}"/>
              </a:ext>
            </a:extLst>
          </p:cNvPr>
          <p:cNvSpPr txBox="1"/>
          <p:nvPr/>
        </p:nvSpPr>
        <p:spPr>
          <a:xfrm>
            <a:off x="10111153" y="3886201"/>
            <a:ext cx="1450732" cy="145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3.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Mão na massa (Trabalho à 4 mãos)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 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ciclos curtos e entregas mais rápidas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B20F1F7-F656-7029-DE22-4FE89F75DF1E}"/>
              </a:ext>
            </a:extLst>
          </p:cNvPr>
          <p:cNvSpPr txBox="1"/>
          <p:nvPr/>
        </p:nvSpPr>
        <p:spPr>
          <a:xfrm>
            <a:off x="8036167" y="5090746"/>
            <a:ext cx="1450731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4.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Resultados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iniciais e aprendizados em conjunto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507DEE2-F31C-E24E-A754-2CC0721D02DB}"/>
              </a:ext>
            </a:extLst>
          </p:cNvPr>
          <p:cNvSpPr txBox="1"/>
          <p:nvPr/>
        </p:nvSpPr>
        <p:spPr>
          <a:xfrm>
            <a:off x="5934808" y="3886201"/>
            <a:ext cx="1521069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5.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Disseminação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dos aprendizados para toda a organização</a:t>
            </a:r>
          </a:p>
        </p:txBody>
      </p:sp>
      <p:sp>
        <p:nvSpPr>
          <p:cNvPr id="9" name="CaixaDeTexto 21">
            <a:extLst>
              <a:ext uri="{FF2B5EF4-FFF2-40B4-BE49-F238E27FC236}">
                <a16:creationId xmlns:a16="http://schemas.microsoft.com/office/drawing/2014/main" id="{1D4DC849-DA62-9D17-4E5B-513F0AE37D9D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AF25238-B754-AF95-18D4-E5B400BBE884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159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405B65-BB44-0DAB-EFCE-190964503956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8C6F1C-72F7-E73D-CEF7-B6AF9ABB0A76}"/>
              </a:ext>
            </a:extLst>
          </p:cNvPr>
          <p:cNvSpPr txBox="1"/>
          <p:nvPr/>
        </p:nvSpPr>
        <p:spPr>
          <a:xfrm>
            <a:off x="10111153" y="1512277"/>
            <a:ext cx="1450732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2.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Desenvolvimento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plano com consultores de referência e foco </a:t>
            </a:r>
            <a:b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resolução e resultado 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0B87CE-9A52-4CFE-098E-FE540605D5CD}"/>
              </a:ext>
            </a:extLst>
          </p:cNvPr>
          <p:cNvSpPr txBox="1"/>
          <p:nvPr/>
        </p:nvSpPr>
        <p:spPr>
          <a:xfrm>
            <a:off x="10111153" y="3886201"/>
            <a:ext cx="1450732" cy="145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3.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Mão na massa (Trabalho à 4 mãos)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 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ciclos curtos e entregas mais rápidas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B20F1F7-F656-7029-DE22-4FE89F75DF1E}"/>
              </a:ext>
            </a:extLst>
          </p:cNvPr>
          <p:cNvSpPr txBox="1"/>
          <p:nvPr/>
        </p:nvSpPr>
        <p:spPr>
          <a:xfrm>
            <a:off x="8036167" y="5090746"/>
            <a:ext cx="1450731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4.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Resultados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iniciais e aprendizados em conjunto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507DEE2-F31C-E24E-A754-2CC0721D02DB}"/>
              </a:ext>
            </a:extLst>
          </p:cNvPr>
          <p:cNvSpPr txBox="1"/>
          <p:nvPr/>
        </p:nvSpPr>
        <p:spPr>
          <a:xfrm>
            <a:off x="5934808" y="3886201"/>
            <a:ext cx="1521069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5.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Disseminação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dos aprendizados para toda a organização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9E7B1A5-BF1B-21DD-8C6A-C811A64CA0FF}"/>
              </a:ext>
            </a:extLst>
          </p:cNvPr>
          <p:cNvSpPr txBox="1"/>
          <p:nvPr/>
        </p:nvSpPr>
        <p:spPr>
          <a:xfrm>
            <a:off x="5966851" y="1512277"/>
            <a:ext cx="1450732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6.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Novo repertório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para o time vencer os desafios</a:t>
            </a:r>
          </a:p>
        </p:txBody>
      </p:sp>
      <p:sp>
        <p:nvSpPr>
          <p:cNvPr id="10" name="CaixaDeTexto 21">
            <a:extLst>
              <a:ext uri="{FF2B5EF4-FFF2-40B4-BE49-F238E27FC236}">
                <a16:creationId xmlns:a16="http://schemas.microsoft.com/office/drawing/2014/main" id="{0179F4BE-74D6-5A1D-E646-76BBB959487A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A03E53-2326-06A3-572B-59221D72314C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0752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256D419-EE1B-6AC6-4539-75D8CA277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405B65-BB44-0DAB-EFCE-190964503956}"/>
              </a:ext>
            </a:extLst>
          </p:cNvPr>
          <p:cNvSpPr txBox="1"/>
          <p:nvPr/>
        </p:nvSpPr>
        <p:spPr>
          <a:xfrm>
            <a:off x="8036168" y="307731"/>
            <a:ext cx="1450731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Identificação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problemas reais que travam a organização e quebra de problemas em desafios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menores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C8C6F1C-72F7-E73D-CEF7-B6AF9ABB0A76}"/>
              </a:ext>
            </a:extLst>
          </p:cNvPr>
          <p:cNvSpPr txBox="1"/>
          <p:nvPr/>
        </p:nvSpPr>
        <p:spPr>
          <a:xfrm>
            <a:off x="10111153" y="1512277"/>
            <a:ext cx="1450732" cy="14595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2.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Desenvolvimento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 plano com consultores de referência e foco </a:t>
            </a:r>
            <a:b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resolução e resultado 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0B87CE-9A52-4CFE-098E-FE540605D5CD}"/>
              </a:ext>
            </a:extLst>
          </p:cNvPr>
          <p:cNvSpPr txBox="1"/>
          <p:nvPr/>
        </p:nvSpPr>
        <p:spPr>
          <a:xfrm>
            <a:off x="10111153" y="3886201"/>
            <a:ext cx="1450732" cy="145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3.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Mão na massa (Trabalho à 4 mãos)</a:t>
            </a:r>
            <a:r>
              <a:rPr lang="pt-BR" sz="1000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 </a:t>
            </a:r>
            <a:br>
              <a:rPr lang="pt-BR" sz="100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em ciclos curtos e entregas mais rápidas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B20F1F7-F656-7029-DE22-4FE89F75DF1E}"/>
              </a:ext>
            </a:extLst>
          </p:cNvPr>
          <p:cNvSpPr txBox="1"/>
          <p:nvPr/>
        </p:nvSpPr>
        <p:spPr>
          <a:xfrm>
            <a:off x="8036167" y="5090746"/>
            <a:ext cx="1450731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4.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Resultados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iniciais e aprendizados em conjunto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507DEE2-F31C-E24E-A754-2CC0721D02DB}"/>
              </a:ext>
            </a:extLst>
          </p:cNvPr>
          <p:cNvSpPr txBox="1"/>
          <p:nvPr/>
        </p:nvSpPr>
        <p:spPr>
          <a:xfrm>
            <a:off x="5934808" y="3886201"/>
            <a:ext cx="1521069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5.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Disseminação</a:t>
            </a:r>
            <a:br>
              <a:rPr lang="pt-BR" sz="1000" b="1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dos aprendizados para toda a organização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9E7B1A5-BF1B-21DD-8C6A-C811A64CA0FF}"/>
              </a:ext>
            </a:extLst>
          </p:cNvPr>
          <p:cNvSpPr txBox="1"/>
          <p:nvPr/>
        </p:nvSpPr>
        <p:spPr>
          <a:xfrm>
            <a:off x="5966851" y="1512277"/>
            <a:ext cx="1450732" cy="1459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6.</a:t>
            </a:r>
          </a:p>
          <a:p>
            <a:pPr algn="ctr"/>
            <a:r>
              <a:rPr lang="pt-BR" sz="1000" b="1">
                <a:solidFill>
                  <a:srgbClr val="FFE100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Novo repertório</a:t>
            </a:r>
          </a:p>
          <a:p>
            <a:pPr algn="ctr"/>
            <a:r>
              <a:rPr lang="pt-BR" sz="10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para o time vencer os desafios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EB6A8FD0-4AB0-0436-A1A4-AF2E6849E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205" y="2725920"/>
            <a:ext cx="2622654" cy="1406160"/>
          </a:xfrm>
          <a:prstGeom prst="rect">
            <a:avLst/>
          </a:prstGeom>
        </p:spPr>
      </p:pic>
      <p:sp>
        <p:nvSpPr>
          <p:cNvPr id="10" name="CaixaDeTexto 21">
            <a:extLst>
              <a:ext uri="{FF2B5EF4-FFF2-40B4-BE49-F238E27FC236}">
                <a16:creationId xmlns:a16="http://schemas.microsoft.com/office/drawing/2014/main" id="{0179F4BE-74D6-5A1D-E646-76BBB959487A}"/>
              </a:ext>
            </a:extLst>
          </p:cNvPr>
          <p:cNvSpPr txBox="1"/>
          <p:nvPr/>
        </p:nvSpPr>
        <p:spPr>
          <a:xfrm>
            <a:off x="416938" y="1837408"/>
            <a:ext cx="452988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CICLOS CURTOS </a:t>
            </a:r>
            <a:r>
              <a:rPr lang="pt-BR" sz="40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NA PRÁTICA </a:t>
            </a:r>
            <a:endParaRPr lang="pt-BR" sz="4000">
              <a:solidFill>
                <a:srgbClr val="FFFFFF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A03E53-2326-06A3-572B-59221D72314C}"/>
              </a:ext>
            </a:extLst>
          </p:cNvPr>
          <p:cNvSpPr txBox="1"/>
          <p:nvPr/>
        </p:nvSpPr>
        <p:spPr>
          <a:xfrm>
            <a:off x="413159" y="3341023"/>
            <a:ext cx="5515398" cy="20047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1.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  Identificação e quebra de problemas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2.  </a:t>
            </a:r>
            <a:r>
              <a:rPr lang="pt-BR" sz="1400">
                <a:solidFill>
                  <a:srgbClr val="FFFFFF"/>
                </a:solidFill>
                <a:latin typeface="Carbona Variable Regular"/>
                <a:ea typeface="Carbona Variable Regular" pitchFamily="2" charset="0"/>
                <a:cs typeface="Calibri"/>
              </a:rPr>
              <a:t>Desenvolvimento com consultores de referência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3.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Mão na massa com entregas rápidas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4.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Aprendizados em conjunto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5.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Disseminação do aprendizado</a:t>
            </a:r>
          </a:p>
          <a:p>
            <a:pPr>
              <a:lnSpc>
                <a:spcPct val="150000"/>
              </a:lnSpc>
              <a:buClr>
                <a:srgbClr val="FFE100"/>
              </a:buClr>
            </a:pPr>
            <a:r>
              <a:rPr lang="pt-BR" sz="1400">
                <a:solidFill>
                  <a:srgbClr val="FFE100"/>
                </a:solidFill>
                <a:latin typeface="Carbona Variable ExtraBold" pitchFamily="2" charset="0"/>
                <a:ea typeface="Carbona Variable ExtraBold" pitchFamily="2" charset="0"/>
                <a:cs typeface="Calibri"/>
              </a:rPr>
              <a:t>6.  </a:t>
            </a:r>
            <a:r>
              <a:rPr lang="pt-BR" sz="1400">
                <a:solidFill>
                  <a:srgbClr val="FFFFFF"/>
                </a:solidFill>
                <a:latin typeface="Carbona Variable Regular"/>
                <a:cs typeface="Calibri"/>
              </a:rPr>
              <a:t>Times colocando o novo repertório em prática no dia a dia</a:t>
            </a:r>
          </a:p>
          <a:p>
            <a:pPr marL="171450" indent="-171450">
              <a:lnSpc>
                <a:spcPct val="150000"/>
              </a:lnSpc>
              <a:buClr>
                <a:srgbClr val="FFE100"/>
              </a:buClr>
              <a:buFont typeface="Arial"/>
              <a:buChar char="•"/>
            </a:pPr>
            <a:endParaRPr lang="pt-BR" sz="1400">
              <a:solidFill>
                <a:srgbClr val="FFFFFF"/>
              </a:solidFill>
              <a:latin typeface="Carbona Variable Regular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1415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AD68064-8721-4B7D-3754-5851A008D41E}"/>
              </a:ext>
            </a:extLst>
          </p:cNvPr>
          <p:cNvSpPr txBox="1"/>
          <p:nvPr/>
        </p:nvSpPr>
        <p:spPr>
          <a:xfrm>
            <a:off x="3000815" y="615724"/>
            <a:ext cx="6190370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dirty="0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COMO ENTREGAMOS </a:t>
            </a:r>
            <a:r>
              <a:rPr lang="pt-BR" sz="3600" b="1" dirty="0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RESULTADOS</a:t>
            </a:r>
            <a:endParaRPr lang="pt-BR" sz="3600" b="1" dirty="0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  <a:p>
            <a:pPr algn="ctr"/>
            <a:r>
              <a:rPr lang="pt-BR" sz="3600" b="1" dirty="0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EM CICLOS CURTOS</a:t>
            </a:r>
            <a:endParaRPr lang="pt-BR" sz="3600" dirty="0">
              <a:solidFill>
                <a:srgbClr val="FFFFFF"/>
              </a:solidFill>
              <a:latin typeface="Carbona Variable Regular Black" pitchFamily="2" charset="0"/>
              <a:ea typeface="Carbona Variable Regular Black" pitchFamily="2" charset="0"/>
              <a:cs typeface="Calibri"/>
            </a:endParaRPr>
          </a:p>
        </p:txBody>
      </p: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64BAB0D0-A596-2D8D-3614-F1710AB9A363}"/>
              </a:ext>
            </a:extLst>
          </p:cNvPr>
          <p:cNvGrpSpPr/>
          <p:nvPr/>
        </p:nvGrpSpPr>
        <p:grpSpPr>
          <a:xfrm>
            <a:off x="2149944" y="3141830"/>
            <a:ext cx="2584646" cy="1961445"/>
            <a:chOff x="2149944" y="3345952"/>
            <a:chExt cx="2584646" cy="1961445"/>
          </a:xfrm>
        </p:grpSpPr>
        <p:sp>
          <p:nvSpPr>
            <p:cNvPr id="43" name="Seta: Divisa 42">
              <a:extLst>
                <a:ext uri="{FF2B5EF4-FFF2-40B4-BE49-F238E27FC236}">
                  <a16:creationId xmlns:a16="http://schemas.microsoft.com/office/drawing/2014/main" id="{08338AF3-0ED0-A1DB-5B33-B440B5DACB4F}"/>
                </a:ext>
              </a:extLst>
            </p:cNvPr>
            <p:cNvSpPr/>
            <p:nvPr/>
          </p:nvSpPr>
          <p:spPr>
            <a:xfrm>
              <a:off x="2149944" y="3345952"/>
              <a:ext cx="2584646" cy="1961445"/>
            </a:xfrm>
            <a:prstGeom prst="chevron">
              <a:avLst/>
            </a:prstGeom>
            <a:solidFill>
              <a:srgbClr val="191919"/>
            </a:solidFill>
            <a:ln w="19050"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05F0CF7A-235C-AB50-0864-8E18E8B81D8D}"/>
                </a:ext>
              </a:extLst>
            </p:cNvPr>
            <p:cNvSpPr txBox="1"/>
            <p:nvPr/>
          </p:nvSpPr>
          <p:spPr>
            <a:xfrm>
              <a:off x="3151494" y="3345953"/>
              <a:ext cx="1282844" cy="195724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Criamos um</a:t>
              </a:r>
              <a:b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</a:br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plano claro de como resolver o problema com foco em resultado</a:t>
              </a:r>
              <a:endParaRPr lang="pt-BR" sz="1000" dirty="0">
                <a:latin typeface="Carbona Variable Regular" pitchFamily="2" charset="0"/>
                <a:ea typeface="Carbona Variable Regular" pitchFamily="2" charset="0"/>
              </a:endParaRPr>
            </a:p>
          </p:txBody>
        </p: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BB33A187-95A1-EE05-EE7F-AE6DA7A144E7}"/>
              </a:ext>
            </a:extLst>
          </p:cNvPr>
          <p:cNvGrpSpPr/>
          <p:nvPr/>
        </p:nvGrpSpPr>
        <p:grpSpPr>
          <a:xfrm>
            <a:off x="3906651" y="3141830"/>
            <a:ext cx="2584646" cy="1961445"/>
            <a:chOff x="3906651" y="3345952"/>
            <a:chExt cx="2584646" cy="1961445"/>
          </a:xfrm>
        </p:grpSpPr>
        <p:sp>
          <p:nvSpPr>
            <p:cNvPr id="44" name="Seta: Divisa 43">
              <a:extLst>
                <a:ext uri="{FF2B5EF4-FFF2-40B4-BE49-F238E27FC236}">
                  <a16:creationId xmlns:a16="http://schemas.microsoft.com/office/drawing/2014/main" id="{B9947561-1732-3408-520C-4627F94633AA}"/>
                </a:ext>
              </a:extLst>
            </p:cNvPr>
            <p:cNvSpPr/>
            <p:nvPr/>
          </p:nvSpPr>
          <p:spPr>
            <a:xfrm>
              <a:off x="3906651" y="3345952"/>
              <a:ext cx="2584646" cy="1961445"/>
            </a:xfrm>
            <a:prstGeom prst="chevron">
              <a:avLst/>
            </a:prstGeom>
            <a:solidFill>
              <a:srgbClr val="191919"/>
            </a:solidFill>
            <a:ln w="19050"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F72A14A3-0940-2156-32C7-E5ECF734AD6A}"/>
                </a:ext>
              </a:extLst>
            </p:cNvPr>
            <p:cNvSpPr txBox="1"/>
            <p:nvPr/>
          </p:nvSpPr>
          <p:spPr>
            <a:xfrm>
              <a:off x="4885269" y="3345953"/>
              <a:ext cx="1210731" cy="195724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pt-BR" sz="10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Entramos em ação e começamos a colocar coisas em prática</a:t>
              </a:r>
              <a:endParaRPr lang="pt-BR" sz="1000">
                <a:latin typeface="Carbona Variable Regular" pitchFamily="2" charset="0"/>
                <a:ea typeface="Carbona Variable Regular" pitchFamily="2" charset="0"/>
              </a:endParaRPr>
            </a:p>
          </p:txBody>
        </p: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2011DCC3-F2BD-286D-C637-30836667E103}"/>
              </a:ext>
            </a:extLst>
          </p:cNvPr>
          <p:cNvGrpSpPr/>
          <p:nvPr/>
        </p:nvGrpSpPr>
        <p:grpSpPr>
          <a:xfrm>
            <a:off x="5663358" y="3141830"/>
            <a:ext cx="2584646" cy="1961445"/>
            <a:chOff x="5663358" y="3345952"/>
            <a:chExt cx="2584646" cy="1961445"/>
          </a:xfrm>
        </p:grpSpPr>
        <p:sp>
          <p:nvSpPr>
            <p:cNvPr id="47" name="Seta: Divisa 46">
              <a:extLst>
                <a:ext uri="{FF2B5EF4-FFF2-40B4-BE49-F238E27FC236}">
                  <a16:creationId xmlns:a16="http://schemas.microsoft.com/office/drawing/2014/main" id="{F799F46E-8F06-B430-50F4-B47BF5F312AB}"/>
                </a:ext>
              </a:extLst>
            </p:cNvPr>
            <p:cNvSpPr/>
            <p:nvPr/>
          </p:nvSpPr>
          <p:spPr>
            <a:xfrm>
              <a:off x="5663358" y="3345952"/>
              <a:ext cx="2584646" cy="1961445"/>
            </a:xfrm>
            <a:prstGeom prst="chevron">
              <a:avLst/>
            </a:prstGeom>
            <a:solidFill>
              <a:srgbClr val="191919"/>
            </a:solidFill>
            <a:ln w="19050"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68CBA2F4-7139-6105-DACA-C2A6D0C198DF}"/>
                </a:ext>
              </a:extLst>
            </p:cNvPr>
            <p:cNvSpPr txBox="1"/>
            <p:nvPr/>
          </p:nvSpPr>
          <p:spPr>
            <a:xfrm>
              <a:off x="6641975" y="3345953"/>
              <a:ext cx="1155098" cy="195724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Geramos os primeiros resultados e aprendizados em conjunto</a:t>
              </a:r>
              <a:endParaRPr lang="pt-BR" sz="1000" dirty="0">
                <a:latin typeface="Carbona Variable Regular" pitchFamily="2" charset="0"/>
                <a:ea typeface="Carbona Variable Regular" pitchFamily="2" charset="0"/>
              </a:endParaRPr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654CBD32-B787-99C7-DDEB-F4F1C420F7D1}"/>
              </a:ext>
            </a:extLst>
          </p:cNvPr>
          <p:cNvGrpSpPr/>
          <p:nvPr/>
        </p:nvGrpSpPr>
        <p:grpSpPr>
          <a:xfrm>
            <a:off x="7434478" y="3141830"/>
            <a:ext cx="2584646" cy="1961445"/>
            <a:chOff x="7434478" y="3345952"/>
            <a:chExt cx="2584646" cy="1961445"/>
          </a:xfrm>
        </p:grpSpPr>
        <p:sp>
          <p:nvSpPr>
            <p:cNvPr id="48" name="Seta: Divisa 47">
              <a:extLst>
                <a:ext uri="{FF2B5EF4-FFF2-40B4-BE49-F238E27FC236}">
                  <a16:creationId xmlns:a16="http://schemas.microsoft.com/office/drawing/2014/main" id="{F6091993-E5D0-9C5A-A80B-1F22AB78777D}"/>
                </a:ext>
              </a:extLst>
            </p:cNvPr>
            <p:cNvSpPr/>
            <p:nvPr/>
          </p:nvSpPr>
          <p:spPr>
            <a:xfrm>
              <a:off x="7434478" y="3345952"/>
              <a:ext cx="2584646" cy="1961445"/>
            </a:xfrm>
            <a:prstGeom prst="chevron">
              <a:avLst/>
            </a:prstGeom>
            <a:solidFill>
              <a:srgbClr val="191919"/>
            </a:solidFill>
            <a:ln w="19050"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3ACC06B1-C5EB-5280-D76A-514B5C9F3351}"/>
                </a:ext>
              </a:extLst>
            </p:cNvPr>
            <p:cNvSpPr txBox="1"/>
            <p:nvPr/>
          </p:nvSpPr>
          <p:spPr>
            <a:xfrm>
              <a:off x="8380752" y="3345953"/>
              <a:ext cx="1354918" cy="195724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Disseminamos</a:t>
              </a:r>
            </a:p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os aprendizados para que os resultados ganhem escala por toda a organização</a:t>
              </a:r>
              <a:endParaRPr lang="pt-BR" sz="1000" dirty="0">
                <a:latin typeface="Carbona Variable Regular" pitchFamily="2" charset="0"/>
                <a:ea typeface="Carbona Variable Regular" pitchFamily="2" charset="0"/>
              </a:endParaRPr>
            </a:p>
          </p:txBody>
        </p: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D66605BF-3E8C-9427-E82E-E0AB79DE3953}"/>
              </a:ext>
            </a:extLst>
          </p:cNvPr>
          <p:cNvGrpSpPr/>
          <p:nvPr/>
        </p:nvGrpSpPr>
        <p:grpSpPr>
          <a:xfrm>
            <a:off x="9191185" y="3141830"/>
            <a:ext cx="2584646" cy="1961445"/>
            <a:chOff x="9191185" y="3345952"/>
            <a:chExt cx="2584646" cy="1961445"/>
          </a:xfrm>
        </p:grpSpPr>
        <p:sp>
          <p:nvSpPr>
            <p:cNvPr id="49" name="Seta: Divisa 48">
              <a:extLst>
                <a:ext uri="{FF2B5EF4-FFF2-40B4-BE49-F238E27FC236}">
                  <a16:creationId xmlns:a16="http://schemas.microsoft.com/office/drawing/2014/main" id="{07FC28D6-95DB-AF3E-5341-8EB9510169A6}"/>
                </a:ext>
              </a:extLst>
            </p:cNvPr>
            <p:cNvSpPr/>
            <p:nvPr/>
          </p:nvSpPr>
          <p:spPr>
            <a:xfrm>
              <a:off x="9191185" y="3345952"/>
              <a:ext cx="2584646" cy="1961445"/>
            </a:xfrm>
            <a:prstGeom prst="chevron">
              <a:avLst/>
            </a:prstGeom>
            <a:solidFill>
              <a:srgbClr val="191919"/>
            </a:solidFill>
            <a:ln w="19050"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08AFA993-0F1C-9CD5-B0ED-8F70C0F002BE}"/>
                </a:ext>
              </a:extLst>
            </p:cNvPr>
            <p:cNvSpPr txBox="1"/>
            <p:nvPr/>
          </p:nvSpPr>
          <p:spPr>
            <a:xfrm>
              <a:off x="10151872" y="3345953"/>
              <a:ext cx="1570169" cy="195724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A organização,</a:t>
              </a:r>
            </a:p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tem novos</a:t>
              </a:r>
              <a:b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</a:br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repertórios para</a:t>
              </a:r>
            </a:p>
            <a:p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que as pessoas consigam vencer</a:t>
              </a:r>
              <a:b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</a:br>
              <a:r>
                <a:rPr lang="pt-BR" sz="1000" dirty="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novos desafios</a:t>
              </a:r>
              <a:endParaRPr lang="pt-BR" sz="10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</a:endParaRP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001F66BA-B9EC-9D92-B000-918B9EA63D6A}"/>
              </a:ext>
            </a:extLst>
          </p:cNvPr>
          <p:cNvGrpSpPr/>
          <p:nvPr/>
        </p:nvGrpSpPr>
        <p:grpSpPr>
          <a:xfrm>
            <a:off x="416169" y="3141830"/>
            <a:ext cx="2584646" cy="1961445"/>
            <a:chOff x="416169" y="3345952"/>
            <a:chExt cx="2584646" cy="1961445"/>
          </a:xfrm>
        </p:grpSpPr>
        <p:sp>
          <p:nvSpPr>
            <p:cNvPr id="42" name="Seta: Divisa 41">
              <a:extLst>
                <a:ext uri="{FF2B5EF4-FFF2-40B4-BE49-F238E27FC236}">
                  <a16:creationId xmlns:a16="http://schemas.microsoft.com/office/drawing/2014/main" id="{98502294-22F8-6075-59CF-AF1F4EC68DF9}"/>
                </a:ext>
              </a:extLst>
            </p:cNvPr>
            <p:cNvSpPr/>
            <p:nvPr/>
          </p:nvSpPr>
          <p:spPr>
            <a:xfrm>
              <a:off x="416169" y="3345952"/>
              <a:ext cx="2584646" cy="1961445"/>
            </a:xfrm>
            <a:prstGeom prst="chevron">
              <a:avLst/>
            </a:prstGeom>
            <a:solidFill>
              <a:srgbClr val="191919"/>
            </a:solidFill>
            <a:ln w="19050"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</a:endParaRP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889C4BEF-2D6A-27EA-A248-76666244F281}"/>
                </a:ext>
              </a:extLst>
            </p:cNvPr>
            <p:cNvSpPr txBox="1"/>
            <p:nvPr/>
          </p:nvSpPr>
          <p:spPr>
            <a:xfrm>
              <a:off x="1425388" y="3345953"/>
              <a:ext cx="1106566" cy="195724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pt-BR" sz="10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</a:rPr>
                <a:t>Identificamos os problemas reais que travam a organização</a:t>
              </a:r>
              <a:endParaRPr lang="pt-BR" sz="1000">
                <a:latin typeface="Carbona Variable Regular" pitchFamily="2" charset="0"/>
                <a:ea typeface="Carbona Variable Regular" pitchFamily="2" charset="0"/>
                <a:cs typeface="Arial"/>
              </a:endParaRPr>
            </a:p>
          </p:txBody>
        </p:sp>
      </p:grpSp>
      <p:sp>
        <p:nvSpPr>
          <p:cNvPr id="52" name="Seta: Divisa 51">
            <a:extLst>
              <a:ext uri="{FF2B5EF4-FFF2-40B4-BE49-F238E27FC236}">
                <a16:creationId xmlns:a16="http://schemas.microsoft.com/office/drawing/2014/main" id="{413CF010-A543-6F62-0E7B-021E2DD26BA0}"/>
              </a:ext>
            </a:extLst>
          </p:cNvPr>
          <p:cNvSpPr/>
          <p:nvPr/>
        </p:nvSpPr>
        <p:spPr>
          <a:xfrm>
            <a:off x="10962305" y="3141830"/>
            <a:ext cx="2584646" cy="1961445"/>
          </a:xfrm>
          <a:prstGeom prst="chevron">
            <a:avLst/>
          </a:prstGeom>
          <a:solidFill>
            <a:srgbClr val="FF234B"/>
          </a:solidFill>
          <a:ln w="38100"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Seta: Divisa 52">
            <a:extLst>
              <a:ext uri="{FF2B5EF4-FFF2-40B4-BE49-F238E27FC236}">
                <a16:creationId xmlns:a16="http://schemas.microsoft.com/office/drawing/2014/main" id="{27317F9D-667F-99D0-1023-5A7A78AEB1E6}"/>
              </a:ext>
            </a:extLst>
          </p:cNvPr>
          <p:cNvSpPr/>
          <p:nvPr/>
        </p:nvSpPr>
        <p:spPr>
          <a:xfrm>
            <a:off x="-1364225" y="3141830"/>
            <a:ext cx="2584646" cy="1961445"/>
          </a:xfrm>
          <a:prstGeom prst="chevron">
            <a:avLst/>
          </a:prstGeom>
          <a:solidFill>
            <a:srgbClr val="FF234B"/>
          </a:solidFill>
          <a:ln w="38100"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C2A7EFC7-EB05-87E2-394D-3C8CFD47DC0C}"/>
              </a:ext>
            </a:extLst>
          </p:cNvPr>
          <p:cNvGrpSpPr/>
          <p:nvPr/>
        </p:nvGrpSpPr>
        <p:grpSpPr>
          <a:xfrm>
            <a:off x="3883719" y="5157926"/>
            <a:ext cx="1606268" cy="662478"/>
            <a:chOff x="3906651" y="2357718"/>
            <a:chExt cx="1606268" cy="887506"/>
          </a:xfrm>
        </p:grpSpPr>
        <p:sp>
          <p:nvSpPr>
            <p:cNvPr id="55" name="Retângulo: Cantos Superiores Arredondados 54">
              <a:extLst>
                <a:ext uri="{FF2B5EF4-FFF2-40B4-BE49-F238E27FC236}">
                  <a16:creationId xmlns:a16="http://schemas.microsoft.com/office/drawing/2014/main" id="{7EC6B2A6-AB76-00DC-923F-6FC4C573CC6D}"/>
                </a:ext>
              </a:extLst>
            </p:cNvPr>
            <p:cNvSpPr/>
            <p:nvPr/>
          </p:nvSpPr>
          <p:spPr>
            <a:xfrm>
              <a:off x="3906651" y="2357718"/>
              <a:ext cx="1606268" cy="887506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191919"/>
            </a:solidFill>
            <a:ln w="12700"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FFE100"/>
                </a:solidFill>
              </a:endParaRPr>
            </a:p>
          </p:txBody>
        </p: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83162B76-F22B-040E-8E71-8D7FF06E4942}"/>
                </a:ext>
              </a:extLst>
            </p:cNvPr>
            <p:cNvSpPr txBox="1"/>
            <p:nvPr/>
          </p:nvSpPr>
          <p:spPr>
            <a:xfrm>
              <a:off x="3906651" y="2492189"/>
              <a:ext cx="1606268" cy="60794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Colaboração</a:t>
              </a:r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Integrada</a:t>
              </a:r>
              <a:endParaRPr lang="pt-BR" sz="1050" dirty="0">
                <a:latin typeface="Carbona Variable Regular"/>
                <a:cs typeface="Calibri"/>
              </a:endParaRPr>
            </a:p>
          </p:txBody>
        </p:sp>
      </p:grp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11A58012-7EF5-DA8B-9AAE-8342F301758F}"/>
              </a:ext>
            </a:extLst>
          </p:cNvPr>
          <p:cNvGrpSpPr/>
          <p:nvPr/>
        </p:nvGrpSpPr>
        <p:grpSpPr>
          <a:xfrm>
            <a:off x="3883719" y="5875055"/>
            <a:ext cx="1606268" cy="662478"/>
            <a:chOff x="3906651" y="5411780"/>
            <a:chExt cx="1606268" cy="887506"/>
          </a:xfrm>
        </p:grpSpPr>
        <p:sp>
          <p:nvSpPr>
            <p:cNvPr id="65" name="Retângulo: Cantos Superiores Arredondados 64">
              <a:extLst>
                <a:ext uri="{FF2B5EF4-FFF2-40B4-BE49-F238E27FC236}">
                  <a16:creationId xmlns:a16="http://schemas.microsoft.com/office/drawing/2014/main" id="{33398CEE-6612-16DE-DA03-F3403DA654E8}"/>
                </a:ext>
              </a:extLst>
            </p:cNvPr>
            <p:cNvSpPr/>
            <p:nvPr/>
          </p:nvSpPr>
          <p:spPr>
            <a:xfrm rot="10800000">
              <a:off x="3906651" y="5411780"/>
              <a:ext cx="1606268" cy="887506"/>
            </a:xfrm>
            <a:prstGeom prst="round2SameRect">
              <a:avLst/>
            </a:prstGeom>
            <a:solidFill>
              <a:srgbClr val="191919"/>
            </a:solidFill>
            <a:ln w="12700"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FFE100"/>
                </a:solidFill>
              </a:endParaRP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70A8B1E6-9351-B3E5-9880-E3DD9EE2BF34}"/>
                </a:ext>
              </a:extLst>
            </p:cNvPr>
            <p:cNvSpPr txBox="1"/>
            <p:nvPr/>
          </p:nvSpPr>
          <p:spPr>
            <a:xfrm>
              <a:off x="3906651" y="5585013"/>
              <a:ext cx="1606268" cy="54104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Entregas rápidas </a:t>
              </a:r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e assertivas </a:t>
              </a:r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endParaRPr lang="pt-BR" sz="1050" dirty="0">
                <a:solidFill>
                  <a:srgbClr val="FFE100"/>
                </a:solidFill>
                <a:latin typeface="Carbona Variable Regular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4BF6A90-32B0-85E9-6F4F-5E989C7FC2E2}"/>
              </a:ext>
            </a:extLst>
          </p:cNvPr>
          <p:cNvSpPr txBox="1"/>
          <p:nvPr/>
        </p:nvSpPr>
        <p:spPr>
          <a:xfrm>
            <a:off x="416170" y="2817957"/>
            <a:ext cx="16126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 Black"/>
              </a:rPr>
              <a:t>IDENTIFICAÇÃO</a:t>
            </a:r>
            <a:endParaRPr lang="en-US" sz="14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686437-A336-1DF7-4762-1C859F7F26E5}"/>
              </a:ext>
            </a:extLst>
          </p:cNvPr>
          <p:cNvSpPr txBox="1"/>
          <p:nvPr/>
        </p:nvSpPr>
        <p:spPr>
          <a:xfrm>
            <a:off x="2149944" y="2817957"/>
            <a:ext cx="16126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 Black"/>
              </a:rPr>
              <a:t>PLANEJAMENTO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C2E72-3FCB-AEBE-366C-1762785C682E}"/>
              </a:ext>
            </a:extLst>
          </p:cNvPr>
          <p:cNvSpPr txBox="1"/>
          <p:nvPr/>
        </p:nvSpPr>
        <p:spPr>
          <a:xfrm>
            <a:off x="3883719" y="2817957"/>
            <a:ext cx="16126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 Black"/>
              </a:rPr>
              <a:t>AÇÃO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C74885-7EB9-06A1-DD88-369311468F47}"/>
              </a:ext>
            </a:extLst>
          </p:cNvPr>
          <p:cNvSpPr txBox="1"/>
          <p:nvPr/>
        </p:nvSpPr>
        <p:spPr>
          <a:xfrm>
            <a:off x="5617494" y="2817957"/>
            <a:ext cx="16126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 Black"/>
              </a:rPr>
              <a:t>RESULTADO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601EED-77A6-369C-DE6B-4F89E085ACB2}"/>
              </a:ext>
            </a:extLst>
          </p:cNvPr>
          <p:cNvSpPr txBox="1"/>
          <p:nvPr/>
        </p:nvSpPr>
        <p:spPr>
          <a:xfrm>
            <a:off x="7351269" y="2817957"/>
            <a:ext cx="17080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 Black"/>
              </a:rPr>
              <a:t>DISSEMINAÇÃO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D48F4-F325-0039-54B1-D4C97405EBF8}"/>
              </a:ext>
            </a:extLst>
          </p:cNvPr>
          <p:cNvSpPr txBox="1"/>
          <p:nvPr/>
        </p:nvSpPr>
        <p:spPr>
          <a:xfrm>
            <a:off x="9180451" y="2817957"/>
            <a:ext cx="161700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 Black"/>
              </a:rPr>
              <a:t>FORMAÇÃO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8915EEB-BBEA-620C-4076-43C04BE2C989}"/>
              </a:ext>
            </a:extLst>
          </p:cNvPr>
          <p:cNvGrpSpPr/>
          <p:nvPr/>
        </p:nvGrpSpPr>
        <p:grpSpPr>
          <a:xfrm>
            <a:off x="2144188" y="5157926"/>
            <a:ext cx="1606268" cy="662478"/>
            <a:chOff x="3906651" y="5411780"/>
            <a:chExt cx="1606268" cy="887506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9E7745C2-24F1-43C7-6354-785B1FC77502}"/>
                </a:ext>
              </a:extLst>
            </p:cNvPr>
            <p:cNvSpPr/>
            <p:nvPr/>
          </p:nvSpPr>
          <p:spPr>
            <a:xfrm rot="10800000">
              <a:off x="3906651" y="5411780"/>
              <a:ext cx="1606268" cy="887506"/>
            </a:xfrm>
            <a:prstGeom prst="round2SameRect">
              <a:avLst/>
            </a:prstGeom>
            <a:solidFill>
              <a:srgbClr val="191919"/>
            </a:solidFill>
            <a:ln w="12700"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FFE100"/>
                </a:solidFill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FA3512C1-F8C5-45A9-248E-2CFD2D889ABB}"/>
                </a:ext>
              </a:extLst>
            </p:cNvPr>
            <p:cNvSpPr txBox="1"/>
            <p:nvPr/>
          </p:nvSpPr>
          <p:spPr>
            <a:xfrm>
              <a:off x="3906651" y="5585013"/>
              <a:ext cx="1606268" cy="54104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Orientação de quem entende de mercado</a:t>
              </a:r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endParaRPr lang="pt-BR" sz="1050" dirty="0">
                <a:solidFill>
                  <a:srgbClr val="FFE100"/>
                </a:solidFill>
                <a:latin typeface="Carbona Variable Regular"/>
              </a:endParaRP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69F8B1F-3210-AA66-65AE-0D9057D53FB7}"/>
              </a:ext>
            </a:extLst>
          </p:cNvPr>
          <p:cNvGrpSpPr/>
          <p:nvPr/>
        </p:nvGrpSpPr>
        <p:grpSpPr>
          <a:xfrm>
            <a:off x="9180451" y="5157926"/>
            <a:ext cx="1606268" cy="662478"/>
            <a:chOff x="3906651" y="2357718"/>
            <a:chExt cx="1606268" cy="887506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F85939C7-9820-B831-7F37-AF9E778A8371}"/>
                </a:ext>
              </a:extLst>
            </p:cNvPr>
            <p:cNvSpPr/>
            <p:nvPr/>
          </p:nvSpPr>
          <p:spPr>
            <a:xfrm>
              <a:off x="3906651" y="2357718"/>
              <a:ext cx="1606268" cy="887506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191919"/>
            </a:solidFill>
            <a:ln w="12700"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FFE100"/>
                </a:solidFill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DD235ACF-7A41-D8C6-F60E-E2E00DE64F47}"/>
                </a:ext>
              </a:extLst>
            </p:cNvPr>
            <p:cNvSpPr txBox="1"/>
            <p:nvPr/>
          </p:nvSpPr>
          <p:spPr>
            <a:xfrm>
              <a:off x="3906651" y="2492189"/>
              <a:ext cx="1606268" cy="60794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Detectando</a:t>
              </a:r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o problema</a:t>
              </a:r>
              <a:endParaRPr lang="pt-BR" sz="1050" dirty="0">
                <a:latin typeface="Carbona Variable Regular"/>
                <a:cs typeface="Calibri"/>
              </a:endParaRP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41EB6EA-235E-DF2D-7B23-DCA6422EAE09}"/>
              </a:ext>
            </a:extLst>
          </p:cNvPr>
          <p:cNvGrpSpPr/>
          <p:nvPr/>
        </p:nvGrpSpPr>
        <p:grpSpPr>
          <a:xfrm>
            <a:off x="9180451" y="5875055"/>
            <a:ext cx="1606268" cy="662478"/>
            <a:chOff x="3906651" y="5411780"/>
            <a:chExt cx="1606268" cy="887506"/>
          </a:xfrm>
        </p:grpSpPr>
        <p:sp>
          <p:nvSpPr>
            <p:cNvPr id="16" name="Retângulo: Cantos Superiores Arredondados 15">
              <a:extLst>
                <a:ext uri="{FF2B5EF4-FFF2-40B4-BE49-F238E27FC236}">
                  <a16:creationId xmlns:a16="http://schemas.microsoft.com/office/drawing/2014/main" id="{647A0C6B-35E2-5CC9-8C5E-58FA08788B75}"/>
                </a:ext>
              </a:extLst>
            </p:cNvPr>
            <p:cNvSpPr/>
            <p:nvPr/>
          </p:nvSpPr>
          <p:spPr>
            <a:xfrm rot="10800000">
              <a:off x="3906651" y="5411780"/>
              <a:ext cx="1606268" cy="887506"/>
            </a:xfrm>
            <a:prstGeom prst="round2SameRect">
              <a:avLst/>
            </a:prstGeom>
            <a:solidFill>
              <a:srgbClr val="191919"/>
            </a:solidFill>
            <a:ln w="12700"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FFE100"/>
                </a:solidFill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9F0E0BE9-9513-1CA5-BFAA-A53BD8337588}"/>
                </a:ext>
              </a:extLst>
            </p:cNvPr>
            <p:cNvSpPr txBox="1"/>
            <p:nvPr/>
          </p:nvSpPr>
          <p:spPr>
            <a:xfrm>
              <a:off x="3906651" y="5585013"/>
              <a:ext cx="1606268" cy="54104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r>
                <a:rPr lang="pt-BR" sz="1050" dirty="0">
                  <a:solidFill>
                    <a:srgbClr val="FFE100"/>
                  </a:solidFill>
                  <a:latin typeface="Carbona Variable Regular"/>
                </a:rPr>
                <a:t>Problemas quebrados em desafios menores</a:t>
              </a:r>
              <a:br>
                <a:rPr lang="pt-BR" sz="1050" dirty="0">
                  <a:solidFill>
                    <a:srgbClr val="FFE100"/>
                  </a:solidFill>
                  <a:latin typeface="Carbona Variable Regular"/>
                </a:rPr>
              </a:br>
              <a:endParaRPr lang="pt-BR" sz="1050" dirty="0">
                <a:solidFill>
                  <a:srgbClr val="FFE100"/>
                </a:solidFill>
                <a:latin typeface="Carbona Variable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375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>
            <a:extLst>
              <a:ext uri="{FF2B5EF4-FFF2-40B4-BE49-F238E27FC236}">
                <a16:creationId xmlns:a16="http://schemas.microsoft.com/office/drawing/2014/main" id="{EBF5D03C-8639-FBBD-034D-3DDDD8958A79}"/>
              </a:ext>
            </a:extLst>
          </p:cNvPr>
          <p:cNvSpPr txBox="1"/>
          <p:nvPr/>
        </p:nvSpPr>
        <p:spPr>
          <a:xfrm>
            <a:off x="544254" y="1351508"/>
            <a:ext cx="4027745" cy="41549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Estamos prontos para começar a </a:t>
            </a:r>
            <a:r>
              <a:rPr lang="pt-BR" sz="4400" b="1">
                <a:solidFill>
                  <a:srgbClr val="FFFFFF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acelerar os resultados </a:t>
            </a:r>
            <a:r>
              <a:rPr lang="pt-BR" sz="4400" b="1">
                <a:solidFill>
                  <a:srgbClr val="191919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 seu negócio.</a:t>
            </a:r>
            <a:endParaRPr lang="pt-BR" sz="4400">
              <a:solidFill>
                <a:schemeClr val="bg1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44067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DCE76C-30E9-54C1-E9F9-235019CBFC7E}"/>
              </a:ext>
            </a:extLst>
          </p:cNvPr>
          <p:cNvSpPr txBox="1"/>
          <p:nvPr/>
        </p:nvSpPr>
        <p:spPr>
          <a:xfrm>
            <a:off x="691343" y="780666"/>
            <a:ext cx="6163214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SOMOS </a:t>
            </a:r>
            <a:r>
              <a:rPr lang="pt-BR" sz="4000" b="1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AÇÃO</a:t>
            </a:r>
            <a:r>
              <a:rPr lang="pt-BR" sz="4000" b="1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 PARA</a:t>
            </a:r>
          </a:p>
          <a:p>
            <a:r>
              <a:rPr lang="pt-BR" sz="4000" b="1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A </a:t>
            </a:r>
            <a:r>
              <a:rPr lang="pt-BR" sz="4000" b="1">
                <a:solidFill>
                  <a:srgbClr val="FFFFFF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TRANSFORMAÇÃO</a:t>
            </a:r>
            <a:r>
              <a:rPr lang="pt-BR" sz="4000" b="1">
                <a:solidFill>
                  <a:srgbClr val="FF234B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.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1FFE09A1-57AF-4316-1985-6C068C197335}"/>
              </a:ext>
            </a:extLst>
          </p:cNvPr>
          <p:cNvGrpSpPr/>
          <p:nvPr/>
        </p:nvGrpSpPr>
        <p:grpSpPr>
          <a:xfrm>
            <a:off x="504702" y="3133077"/>
            <a:ext cx="1988122" cy="2658104"/>
            <a:chOff x="638700" y="2626000"/>
            <a:chExt cx="1988122" cy="2658104"/>
          </a:xfrm>
        </p:grpSpPr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EB80EE07-F795-61A1-2613-E1BF56D43E64}"/>
                </a:ext>
              </a:extLst>
            </p:cNvPr>
            <p:cNvSpPr txBox="1"/>
            <p:nvPr/>
          </p:nvSpPr>
          <p:spPr>
            <a:xfrm>
              <a:off x="638700" y="4191497"/>
              <a:ext cx="1988122" cy="10926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130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Conhecemos seus desafios e entendemos as necessidades da sua organização.</a:t>
              </a:r>
              <a:endParaRPr lang="pt-BR" sz="1300" b="1">
                <a:solidFill>
                  <a:srgbClr val="FF234B"/>
                </a:solidFill>
                <a:latin typeface="Carbona Variable Regular"/>
                <a:ea typeface="Carbona Variable Regular" pitchFamily="2" charset="0"/>
              </a:endParaRPr>
            </a:p>
          </p:txBody>
        </p:sp>
        <p:pic>
          <p:nvPicPr>
            <p:cNvPr id="22" name="Imagem 21" descr="Ícone&#10;&#10;Descrição gerada automaticamente">
              <a:extLst>
                <a:ext uri="{FF2B5EF4-FFF2-40B4-BE49-F238E27FC236}">
                  <a16:creationId xmlns:a16="http://schemas.microsoft.com/office/drawing/2014/main" id="{CCAE3259-B50A-9FC3-8A0E-D471091F7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827" y="2626000"/>
              <a:ext cx="1225868" cy="1225868"/>
            </a:xfrm>
            <a:prstGeom prst="rect">
              <a:avLst/>
            </a:prstGeom>
          </p:spPr>
        </p:pic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E91421C0-67FA-ACA2-0EAC-5BE7826076A0}"/>
              </a:ext>
            </a:extLst>
          </p:cNvPr>
          <p:cNvGrpSpPr/>
          <p:nvPr/>
        </p:nvGrpSpPr>
        <p:grpSpPr>
          <a:xfrm>
            <a:off x="2111697" y="3133077"/>
            <a:ext cx="3240705" cy="2658104"/>
            <a:chOff x="2245695" y="2626000"/>
            <a:chExt cx="3240705" cy="2658104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F61730DB-6291-27ED-0284-7E534B44EF18}"/>
                </a:ext>
              </a:extLst>
            </p:cNvPr>
            <p:cNvSpPr txBox="1"/>
            <p:nvPr/>
          </p:nvSpPr>
          <p:spPr>
            <a:xfrm>
              <a:off x="3606336" y="4191497"/>
              <a:ext cx="1880064" cy="10926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130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Estruturamos uma estratégia de transformação exclusiva e validamos com você.</a:t>
              </a:r>
            </a:p>
          </p:txBody>
        </p:sp>
        <p:pic>
          <p:nvPicPr>
            <p:cNvPr id="18" name="Imagem 17" descr="Ícone&#10;&#10;Descrição gerada automaticamente">
              <a:extLst>
                <a:ext uri="{FF2B5EF4-FFF2-40B4-BE49-F238E27FC236}">
                  <a16:creationId xmlns:a16="http://schemas.microsoft.com/office/drawing/2014/main" id="{320C4B85-DAD1-7D0F-0C8C-0AE476B7F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5997" y="2626000"/>
              <a:ext cx="1225868" cy="1225868"/>
            </a:xfrm>
            <a:prstGeom prst="rect">
              <a:avLst/>
            </a:prstGeom>
          </p:spPr>
        </p:pic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EDF33C98-5463-5EC2-C8AF-DF68E3B1A378}"/>
                </a:ext>
              </a:extLst>
            </p:cNvPr>
            <p:cNvCxnSpPr>
              <a:cxnSpLocks/>
              <a:stCxn id="22" idx="3"/>
              <a:endCxn id="18" idx="1"/>
            </p:cNvCxnSpPr>
            <p:nvPr/>
          </p:nvCxnSpPr>
          <p:spPr>
            <a:xfrm>
              <a:off x="2245695" y="3238934"/>
              <a:ext cx="1690302" cy="0"/>
            </a:xfrm>
            <a:prstGeom prst="line">
              <a:avLst/>
            </a:prstGeom>
            <a:ln w="12700">
              <a:solidFill>
                <a:srgbClr val="FF23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6876EC13-C8CB-090F-1995-415C4B0E25A1}"/>
              </a:ext>
            </a:extLst>
          </p:cNvPr>
          <p:cNvGrpSpPr/>
          <p:nvPr/>
        </p:nvGrpSpPr>
        <p:grpSpPr>
          <a:xfrm>
            <a:off x="5027867" y="3133077"/>
            <a:ext cx="3921973" cy="2858159"/>
            <a:chOff x="5161865" y="2626000"/>
            <a:chExt cx="3921973" cy="2858159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90D080BA-6A2D-4EF5-91E3-BA94D721B1E9}"/>
                </a:ext>
              </a:extLst>
            </p:cNvPr>
            <p:cNvSpPr txBox="1"/>
            <p:nvPr/>
          </p:nvSpPr>
          <p:spPr>
            <a:xfrm>
              <a:off x="5962538" y="4191497"/>
              <a:ext cx="3121300" cy="129266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1300">
                  <a:solidFill>
                    <a:srgbClr val="FFFFFF"/>
                  </a:solidFill>
                  <a:latin typeface="Carbona Variable Regular"/>
                </a:rPr>
                <a:t>Um consultor K21 se aprofunda nos contextos da organização e junto com você, toma decisões importantes para o desenvolvimento do trabalho </a:t>
              </a:r>
              <a:r>
                <a:rPr lang="pt-BR" sz="1200">
                  <a:solidFill>
                    <a:srgbClr val="FFFFFF"/>
                  </a:solidFill>
                  <a:latin typeface="Carbona Variable Regular"/>
                </a:rPr>
                <a:t>(locais de atuação, métricas de sucesso e </a:t>
              </a:r>
              <a:r>
                <a:rPr lang="pt-BR" sz="1200" err="1">
                  <a:solidFill>
                    <a:srgbClr val="FFFFFF"/>
                  </a:solidFill>
                  <a:latin typeface="Carbona Variable Regular"/>
                </a:rPr>
                <a:t>etc</a:t>
              </a:r>
              <a:r>
                <a:rPr lang="pt-BR" sz="1200">
                  <a:solidFill>
                    <a:srgbClr val="FFFFFF"/>
                  </a:solidFill>
                  <a:latin typeface="Carbona Variable Regular"/>
                </a:rPr>
                <a:t>).</a:t>
              </a:r>
              <a:endParaRPr lang="pt-BR" sz="1300"/>
            </a:p>
          </p:txBody>
        </p:sp>
        <p:pic>
          <p:nvPicPr>
            <p:cNvPr id="24" name="Imagem 23" descr="Forma, Círculo&#10;&#10;Descrição gerada automaticamente">
              <a:extLst>
                <a:ext uri="{FF2B5EF4-FFF2-40B4-BE49-F238E27FC236}">
                  <a16:creationId xmlns:a16="http://schemas.microsoft.com/office/drawing/2014/main" id="{E5E68D36-1CB6-B5A2-E1E8-DB2B175F1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622" y="2626000"/>
              <a:ext cx="1225868" cy="1225868"/>
            </a:xfrm>
            <a:prstGeom prst="rect">
              <a:avLst/>
            </a:prstGeom>
          </p:spPr>
        </p:pic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EF4E819E-9F8E-C0B1-3314-C33AD61C9E56}"/>
                </a:ext>
              </a:extLst>
            </p:cNvPr>
            <p:cNvCxnSpPr>
              <a:cxnSpLocks/>
              <a:stCxn id="18" idx="3"/>
              <a:endCxn id="24" idx="1"/>
            </p:cNvCxnSpPr>
            <p:nvPr/>
          </p:nvCxnSpPr>
          <p:spPr>
            <a:xfrm>
              <a:off x="5161865" y="3238934"/>
              <a:ext cx="1709757" cy="0"/>
            </a:xfrm>
            <a:prstGeom prst="line">
              <a:avLst/>
            </a:prstGeom>
            <a:ln w="12700">
              <a:solidFill>
                <a:srgbClr val="FF23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A2449AB1-53E9-37C6-2E08-CCBFAC931AAF}"/>
              </a:ext>
            </a:extLst>
          </p:cNvPr>
          <p:cNvGrpSpPr/>
          <p:nvPr/>
        </p:nvGrpSpPr>
        <p:grpSpPr>
          <a:xfrm>
            <a:off x="7963492" y="3133077"/>
            <a:ext cx="3723805" cy="2675824"/>
            <a:chOff x="7623069" y="2626000"/>
            <a:chExt cx="3723805" cy="2675824"/>
          </a:xfrm>
        </p:grpSpPr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C6FB56B6-3B61-65A5-2ED0-E94EDCC664DB}"/>
                </a:ext>
              </a:extLst>
            </p:cNvPr>
            <p:cNvSpPr txBox="1"/>
            <p:nvPr/>
          </p:nvSpPr>
          <p:spPr>
            <a:xfrm>
              <a:off x="9085556" y="4209217"/>
              <a:ext cx="2261318" cy="109260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130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  <a:cs typeface="Segoe UI"/>
                </a:rPr>
                <a:t>Damos início a uma rotina de execução envolvendo consultores K21 e as </a:t>
              </a:r>
              <a:r>
                <a:rPr lang="pt-BR" sz="130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  <a:cs typeface="Segoe UI"/>
                </a:rPr>
                <a:t>pessoas-chave</a:t>
              </a:r>
              <a:r>
                <a:rPr lang="pt-BR" sz="130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  <a:cs typeface="Segoe UI"/>
                </a:rPr>
                <a:t> da organização.</a:t>
              </a:r>
            </a:p>
          </p:txBody>
        </p:sp>
        <p:pic>
          <p:nvPicPr>
            <p:cNvPr id="20" name="Imagem 19" descr="Ícone&#10;&#10;Descrição gerada automaticamente">
              <a:extLst>
                <a:ext uri="{FF2B5EF4-FFF2-40B4-BE49-F238E27FC236}">
                  <a16:creationId xmlns:a16="http://schemas.microsoft.com/office/drawing/2014/main" id="{76763C33-223E-0ADB-8698-CB8DF89C7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571" y="2626000"/>
              <a:ext cx="1225868" cy="1225868"/>
            </a:xfrm>
            <a:prstGeom prst="rect">
              <a:avLst/>
            </a:prstGeom>
          </p:spPr>
        </p:pic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EE23CA28-9C55-262A-B374-A560A2D15CE2}"/>
                </a:ext>
              </a:extLst>
            </p:cNvPr>
            <p:cNvCxnSpPr>
              <a:cxnSpLocks/>
              <a:stCxn id="24" idx="3"/>
              <a:endCxn id="20" idx="1"/>
            </p:cNvCxnSpPr>
            <p:nvPr/>
          </p:nvCxnSpPr>
          <p:spPr>
            <a:xfrm>
              <a:off x="7623069" y="3238934"/>
              <a:ext cx="1993502" cy="0"/>
            </a:xfrm>
            <a:prstGeom prst="line">
              <a:avLst/>
            </a:prstGeom>
            <a:ln w="19050">
              <a:solidFill>
                <a:srgbClr val="FF23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44532E8D-9DDC-7A56-D42F-55B861C78A31}"/>
              </a:ext>
            </a:extLst>
          </p:cNvPr>
          <p:cNvSpPr txBox="1"/>
          <p:nvPr/>
        </p:nvSpPr>
        <p:spPr>
          <a:xfrm>
            <a:off x="967499" y="2484590"/>
            <a:ext cx="106252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b="1">
                <a:solidFill>
                  <a:srgbClr val="FFE100"/>
                </a:solidFill>
                <a:latin typeface="Carbona Variable Regular"/>
                <a:ea typeface="Carbona Variable Regular" pitchFamily="2" charset="0"/>
              </a:rPr>
              <a:t>Estamos aqui!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02B338-CF61-A69F-FC79-6B4A2B652A46}"/>
              </a:ext>
            </a:extLst>
          </p:cNvPr>
          <p:cNvSpPr txBox="1"/>
          <p:nvPr/>
        </p:nvSpPr>
        <p:spPr>
          <a:xfrm>
            <a:off x="4173811" y="2484590"/>
            <a:ext cx="318245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>
                <a:solidFill>
                  <a:srgbClr val="FFE100"/>
                </a:solidFill>
                <a:latin typeface="Carbona Variable Regular"/>
                <a:ea typeface="Carbona Variable Regular" pitchFamily="2" charset="0"/>
              </a:rPr>
              <a:t>COM O SEU "OK", COMBINAMOS AS DATAS E PRAZOS PARA O INÍCIO DO TRABALHO.</a:t>
            </a:r>
            <a:endParaRPr lang="pt-BR" sz="1400" b="1">
              <a:solidFill>
                <a:srgbClr val="FFE100"/>
              </a:solidFill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B51A6997-CC1E-CB36-C47A-CB2C4A3F7A64}"/>
              </a:ext>
            </a:extLst>
          </p:cNvPr>
          <p:cNvCxnSpPr>
            <a:cxnSpLocks/>
          </p:cNvCxnSpPr>
          <p:nvPr/>
        </p:nvCxnSpPr>
        <p:spPr>
          <a:xfrm flipH="1">
            <a:off x="5765037" y="3056667"/>
            <a:ext cx="11539" cy="691117"/>
          </a:xfrm>
          <a:prstGeom prst="line">
            <a:avLst/>
          </a:prstGeom>
          <a:ln w="12700">
            <a:solidFill>
              <a:srgbClr val="FF23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riângulo isósceles 20">
            <a:extLst>
              <a:ext uri="{FF2B5EF4-FFF2-40B4-BE49-F238E27FC236}">
                <a16:creationId xmlns:a16="http://schemas.microsoft.com/office/drawing/2014/main" id="{D6DCF439-4933-130E-A59D-9635872A3046}"/>
              </a:ext>
            </a:extLst>
          </p:cNvPr>
          <p:cNvSpPr/>
          <p:nvPr/>
        </p:nvSpPr>
        <p:spPr>
          <a:xfrm rot="10800000">
            <a:off x="1406578" y="3005875"/>
            <a:ext cx="184369" cy="133009"/>
          </a:xfrm>
          <a:prstGeom prst="triangle">
            <a:avLst/>
          </a:prstGeom>
          <a:solidFill>
            <a:srgbClr val="FFE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469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DCE76C-30E9-54C1-E9F9-235019CBFC7E}"/>
              </a:ext>
            </a:extLst>
          </p:cNvPr>
          <p:cNvSpPr txBox="1"/>
          <p:nvPr/>
        </p:nvSpPr>
        <p:spPr>
          <a:xfrm>
            <a:off x="1463689" y="1093541"/>
            <a:ext cx="9140796" cy="86177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QUER CONHECER MAIS?</a:t>
            </a:r>
            <a:br>
              <a:rPr lang="pt-BR" sz="3200" b="1"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NOSSO CONHECIMENTO COMPARTILHADO COM O MUNDO.</a:t>
            </a:r>
            <a:endParaRPr lang="en-US"/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213CAA23-FA0E-0328-FC84-FAD85F9976C7}"/>
              </a:ext>
            </a:extLst>
          </p:cNvPr>
          <p:cNvGrpSpPr/>
          <p:nvPr/>
        </p:nvGrpSpPr>
        <p:grpSpPr>
          <a:xfrm>
            <a:off x="2543644" y="4187073"/>
            <a:ext cx="3485500" cy="1994131"/>
            <a:chOff x="308529" y="2702051"/>
            <a:chExt cx="3485500" cy="1994131"/>
          </a:xfrm>
        </p:grpSpPr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72BB2283-9A8D-8489-36BE-01F7AC2DC5CB}"/>
                </a:ext>
              </a:extLst>
            </p:cNvPr>
            <p:cNvSpPr/>
            <p:nvPr/>
          </p:nvSpPr>
          <p:spPr>
            <a:xfrm>
              <a:off x="308529" y="2702051"/>
              <a:ext cx="3485500" cy="1994131"/>
            </a:xfrm>
            <a:prstGeom prst="roundRect">
              <a:avLst>
                <a:gd name="adj" fmla="val 5437"/>
              </a:avLst>
            </a:prstGeom>
            <a:solidFill>
              <a:srgbClr val="191919">
                <a:alpha val="50000"/>
              </a:srgbClr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E92A3798-ABD5-E167-6309-2DBCE5349A82}"/>
                </a:ext>
              </a:extLst>
            </p:cNvPr>
            <p:cNvSpPr txBox="1"/>
            <p:nvPr/>
          </p:nvSpPr>
          <p:spPr>
            <a:xfrm>
              <a:off x="1560718" y="2916492"/>
              <a:ext cx="2233310" cy="12003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00FFE1"/>
                  </a:solidFill>
                  <a:latin typeface="Carbona Variable Regular Black" pitchFamily="2" charset="0"/>
                  <a:ea typeface="Carbona Variable Regular Black" pitchFamily="2" charset="0"/>
                  <a:cs typeface="Segoe UI"/>
                </a:rPr>
                <a:t>LOVE TO THE PROBLEM</a:t>
              </a:r>
              <a:br>
                <a:rPr lang="pt-BR" sz="1200" b="1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Dê o play no nosso Podcast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sobre estratégia de negócio, alta performance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organizacional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 mudança cultural.</a:t>
              </a:r>
              <a:endParaRPr lang="pt-BR" sz="12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Open Sans"/>
              </a:endParaRPr>
            </a:p>
          </p:txBody>
        </p:sp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026277C1-285C-59E7-16D1-529064CCFD94}"/>
                </a:ext>
              </a:extLst>
            </p:cNvPr>
            <p:cNvSpPr/>
            <p:nvPr/>
          </p:nvSpPr>
          <p:spPr>
            <a:xfrm>
              <a:off x="1676525" y="4215963"/>
              <a:ext cx="1099428" cy="306472"/>
            </a:xfrm>
            <a:prstGeom prst="roundRect">
              <a:avLst/>
            </a:prstGeom>
            <a:noFill/>
            <a:ln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0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 panose="020F0502020204030204"/>
                </a:rPr>
                <a:t>CLIQUE AQUI</a:t>
              </a:r>
              <a:endParaRPr lang="en-US" sz="1400"/>
            </a:p>
          </p:txBody>
        </p:sp>
        <p:pic>
          <p:nvPicPr>
            <p:cNvPr id="20" name="Imagem 19" descr="Ícone&#10;&#10;Descrição gerada automaticamente">
              <a:extLst>
                <a:ext uri="{FF2B5EF4-FFF2-40B4-BE49-F238E27FC236}">
                  <a16:creationId xmlns:a16="http://schemas.microsoft.com/office/drawing/2014/main" id="{27ECA9E0-D189-0F95-C594-DA514A15E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753" y="3059456"/>
              <a:ext cx="918455" cy="914400"/>
            </a:xfrm>
            <a:prstGeom prst="rect">
              <a:avLst/>
            </a:prstGeom>
          </p:spPr>
        </p:pic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F53360C0-B08E-522D-15D3-1D5D52C8AEE0}"/>
              </a:ext>
            </a:extLst>
          </p:cNvPr>
          <p:cNvGrpSpPr/>
          <p:nvPr/>
        </p:nvGrpSpPr>
        <p:grpSpPr>
          <a:xfrm>
            <a:off x="2543644" y="2106777"/>
            <a:ext cx="3485500" cy="1994131"/>
            <a:chOff x="3909143" y="2702051"/>
            <a:chExt cx="3485500" cy="1994131"/>
          </a:xfrm>
        </p:grpSpPr>
        <p:sp>
          <p:nvSpPr>
            <p:cNvPr id="48" name="Retângulo: Cantos Arredondados 47">
              <a:extLst>
                <a:ext uri="{FF2B5EF4-FFF2-40B4-BE49-F238E27FC236}">
                  <a16:creationId xmlns:a16="http://schemas.microsoft.com/office/drawing/2014/main" id="{6D4E4159-4878-30D9-0EEF-28D033781878}"/>
                </a:ext>
              </a:extLst>
            </p:cNvPr>
            <p:cNvSpPr/>
            <p:nvPr/>
          </p:nvSpPr>
          <p:spPr>
            <a:xfrm>
              <a:off x="3909143" y="2702051"/>
              <a:ext cx="3485500" cy="1994131"/>
            </a:xfrm>
            <a:prstGeom prst="roundRect">
              <a:avLst>
                <a:gd name="adj" fmla="val 5437"/>
              </a:avLst>
            </a:prstGeom>
            <a:solidFill>
              <a:srgbClr val="191919">
                <a:alpha val="50000"/>
              </a:srgbClr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6F95BC82-D07B-11DD-5C6F-3FAAC30C3B6A}"/>
                </a:ext>
              </a:extLst>
            </p:cNvPr>
            <p:cNvSpPr txBox="1"/>
            <p:nvPr/>
          </p:nvSpPr>
          <p:spPr>
            <a:xfrm>
              <a:off x="5161332" y="2916492"/>
              <a:ext cx="2233310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00FFE1"/>
                  </a:solidFill>
                  <a:latin typeface="Carbona Variable Regular Black" pitchFamily="2" charset="0"/>
                  <a:ea typeface="Carbona Variable Regular Black" pitchFamily="2" charset="0"/>
                  <a:cs typeface="Segoe UI"/>
                </a:rPr>
                <a:t>TUDO SOBRE</a:t>
              </a:r>
              <a:br>
                <a:rPr lang="pt-BR" sz="1200" b="1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Explore nosso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acervo</a:t>
              </a:r>
              <a:b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de assuntos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especialistas.</a:t>
              </a:r>
              <a:endParaRPr lang="pt-BR" sz="12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Open Sans"/>
              </a:endParaRPr>
            </a:p>
          </p:txBody>
        </p:sp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71A4EB73-3330-3D8D-846F-D4C7769F2628}"/>
                </a:ext>
              </a:extLst>
            </p:cNvPr>
            <p:cNvSpPr/>
            <p:nvPr/>
          </p:nvSpPr>
          <p:spPr>
            <a:xfrm>
              <a:off x="5277139" y="4215963"/>
              <a:ext cx="1099428" cy="306472"/>
            </a:xfrm>
            <a:prstGeom prst="roundRect">
              <a:avLst/>
            </a:prstGeom>
            <a:noFill/>
            <a:ln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0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 panose="020F0502020204030204"/>
                </a:rPr>
                <a:t>CLIQUE AQUI</a:t>
              </a:r>
              <a:endParaRPr lang="en-US" sz="1400"/>
            </a:p>
          </p:txBody>
        </p:sp>
        <p:pic>
          <p:nvPicPr>
            <p:cNvPr id="14" name="Imagem 13" descr="Ícone&#10;&#10;Descrição gerada automaticamente">
              <a:extLst>
                <a:ext uri="{FF2B5EF4-FFF2-40B4-BE49-F238E27FC236}">
                  <a16:creationId xmlns:a16="http://schemas.microsoft.com/office/drawing/2014/main" id="{BD90C513-371A-B073-63B9-55B8B9935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147" y="3017755"/>
              <a:ext cx="1056328" cy="914400"/>
            </a:xfrm>
            <a:prstGeom prst="rect">
              <a:avLst/>
            </a:prstGeom>
          </p:spPr>
        </p:pic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E7EA895E-DA1E-AC2D-00A2-C477DED9756E}"/>
              </a:ext>
            </a:extLst>
          </p:cNvPr>
          <p:cNvGrpSpPr/>
          <p:nvPr/>
        </p:nvGrpSpPr>
        <p:grpSpPr>
          <a:xfrm>
            <a:off x="6096000" y="2106776"/>
            <a:ext cx="3485500" cy="1994131"/>
            <a:chOff x="308529" y="4792468"/>
            <a:chExt cx="3485500" cy="1994131"/>
          </a:xfrm>
        </p:grpSpPr>
        <p:sp>
          <p:nvSpPr>
            <p:cNvPr id="52" name="Retângulo: Cantos Arredondados 51">
              <a:extLst>
                <a:ext uri="{FF2B5EF4-FFF2-40B4-BE49-F238E27FC236}">
                  <a16:creationId xmlns:a16="http://schemas.microsoft.com/office/drawing/2014/main" id="{77613F58-C67A-5793-CA0E-EF2C2280CC47}"/>
                </a:ext>
              </a:extLst>
            </p:cNvPr>
            <p:cNvSpPr/>
            <p:nvPr/>
          </p:nvSpPr>
          <p:spPr>
            <a:xfrm>
              <a:off x="308529" y="4792468"/>
              <a:ext cx="3485500" cy="1994131"/>
            </a:xfrm>
            <a:prstGeom prst="roundRect">
              <a:avLst>
                <a:gd name="adj" fmla="val 5437"/>
              </a:avLst>
            </a:prstGeom>
            <a:solidFill>
              <a:srgbClr val="191919">
                <a:alpha val="50000"/>
              </a:srgbClr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5931EC6B-5D68-23EC-E0D1-C2C8D1B4074C}"/>
                </a:ext>
              </a:extLst>
            </p:cNvPr>
            <p:cNvSpPr txBox="1"/>
            <p:nvPr/>
          </p:nvSpPr>
          <p:spPr>
            <a:xfrm>
              <a:off x="1560718" y="5006909"/>
              <a:ext cx="2233310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00FFE1"/>
                  </a:solidFill>
                  <a:latin typeface="Carbona Variable Regular Black" pitchFamily="2" charset="0"/>
                  <a:ea typeface="Carbona Variable Regular Black" pitchFamily="2" charset="0"/>
                  <a:cs typeface="Segoe UI"/>
                </a:rPr>
                <a:t>BIBLIOTECA</a:t>
              </a:r>
              <a:br>
                <a:rPr lang="pt-BR" sz="1200" b="1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Conheça livros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de nossa </a:t>
              </a:r>
              <a:b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autoria, digitas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 físicos.</a:t>
              </a:r>
              <a:endParaRPr lang="pt-BR" sz="12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Open Sans"/>
              </a:endParaRPr>
            </a:p>
          </p:txBody>
        </p:sp>
        <p:sp>
          <p:nvSpPr>
            <p:cNvPr id="54" name="Retângulo: Cantos Arredondados 53">
              <a:extLst>
                <a:ext uri="{FF2B5EF4-FFF2-40B4-BE49-F238E27FC236}">
                  <a16:creationId xmlns:a16="http://schemas.microsoft.com/office/drawing/2014/main" id="{BCA116C6-37B5-D4B8-65DA-99E7CDCBC750}"/>
                </a:ext>
              </a:extLst>
            </p:cNvPr>
            <p:cNvSpPr/>
            <p:nvPr/>
          </p:nvSpPr>
          <p:spPr>
            <a:xfrm>
              <a:off x="1676525" y="6306380"/>
              <a:ext cx="1099428" cy="306472"/>
            </a:xfrm>
            <a:prstGeom prst="roundRect">
              <a:avLst/>
            </a:prstGeom>
            <a:noFill/>
            <a:ln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0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 panose="020F0502020204030204"/>
                </a:rPr>
                <a:t>CLIQUE AQUI</a:t>
              </a:r>
              <a:endParaRPr lang="en-US" sz="1400"/>
            </a:p>
          </p:txBody>
        </p:sp>
        <p:pic>
          <p:nvPicPr>
            <p:cNvPr id="18" name="Imagem 17" descr="Ícone&#10;&#10;Descrição gerada automaticamente">
              <a:extLst>
                <a:ext uri="{FF2B5EF4-FFF2-40B4-BE49-F238E27FC236}">
                  <a16:creationId xmlns:a16="http://schemas.microsoft.com/office/drawing/2014/main" id="{B284507E-25A7-7BD2-4B31-BE367FCAB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808" y="5108172"/>
              <a:ext cx="914400" cy="914400"/>
            </a:xfrm>
            <a:prstGeom prst="rect">
              <a:avLst/>
            </a:prstGeom>
          </p:spPr>
        </p:pic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3CA7AB14-19AC-CAF4-0C5F-6EBABA187D38}"/>
              </a:ext>
            </a:extLst>
          </p:cNvPr>
          <p:cNvGrpSpPr/>
          <p:nvPr/>
        </p:nvGrpSpPr>
        <p:grpSpPr>
          <a:xfrm>
            <a:off x="6096000" y="4187073"/>
            <a:ext cx="3485500" cy="1994131"/>
            <a:chOff x="3909143" y="4792468"/>
            <a:chExt cx="3485500" cy="1994131"/>
          </a:xfrm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95DC47EB-061B-7B7C-8089-0C06CDE4E592}"/>
                </a:ext>
              </a:extLst>
            </p:cNvPr>
            <p:cNvSpPr/>
            <p:nvPr/>
          </p:nvSpPr>
          <p:spPr>
            <a:xfrm>
              <a:off x="3909143" y="4792468"/>
              <a:ext cx="3485500" cy="1994131"/>
            </a:xfrm>
            <a:prstGeom prst="roundRect">
              <a:avLst>
                <a:gd name="adj" fmla="val 5437"/>
              </a:avLst>
            </a:prstGeom>
            <a:solidFill>
              <a:srgbClr val="191919">
                <a:alpha val="50000"/>
              </a:srgbClr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9F04D4F6-E690-E61D-DC69-10CC24EDE9F9}"/>
                </a:ext>
              </a:extLst>
            </p:cNvPr>
            <p:cNvSpPr txBox="1"/>
            <p:nvPr/>
          </p:nvSpPr>
          <p:spPr>
            <a:xfrm>
              <a:off x="5161332" y="5006909"/>
              <a:ext cx="2233310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00FFE1"/>
                  </a:solidFill>
                  <a:latin typeface="Carbona Variable Regular Black" pitchFamily="2" charset="0"/>
                  <a:ea typeface="Carbona Variable Regular Black" pitchFamily="2" charset="0"/>
                  <a:cs typeface="Segoe UI"/>
                </a:rPr>
                <a:t>VÍDEOS</a:t>
              </a:r>
              <a:br>
                <a:rPr lang="pt-BR" sz="1200" b="1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Encontre conteúdos </a:t>
              </a:r>
              <a:b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</a:br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como palestras,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entrevistas, séries</a:t>
              </a:r>
            </a:p>
            <a:p>
              <a:r>
                <a:rPr lang="pt-BR" sz="1200">
                  <a:solidFill>
                    <a:srgbClr val="FFFFFF"/>
                  </a:solidFill>
                  <a:latin typeface="Carbona Variable Regular" pitchFamily="2" charset="0"/>
                  <a:ea typeface="Carbona Variable Regular" pitchFamily="2" charset="0"/>
                  <a:cs typeface="Segoe UI"/>
                </a:rPr>
                <a:t>e lives gravadas.</a:t>
              </a:r>
              <a:endParaRPr lang="pt-BR" sz="120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Open Sans"/>
              </a:endParaRPr>
            </a:p>
          </p:txBody>
        </p:sp>
        <p:sp>
          <p:nvSpPr>
            <p:cNvPr id="58" name="Retângulo: Cantos Arredondados 57">
              <a:extLst>
                <a:ext uri="{FF2B5EF4-FFF2-40B4-BE49-F238E27FC236}">
                  <a16:creationId xmlns:a16="http://schemas.microsoft.com/office/drawing/2014/main" id="{AA656B80-B701-239B-544E-04797BF67D86}"/>
                </a:ext>
              </a:extLst>
            </p:cNvPr>
            <p:cNvSpPr/>
            <p:nvPr/>
          </p:nvSpPr>
          <p:spPr>
            <a:xfrm>
              <a:off x="5277139" y="6306380"/>
              <a:ext cx="1099428" cy="306472"/>
            </a:xfrm>
            <a:prstGeom prst="roundRect">
              <a:avLst/>
            </a:prstGeom>
            <a:noFill/>
            <a:ln>
              <a:solidFill>
                <a:srgbClr val="FFE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000">
                  <a:solidFill>
                    <a:srgbClr val="FFE100"/>
                  </a:solidFill>
                  <a:latin typeface="Carbona Variable Regular Medium" pitchFamily="2" charset="0"/>
                  <a:ea typeface="Carbona Variable Regular Medium" pitchFamily="2" charset="0"/>
                  <a:cs typeface="Calibri" panose="020F0502020204030204"/>
                </a:rPr>
                <a:t>CLIQUE AQUI</a:t>
              </a:r>
              <a:endParaRPr lang="en-US" sz="1400"/>
            </a:p>
          </p:txBody>
        </p:sp>
        <p:pic>
          <p:nvPicPr>
            <p:cNvPr id="16" name="Imagem 15" descr="Ícone&#10;&#10;Descrição gerada automaticamente">
              <a:extLst>
                <a:ext uri="{FF2B5EF4-FFF2-40B4-BE49-F238E27FC236}">
                  <a16:creationId xmlns:a16="http://schemas.microsoft.com/office/drawing/2014/main" id="{7AA277B7-1C5B-A014-DB0C-5208C82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4315" y="5010539"/>
              <a:ext cx="883991" cy="914400"/>
            </a:xfrm>
            <a:prstGeom prst="rect">
              <a:avLst/>
            </a:prstGeom>
          </p:spPr>
        </p:pic>
      </p:grp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2ED3066-7BE6-BD99-B61F-04BCAC8B0FED}"/>
              </a:ext>
            </a:extLst>
          </p:cNvPr>
          <p:cNvSpPr txBox="1"/>
          <p:nvPr/>
        </p:nvSpPr>
        <p:spPr>
          <a:xfrm>
            <a:off x="2487312" y="743708"/>
            <a:ext cx="7094187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rgbClr val="FFE100"/>
                </a:solidFill>
                <a:latin typeface="Carbona Variable Regular Black" pitchFamily="2" charset="0"/>
                <a:ea typeface="Carbona Variable Regular Black" pitchFamily="2" charset="0"/>
                <a:cs typeface="Calibri"/>
              </a:rPr>
              <a:t>HUB DE CONHECIMENTO</a:t>
            </a:r>
          </a:p>
        </p:txBody>
      </p:sp>
    </p:spTree>
    <p:extLst>
      <p:ext uri="{BB962C8B-B14F-4D97-AF65-F5344CB8AC3E}">
        <p14:creationId xmlns:p14="http://schemas.microsoft.com/office/powerpoint/2010/main" val="20691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>
            <a:extLst>
              <a:ext uri="{FF2B5EF4-FFF2-40B4-BE49-F238E27FC236}">
                <a16:creationId xmlns:a16="http://schemas.microsoft.com/office/drawing/2014/main" id="{43D9789D-00DF-8EE3-7C9B-D96DEB0FF1B6}"/>
              </a:ext>
            </a:extLst>
          </p:cNvPr>
          <p:cNvSpPr txBox="1"/>
          <p:nvPr/>
        </p:nvSpPr>
        <p:spPr>
          <a:xfrm>
            <a:off x="382882" y="2244060"/>
            <a:ext cx="3765169" cy="236988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solidFill>
                  <a:srgbClr val="191919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Obrigado.</a:t>
            </a:r>
          </a:p>
          <a:p>
            <a:r>
              <a:rPr lang="pt-BR" sz="28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Sua empresa com o</a:t>
            </a:r>
          </a:p>
          <a:p>
            <a:r>
              <a:rPr lang="pt-BR" sz="28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+mn-lt"/>
              </a:rPr>
              <a:t>poder de identificar</a:t>
            </a:r>
          </a:p>
          <a:p>
            <a:r>
              <a:rPr lang="pt-BR" sz="2800" b="1">
                <a:solidFill>
                  <a:srgbClr val="FFFFFF"/>
                </a:solidFill>
                <a:latin typeface="Carbona Variable Regular Black"/>
                <a:ea typeface="Carbona Variable Regular Black" pitchFamily="2" charset="0"/>
                <a:cs typeface="+mn-lt"/>
              </a:rPr>
              <a:t>e vencer desafios continuamente.</a:t>
            </a:r>
            <a:endParaRPr lang="en-US" sz="1400">
              <a:solidFill>
                <a:srgbClr val="FFFFFF"/>
              </a:solidFill>
              <a:cs typeface="Calibri"/>
            </a:endParaRPr>
          </a:p>
        </p:txBody>
      </p:sp>
      <p:sp>
        <p:nvSpPr>
          <p:cNvPr id="5" name="CaixaDeTexto 4">
            <a:hlinkClick r:id="rId3"/>
            <a:extLst>
              <a:ext uri="{FF2B5EF4-FFF2-40B4-BE49-F238E27FC236}">
                <a16:creationId xmlns:a16="http://schemas.microsoft.com/office/drawing/2014/main" id="{CC4EDF19-C7F1-2985-B201-8B055C51A3EC}"/>
              </a:ext>
            </a:extLst>
          </p:cNvPr>
          <p:cNvSpPr txBox="1"/>
          <p:nvPr/>
        </p:nvSpPr>
        <p:spPr>
          <a:xfrm>
            <a:off x="701171" y="5102454"/>
            <a:ext cx="1514492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nower.global</a:t>
            </a:r>
            <a:endParaRPr lang="pt-BR" sz="16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51962DF4-4CA9-060E-D1BE-D8209F384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383" y="2672863"/>
            <a:ext cx="2846634" cy="1512274"/>
          </a:xfrm>
          <a:prstGeom prst="rect">
            <a:avLst/>
          </a:prstGeom>
        </p:spPr>
      </p:pic>
      <p:pic>
        <p:nvPicPr>
          <p:cNvPr id="9" name="Imagem 8" descr="Ícone&#10;&#10;Descrição gerada automaticamente">
            <a:extLst>
              <a:ext uri="{FF2B5EF4-FFF2-40B4-BE49-F238E27FC236}">
                <a16:creationId xmlns:a16="http://schemas.microsoft.com/office/drawing/2014/main" id="{520BBB5F-44F1-B40E-AFAE-99AAFC14B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6" y="5858191"/>
            <a:ext cx="230757" cy="230757"/>
          </a:xfrm>
          <a:prstGeom prst="rect">
            <a:avLst/>
          </a:prstGeom>
        </p:spPr>
      </p:pic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B87AE2D2-EED0-E483-CB42-E7FC56768D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6" y="6215695"/>
            <a:ext cx="230757" cy="230757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7E74BA67-964F-768B-49E8-08D053DA1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46" y="5173512"/>
            <a:ext cx="230757" cy="230757"/>
          </a:xfrm>
          <a:prstGeom prst="rect">
            <a:avLst/>
          </a:prstGeom>
        </p:spPr>
      </p:pic>
      <p:sp>
        <p:nvSpPr>
          <p:cNvPr id="2" name="CaixaDeTexto 1">
            <a:hlinkClick r:id="rId8"/>
            <a:extLst>
              <a:ext uri="{FF2B5EF4-FFF2-40B4-BE49-F238E27FC236}">
                <a16:creationId xmlns:a16="http://schemas.microsoft.com/office/drawing/2014/main" id="{6961AC80-627B-E69F-3965-3B37959A602C}"/>
              </a:ext>
            </a:extLst>
          </p:cNvPr>
          <p:cNvSpPr txBox="1"/>
          <p:nvPr/>
        </p:nvSpPr>
        <p:spPr>
          <a:xfrm>
            <a:off x="700403" y="5802782"/>
            <a:ext cx="1977933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nower.global</a:t>
            </a:r>
            <a:endParaRPr lang="pt-BR" sz="16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6" name="CaixaDeTexto 5">
            <a:hlinkClick r:id="rId9"/>
            <a:extLst>
              <a:ext uri="{FF2B5EF4-FFF2-40B4-BE49-F238E27FC236}">
                <a16:creationId xmlns:a16="http://schemas.microsoft.com/office/drawing/2014/main" id="{883A3EC1-420C-221A-9339-9C4F40833832}"/>
              </a:ext>
            </a:extLst>
          </p:cNvPr>
          <p:cNvSpPr txBox="1"/>
          <p:nvPr/>
        </p:nvSpPr>
        <p:spPr>
          <a:xfrm>
            <a:off x="700404" y="5452618"/>
            <a:ext cx="1977932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+55 21 3825-8624</a:t>
            </a:r>
          </a:p>
        </p:txBody>
      </p:sp>
      <p:sp>
        <p:nvSpPr>
          <p:cNvPr id="7" name="CaixaDeTexto 6">
            <a:hlinkClick r:id="rId10"/>
            <a:extLst>
              <a:ext uri="{FF2B5EF4-FFF2-40B4-BE49-F238E27FC236}">
                <a16:creationId xmlns:a16="http://schemas.microsoft.com/office/drawing/2014/main" id="{EDBA0210-AAE8-51EF-31BA-7C4D252A9320}"/>
              </a:ext>
            </a:extLst>
          </p:cNvPr>
          <p:cNvSpPr txBox="1"/>
          <p:nvPr/>
        </p:nvSpPr>
        <p:spPr>
          <a:xfrm>
            <a:off x="700403" y="6152946"/>
            <a:ext cx="1977933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nower.global</a:t>
            </a:r>
            <a:endParaRPr lang="pt-BR" sz="1600" b="1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A7F80DB6-15EC-BD9E-F093-93B7700E61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6625" y="5505006"/>
            <a:ext cx="233778" cy="23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291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92563CAB7C14C87F84FED27BD8CAB" ma:contentTypeVersion="12" ma:contentTypeDescription="Create a new document." ma:contentTypeScope="" ma:versionID="e38cc3865353329455d933323494ba43">
  <xsd:schema xmlns:xsd="http://www.w3.org/2001/XMLSchema" xmlns:xs="http://www.w3.org/2001/XMLSchema" xmlns:p="http://schemas.microsoft.com/office/2006/metadata/properties" xmlns:ns2="9a41f87d-8ecc-4c69-bed6-0543f68f0937" xmlns:ns3="d3693e36-43ed-464a-9457-eb95d86d52ad" targetNamespace="http://schemas.microsoft.com/office/2006/metadata/properties" ma:root="true" ma:fieldsID="1b2b76bb561582449126f376bd4a083d" ns2:_="" ns3:_="">
    <xsd:import namespace="9a41f87d-8ecc-4c69-bed6-0543f68f0937"/>
    <xsd:import namespace="d3693e36-43ed-464a-9457-eb95d86d52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41f87d-8ecc-4c69-bed6-0543f68f09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3b5c32a-cffd-402f-9f9c-fa35e9437d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693e36-43ed-464a-9457-eb95d86d52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0c4ff46-8d52-4519-9f4e-2c57137f4d13}" ma:internalName="TaxCatchAll" ma:showField="CatchAllData" ma:web="d3693e36-43ed-464a-9457-eb95d86d52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693e36-43ed-464a-9457-eb95d86d52ad" xsi:nil="true"/>
    <lcf76f155ced4ddcb4097134ff3c332f xmlns="9a41f87d-8ecc-4c69-bed6-0543f68f093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2833FD-B32C-41C3-AFD1-5982C659EBB6}">
  <ds:schemaRefs>
    <ds:schemaRef ds:uri="9a41f87d-8ecc-4c69-bed6-0543f68f0937"/>
    <ds:schemaRef ds:uri="d3693e36-43ed-464a-9457-eb95d86d52a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2B4B461-F6E4-4B45-9A67-76A663BB89E9}">
  <ds:schemaRefs>
    <ds:schemaRef ds:uri="9a41f87d-8ecc-4c69-bed6-0543f68f0937"/>
    <ds:schemaRef ds:uri="d3693e36-43ed-464a-9457-eb95d86d52a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564EA8-F20A-4419-9247-2A88033D0F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3010</Words>
  <Application>Microsoft Office PowerPoint</Application>
  <PresentationFormat>Widescreen</PresentationFormat>
  <Paragraphs>586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44</vt:i4>
      </vt:variant>
    </vt:vector>
  </HeadingPairs>
  <TitlesOfParts>
    <vt:vector size="54" baseType="lpstr">
      <vt:lpstr>Arial</vt:lpstr>
      <vt:lpstr>Calibri</vt:lpstr>
      <vt:lpstr>Calibri Light</vt:lpstr>
      <vt:lpstr>Carbona Variable ExtraBold</vt:lpstr>
      <vt:lpstr>Carbona Variable Regular</vt:lpstr>
      <vt:lpstr>Carbona Variable Regular Black</vt:lpstr>
      <vt:lpstr>Carbona Variable Regular ExtraB</vt:lpstr>
      <vt:lpstr>Carbona Variable Regular Medium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Vecchio</dc:creator>
  <cp:lastModifiedBy>Rafael Vecchio | CBA B+G</cp:lastModifiedBy>
  <cp:revision>1</cp:revision>
  <dcterms:created xsi:type="dcterms:W3CDTF">2023-06-27T13:27:42Z</dcterms:created>
  <dcterms:modified xsi:type="dcterms:W3CDTF">2023-08-21T20:48:41Z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0x0101000EA92563CAB7C14C87F84FED27BD8CAB</vt:lpwstr>
  </property>
  <property fmtid="{D5CDD505-2E9C-101B-9397-08002B2CF9AE}" pid="3" name="MediaServiceImageTags">
    <vt:lpwstr/>
  </property>
</Properties>
</file>