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23_F0008FFA.xml" ContentType="application/vnd.ms-powerpoint.comments+xml"/>
  <Override PartName="/ppt/comments/modernComment_173_7C8D8B2E.xml" ContentType="application/vnd.ms-powerpoint.comments+xml"/>
  <Override PartName="/ppt/comments/modernComment_110_F3929008.xml" ContentType="application/vnd.ms-powerpoint.comments+xml"/>
  <Override PartName="/ppt/comments/modernComment_106_E7CDEBDD.xml" ContentType="application/vnd.ms-powerpoint.comments+xml"/>
  <Override PartName="/ppt/comments/modernComment_104_5640BBBE.xml" ContentType="application/vnd.ms-powerpoint.comments+xml"/>
  <Override PartName="/ppt/comments/modernComment_17F_4511A6BB.xml" ContentType="application/vnd.ms-powerpoint.comments+xml"/>
  <Override PartName="/ppt/comments/modernComment_17C_C25B3AAF.xml" ContentType="application/vnd.ms-powerpoint.comments+xml"/>
  <Override PartName="/ppt/comments/modernComment_167_2E6DDE16.xml" ContentType="application/vnd.ms-powerpoint.comments+xml"/>
  <Override PartName="/ppt/comments/modernComment_156_42F5BE84.xml" ContentType="application/vnd.ms-powerpoint.comments+xml"/>
  <Override PartName="/ppt/comments/modernComment_15C_CCA14CAA.xml" ContentType="application/vnd.ms-powerpoint.comments+xml"/>
  <Override PartName="/ppt/comments/modernComment_17D_4BB8FF4C.xml" ContentType="application/vnd.ms-powerpoint.comments+xml"/>
  <Override PartName="/ppt/comments/modernComment_176_4191996A.xml" ContentType="application/vnd.ms-powerpoint.comments+xml"/>
  <Override PartName="/ppt/comments/modernComment_177_C5F6176C.xml" ContentType="application/vnd.ms-powerpoint.comments+xml"/>
  <Override PartName="/ppt/comments/modernComment_178_B79A2F2F.xml" ContentType="application/vnd.ms-powerpoint.comments+xml"/>
  <Override PartName="/ppt/comments/modernComment_179_D298C30.xml" ContentType="application/vnd.ms-powerpoint.comments+xml"/>
  <Override PartName="/ppt/comments/modernComment_17A_A713A67F.xml" ContentType="application/vnd.ms-powerpoint.comments+xml"/>
  <Override PartName="/ppt/comments/modernComment_12A_E2101344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4"/>
    <p:sldMasterId id="2147483725" r:id="rId5"/>
    <p:sldMasterId id="2147483726" r:id="rId6"/>
    <p:sldMasterId id="2147483723" r:id="rId7"/>
  </p:sldMasterIdLst>
  <p:notesMasterIdLst>
    <p:notesMasterId r:id="rId94"/>
  </p:notesMasterIdLst>
  <p:sldIdLst>
    <p:sldId id="291" r:id="rId8"/>
    <p:sldId id="349" r:id="rId9"/>
    <p:sldId id="391" r:id="rId10"/>
    <p:sldId id="287" r:id="rId11"/>
    <p:sldId id="286" r:id="rId12"/>
    <p:sldId id="285" r:id="rId13"/>
    <p:sldId id="284" r:id="rId14"/>
    <p:sldId id="283" r:id="rId15"/>
    <p:sldId id="275" r:id="rId16"/>
    <p:sldId id="370" r:id="rId17"/>
    <p:sldId id="371" r:id="rId18"/>
    <p:sldId id="282" r:id="rId19"/>
    <p:sldId id="281" r:id="rId20"/>
    <p:sldId id="280" r:id="rId21"/>
    <p:sldId id="279" r:id="rId22"/>
    <p:sldId id="278" r:id="rId23"/>
    <p:sldId id="277" r:id="rId24"/>
    <p:sldId id="345" r:id="rId25"/>
    <p:sldId id="273" r:id="rId26"/>
    <p:sldId id="272" r:id="rId27"/>
    <p:sldId id="271" r:id="rId28"/>
    <p:sldId id="270" r:id="rId29"/>
    <p:sldId id="269" r:id="rId30"/>
    <p:sldId id="268" r:id="rId31"/>
    <p:sldId id="267" r:id="rId32"/>
    <p:sldId id="266" r:id="rId33"/>
    <p:sldId id="361" r:id="rId34"/>
    <p:sldId id="265" r:id="rId35"/>
    <p:sldId id="264" r:id="rId36"/>
    <p:sldId id="263" r:id="rId37"/>
    <p:sldId id="262" r:id="rId38"/>
    <p:sldId id="261" r:id="rId39"/>
    <p:sldId id="260" r:id="rId40"/>
    <p:sldId id="259" r:id="rId41"/>
    <p:sldId id="362" r:id="rId42"/>
    <p:sldId id="363" r:id="rId43"/>
    <p:sldId id="364" r:id="rId44"/>
    <p:sldId id="365" r:id="rId45"/>
    <p:sldId id="366" r:id="rId46"/>
    <p:sldId id="367" r:id="rId47"/>
    <p:sldId id="368" r:id="rId48"/>
    <p:sldId id="258" r:id="rId49"/>
    <p:sldId id="388" r:id="rId50"/>
    <p:sldId id="344" r:id="rId51"/>
    <p:sldId id="383" r:id="rId52"/>
    <p:sldId id="380" r:id="rId53"/>
    <p:sldId id="359" r:id="rId54"/>
    <p:sldId id="360" r:id="rId55"/>
    <p:sldId id="342" r:id="rId56"/>
    <p:sldId id="348" r:id="rId57"/>
    <p:sldId id="356" r:id="rId58"/>
    <p:sldId id="389" r:id="rId59"/>
    <p:sldId id="381" r:id="rId60"/>
    <p:sldId id="390" r:id="rId61"/>
    <p:sldId id="392" r:id="rId62"/>
    <p:sldId id="339" r:id="rId63"/>
    <p:sldId id="337" r:id="rId64"/>
    <p:sldId id="372" r:id="rId65"/>
    <p:sldId id="335" r:id="rId66"/>
    <p:sldId id="334" r:id="rId67"/>
    <p:sldId id="333" r:id="rId68"/>
    <p:sldId id="328" r:id="rId69"/>
    <p:sldId id="373" r:id="rId70"/>
    <p:sldId id="325" r:id="rId71"/>
    <p:sldId id="324" r:id="rId72"/>
    <p:sldId id="323" r:id="rId73"/>
    <p:sldId id="320" r:id="rId74"/>
    <p:sldId id="319" r:id="rId75"/>
    <p:sldId id="314" r:id="rId76"/>
    <p:sldId id="310" r:id="rId77"/>
    <p:sldId id="313" r:id="rId78"/>
    <p:sldId id="312" r:id="rId79"/>
    <p:sldId id="311" r:id="rId80"/>
    <p:sldId id="374" r:id="rId81"/>
    <p:sldId id="375" r:id="rId82"/>
    <p:sldId id="307" r:id="rId83"/>
    <p:sldId id="306" r:id="rId84"/>
    <p:sldId id="305" r:id="rId85"/>
    <p:sldId id="376" r:id="rId86"/>
    <p:sldId id="377" r:id="rId87"/>
    <p:sldId id="301" r:id="rId88"/>
    <p:sldId id="378" r:id="rId89"/>
    <p:sldId id="299" r:id="rId90"/>
    <p:sldId id="298" r:id="rId91"/>
    <p:sldId id="293" r:id="rId92"/>
    <p:sldId id="292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49AE02-31BC-5143-9E4A-76635F3EE158}" name="Alessandra Morais | CBA B+G" initials="AB" userId="S::alessandra.morais@cba-bmaisg.com::6591ac49-4624-4a3c-b946-552d6ab9655c" providerId="AD"/>
  <p188:author id="{93B8849E-B672-B93E-70C4-6CCF1CB1EF2A}" name="Eduardo Goulart | CBA B+G" initials="EG|CB" userId="S::eduardo.goulart@cba-bmaisg.com::8c9075f2-cab7-4379-a1cf-aa5a23e852b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943"/>
    <a:srgbClr val="071E22"/>
    <a:srgbClr val="F070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A45EE-F898-FE0E-E8CF-F5386D393A4E}" v="1" dt="2023-07-13T19:38:24.039"/>
    <p1510:client id="{110E5FF5-8952-4B25-81E8-5377739C4C13}" v="44" dt="2023-08-21T19:42:12.161"/>
    <p1510:client id="{2426B119-8B87-4E01-8ADD-D6EAE892D790}" v="47" dt="2023-08-01T11:04:45.316"/>
    <p1510:client id="{72B26505-36A6-48D9-96CF-E6BA0B84C6CA}" v="2" dt="2023-05-10T17:00:27.821"/>
    <p1510:client id="{91211214-21A9-BBC4-7193-323F8D351EB8}" v="2" dt="2023-05-09T20:20:16.568"/>
    <p1510:client id="{E3407111-0E7E-D586-6E9E-88D1E8E637A7}" v="22" dt="2023-08-21T19:49:45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presProps" Target="presProp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103" Type="http://schemas.microsoft.com/office/2016/11/relationships/changesInfo" Target="changesInfos/changesInfo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theme" Target="theme/theme1.xml"/><Relationship Id="rId10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5" Type="http://schemas.microsoft.com/office/2018/10/relationships/authors" Target="author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tableStyles" Target="tableStyle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Maia | CBA B+G" userId="S::marcus.maia@cba-bmaisg.com::3eaf7392-01bc-457c-b253-a2d23db00d4b" providerId="AD" clId="Web-{4564E9C5-9E10-3EBD-83DA-7A592F449D52}"/>
    <pc:docChg chg="addSld delSld modSld sldOrd">
      <pc:chgData name="Marcus Maia | CBA B+G" userId="S::marcus.maia@cba-bmaisg.com::3eaf7392-01bc-457c-b253-a2d23db00d4b" providerId="AD" clId="Web-{4564E9C5-9E10-3EBD-83DA-7A592F449D52}" dt="2023-04-18T16:24:05.281" v="1361" actId="20577"/>
      <pc:docMkLst>
        <pc:docMk/>
      </pc:docMkLst>
      <pc:sldChg chg="modSp modCm">
        <pc:chgData name="Marcus Maia | CBA B+G" userId="S::marcus.maia@cba-bmaisg.com::3eaf7392-01bc-457c-b253-a2d23db00d4b" providerId="AD" clId="Web-{4564E9C5-9E10-3EBD-83DA-7A592F449D52}" dt="2023-04-18T16:23:25.623" v="1348" actId="14100"/>
        <pc:sldMkLst>
          <pc:docMk/>
          <pc:sldMk cId="4086468616" sldId="272"/>
        </pc:sldMkLst>
        <pc:spChg chg="mod">
          <ac:chgData name="Marcus Maia | CBA B+G" userId="S::marcus.maia@cba-bmaisg.com::3eaf7392-01bc-457c-b253-a2d23db00d4b" providerId="AD" clId="Web-{4564E9C5-9E10-3EBD-83DA-7A592F449D52}" dt="2023-04-18T16:22:55.809" v="1302" actId="20577"/>
          <ac:spMkLst>
            <pc:docMk/>
            <pc:sldMk cId="4086468616" sldId="272"/>
            <ac:spMk id="6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23:25.623" v="1348" actId="14100"/>
          <ac:spMkLst>
            <pc:docMk/>
            <pc:sldMk cId="4086468616" sldId="272"/>
            <ac:spMk id="6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22:58.152" v="1303" actId="20577"/>
          <ac:spMkLst>
            <pc:docMk/>
            <pc:sldMk cId="4086468616" sldId="272"/>
            <ac:spMk id="701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6:22:58.152" v="1303" actId="20577"/>
              <pc2:cmMkLst xmlns:pc2="http://schemas.microsoft.com/office/powerpoint/2019/9/main/command">
                <pc:docMk/>
                <pc:sldMk cId="4086468616" sldId="272"/>
                <pc2:cmMk id="{E349EBB1-67AE-2E45-851C-161CA6EFE883}"/>
              </pc2:cmMkLst>
            </pc226:cmChg>
          </p:ext>
        </pc:extLst>
      </pc:sldChg>
      <pc:sldChg chg="addSp modSp ord">
        <pc:chgData name="Marcus Maia | CBA B+G" userId="S::marcus.maia@cba-bmaisg.com::3eaf7392-01bc-457c-b253-a2d23db00d4b" providerId="AD" clId="Web-{4564E9C5-9E10-3EBD-83DA-7A592F449D52}" dt="2023-04-18T16:09:02.371" v="1071" actId="20577"/>
        <pc:sldMkLst>
          <pc:docMk/>
          <pc:sldMk cId="3172651296" sldId="275"/>
        </pc:sldMkLst>
        <pc:spChg chg="add mod">
          <ac:chgData name="Marcus Maia | CBA B+G" userId="S::marcus.maia@cba-bmaisg.com::3eaf7392-01bc-457c-b253-a2d23db00d4b" providerId="AD" clId="Web-{4564E9C5-9E10-3EBD-83DA-7A592F449D52}" dt="2023-04-18T16:09:02.371" v="1071" actId="20577"/>
          <ac:spMkLst>
            <pc:docMk/>
            <pc:sldMk cId="3172651296" sldId="275"/>
            <ac:spMk id="2" creationId="{51FAB976-1338-9E4C-8F7F-574D946B4F73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07:08.224" v="968" actId="1076"/>
          <ac:spMkLst>
            <pc:docMk/>
            <pc:sldMk cId="3172651296" sldId="275"/>
            <ac:spMk id="646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07:08.255" v="970" actId="1076"/>
          <ac:spMkLst>
            <pc:docMk/>
            <pc:sldMk cId="3172651296" sldId="275"/>
            <ac:spMk id="648" creationId="{00000000-0000-0000-0000-000000000000}"/>
          </ac:spMkLst>
        </pc:spChg>
        <pc:picChg chg="mod">
          <ac:chgData name="Marcus Maia | CBA B+G" userId="S::marcus.maia@cba-bmaisg.com::3eaf7392-01bc-457c-b253-a2d23db00d4b" providerId="AD" clId="Web-{4564E9C5-9E10-3EBD-83DA-7A592F449D52}" dt="2023-04-18T16:07:08.239" v="969" actId="1076"/>
          <ac:picMkLst>
            <pc:docMk/>
            <pc:sldMk cId="3172651296" sldId="275"/>
            <ac:picMk id="647" creationId="{00000000-0000-0000-0000-000000000000}"/>
          </ac:picMkLst>
        </pc:picChg>
      </pc:sldChg>
      <pc:sldChg chg="modSp">
        <pc:chgData name="Marcus Maia | CBA B+G" userId="S::marcus.maia@cba-bmaisg.com::3eaf7392-01bc-457c-b253-a2d23db00d4b" providerId="AD" clId="Web-{4564E9C5-9E10-3EBD-83DA-7A592F449D52}" dt="2023-04-18T16:06:35.050" v="964" actId="14100"/>
        <pc:sldMkLst>
          <pc:docMk/>
          <pc:sldMk cId="3471544452" sldId="282"/>
        </pc:sldMkLst>
        <pc:spChg chg="mod">
          <ac:chgData name="Marcus Maia | CBA B+G" userId="S::marcus.maia@cba-bmaisg.com::3eaf7392-01bc-457c-b253-a2d23db00d4b" providerId="AD" clId="Web-{4564E9C5-9E10-3EBD-83DA-7A592F449D52}" dt="2023-04-18T16:06:35.050" v="964" actId="14100"/>
          <ac:spMkLst>
            <pc:docMk/>
            <pc:sldMk cId="3471544452" sldId="282"/>
            <ac:spMk id="584" creationId="{00000000-0000-0000-0000-000000000000}"/>
          </ac:spMkLst>
        </pc:spChg>
      </pc:sldChg>
      <pc:sldChg chg="modCm">
        <pc:chgData name="Marcus Maia | CBA B+G" userId="S::marcus.maia@cba-bmaisg.com::3eaf7392-01bc-457c-b253-a2d23db00d4b" providerId="AD" clId="Web-{4564E9C5-9E10-3EBD-83DA-7A592F449D52}" dt="2023-04-18T15:06:13.528" v="745"/>
        <pc:sldMkLst>
          <pc:docMk/>
          <pc:sldMk cId="4026568698" sldId="29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6:13.528" v="745"/>
              <pc2:cmMkLst xmlns:pc2="http://schemas.microsoft.com/office/powerpoint/2019/9/main/command">
                <pc:docMk/>
                <pc:sldMk cId="4026568698" sldId="291"/>
                <pc2:cmMk id="{E8659025-5537-B44F-9D9E-7C8EA6AF98F8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4564E9C5-9E10-3EBD-83DA-7A592F449D52}" dt="2023-04-18T16:19:57.783" v="1268" actId="20577"/>
        <pc:sldMkLst>
          <pc:docMk/>
          <pc:sldMk cId="2721629456" sldId="307"/>
        </pc:sldMkLst>
        <pc:spChg chg="mod">
          <ac:chgData name="Marcus Maia | CBA B+G" userId="S::marcus.maia@cba-bmaisg.com::3eaf7392-01bc-457c-b253-a2d23db00d4b" providerId="AD" clId="Web-{4564E9C5-9E10-3EBD-83DA-7A592F449D52}" dt="2023-04-18T16:19:57.783" v="1268" actId="20577"/>
          <ac:spMkLst>
            <pc:docMk/>
            <pc:sldMk cId="2721629456" sldId="307"/>
            <ac:spMk id="1303" creationId="{00000000-0000-0000-0000-000000000000}"/>
          </ac:spMkLst>
        </pc:spChg>
      </pc:sldChg>
      <pc:sldChg chg="addSp modSp ord">
        <pc:chgData name="Marcus Maia | CBA B+G" userId="S::marcus.maia@cba-bmaisg.com::3eaf7392-01bc-457c-b253-a2d23db00d4b" providerId="AD" clId="Web-{4564E9C5-9E10-3EBD-83DA-7A592F449D52}" dt="2023-04-18T16:19:01.389" v="1243"/>
        <pc:sldMkLst>
          <pc:docMk/>
          <pc:sldMk cId="2913708398" sldId="310"/>
        </pc:sldMkLst>
        <pc:spChg chg="add mod">
          <ac:chgData name="Marcus Maia | CBA B+G" userId="S::marcus.maia@cba-bmaisg.com::3eaf7392-01bc-457c-b253-a2d23db00d4b" providerId="AD" clId="Web-{4564E9C5-9E10-3EBD-83DA-7A592F449D52}" dt="2023-04-18T16:17:32.212" v="1216" actId="1076"/>
          <ac:spMkLst>
            <pc:docMk/>
            <pc:sldMk cId="2913708398" sldId="310"/>
            <ac:spMk id="3" creationId="{0C70BE71-98EB-2AC4-851B-8797568A1BE8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18:38.950" v="1238" actId="1076"/>
          <ac:spMkLst>
            <pc:docMk/>
            <pc:sldMk cId="2913708398" sldId="310"/>
            <ac:spMk id="5" creationId="{DB5D17B3-50DF-CAEF-E6F4-1B41B6FEFC09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18:32.434" v="1236" actId="14100"/>
          <ac:spMkLst>
            <pc:docMk/>
            <pc:sldMk cId="2913708398" sldId="310"/>
            <ac:spMk id="6" creationId="{1D77F074-7177-B674-EB87-B5373969B677}"/>
          </ac:spMkLst>
        </pc:spChg>
        <pc:spChg chg="add mod ord">
          <ac:chgData name="Marcus Maia | CBA B+G" userId="S::marcus.maia@cba-bmaisg.com::3eaf7392-01bc-457c-b253-a2d23db00d4b" providerId="AD" clId="Web-{4564E9C5-9E10-3EBD-83DA-7A592F449D52}" dt="2023-04-18T16:18:48.888" v="1242"/>
          <ac:spMkLst>
            <pc:docMk/>
            <pc:sldMk cId="2913708398" sldId="310"/>
            <ac:spMk id="7" creationId="{E34B7631-799E-C1C8-3BAD-1AD03ED7D2D1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17:39.822" v="1219" actId="1076"/>
          <ac:spMkLst>
            <pc:docMk/>
            <pc:sldMk cId="2913708398" sldId="310"/>
            <ac:spMk id="1174" creationId="{00000000-0000-0000-0000-000000000000}"/>
          </ac:spMkLst>
        </pc:spChg>
        <pc:picChg chg="mod">
          <ac:chgData name="Marcus Maia | CBA B+G" userId="S::marcus.maia@cba-bmaisg.com::3eaf7392-01bc-457c-b253-a2d23db00d4b" providerId="AD" clId="Web-{4564E9C5-9E10-3EBD-83DA-7A592F449D52}" dt="2023-04-18T16:18:35.153" v="1237" actId="1076"/>
          <ac:picMkLst>
            <pc:docMk/>
            <pc:sldMk cId="2913708398" sldId="310"/>
            <ac:picMk id="1175" creationId="{00000000-0000-0000-0000-000000000000}"/>
          </ac:picMkLst>
        </pc:picChg>
      </pc:sldChg>
      <pc:sldChg chg="modSp modCm">
        <pc:chgData name="Marcus Maia | CBA B+G" userId="S::marcus.maia@cba-bmaisg.com::3eaf7392-01bc-457c-b253-a2d23db00d4b" providerId="AD" clId="Web-{4564E9C5-9E10-3EBD-83DA-7A592F449D52}" dt="2023-04-18T14:49:45.197" v="137" actId="20577"/>
        <pc:sldMkLst>
          <pc:docMk/>
          <pc:sldMk cId="1123401348" sldId="342"/>
        </pc:sldMkLst>
        <pc:spChg chg="mod">
          <ac:chgData name="Marcus Maia | CBA B+G" userId="S::marcus.maia@cba-bmaisg.com::3eaf7392-01bc-457c-b253-a2d23db00d4b" providerId="AD" clId="Web-{4564E9C5-9E10-3EBD-83DA-7A592F449D52}" dt="2023-04-18T14:49:45.197" v="137" actId="20577"/>
          <ac:spMkLst>
            <pc:docMk/>
            <pc:sldMk cId="1123401348" sldId="342"/>
            <ac:spMk id="80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49:45.197" v="137" actId="20577"/>
              <pc2:cmMkLst xmlns:pc2="http://schemas.microsoft.com/office/powerpoint/2019/9/main/command">
                <pc:docMk/>
                <pc:sldMk cId="1123401348" sldId="342"/>
                <pc2:cmMk id="{08B3ED82-B41D-8641-B16C-51EF712DD5F7}"/>
              </pc2:cmMkLst>
            </pc226:cmChg>
          </p:ext>
        </pc:extLst>
      </pc:sldChg>
      <pc:sldChg chg="delSp">
        <pc:chgData name="Marcus Maia | CBA B+G" userId="S::marcus.maia@cba-bmaisg.com::3eaf7392-01bc-457c-b253-a2d23db00d4b" providerId="AD" clId="Web-{4564E9C5-9E10-3EBD-83DA-7A592F449D52}" dt="2023-04-18T15:31:06.710" v="789"/>
        <pc:sldMkLst>
          <pc:docMk/>
          <pc:sldMk cId="3819147077" sldId="345"/>
        </pc:sldMkLst>
        <pc:spChg chg="del">
          <ac:chgData name="Marcus Maia | CBA B+G" userId="S::marcus.maia@cba-bmaisg.com::3eaf7392-01bc-457c-b253-a2d23db00d4b" providerId="AD" clId="Web-{4564E9C5-9E10-3EBD-83DA-7A592F449D52}" dt="2023-04-18T15:31:06.710" v="789"/>
          <ac:spMkLst>
            <pc:docMk/>
            <pc:sldMk cId="3819147077" sldId="345"/>
            <ac:spMk id="6" creationId="{C446B1B8-89BE-8B3E-FA8E-084FC8151551}"/>
          </ac:spMkLst>
        </pc:spChg>
        <pc:cxnChg chg="del">
          <ac:chgData name="Marcus Maia | CBA B+G" userId="S::marcus.maia@cba-bmaisg.com::3eaf7392-01bc-457c-b253-a2d23db00d4b" providerId="AD" clId="Web-{4564E9C5-9E10-3EBD-83DA-7A592F449D52}" dt="2023-04-18T15:31:06.710" v="788"/>
          <ac:cxnSpMkLst>
            <pc:docMk/>
            <pc:sldMk cId="3819147077" sldId="345"/>
            <ac:cxnSpMk id="7" creationId="{E1EDC746-4317-EB66-28AE-9E9755EF2223}"/>
          </ac:cxnSpMkLst>
        </pc:cxnChg>
      </pc:sldChg>
      <pc:sldChg chg="modSp modCm">
        <pc:chgData name="Marcus Maia | CBA B+G" userId="S::marcus.maia@cba-bmaisg.com::3eaf7392-01bc-457c-b253-a2d23db00d4b" providerId="AD" clId="Web-{4564E9C5-9E10-3EBD-83DA-7A592F449D52}" dt="2023-04-18T14:50:22.667" v="155" actId="20577"/>
        <pc:sldMkLst>
          <pc:docMk/>
          <pc:sldMk cId="3433122986" sldId="348"/>
        </pc:sldMkLst>
        <pc:spChg chg="mod">
          <ac:chgData name="Marcus Maia | CBA B+G" userId="S::marcus.maia@cba-bmaisg.com::3eaf7392-01bc-457c-b253-a2d23db00d4b" providerId="AD" clId="Web-{4564E9C5-9E10-3EBD-83DA-7A592F449D52}" dt="2023-04-18T14:50:07.276" v="143" actId="1076"/>
          <ac:spMkLst>
            <pc:docMk/>
            <pc:sldMk cId="3433122986" sldId="348"/>
            <ac:spMk id="10" creationId="{8D24E3FE-A1B8-7364-B310-771C0895158B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0:22.667" v="155" actId="20577"/>
          <ac:spMkLst>
            <pc:docMk/>
            <pc:sldMk cId="3433122986" sldId="348"/>
            <ac:spMk id="19" creationId="{93A96B80-B103-5267-E021-626EFF9865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50:13.573" v="144"/>
              <pc2:cmMkLst xmlns:pc2="http://schemas.microsoft.com/office/powerpoint/2019/9/main/command">
                <pc:docMk/>
                <pc:sldMk cId="3433122986" sldId="348"/>
                <pc2:cmMk id="{702F5AD9-9B02-1948-9F98-5F22C151FAD2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4564E9C5-9E10-3EBD-83DA-7A592F449D52}" dt="2023-04-18T14:56:32.493" v="285" actId="1076"/>
        <pc:sldMkLst>
          <pc:docMk/>
          <pc:sldMk cId="3262075042" sldId="356"/>
        </pc:sldMkLst>
        <pc:spChg chg="mod">
          <ac:chgData name="Marcus Maia | CBA B+G" userId="S::marcus.maia@cba-bmaisg.com::3eaf7392-01bc-457c-b253-a2d23db00d4b" providerId="AD" clId="Web-{4564E9C5-9E10-3EBD-83DA-7A592F449D52}" dt="2023-04-18T14:50:43.418" v="180" actId="20577"/>
          <ac:spMkLst>
            <pc:docMk/>
            <pc:sldMk cId="3262075042" sldId="356"/>
            <ac:spMk id="2" creationId="{C25134DF-1487-397E-81FC-07E3CEC03608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0:32.621" v="160" actId="20577"/>
          <ac:spMkLst>
            <pc:docMk/>
            <pc:sldMk cId="3262075042" sldId="356"/>
            <ac:spMk id="10" creationId="{8D24E3FE-A1B8-7364-B310-771C0895158B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0:36.402" v="168" actId="20577"/>
          <ac:spMkLst>
            <pc:docMk/>
            <pc:sldMk cId="3262075042" sldId="356"/>
            <ac:spMk id="19" creationId="{93A96B80-B103-5267-E021-626EFF9865A3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6:32.493" v="285" actId="1076"/>
          <ac:spMkLst>
            <pc:docMk/>
            <pc:sldMk cId="3262075042" sldId="356"/>
            <ac:spMk id="802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4564E9C5-9E10-3EBD-83DA-7A592F449D52}" dt="2023-04-18T14:47:57.897" v="74" actId="20577"/>
        <pc:sldMkLst>
          <pc:docMk/>
          <pc:sldMk cId="778952214" sldId="359"/>
        </pc:sldMkLst>
        <pc:spChg chg="mod">
          <ac:chgData name="Marcus Maia | CBA B+G" userId="S::marcus.maia@cba-bmaisg.com::3eaf7392-01bc-457c-b253-a2d23db00d4b" providerId="AD" clId="Web-{4564E9C5-9E10-3EBD-83DA-7A592F449D52}" dt="2023-04-18T14:47:57.897" v="74" actId="20577"/>
          <ac:spMkLst>
            <pc:docMk/>
            <pc:sldMk cId="778952214" sldId="359"/>
            <ac:spMk id="10" creationId="{8D24E3FE-A1B8-7364-B310-771C0895158B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47:26.177" v="61" actId="1076"/>
          <ac:spMkLst>
            <pc:docMk/>
            <pc:sldMk cId="778952214" sldId="359"/>
            <ac:spMk id="19" creationId="{93A96B80-B103-5267-E021-626EFF9865A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47:28.536" v="62"/>
              <pc2:cmMkLst xmlns:pc2="http://schemas.microsoft.com/office/powerpoint/2019/9/main/command">
                <pc:docMk/>
                <pc:sldMk cId="778952214" sldId="359"/>
                <pc2:cmMk id="{27B0AF19-1F97-594A-BDC5-338E555CE97B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4564E9C5-9E10-3EBD-83DA-7A592F449D52}" dt="2023-04-18T14:48:52.336" v="122" actId="20577"/>
        <pc:sldMkLst>
          <pc:docMk/>
          <pc:sldMk cId="2911383539" sldId="360"/>
        </pc:sldMkLst>
        <pc:spChg chg="mod">
          <ac:chgData name="Marcus Maia | CBA B+G" userId="S::marcus.maia@cba-bmaisg.com::3eaf7392-01bc-457c-b253-a2d23db00d4b" providerId="AD" clId="Web-{4564E9C5-9E10-3EBD-83DA-7A592F449D52}" dt="2023-04-18T14:47:54.912" v="73" actId="20577"/>
          <ac:spMkLst>
            <pc:docMk/>
            <pc:sldMk cId="2911383539" sldId="360"/>
            <ac:spMk id="3" creationId="{F633ECE7-F063-A9BB-1197-4E6DA7F86E39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48:52.336" v="122" actId="20577"/>
          <ac:spMkLst>
            <pc:docMk/>
            <pc:sldMk cId="2911383539" sldId="360"/>
            <ac:spMk id="6" creationId="{90BB9AAD-0EE1-4C24-B87A-7724C11B6BBF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48:35.586" v="110" actId="20577"/>
          <ac:spMkLst>
            <pc:docMk/>
            <pc:sldMk cId="2911383539" sldId="360"/>
            <ac:spMk id="12" creationId="{0B025B97-D166-F57A-1D63-E930B6D905B4}"/>
          </ac:spMkLst>
        </pc:spChg>
      </pc:sldChg>
      <pc:sldChg chg="ord">
        <pc:chgData name="Marcus Maia | CBA B+G" userId="S::marcus.maia@cba-bmaisg.com::3eaf7392-01bc-457c-b253-a2d23db00d4b" providerId="AD" clId="Web-{4564E9C5-9E10-3EBD-83DA-7A592F449D52}" dt="2023-04-18T16:06:57.926" v="966"/>
        <pc:sldMkLst>
          <pc:docMk/>
          <pc:sldMk cId="2193673174" sldId="370"/>
        </pc:sldMkLst>
      </pc:sldChg>
      <pc:sldChg chg="ord">
        <pc:chgData name="Marcus Maia | CBA B+G" userId="S::marcus.maia@cba-bmaisg.com::3eaf7392-01bc-457c-b253-a2d23db00d4b" providerId="AD" clId="Web-{4564E9C5-9E10-3EBD-83DA-7A592F449D52}" dt="2023-04-18T16:06:57.926" v="965"/>
        <pc:sldMkLst>
          <pc:docMk/>
          <pc:sldMk cId="2089650990" sldId="371"/>
        </pc:sldMkLst>
      </pc:sldChg>
      <pc:sldChg chg="modSp modCm">
        <pc:chgData name="Marcus Maia | CBA B+G" userId="S::marcus.maia@cba-bmaisg.com::3eaf7392-01bc-457c-b253-a2d23db00d4b" providerId="AD" clId="Web-{4564E9C5-9E10-3EBD-83DA-7A592F449D52}" dt="2023-04-18T15:02:28.130" v="719"/>
        <pc:sldMkLst>
          <pc:docMk/>
          <pc:sldMk cId="1100061034" sldId="374"/>
        </pc:sldMkLst>
        <pc:spChg chg="mod">
          <ac:chgData name="Marcus Maia | CBA B+G" userId="S::marcus.maia@cba-bmaisg.com::3eaf7392-01bc-457c-b253-a2d23db00d4b" providerId="AD" clId="Web-{4564E9C5-9E10-3EBD-83DA-7A592F449D52}" dt="2023-04-18T15:02:25.708" v="718" actId="20577"/>
          <ac:spMkLst>
            <pc:docMk/>
            <pc:sldMk cId="1100061034" sldId="374"/>
            <ac:spMk id="120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2:28.130" v="719"/>
              <pc2:cmMkLst xmlns:pc2="http://schemas.microsoft.com/office/powerpoint/2019/9/main/command">
                <pc:docMk/>
                <pc:sldMk cId="1100061034" sldId="374"/>
                <pc2:cmMk id="{C59EDBAE-29AB-514E-9037-A0CC6E2F120C}"/>
              </pc2:cmMkLst>
            </pc226:cmChg>
          </p:ext>
        </pc:extLst>
      </pc:sldChg>
      <pc:sldChg chg="modCm">
        <pc:chgData name="Marcus Maia | CBA B+G" userId="S::marcus.maia@cba-bmaisg.com::3eaf7392-01bc-457c-b253-a2d23db00d4b" providerId="AD" clId="Web-{4564E9C5-9E10-3EBD-83DA-7A592F449D52}" dt="2023-04-18T15:03:13.772" v="721"/>
        <pc:sldMkLst>
          <pc:docMk/>
          <pc:sldMk cId="3321239404" sldId="3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3:13.772" v="721"/>
              <pc2:cmMkLst xmlns:pc2="http://schemas.microsoft.com/office/powerpoint/2019/9/main/command">
                <pc:docMk/>
                <pc:sldMk cId="3321239404" sldId="375"/>
                <pc2:cmMk id="{F02D2C9D-D32C-2347-B1F0-B401A0136D8D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3:07.162" v="720"/>
              <pc2:cmMkLst xmlns:pc2="http://schemas.microsoft.com/office/powerpoint/2019/9/main/command">
                <pc:docMk/>
                <pc:sldMk cId="3321239404" sldId="375"/>
                <pc2:cmMk id="{3AD428FC-2E12-1544-911B-0FEFB35B61EC}"/>
              </pc2:cmMkLst>
            </pc226:cmChg>
          </p:ext>
        </pc:extLst>
      </pc:sldChg>
      <pc:sldChg chg="modSp modCm">
        <pc:chgData name="Marcus Maia | CBA B+G" userId="S::marcus.maia@cba-bmaisg.com::3eaf7392-01bc-457c-b253-a2d23db00d4b" providerId="AD" clId="Web-{4564E9C5-9E10-3EBD-83DA-7A592F449D52}" dt="2023-04-18T15:03:41.507" v="728" actId="20577"/>
        <pc:sldMkLst>
          <pc:docMk/>
          <pc:sldMk cId="3080335151" sldId="376"/>
        </pc:sldMkLst>
        <pc:spChg chg="mod">
          <ac:chgData name="Marcus Maia | CBA B+G" userId="S::marcus.maia@cba-bmaisg.com::3eaf7392-01bc-457c-b253-a2d23db00d4b" providerId="AD" clId="Web-{4564E9C5-9E10-3EBD-83DA-7A592F449D52}" dt="2023-04-18T15:03:41.507" v="728" actId="20577"/>
          <ac:spMkLst>
            <pc:docMk/>
            <pc:sldMk cId="3080335151" sldId="376"/>
            <ac:spMk id="1327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3:40.992" v="727"/>
              <pc2:cmMkLst xmlns:pc2="http://schemas.microsoft.com/office/powerpoint/2019/9/main/command">
                <pc:docMk/>
                <pc:sldMk cId="3080335151" sldId="376"/>
                <pc2:cmMk id="{ACA6ED7C-1C89-C944-87B9-13C5265E54CE}"/>
              </pc2:cmMkLst>
            </pc226:cmChg>
          </p:ext>
        </pc:extLst>
      </pc:sldChg>
      <pc:sldChg chg="modSp modCm">
        <pc:chgData name="Marcus Maia | CBA B+G" userId="S::marcus.maia@cba-bmaisg.com::3eaf7392-01bc-457c-b253-a2d23db00d4b" providerId="AD" clId="Web-{4564E9C5-9E10-3EBD-83DA-7A592F449D52}" dt="2023-04-18T15:04:10.977" v="731" actId="20577"/>
        <pc:sldMkLst>
          <pc:docMk/>
          <pc:sldMk cId="220826672" sldId="377"/>
        </pc:sldMkLst>
        <pc:spChg chg="mod">
          <ac:chgData name="Marcus Maia | CBA B+G" userId="S::marcus.maia@cba-bmaisg.com::3eaf7392-01bc-457c-b253-a2d23db00d4b" providerId="AD" clId="Web-{4564E9C5-9E10-3EBD-83DA-7A592F449D52}" dt="2023-04-18T15:04:10.977" v="731" actId="20577"/>
          <ac:spMkLst>
            <pc:docMk/>
            <pc:sldMk cId="220826672" sldId="377"/>
            <ac:spMk id="137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3:56.414" v="729"/>
              <pc2:cmMkLst xmlns:pc2="http://schemas.microsoft.com/office/powerpoint/2019/9/main/command">
                <pc:docMk/>
                <pc:sldMk cId="220826672" sldId="377"/>
                <pc2:cmMk id="{3FDFE9AF-02BB-A341-9BAB-FA59CB1DBB73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4:10.977" v="731" actId="20577"/>
              <pc2:cmMkLst xmlns:pc2="http://schemas.microsoft.com/office/powerpoint/2019/9/main/command">
                <pc:docMk/>
                <pc:sldMk cId="220826672" sldId="377"/>
                <pc2:cmMk id="{BDF407F8-F5D3-714C-81B1-799706C1C39C}"/>
              </pc2:cmMkLst>
            </pc226:cmChg>
          </p:ext>
        </pc:extLst>
      </pc:sldChg>
      <pc:sldChg chg="modSp modCm">
        <pc:chgData name="Marcus Maia | CBA B+G" userId="S::marcus.maia@cba-bmaisg.com::3eaf7392-01bc-457c-b253-a2d23db00d4b" providerId="AD" clId="Web-{4564E9C5-9E10-3EBD-83DA-7A592F449D52}" dt="2023-04-18T15:05:46.402" v="744" actId="20577"/>
        <pc:sldMkLst>
          <pc:docMk/>
          <pc:sldMk cId="2803082879" sldId="378"/>
        </pc:sldMkLst>
        <pc:spChg chg="mod">
          <ac:chgData name="Marcus Maia | CBA B+G" userId="S::marcus.maia@cba-bmaisg.com::3eaf7392-01bc-457c-b253-a2d23db00d4b" providerId="AD" clId="Web-{4564E9C5-9E10-3EBD-83DA-7A592F449D52}" dt="2023-04-18T15:04:56.166" v="736" actId="20577"/>
          <ac:spMkLst>
            <pc:docMk/>
            <pc:sldMk cId="2803082879" sldId="378"/>
            <ac:spMk id="159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5:05:46.402" v="744" actId="20577"/>
          <ac:spMkLst>
            <pc:docMk/>
            <pc:sldMk cId="2803082879" sldId="378"/>
            <ac:spMk id="159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4:56.166" v="736" actId="20577"/>
              <pc2:cmMkLst xmlns:pc2="http://schemas.microsoft.com/office/powerpoint/2019/9/main/command">
                <pc:docMk/>
                <pc:sldMk cId="2803082879" sldId="378"/>
                <pc2:cmMk id="{5E98683E-911B-7543-BA9D-1EC4823B0803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5:25.777" v="737"/>
              <pc2:cmMkLst xmlns:pc2="http://schemas.microsoft.com/office/powerpoint/2019/9/main/command">
                <pc:docMk/>
                <pc:sldMk cId="2803082879" sldId="378"/>
                <pc2:cmMk id="{D7EC4BBF-08CF-D24F-8864-E5AC571F86B9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5:05:46.402" v="744" actId="20577"/>
              <pc2:cmMkLst xmlns:pc2="http://schemas.microsoft.com/office/powerpoint/2019/9/main/command">
                <pc:docMk/>
                <pc:sldMk cId="2803082879" sldId="378"/>
                <pc2:cmMk id="{B0FA79E6-06CB-8D40-8365-98C6DCDBF668}"/>
              </pc2:cmMkLst>
            </pc226:cmChg>
          </p:ext>
        </pc:extLst>
      </pc:sldChg>
      <pc:sldChg chg="addSp delSp modSp">
        <pc:chgData name="Marcus Maia | CBA B+G" userId="S::marcus.maia@cba-bmaisg.com::3eaf7392-01bc-457c-b253-a2d23db00d4b" providerId="AD" clId="Web-{4564E9C5-9E10-3EBD-83DA-7A592F449D52}" dt="2023-04-18T16:15:39.971" v="1095" actId="1076"/>
        <pc:sldMkLst>
          <pc:docMk/>
          <pc:sldMk cId="3817603834" sldId="379"/>
        </pc:sldMkLst>
        <pc:picChg chg="add del mod ord">
          <ac:chgData name="Marcus Maia | CBA B+G" userId="S::marcus.maia@cba-bmaisg.com::3eaf7392-01bc-457c-b253-a2d23db00d4b" providerId="AD" clId="Web-{4564E9C5-9E10-3EBD-83DA-7A592F449D52}" dt="2023-04-18T16:13:24.792" v="1080"/>
          <ac:picMkLst>
            <pc:docMk/>
            <pc:sldMk cId="3817603834" sldId="379"/>
            <ac:picMk id="2" creationId="{5BAF78DE-2B41-057D-A00E-AEA741496AEE}"/>
          </ac:picMkLst>
        </pc:picChg>
        <pc:picChg chg="add del mod">
          <ac:chgData name="Marcus Maia | CBA B+G" userId="S::marcus.maia@cba-bmaisg.com::3eaf7392-01bc-457c-b253-a2d23db00d4b" providerId="AD" clId="Web-{4564E9C5-9E10-3EBD-83DA-7A592F449D52}" dt="2023-04-18T16:13:53.856" v="1086"/>
          <ac:picMkLst>
            <pc:docMk/>
            <pc:sldMk cId="3817603834" sldId="379"/>
            <ac:picMk id="3" creationId="{18A032DB-7CFC-BE1E-93A6-6701DB9A2F71}"/>
          </ac:picMkLst>
        </pc:picChg>
        <pc:picChg chg="add mod ord">
          <ac:chgData name="Marcus Maia | CBA B+G" userId="S::marcus.maia@cba-bmaisg.com::3eaf7392-01bc-457c-b253-a2d23db00d4b" providerId="AD" clId="Web-{4564E9C5-9E10-3EBD-83DA-7A592F449D52}" dt="2023-04-18T16:15:27.283" v="1093"/>
          <ac:picMkLst>
            <pc:docMk/>
            <pc:sldMk cId="3817603834" sldId="379"/>
            <ac:picMk id="4" creationId="{A4C0BE28-D305-CD65-0404-D334BE0313DE}"/>
          </ac:picMkLst>
        </pc:picChg>
        <pc:picChg chg="del">
          <ac:chgData name="Marcus Maia | CBA B+G" userId="S::marcus.maia@cba-bmaisg.com::3eaf7392-01bc-457c-b253-a2d23db00d4b" providerId="AD" clId="Web-{4564E9C5-9E10-3EBD-83DA-7A592F449D52}" dt="2023-04-18T16:11:36.942" v="1075"/>
          <ac:picMkLst>
            <pc:docMk/>
            <pc:sldMk cId="3817603834" sldId="379"/>
            <ac:picMk id="6" creationId="{191FFBB8-FBC6-589D-CD28-0588A48D683B}"/>
          </ac:picMkLst>
        </pc:picChg>
        <pc:picChg chg="add mod ord">
          <ac:chgData name="Marcus Maia | CBA B+G" userId="S::marcus.maia@cba-bmaisg.com::3eaf7392-01bc-457c-b253-a2d23db00d4b" providerId="AD" clId="Web-{4564E9C5-9E10-3EBD-83DA-7A592F449D52}" dt="2023-04-18T16:15:39.971" v="1095" actId="1076"/>
          <ac:picMkLst>
            <pc:docMk/>
            <pc:sldMk cId="3817603834" sldId="379"/>
            <ac:picMk id="7" creationId="{D888039F-2428-1A96-F971-0AE4957DC7F1}"/>
          </ac:picMkLst>
        </pc:picChg>
      </pc:sldChg>
      <pc:sldChg chg="modSp addAnim delAnim modCm">
        <pc:chgData name="Marcus Maia | CBA B+G" userId="S::marcus.maia@cba-bmaisg.com::3eaf7392-01bc-457c-b253-a2d23db00d4b" providerId="AD" clId="Web-{4564E9C5-9E10-3EBD-83DA-7A592F449D52}" dt="2023-04-18T14:46:24.675" v="36"/>
        <pc:sldMkLst>
          <pc:docMk/>
          <pc:sldMk cId="3260758703" sldId="380"/>
        </pc:sldMkLst>
        <pc:spChg chg="mod">
          <ac:chgData name="Marcus Maia | CBA B+G" userId="S::marcus.maia@cba-bmaisg.com::3eaf7392-01bc-457c-b253-a2d23db00d4b" providerId="AD" clId="Web-{4564E9C5-9E10-3EBD-83DA-7A592F449D52}" dt="2023-04-18T14:46:16.550" v="34" actId="20577"/>
          <ac:spMkLst>
            <pc:docMk/>
            <pc:sldMk cId="3260758703" sldId="380"/>
            <ac:spMk id="802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46:24.675" v="36"/>
              <pc2:cmMkLst xmlns:pc2="http://schemas.microsoft.com/office/powerpoint/2019/9/main/command">
                <pc:docMk/>
                <pc:sldMk cId="3260758703" sldId="380"/>
                <pc2:cmMk id="{A4F55E39-FEA9-2F42-BFFF-002E3E2CB3A0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46:22.487" v="35"/>
              <pc2:cmMkLst xmlns:pc2="http://schemas.microsoft.com/office/powerpoint/2019/9/main/command">
                <pc:docMk/>
                <pc:sldMk cId="3260758703" sldId="380"/>
                <pc2:cmMk id="{A8AC385D-2F47-A249-8E45-7A1607FCF2D8}"/>
              </pc2:cmMkLst>
            </pc226:cmChg>
          </p:ext>
        </pc:extLst>
      </pc:sldChg>
      <pc:sldChg chg="modSp modCm">
        <pc:chgData name="Marcus Maia | CBA B+G" userId="S::marcus.maia@cba-bmaisg.com::3eaf7392-01bc-457c-b253-a2d23db00d4b" providerId="AD" clId="Web-{4564E9C5-9E10-3EBD-83DA-7A592F449D52}" dt="2023-04-18T14:52:01.468" v="215" actId="1076"/>
        <pc:sldMkLst>
          <pc:docMk/>
          <pc:sldMk cId="1270415180" sldId="381"/>
        </pc:sldMkLst>
        <pc:spChg chg="mod">
          <ac:chgData name="Marcus Maia | CBA B+G" userId="S::marcus.maia@cba-bmaisg.com::3eaf7392-01bc-457c-b253-a2d23db00d4b" providerId="AD" clId="Web-{4564E9C5-9E10-3EBD-83DA-7A592F449D52}" dt="2023-04-18T14:52:01.468" v="215" actId="1076"/>
          <ac:spMkLst>
            <pc:docMk/>
            <pc:sldMk cId="1270415180" sldId="381"/>
            <ac:spMk id="7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1:43.842" v="212" actId="20577"/>
          <ac:spMkLst>
            <pc:docMk/>
            <pc:sldMk cId="1270415180" sldId="381"/>
            <ac:spMk id="7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1:26.263" v="207" actId="20577"/>
          <ac:spMkLst>
            <pc:docMk/>
            <pc:sldMk cId="1270415180" sldId="381"/>
            <ac:spMk id="802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51:13.216" v="206" actId="20577"/>
              <pc2:cmMkLst xmlns:pc2="http://schemas.microsoft.com/office/powerpoint/2019/9/main/command">
                <pc:docMk/>
                <pc:sldMk cId="1270415180" sldId="381"/>
                <pc2:cmMk id="{6652DB17-DB95-8D47-A6E6-7ACF4B03A3D3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51:40.748" v="211"/>
              <pc2:cmMkLst xmlns:pc2="http://schemas.microsoft.com/office/powerpoint/2019/9/main/command">
                <pc:docMk/>
                <pc:sldMk cId="1270415180" sldId="381"/>
                <pc2:cmMk id="{A859C37E-6214-B244-AE83-45E414DD7561}"/>
              </pc2:cmMkLst>
            </pc226:cmChg>
          </p:ext>
        </pc:extLst>
      </pc:sldChg>
      <pc:sldChg chg="del">
        <pc:chgData name="Marcus Maia | CBA B+G" userId="S::marcus.maia@cba-bmaisg.com::3eaf7392-01bc-457c-b253-a2d23db00d4b" providerId="AD" clId="Web-{4564E9C5-9E10-3EBD-83DA-7A592F449D52}" dt="2023-04-18T14:43:34.372" v="0"/>
        <pc:sldMkLst>
          <pc:docMk/>
          <pc:sldMk cId="3486386997" sldId="382"/>
        </pc:sldMkLst>
      </pc:sldChg>
      <pc:sldChg chg="modSp modCm">
        <pc:chgData name="Marcus Maia | CBA B+G" userId="S::marcus.maia@cba-bmaisg.com::3eaf7392-01bc-457c-b253-a2d23db00d4b" providerId="AD" clId="Web-{4564E9C5-9E10-3EBD-83DA-7A592F449D52}" dt="2023-04-18T14:44:26.233" v="10" actId="20577"/>
        <pc:sldMkLst>
          <pc:docMk/>
          <pc:sldMk cId="1158784699" sldId="383"/>
        </pc:sldMkLst>
        <pc:spChg chg="mod">
          <ac:chgData name="Marcus Maia | CBA B+G" userId="S::marcus.maia@cba-bmaisg.com::3eaf7392-01bc-457c-b253-a2d23db00d4b" providerId="AD" clId="Web-{4564E9C5-9E10-3EBD-83DA-7A592F449D52}" dt="2023-04-18T14:44:26.233" v="10" actId="20577"/>
          <ac:spMkLst>
            <pc:docMk/>
            <pc:sldMk cId="1158784699" sldId="383"/>
            <ac:spMk id="78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4564E9C5-9E10-3EBD-83DA-7A592F449D52}" dt="2023-04-18T14:44:25.343" v="9" actId="20577"/>
              <pc2:cmMkLst xmlns:pc2="http://schemas.microsoft.com/office/powerpoint/2019/9/main/command">
                <pc:docMk/>
                <pc:sldMk cId="1158784699" sldId="383"/>
                <pc2:cmMk id="{396D60D0-8D20-7B42-9869-0A620F5A2FCB}"/>
              </pc2:cmMkLst>
            </pc226:cmChg>
          </p:ext>
        </pc:extLst>
      </pc:sldChg>
      <pc:sldChg chg="addSp delSp modSp">
        <pc:chgData name="Marcus Maia | CBA B+G" userId="S::marcus.maia@cba-bmaisg.com::3eaf7392-01bc-457c-b253-a2d23db00d4b" providerId="AD" clId="Web-{4564E9C5-9E10-3EBD-83DA-7A592F449D52}" dt="2023-04-18T16:15:51.238" v="1102"/>
        <pc:sldMkLst>
          <pc:docMk/>
          <pc:sldMk cId="2254639554" sldId="386"/>
        </pc:sldMkLst>
        <pc:picChg chg="add ord">
          <ac:chgData name="Marcus Maia | CBA B+G" userId="S::marcus.maia@cba-bmaisg.com::3eaf7392-01bc-457c-b253-a2d23db00d4b" providerId="AD" clId="Web-{4564E9C5-9E10-3EBD-83DA-7A592F449D52}" dt="2023-04-18T16:15:50.909" v="1098"/>
          <ac:picMkLst>
            <pc:docMk/>
            <pc:sldMk cId="2254639554" sldId="386"/>
            <ac:picMk id="3" creationId="{A3D3416E-D324-0A32-0C09-D6ABE479B897}"/>
          </ac:picMkLst>
        </pc:picChg>
        <pc:picChg chg="add ord">
          <ac:chgData name="Marcus Maia | CBA B+G" userId="S::marcus.maia@cba-bmaisg.com::3eaf7392-01bc-457c-b253-a2d23db00d4b" providerId="AD" clId="Web-{4564E9C5-9E10-3EBD-83DA-7A592F449D52}" dt="2023-04-18T16:15:51.238" v="1102"/>
          <ac:picMkLst>
            <pc:docMk/>
            <pc:sldMk cId="2254639554" sldId="386"/>
            <ac:picMk id="5" creationId="{A82AB7D9-698C-78F9-4E83-E40731598CC2}"/>
          </ac:picMkLst>
        </pc:picChg>
        <pc:picChg chg="del">
          <ac:chgData name="Marcus Maia | CBA B+G" userId="S::marcus.maia@cba-bmaisg.com::3eaf7392-01bc-457c-b253-a2d23db00d4b" providerId="AD" clId="Web-{4564E9C5-9E10-3EBD-83DA-7A592F449D52}" dt="2023-04-18T16:11:35.645" v="1074"/>
          <ac:picMkLst>
            <pc:docMk/>
            <pc:sldMk cId="2254639554" sldId="386"/>
            <ac:picMk id="6" creationId="{191FFBB8-FBC6-589D-CD28-0588A48D683B}"/>
          </ac:picMkLst>
        </pc:picChg>
      </pc:sldChg>
      <pc:sldChg chg="addSp delSp modSp">
        <pc:chgData name="Marcus Maia | CBA B+G" userId="S::marcus.maia@cba-bmaisg.com::3eaf7392-01bc-457c-b253-a2d23db00d4b" providerId="AD" clId="Web-{4564E9C5-9E10-3EBD-83DA-7A592F449D52}" dt="2023-04-18T16:15:58.285" v="1109"/>
        <pc:sldMkLst>
          <pc:docMk/>
          <pc:sldMk cId="3049869482" sldId="387"/>
        </pc:sldMkLst>
        <pc:picChg chg="add ord">
          <ac:chgData name="Marcus Maia | CBA B+G" userId="S::marcus.maia@cba-bmaisg.com::3eaf7392-01bc-457c-b253-a2d23db00d4b" providerId="AD" clId="Web-{4564E9C5-9E10-3EBD-83DA-7A592F449D52}" dt="2023-04-18T16:15:57.972" v="1105"/>
          <ac:picMkLst>
            <pc:docMk/>
            <pc:sldMk cId="3049869482" sldId="387"/>
            <ac:picMk id="3" creationId="{0A117247-22C4-4AA1-1C88-AD6CAB1F2D28}"/>
          </ac:picMkLst>
        </pc:picChg>
        <pc:picChg chg="add ord">
          <ac:chgData name="Marcus Maia | CBA B+G" userId="S::marcus.maia@cba-bmaisg.com::3eaf7392-01bc-457c-b253-a2d23db00d4b" providerId="AD" clId="Web-{4564E9C5-9E10-3EBD-83DA-7A592F449D52}" dt="2023-04-18T16:15:58.285" v="1109"/>
          <ac:picMkLst>
            <pc:docMk/>
            <pc:sldMk cId="3049869482" sldId="387"/>
            <ac:picMk id="5" creationId="{0F06CD72-6DEC-0019-DAE8-7F0627D13EE6}"/>
          </ac:picMkLst>
        </pc:picChg>
        <pc:picChg chg="del">
          <ac:chgData name="Marcus Maia | CBA B+G" userId="S::marcus.maia@cba-bmaisg.com::3eaf7392-01bc-457c-b253-a2d23db00d4b" providerId="AD" clId="Web-{4564E9C5-9E10-3EBD-83DA-7A592F449D52}" dt="2023-04-18T16:11:34.207" v="1073"/>
          <ac:picMkLst>
            <pc:docMk/>
            <pc:sldMk cId="3049869482" sldId="387"/>
            <ac:picMk id="6" creationId="{191FFBB8-FBC6-589D-CD28-0588A48D683B}"/>
          </ac:picMkLst>
        </pc:picChg>
      </pc:sldChg>
      <pc:sldChg chg="addSp delSp modSp">
        <pc:chgData name="Marcus Maia | CBA B+G" userId="S::marcus.maia@cba-bmaisg.com::3eaf7392-01bc-457c-b253-a2d23db00d4b" providerId="AD" clId="Web-{4564E9C5-9E10-3EBD-83DA-7A592F449D52}" dt="2023-04-18T16:16:05.238" v="1116"/>
        <pc:sldMkLst>
          <pc:docMk/>
          <pc:sldMk cId="1133972177" sldId="388"/>
        </pc:sldMkLst>
        <pc:spChg chg="mod">
          <ac:chgData name="Marcus Maia | CBA B+G" userId="S::marcus.maia@cba-bmaisg.com::3eaf7392-01bc-457c-b253-a2d23db00d4b" providerId="AD" clId="Web-{4564E9C5-9E10-3EBD-83DA-7A592F449D52}" dt="2023-04-18T14:43:56.060" v="2" actId="20577"/>
          <ac:spMkLst>
            <pc:docMk/>
            <pc:sldMk cId="1133972177" sldId="388"/>
            <ac:spMk id="763" creationId="{00000000-0000-0000-0000-000000000000}"/>
          </ac:spMkLst>
        </pc:spChg>
        <pc:picChg chg="add ord">
          <ac:chgData name="Marcus Maia | CBA B+G" userId="S::marcus.maia@cba-bmaisg.com::3eaf7392-01bc-457c-b253-a2d23db00d4b" providerId="AD" clId="Web-{4564E9C5-9E10-3EBD-83DA-7A592F449D52}" dt="2023-04-18T16:16:04.910" v="1112"/>
          <ac:picMkLst>
            <pc:docMk/>
            <pc:sldMk cId="1133972177" sldId="388"/>
            <ac:picMk id="3" creationId="{BD125546-6892-1BEB-13C8-67E4BEDE102A}"/>
          </ac:picMkLst>
        </pc:picChg>
        <pc:picChg chg="add ord">
          <ac:chgData name="Marcus Maia | CBA B+G" userId="S::marcus.maia@cba-bmaisg.com::3eaf7392-01bc-457c-b253-a2d23db00d4b" providerId="AD" clId="Web-{4564E9C5-9E10-3EBD-83DA-7A592F449D52}" dt="2023-04-18T16:16:05.238" v="1116"/>
          <ac:picMkLst>
            <pc:docMk/>
            <pc:sldMk cId="1133972177" sldId="388"/>
            <ac:picMk id="5" creationId="{26F5E699-7FEB-8978-9DF9-B6214FE89622}"/>
          </ac:picMkLst>
        </pc:picChg>
        <pc:picChg chg="del">
          <ac:chgData name="Marcus Maia | CBA B+G" userId="S::marcus.maia@cba-bmaisg.com::3eaf7392-01bc-457c-b253-a2d23db00d4b" providerId="AD" clId="Web-{4564E9C5-9E10-3EBD-83DA-7A592F449D52}" dt="2023-04-18T16:11:31.754" v="1072"/>
          <ac:picMkLst>
            <pc:docMk/>
            <pc:sldMk cId="1133972177" sldId="388"/>
            <ac:picMk id="6" creationId="{191FFBB8-FBC6-589D-CD28-0588A48D683B}"/>
          </ac:picMkLst>
        </pc:picChg>
      </pc:sldChg>
      <pc:sldChg chg="addSp delSp modSp add ord replId">
        <pc:chgData name="Marcus Maia | CBA B+G" userId="S::marcus.maia@cba-bmaisg.com::3eaf7392-01bc-457c-b253-a2d23db00d4b" providerId="AD" clId="Web-{4564E9C5-9E10-3EBD-83DA-7A592F449D52}" dt="2023-04-18T14:56:16.445" v="282" actId="1076"/>
        <pc:sldMkLst>
          <pc:docMk/>
          <pc:sldMk cId="3023144976" sldId="389"/>
        </pc:sldMkLst>
        <pc:spChg chg="del">
          <ac:chgData name="Marcus Maia | CBA B+G" userId="S::marcus.maia@cba-bmaisg.com::3eaf7392-01bc-457c-b253-a2d23db00d4b" providerId="AD" clId="Web-{4564E9C5-9E10-3EBD-83DA-7A592F449D52}" dt="2023-04-18T14:52:18.453" v="221"/>
          <ac:spMkLst>
            <pc:docMk/>
            <pc:sldMk cId="3023144976" sldId="389"/>
            <ac:spMk id="3" creationId="{1799FAE2-D55E-3EB6-37E0-47EF0046ACBE}"/>
          </ac:spMkLst>
        </pc:spChg>
        <pc:spChg chg="add del">
          <ac:chgData name="Marcus Maia | CBA B+G" userId="S::marcus.maia@cba-bmaisg.com::3eaf7392-01bc-457c-b253-a2d23db00d4b" providerId="AD" clId="Web-{4564E9C5-9E10-3EBD-83DA-7A592F449D52}" dt="2023-04-18T14:52:25.687" v="233"/>
          <ac:spMkLst>
            <pc:docMk/>
            <pc:sldMk cId="3023144976" sldId="389"/>
            <ac:spMk id="4" creationId="{86BA2E02-4CB9-C70C-98BE-774D3BBAD83B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4:52:18.453" v="220"/>
          <ac:spMkLst>
            <pc:docMk/>
            <pc:sldMk cId="3023144976" sldId="389"/>
            <ac:spMk id="5" creationId="{F80C8D29-1B45-4432-289E-D4C2DA6B3CA2}"/>
          </ac:spMkLst>
        </pc:spChg>
        <pc:spChg chg="add">
          <ac:chgData name="Marcus Maia | CBA B+G" userId="S::marcus.maia@cba-bmaisg.com::3eaf7392-01bc-457c-b253-a2d23db00d4b" providerId="AD" clId="Web-{4564E9C5-9E10-3EBD-83DA-7A592F449D52}" dt="2023-04-18T14:52:21.250" v="223"/>
          <ac:spMkLst>
            <pc:docMk/>
            <pc:sldMk cId="3023144976" sldId="389"/>
            <ac:spMk id="7" creationId="{23FA2393-9590-147C-F01E-7C3FB09DEF86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2:32.844" v="234" actId="1076"/>
          <ac:spMkLst>
            <pc:docMk/>
            <pc:sldMk cId="3023144976" sldId="389"/>
            <ac:spMk id="9" creationId="{95307D25-572D-C59E-6304-36F2988CDEC0}"/>
          </ac:spMkLst>
        </pc:spChg>
        <pc:spChg chg="mod ord">
          <ac:chgData name="Marcus Maia | CBA B+G" userId="S::marcus.maia@cba-bmaisg.com::3eaf7392-01bc-457c-b253-a2d23db00d4b" providerId="AD" clId="Web-{4564E9C5-9E10-3EBD-83DA-7A592F449D52}" dt="2023-04-18T14:56:16.445" v="282" actId="1076"/>
          <ac:spMkLst>
            <pc:docMk/>
            <pc:sldMk cId="3023144976" sldId="389"/>
            <ac:spMk id="10" creationId="{8D24E3FE-A1B8-7364-B310-771C0895158B}"/>
          </ac:spMkLst>
        </pc:spChg>
        <pc:spChg chg="add">
          <ac:chgData name="Marcus Maia | CBA B+G" userId="S::marcus.maia@cba-bmaisg.com::3eaf7392-01bc-457c-b253-a2d23db00d4b" providerId="AD" clId="Web-{4564E9C5-9E10-3EBD-83DA-7A592F449D52}" dt="2023-04-18T14:52:21.265" v="224"/>
          <ac:spMkLst>
            <pc:docMk/>
            <pc:sldMk cId="3023144976" sldId="389"/>
            <ac:spMk id="11" creationId="{E05E96BE-86CC-5719-8236-5AE459797F27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4:52:18.453" v="219"/>
          <ac:spMkLst>
            <pc:docMk/>
            <pc:sldMk cId="3023144976" sldId="389"/>
            <ac:spMk id="12" creationId="{B865063B-1E23-FFF5-2226-F3DCB3EFFDE0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4:52:18.453" v="218"/>
          <ac:spMkLst>
            <pc:docMk/>
            <pc:sldMk cId="3023144976" sldId="389"/>
            <ac:spMk id="14" creationId="{5B499EBC-CE5D-343A-851A-D357C87BCD42}"/>
          </ac:spMkLst>
        </pc:spChg>
        <pc:spChg chg="add">
          <ac:chgData name="Marcus Maia | CBA B+G" userId="S::marcus.maia@cba-bmaisg.com::3eaf7392-01bc-457c-b253-a2d23db00d4b" providerId="AD" clId="Web-{4564E9C5-9E10-3EBD-83DA-7A592F449D52}" dt="2023-04-18T14:52:21.281" v="225"/>
          <ac:spMkLst>
            <pc:docMk/>
            <pc:sldMk cId="3023144976" sldId="389"/>
            <ac:spMk id="15" creationId="{B5D695BA-9F47-E4C9-396C-BB638EDA9814}"/>
          </ac:spMkLst>
        </pc:spChg>
        <pc:spChg chg="mod ord">
          <ac:chgData name="Marcus Maia | CBA B+G" userId="S::marcus.maia@cba-bmaisg.com::3eaf7392-01bc-457c-b253-a2d23db00d4b" providerId="AD" clId="Web-{4564E9C5-9E10-3EBD-83DA-7A592F449D52}" dt="2023-04-18T14:55:30.772" v="273" actId="1076"/>
          <ac:spMkLst>
            <pc:docMk/>
            <pc:sldMk cId="3023144976" sldId="389"/>
            <ac:spMk id="19" creationId="{93A96B80-B103-5267-E021-626EFF9865A3}"/>
          </ac:spMkLst>
        </pc:spChg>
        <pc:spChg chg="add">
          <ac:chgData name="Marcus Maia | CBA B+G" userId="S::marcus.maia@cba-bmaisg.com::3eaf7392-01bc-457c-b253-a2d23db00d4b" providerId="AD" clId="Web-{4564E9C5-9E10-3EBD-83DA-7A592F449D52}" dt="2023-04-18T14:52:21.281" v="226"/>
          <ac:spMkLst>
            <pc:docMk/>
            <pc:sldMk cId="3023144976" sldId="389"/>
            <ac:spMk id="22" creationId="{863221D0-50C2-0F2E-7C1E-48BB80D3B74E}"/>
          </ac:spMkLst>
        </pc:spChg>
        <pc:spChg chg="add del">
          <ac:chgData name="Marcus Maia | CBA B+G" userId="S::marcus.maia@cba-bmaisg.com::3eaf7392-01bc-457c-b253-a2d23db00d4b" providerId="AD" clId="Web-{4564E9C5-9E10-3EBD-83DA-7A592F449D52}" dt="2023-04-18T14:52:25.687" v="232"/>
          <ac:spMkLst>
            <pc:docMk/>
            <pc:sldMk cId="3023144976" sldId="389"/>
            <ac:spMk id="26" creationId="{C348F504-8EB9-13C6-54D2-166A004CC24E}"/>
          </ac:spMkLst>
        </pc:spChg>
        <pc:spChg chg="add del">
          <ac:chgData name="Marcus Maia | CBA B+G" userId="S::marcus.maia@cba-bmaisg.com::3eaf7392-01bc-457c-b253-a2d23db00d4b" providerId="AD" clId="Web-{4564E9C5-9E10-3EBD-83DA-7A592F449D52}" dt="2023-04-18T14:52:25.687" v="231"/>
          <ac:spMkLst>
            <pc:docMk/>
            <pc:sldMk cId="3023144976" sldId="389"/>
            <ac:spMk id="28" creationId="{4DF9FE77-E148-59A2-6A8F-4042E9A401E6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2:32.906" v="236" actId="1076"/>
          <ac:spMkLst>
            <pc:docMk/>
            <pc:sldMk cId="3023144976" sldId="389"/>
            <ac:spMk id="802" creationId="{00000000-0000-0000-0000-000000000000}"/>
          </ac:spMkLst>
        </pc:spChg>
        <pc:picChg chg="del">
          <ac:chgData name="Marcus Maia | CBA B+G" userId="S::marcus.maia@cba-bmaisg.com::3eaf7392-01bc-457c-b253-a2d23db00d4b" providerId="AD" clId="Web-{4564E9C5-9E10-3EBD-83DA-7A592F449D52}" dt="2023-04-18T14:52:18.453" v="217"/>
          <ac:picMkLst>
            <pc:docMk/>
            <pc:sldMk cId="3023144976" sldId="389"/>
            <ac:picMk id="16" creationId="{E093C540-9D90-5D54-BFD4-60E562B5AD3B}"/>
          </ac:picMkLst>
        </pc:picChg>
        <pc:picChg chg="del">
          <ac:chgData name="Marcus Maia | CBA B+G" userId="S::marcus.maia@cba-bmaisg.com::3eaf7392-01bc-457c-b253-a2d23db00d4b" providerId="AD" clId="Web-{4564E9C5-9E10-3EBD-83DA-7A592F449D52}" dt="2023-04-18T14:52:18.453" v="216"/>
          <ac:picMkLst>
            <pc:docMk/>
            <pc:sldMk cId="3023144976" sldId="389"/>
            <ac:picMk id="18" creationId="{4620CE51-7304-8C16-E9D1-0E8E6C93441A}"/>
          </ac:picMkLst>
        </pc:picChg>
        <pc:picChg chg="del mod">
          <ac:chgData name="Marcus Maia | CBA B+G" userId="S::marcus.maia@cba-bmaisg.com::3eaf7392-01bc-457c-b253-a2d23db00d4b" providerId="AD" clId="Web-{4564E9C5-9E10-3EBD-83DA-7A592F449D52}" dt="2023-04-18T14:53:12.751" v="247"/>
          <ac:picMkLst>
            <pc:docMk/>
            <pc:sldMk cId="3023144976" sldId="389"/>
            <ac:picMk id="20" creationId="{8D531853-C505-6AF5-32BC-7F54972BE7D2}"/>
          </ac:picMkLst>
        </pc:picChg>
        <pc:picChg chg="del mod">
          <ac:chgData name="Marcus Maia | CBA B+G" userId="S::marcus.maia@cba-bmaisg.com::3eaf7392-01bc-457c-b253-a2d23db00d4b" providerId="AD" clId="Web-{4564E9C5-9E10-3EBD-83DA-7A592F449D52}" dt="2023-04-18T14:54:14.894" v="265"/>
          <ac:picMkLst>
            <pc:docMk/>
            <pc:sldMk cId="3023144976" sldId="389"/>
            <ac:picMk id="21" creationId="{00DFE869-A713-AFED-2E1C-E4D82F7BDA6E}"/>
          </ac:picMkLst>
        </pc:picChg>
        <pc:picChg chg="add">
          <ac:chgData name="Marcus Maia | CBA B+G" userId="S::marcus.maia@cba-bmaisg.com::3eaf7392-01bc-457c-b253-a2d23db00d4b" providerId="AD" clId="Web-{4564E9C5-9E10-3EBD-83DA-7A592F449D52}" dt="2023-04-18T14:52:21.296" v="227"/>
          <ac:picMkLst>
            <pc:docMk/>
            <pc:sldMk cId="3023144976" sldId="389"/>
            <ac:picMk id="24" creationId="{12E52DA1-39A7-408C-6C3D-518D2FA1611B}"/>
          </ac:picMkLst>
        </pc:picChg>
        <pc:picChg chg="add">
          <ac:chgData name="Marcus Maia | CBA B+G" userId="S::marcus.maia@cba-bmaisg.com::3eaf7392-01bc-457c-b253-a2d23db00d4b" providerId="AD" clId="Web-{4564E9C5-9E10-3EBD-83DA-7A592F449D52}" dt="2023-04-18T14:52:21.328" v="230"/>
          <ac:picMkLst>
            <pc:docMk/>
            <pc:sldMk cId="3023144976" sldId="389"/>
            <ac:picMk id="30" creationId="{7C5EB4FD-9773-4FA0-AA5E-C05CD4650289}"/>
          </ac:picMkLst>
        </pc:picChg>
        <pc:picChg chg="add mod modCrop">
          <ac:chgData name="Marcus Maia | CBA B+G" userId="S::marcus.maia@cba-bmaisg.com::3eaf7392-01bc-457c-b253-a2d23db00d4b" providerId="AD" clId="Web-{4564E9C5-9E10-3EBD-83DA-7A592F449D52}" dt="2023-04-18T14:55:19.224" v="271" actId="1076"/>
          <ac:picMkLst>
            <pc:docMk/>
            <pc:sldMk cId="3023144976" sldId="389"/>
            <ac:picMk id="31" creationId="{26014FCB-E1FF-CE70-BCE2-498CF16D0DE9}"/>
          </ac:picMkLst>
        </pc:picChg>
        <pc:picChg chg="add mod modCrop">
          <ac:chgData name="Marcus Maia | CBA B+G" userId="S::marcus.maia@cba-bmaisg.com::3eaf7392-01bc-457c-b253-a2d23db00d4b" providerId="AD" clId="Web-{4564E9C5-9E10-3EBD-83DA-7A592F449D52}" dt="2023-04-18T14:56:13.148" v="281" actId="1076"/>
          <ac:picMkLst>
            <pc:docMk/>
            <pc:sldMk cId="3023144976" sldId="389"/>
            <ac:picMk id="32" creationId="{94463109-DB87-19A8-4BBD-AE9FFF39B89C}"/>
          </ac:picMkLst>
        </pc:picChg>
      </pc:sldChg>
      <pc:sldChg chg="addSp delSp modSp add replId">
        <pc:chgData name="Marcus Maia | CBA B+G" userId="S::marcus.maia@cba-bmaisg.com::3eaf7392-01bc-457c-b253-a2d23db00d4b" providerId="AD" clId="Web-{4564E9C5-9E10-3EBD-83DA-7A592F449D52}" dt="2023-04-18T15:01:21.565" v="709" actId="20577"/>
        <pc:sldMkLst>
          <pc:docMk/>
          <pc:sldMk cId="1519127579" sldId="390"/>
        </pc:sldMkLst>
        <pc:spChg chg="add mod">
          <ac:chgData name="Marcus Maia | CBA B+G" userId="S::marcus.maia@cba-bmaisg.com::3eaf7392-01bc-457c-b253-a2d23db00d4b" providerId="AD" clId="Web-{4564E9C5-9E10-3EBD-83DA-7A592F449D52}" dt="2023-04-18T14:57:01.040" v="314" actId="20577"/>
          <ac:spMkLst>
            <pc:docMk/>
            <pc:sldMk cId="1519127579" sldId="390"/>
            <ac:spMk id="3" creationId="{C8A51D2B-E698-6775-B053-76C92EEECD10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4:57:09.213" v="324" actId="20577"/>
          <ac:spMkLst>
            <pc:docMk/>
            <pc:sldMk cId="1519127579" sldId="390"/>
            <ac:spMk id="5" creationId="{A17D6A7C-2D1B-39EE-98F2-216425C02E6F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4:59:43.405" v="528" actId="20577"/>
          <ac:spMkLst>
            <pc:docMk/>
            <pc:sldMk cId="1519127579" sldId="390"/>
            <ac:spMk id="8" creationId="{71E9F1A8-6812-66BF-785D-6BBDB784F141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8:03.214" v="370" actId="1076"/>
          <ac:spMkLst>
            <pc:docMk/>
            <pc:sldMk cId="1519127579" sldId="390"/>
            <ac:spMk id="9" creationId="{95307D25-572D-C59E-6304-36F2988CDEC0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4:56:44.134" v="301"/>
          <ac:spMkLst>
            <pc:docMk/>
            <pc:sldMk cId="1519127579" sldId="390"/>
            <ac:spMk id="10" creationId="{8D24E3FE-A1B8-7364-B310-771C0895158B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5:01:21.565" v="709" actId="20577"/>
          <ac:spMkLst>
            <pc:docMk/>
            <pc:sldMk cId="1519127579" sldId="390"/>
            <ac:spMk id="13" creationId="{E5DCEC83-64B4-87A6-52CE-7BE75903B646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4:56:44.134" v="302"/>
          <ac:spMkLst>
            <pc:docMk/>
            <pc:sldMk cId="1519127579" sldId="390"/>
            <ac:spMk id="19" creationId="{93A96B80-B103-5267-E021-626EFF9865A3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4:58:03.214" v="371" actId="1076"/>
          <ac:spMkLst>
            <pc:docMk/>
            <pc:sldMk cId="1519127579" sldId="390"/>
            <ac:spMk id="802" creationId="{00000000-0000-0000-0000-000000000000}"/>
          </ac:spMkLst>
        </pc:spChg>
        <pc:picChg chg="ord">
          <ac:chgData name="Marcus Maia | CBA B+G" userId="S::marcus.maia@cba-bmaisg.com::3eaf7392-01bc-457c-b253-a2d23db00d4b" providerId="AD" clId="Web-{4564E9C5-9E10-3EBD-83DA-7A592F449D52}" dt="2023-04-18T14:56:39.524" v="286"/>
          <ac:picMkLst>
            <pc:docMk/>
            <pc:sldMk cId="1519127579" sldId="390"/>
            <ac:picMk id="31" creationId="{26014FCB-E1FF-CE70-BCE2-498CF16D0DE9}"/>
          </ac:picMkLst>
        </pc:picChg>
        <pc:picChg chg="ord">
          <ac:chgData name="Marcus Maia | CBA B+G" userId="S::marcus.maia@cba-bmaisg.com::3eaf7392-01bc-457c-b253-a2d23db00d4b" providerId="AD" clId="Web-{4564E9C5-9E10-3EBD-83DA-7A592F449D52}" dt="2023-04-18T14:56:39.930" v="300"/>
          <ac:picMkLst>
            <pc:docMk/>
            <pc:sldMk cId="1519127579" sldId="390"/>
            <ac:picMk id="32" creationId="{94463109-DB87-19A8-4BBD-AE9FFF39B89C}"/>
          </ac:picMkLst>
        </pc:picChg>
      </pc:sldChg>
      <pc:sldChg chg="addSp delSp modSp add ord replId addAnim delAnim">
        <pc:chgData name="Marcus Maia | CBA B+G" userId="S::marcus.maia@cba-bmaisg.com::3eaf7392-01bc-457c-b253-a2d23db00d4b" providerId="AD" clId="Web-{4564E9C5-9E10-3EBD-83DA-7A592F449D52}" dt="2023-04-18T16:24:05.281" v="1361" actId="20577"/>
        <pc:sldMkLst>
          <pc:docMk/>
          <pc:sldMk cId="711665530" sldId="391"/>
        </pc:sldMkLst>
        <pc:spChg chg="add mod">
          <ac:chgData name="Marcus Maia | CBA B+G" userId="S::marcus.maia@cba-bmaisg.com::3eaf7392-01bc-457c-b253-a2d23db00d4b" providerId="AD" clId="Web-{4564E9C5-9E10-3EBD-83DA-7A592F449D52}" dt="2023-04-18T16:20:12.987" v="1270" actId="1076"/>
          <ac:spMkLst>
            <pc:docMk/>
            <pc:sldMk cId="711665530" sldId="391"/>
            <ac:spMk id="3" creationId="{65C8A94D-6593-03DA-B6AB-74B66D745926}"/>
          </ac:spMkLst>
        </pc:spChg>
        <pc:spChg chg="add del">
          <ac:chgData name="Marcus Maia | CBA B+G" userId="S::marcus.maia@cba-bmaisg.com::3eaf7392-01bc-457c-b253-a2d23db00d4b" providerId="AD" clId="Web-{4564E9C5-9E10-3EBD-83DA-7A592F449D52}" dt="2023-04-18T15:24:53.313" v="780"/>
          <ac:spMkLst>
            <pc:docMk/>
            <pc:sldMk cId="711665530" sldId="391"/>
            <ac:spMk id="5" creationId="{5DE0B892-D0E4-EAD5-B730-9B1CD3B130AB}"/>
          </ac:spMkLst>
        </pc:spChg>
        <pc:spChg chg="add del">
          <ac:chgData name="Marcus Maia | CBA B+G" userId="S::marcus.maia@cba-bmaisg.com::3eaf7392-01bc-457c-b253-a2d23db00d4b" providerId="AD" clId="Web-{4564E9C5-9E10-3EBD-83DA-7A592F449D52}" dt="2023-04-18T15:24:57.845" v="782"/>
          <ac:spMkLst>
            <pc:docMk/>
            <pc:sldMk cId="711665530" sldId="391"/>
            <ac:spMk id="7" creationId="{F5A4303F-C0F1-8296-9979-76C3668D3C49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03" v="1271" actId="1076"/>
          <ac:spMkLst>
            <pc:docMk/>
            <pc:sldMk cId="711665530" sldId="391"/>
            <ac:spMk id="9" creationId="{95A8A712-C0B7-288C-BDE5-DE5DFBF5B414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5:55:47.044" v="873" actId="1076"/>
          <ac:spMkLst>
            <pc:docMk/>
            <pc:sldMk cId="711665530" sldId="391"/>
            <ac:spMk id="10" creationId="{5711A9A8-1C67-5F73-B407-EB6C73FB9CEF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03" v="1272" actId="1076"/>
          <ac:spMkLst>
            <pc:docMk/>
            <pc:sldMk cId="711665530" sldId="391"/>
            <ac:spMk id="12" creationId="{A605EFAB-BF1F-0AA7-80F3-6667DB60E114}"/>
          </ac:spMkLst>
        </pc:spChg>
        <pc:spChg chg="add del mod">
          <ac:chgData name="Marcus Maia | CBA B+G" userId="S::marcus.maia@cba-bmaisg.com::3eaf7392-01bc-457c-b253-a2d23db00d4b" providerId="AD" clId="Web-{4564E9C5-9E10-3EBD-83DA-7A592F449D52}" dt="2023-04-18T15:44:11.161" v="840"/>
          <ac:spMkLst>
            <pc:docMk/>
            <pc:sldMk cId="711665530" sldId="391"/>
            <ac:spMk id="14" creationId="{4D34CE2C-38C7-0946-9AE1-4E984C66FC99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4:05.281" v="1361" actId="20577"/>
          <ac:spMkLst>
            <pc:docMk/>
            <pc:sldMk cId="711665530" sldId="391"/>
            <ac:spMk id="16" creationId="{8EA49684-3988-DDF5-8A51-D82AC9E67EDD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34" v="1274" actId="1076"/>
          <ac:spMkLst>
            <pc:docMk/>
            <pc:sldMk cId="711665530" sldId="391"/>
            <ac:spMk id="18" creationId="{DEA923DE-5F4E-8C91-A694-DDDC9C2B2FDD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34" v="1275" actId="1076"/>
          <ac:spMkLst>
            <pc:docMk/>
            <pc:sldMk cId="711665530" sldId="391"/>
            <ac:spMk id="20" creationId="{4BE61B54-C0D7-F18E-9CE4-36C2DAF16799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24.659" v="1285" actId="1076"/>
          <ac:spMkLst>
            <pc:docMk/>
            <pc:sldMk cId="711665530" sldId="391"/>
            <ac:spMk id="22" creationId="{BE1F44BF-8DAB-720E-6212-F7C31166795F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42.754" v="1298" actId="1076"/>
          <ac:spMkLst>
            <pc:docMk/>
            <pc:sldMk cId="711665530" sldId="391"/>
            <ac:spMk id="24" creationId="{162BCE4C-B340-1829-467C-D4C7FD497364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49" v="1276" actId="1076"/>
          <ac:spMkLst>
            <pc:docMk/>
            <pc:sldMk cId="711665530" sldId="391"/>
            <ac:spMk id="25" creationId="{455667C5-C286-E2F9-B189-25F6B3E7C00E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49" v="1277" actId="1076"/>
          <ac:spMkLst>
            <pc:docMk/>
            <pc:sldMk cId="711665530" sldId="391"/>
            <ac:spMk id="26" creationId="{6912D15D-2953-D847-0E8B-F56FA478A3FC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65" v="1278" actId="1076"/>
          <ac:spMkLst>
            <pc:docMk/>
            <pc:sldMk cId="711665530" sldId="391"/>
            <ac:spMk id="27" creationId="{C23E7DF4-5AD1-98C5-CD3C-D90FB7084938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65" v="1279" actId="1076"/>
          <ac:spMkLst>
            <pc:docMk/>
            <pc:sldMk cId="711665530" sldId="391"/>
            <ac:spMk id="28" creationId="{2B1B9EE9-B4D0-96DC-7EBE-8AA1C07C9997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81" v="1280" actId="1076"/>
          <ac:spMkLst>
            <pc:docMk/>
            <pc:sldMk cId="711665530" sldId="391"/>
            <ac:spMk id="29" creationId="{226C2DB0-E0F8-073F-A079-E54E9D3F676E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81" v="1281" actId="1076"/>
          <ac:spMkLst>
            <pc:docMk/>
            <pc:sldMk cId="711665530" sldId="391"/>
            <ac:spMk id="30" creationId="{07D3049B-B5E6-25B9-8D76-2EF416709DB9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13.096" v="1282" actId="1076"/>
          <ac:spMkLst>
            <pc:docMk/>
            <pc:sldMk cId="711665530" sldId="391"/>
            <ac:spMk id="31" creationId="{9A782598-0E9D-5E60-F6A0-BF7AC3F68DBB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0:40.098" v="1297" actId="20577"/>
          <ac:spMkLst>
            <pc:docMk/>
            <pc:sldMk cId="711665530" sldId="391"/>
            <ac:spMk id="33" creationId="{80EA0431-2A89-9D94-EA50-6664A892F66E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4:00.797" v="1351" actId="1076"/>
          <ac:spMkLst>
            <pc:docMk/>
            <pc:sldMk cId="711665530" sldId="391"/>
            <ac:spMk id="35" creationId="{D2EB609E-1531-A2F4-2BCC-8C0083FD04D8}"/>
          </ac:spMkLst>
        </pc:spChg>
        <pc:spChg chg="add mod">
          <ac:chgData name="Marcus Maia | CBA B+G" userId="S::marcus.maia@cba-bmaisg.com::3eaf7392-01bc-457c-b253-a2d23db00d4b" providerId="AD" clId="Web-{4564E9C5-9E10-3EBD-83DA-7A592F449D52}" dt="2023-04-18T16:24:00.812" v="1352" actId="1076"/>
          <ac:spMkLst>
            <pc:docMk/>
            <pc:sldMk cId="711665530" sldId="391"/>
            <ac:spMk id="36" creationId="{D5FAE186-ECB2-057B-8965-838F5FAAABC3}"/>
          </ac:spMkLst>
        </pc:spChg>
        <pc:spChg chg="mod">
          <ac:chgData name="Marcus Maia | CBA B+G" userId="S::marcus.maia@cba-bmaisg.com::3eaf7392-01bc-457c-b253-a2d23db00d4b" providerId="AD" clId="Web-{4564E9C5-9E10-3EBD-83DA-7A592F449D52}" dt="2023-04-18T16:20:12.971" v="1269" actId="1076"/>
          <ac:spMkLst>
            <pc:docMk/>
            <pc:sldMk cId="711665530" sldId="391"/>
            <ac:spMk id="404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4564E9C5-9E10-3EBD-83DA-7A592F449D52}" dt="2023-04-18T15:22:04.866" v="749"/>
          <ac:spMkLst>
            <pc:docMk/>
            <pc:sldMk cId="711665530" sldId="391"/>
            <ac:spMk id="406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3AF9EACE-E526-41C9-AD49-B7987F4DB245}"/>
    <pc:docChg chg="addSld modSld">
      <pc:chgData name="Marcus Maia | CBA B+G" userId="S::marcus.maia@cba-bmaisg.com::3eaf7392-01bc-457c-b253-a2d23db00d4b" providerId="AD" clId="Web-{3AF9EACE-E526-41C9-AD49-B7987F4DB245}" dt="2023-04-27T04:11:33.097" v="29" actId="14100"/>
      <pc:docMkLst>
        <pc:docMk/>
      </pc:docMkLst>
      <pc:sldChg chg="modSp">
        <pc:chgData name="Marcus Maia | CBA B+G" userId="S::marcus.maia@cba-bmaisg.com::3eaf7392-01bc-457c-b253-a2d23db00d4b" providerId="AD" clId="Web-{3AF9EACE-E526-41C9-AD49-B7987F4DB245}" dt="2023-04-27T04:11:33.097" v="29" actId="14100"/>
        <pc:sldMkLst>
          <pc:docMk/>
          <pc:sldMk cId="2803082879" sldId="378"/>
        </pc:sldMkLst>
        <pc:spChg chg="mod">
          <ac:chgData name="Marcus Maia | CBA B+G" userId="S::marcus.maia@cba-bmaisg.com::3eaf7392-01bc-457c-b253-a2d23db00d4b" providerId="AD" clId="Web-{3AF9EACE-E526-41C9-AD49-B7987F4DB245}" dt="2023-04-27T04:11:33.097" v="29" actId="14100"/>
          <ac:spMkLst>
            <pc:docMk/>
            <pc:sldMk cId="2803082879" sldId="378"/>
            <ac:spMk id="1589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3AF9EACE-E526-41C9-AD49-B7987F4DB245}" dt="2023-04-27T04:09:05.748" v="4" actId="1076"/>
        <pc:sldMkLst>
          <pc:docMk/>
          <pc:sldMk cId="1158784699" sldId="383"/>
        </pc:sldMkLst>
        <pc:spChg chg="mod">
          <ac:chgData name="Marcus Maia | CBA B+G" userId="S::marcus.maia@cba-bmaisg.com::3eaf7392-01bc-457c-b253-a2d23db00d4b" providerId="AD" clId="Web-{3AF9EACE-E526-41C9-AD49-B7987F4DB245}" dt="2023-04-27T04:09:05.748" v="4" actId="1076"/>
          <ac:spMkLst>
            <pc:docMk/>
            <pc:sldMk cId="1158784699" sldId="383"/>
            <ac:spMk id="782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3AF9EACE-E526-41C9-AD49-B7987F4DB245}" dt="2023-04-27T04:09:05.748" v="3" actId="1076"/>
          <ac:spMkLst>
            <pc:docMk/>
            <pc:sldMk cId="1158784699" sldId="383"/>
            <ac:spMk id="787" creationId="{00000000-0000-0000-0000-000000000000}"/>
          </ac:spMkLst>
        </pc:spChg>
      </pc:sldChg>
      <pc:sldChg chg="addSp delSp modSp add replId">
        <pc:chgData name="Marcus Maia | CBA B+G" userId="S::marcus.maia@cba-bmaisg.com::3eaf7392-01bc-457c-b253-a2d23db00d4b" providerId="AD" clId="Web-{3AF9EACE-E526-41C9-AD49-B7987F4DB245}" dt="2023-04-27T04:11:04.096" v="28"/>
        <pc:sldMkLst>
          <pc:docMk/>
          <pc:sldMk cId="3355708740" sldId="392"/>
        </pc:sldMkLst>
        <pc:spChg chg="del">
          <ac:chgData name="Marcus Maia | CBA B+G" userId="S::marcus.maia@cba-bmaisg.com::3eaf7392-01bc-457c-b253-a2d23db00d4b" providerId="AD" clId="Web-{3AF9EACE-E526-41C9-AD49-B7987F4DB245}" dt="2023-04-27T04:09:34.687" v="15"/>
          <ac:spMkLst>
            <pc:docMk/>
            <pc:sldMk cId="3355708740" sldId="392"/>
            <ac:spMk id="4" creationId="{0680DFE8-1F88-F5D6-BDA6-7BA2BD68BC37}"/>
          </ac:spMkLst>
        </pc:spChg>
        <pc:spChg chg="add mod">
          <ac:chgData name="Marcus Maia | CBA B+G" userId="S::marcus.maia@cba-bmaisg.com::3eaf7392-01bc-457c-b253-a2d23db00d4b" providerId="AD" clId="Web-{3AF9EACE-E526-41C9-AD49-B7987F4DB245}" dt="2023-04-27T04:09:33.202" v="14" actId="1076"/>
          <ac:spMkLst>
            <pc:docMk/>
            <pc:sldMk cId="3355708740" sldId="392"/>
            <ac:spMk id="6" creationId="{AF1E9829-D477-5916-6254-2BBBA8032B9A}"/>
          </ac:spMkLst>
        </pc:spChg>
        <pc:spChg chg="del">
          <ac:chgData name="Marcus Maia | CBA B+G" userId="S::marcus.maia@cba-bmaisg.com::3eaf7392-01bc-457c-b253-a2d23db00d4b" providerId="AD" clId="Web-{3AF9EACE-E526-41C9-AD49-B7987F4DB245}" dt="2023-04-27T04:09:36.593" v="16"/>
          <ac:spMkLst>
            <pc:docMk/>
            <pc:sldMk cId="3355708740" sldId="392"/>
            <ac:spMk id="7" creationId="{43D0FFD1-EEFA-DD76-CDF6-6F63F192EF48}"/>
          </ac:spMkLst>
        </pc:spChg>
        <pc:spChg chg="add mod">
          <ac:chgData name="Marcus Maia | CBA B+G" userId="S::marcus.maia@cba-bmaisg.com::3eaf7392-01bc-457c-b253-a2d23db00d4b" providerId="AD" clId="Web-{3AF9EACE-E526-41C9-AD49-B7987F4DB245}" dt="2023-04-27T04:09:29.296" v="13" actId="1076"/>
          <ac:spMkLst>
            <pc:docMk/>
            <pc:sldMk cId="3355708740" sldId="392"/>
            <ac:spMk id="9" creationId="{F1B1599F-7850-57F5-6593-1A2F41182BEF}"/>
          </ac:spMkLst>
        </pc:spChg>
        <pc:spChg chg="add mod">
          <ac:chgData name="Marcus Maia | CBA B+G" userId="S::marcus.maia@cba-bmaisg.com::3eaf7392-01bc-457c-b253-a2d23db00d4b" providerId="AD" clId="Web-{3AF9EACE-E526-41C9-AD49-B7987F4DB245}" dt="2023-04-27T04:09:24.124" v="12" actId="1076"/>
          <ac:spMkLst>
            <pc:docMk/>
            <pc:sldMk cId="3355708740" sldId="392"/>
            <ac:spMk id="11" creationId="{089A998F-39A5-73D6-3F15-D190CADDCF64}"/>
          </ac:spMkLst>
        </pc:spChg>
        <pc:picChg chg="ord">
          <ac:chgData name="Marcus Maia | CBA B+G" userId="S::marcus.maia@cba-bmaisg.com::3eaf7392-01bc-457c-b253-a2d23db00d4b" providerId="AD" clId="Web-{3AF9EACE-E526-41C9-AD49-B7987F4DB245}" dt="2023-04-27T04:11:04.096" v="28"/>
          <ac:picMkLst>
            <pc:docMk/>
            <pc:sldMk cId="3355708740" sldId="392"/>
            <ac:picMk id="3" creationId="{BD125546-6892-1BEB-13C8-67E4BEDE102A}"/>
          </ac:picMkLst>
        </pc:picChg>
        <pc:picChg chg="mod ord">
          <ac:chgData name="Marcus Maia | CBA B+G" userId="S::marcus.maia@cba-bmaisg.com::3eaf7392-01bc-457c-b253-a2d23db00d4b" providerId="AD" clId="Web-{3AF9EACE-E526-41C9-AD49-B7987F4DB245}" dt="2023-04-27T04:10:58.814" v="27"/>
          <ac:picMkLst>
            <pc:docMk/>
            <pc:sldMk cId="3355708740" sldId="392"/>
            <ac:picMk id="5" creationId="{26F5E699-7FEB-8978-9DF9-B6214FE89622}"/>
          </ac:picMkLst>
        </pc:picChg>
        <pc:picChg chg="add mod ord">
          <ac:chgData name="Marcus Maia | CBA B+G" userId="S::marcus.maia@cba-bmaisg.com::3eaf7392-01bc-457c-b253-a2d23db00d4b" providerId="AD" clId="Web-{3AF9EACE-E526-41C9-AD49-B7987F4DB245}" dt="2023-04-27T04:10:38.782" v="26"/>
          <ac:picMkLst>
            <pc:docMk/>
            <pc:sldMk cId="3355708740" sldId="392"/>
            <ac:picMk id="12" creationId="{BAB2CAE2-E75A-A06F-64C6-049F45E83DA0}"/>
          </ac:picMkLst>
        </pc:picChg>
        <pc:picChg chg="add mod ord">
          <ac:chgData name="Marcus Maia | CBA B+G" userId="S::marcus.maia@cba-bmaisg.com::3eaf7392-01bc-457c-b253-a2d23db00d4b" providerId="AD" clId="Web-{3AF9EACE-E526-41C9-AD49-B7987F4DB245}" dt="2023-04-27T04:10:34.048" v="25"/>
          <ac:picMkLst>
            <pc:docMk/>
            <pc:sldMk cId="3355708740" sldId="392"/>
            <ac:picMk id="13" creationId="{CDD01D15-9F21-C54A-2921-D6FA96112C5A}"/>
          </ac:picMkLst>
        </pc:picChg>
      </pc:sldChg>
    </pc:docChg>
  </pc:docChgLst>
  <pc:docChgLst>
    <pc:chgData name="Marcus Maia | CBA B+G" userId="S::marcus.maia@cba-bmaisg.com::3eaf7392-01bc-457c-b253-a2d23db00d4b" providerId="AD" clId="Web-{1BBA639F-3005-4F2E-97AD-3DEFA840A58A}"/>
    <pc:docChg chg="delSld modSld">
      <pc:chgData name="Marcus Maia | CBA B+G" userId="S::marcus.maia@cba-bmaisg.com::3eaf7392-01bc-457c-b253-a2d23db00d4b" providerId="AD" clId="Web-{1BBA639F-3005-4F2E-97AD-3DEFA840A58A}" dt="2023-04-13T10:09:03.316" v="27"/>
      <pc:docMkLst>
        <pc:docMk/>
      </pc:docMkLst>
      <pc:sldChg chg="del">
        <pc:chgData name="Marcus Maia | CBA B+G" userId="S::marcus.maia@cba-bmaisg.com::3eaf7392-01bc-457c-b253-a2d23db00d4b" providerId="AD" clId="Web-{1BBA639F-3005-4F2E-97AD-3DEFA840A58A}" dt="2023-04-13T10:06:36.468" v="2"/>
        <pc:sldMkLst>
          <pc:docMk/>
          <pc:sldMk cId="3618371388" sldId="257"/>
        </pc:sldMkLst>
      </pc:sldChg>
      <pc:sldChg chg="modCm">
        <pc:chgData name="Marcus Maia | CBA B+G" userId="S::marcus.maia@cba-bmaisg.com::3eaf7392-01bc-457c-b253-a2d23db00d4b" providerId="AD" clId="Web-{1BBA639F-3005-4F2E-97AD-3DEFA840A58A}" dt="2023-04-13T10:09:03.316" v="27"/>
        <pc:sldMkLst>
          <pc:docMk/>
          <pc:sldMk cId="3792704324" sldId="2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1BBA639F-3005-4F2E-97AD-3DEFA840A58A}" dt="2023-04-13T10:09:03.316" v="27"/>
              <pc2:cmMkLst xmlns:pc2="http://schemas.microsoft.com/office/powerpoint/2019/9/main/command">
                <pc:docMk/>
                <pc:sldMk cId="3792704324" sldId="298"/>
                <pc2:cmMk id="{E1146F1F-937A-47D9-949C-763AB63A226E}"/>
              </pc2:cmMkLst>
            </pc226:cmChg>
          </p:ext>
        </pc:extLst>
      </pc:sldChg>
      <pc:sldChg chg="del">
        <pc:chgData name="Marcus Maia | CBA B+G" userId="S::marcus.maia@cba-bmaisg.com::3eaf7392-01bc-457c-b253-a2d23db00d4b" providerId="AD" clId="Web-{1BBA639F-3005-4F2E-97AD-3DEFA840A58A}" dt="2023-04-13T10:08:15.424" v="12"/>
        <pc:sldMkLst>
          <pc:docMk/>
          <pc:sldMk cId="1038944852" sldId="300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8:13.174" v="11"/>
        <pc:sldMkLst>
          <pc:docMk/>
          <pc:sldMk cId="3202102085" sldId="303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8:10.768" v="10"/>
        <pc:sldMkLst>
          <pc:docMk/>
          <pc:sldMk cId="1651960470" sldId="304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8:07.643" v="9"/>
        <pc:sldMkLst>
          <pc:docMk/>
          <pc:sldMk cId="1449536069" sldId="308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8:05.486" v="8"/>
        <pc:sldMkLst>
          <pc:docMk/>
          <pc:sldMk cId="3619089769" sldId="309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7:40.563" v="7"/>
        <pc:sldMkLst>
          <pc:docMk/>
          <pc:sldMk cId="3828208058" sldId="327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7:25.969" v="6"/>
        <pc:sldMkLst>
          <pc:docMk/>
          <pc:sldMk cId="1221565876" sldId="336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7:19.532" v="5"/>
        <pc:sldMkLst>
          <pc:docMk/>
          <pc:sldMk cId="3061703481" sldId="338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6:19.373" v="0"/>
        <pc:sldMkLst>
          <pc:docMk/>
          <pc:sldMk cId="2125619902" sldId="354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6:22.280" v="1"/>
        <pc:sldMkLst>
          <pc:docMk/>
          <pc:sldMk cId="1065299408" sldId="355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7:09.141" v="4"/>
        <pc:sldMkLst>
          <pc:docMk/>
          <pc:sldMk cId="146357626" sldId="357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6:41.812" v="3"/>
        <pc:sldMkLst>
          <pc:docMk/>
          <pc:sldMk cId="4071348501" sldId="358"/>
        </pc:sldMkLst>
      </pc:sldChg>
      <pc:sldChg chg="del">
        <pc:chgData name="Marcus Maia | CBA B+G" userId="S::marcus.maia@cba-bmaisg.com::3eaf7392-01bc-457c-b253-a2d23db00d4b" providerId="AD" clId="Web-{1BBA639F-3005-4F2E-97AD-3DEFA840A58A}" dt="2023-04-13T10:08:53.738" v="26"/>
        <pc:sldMkLst>
          <pc:docMk/>
          <pc:sldMk cId="1425259255" sldId="369"/>
        </pc:sldMkLst>
      </pc:sldChg>
      <pc:sldChg chg="modSp">
        <pc:chgData name="Marcus Maia | CBA B+G" userId="S::marcus.maia@cba-bmaisg.com::3eaf7392-01bc-457c-b253-a2d23db00d4b" providerId="AD" clId="Web-{1BBA639F-3005-4F2E-97AD-3DEFA840A58A}" dt="2023-04-13T10:08:39.237" v="25" actId="20577"/>
        <pc:sldMkLst>
          <pc:docMk/>
          <pc:sldMk cId="2803082879" sldId="378"/>
        </pc:sldMkLst>
        <pc:spChg chg="mod">
          <ac:chgData name="Marcus Maia | CBA B+G" userId="S::marcus.maia@cba-bmaisg.com::3eaf7392-01bc-457c-b253-a2d23db00d4b" providerId="AD" clId="Web-{1BBA639F-3005-4F2E-97AD-3DEFA840A58A}" dt="2023-04-13T10:08:39.237" v="25" actId="20577"/>
          <ac:spMkLst>
            <pc:docMk/>
            <pc:sldMk cId="2803082879" sldId="378"/>
            <ac:spMk id="1593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37CEE502-D5A5-4793-50A3-BE1BBAC5B03A}"/>
    <pc:docChg chg="modSld">
      <pc:chgData name="Marcus Maia | CBA B+G" userId="S::marcus.maia@cba-bmaisg.com::3eaf7392-01bc-457c-b253-a2d23db00d4b" providerId="AD" clId="Web-{37CEE502-D5A5-4793-50A3-BE1BBAC5B03A}" dt="2023-04-04T14:09:55.526" v="87" actId="20577"/>
      <pc:docMkLst>
        <pc:docMk/>
      </pc:docMkLst>
      <pc:sldChg chg="modSp">
        <pc:chgData name="Marcus Maia | CBA B+G" userId="S::marcus.maia@cba-bmaisg.com::3eaf7392-01bc-457c-b253-a2d23db00d4b" providerId="AD" clId="Web-{37CEE502-D5A5-4793-50A3-BE1BBAC5B03A}" dt="2023-04-04T14:09:55.526" v="87" actId="20577"/>
        <pc:sldMkLst>
          <pc:docMk/>
          <pc:sldMk cId="1038944852" sldId="300"/>
        </pc:sldMkLst>
        <pc:spChg chg="mod">
          <ac:chgData name="Marcus Maia | CBA B+G" userId="S::marcus.maia@cba-bmaisg.com::3eaf7392-01bc-457c-b253-a2d23db00d4b" providerId="AD" clId="Web-{37CEE502-D5A5-4793-50A3-BE1BBAC5B03A}" dt="2023-04-04T14:08:17.976" v="56" actId="20577"/>
          <ac:spMkLst>
            <pc:docMk/>
            <pc:sldMk cId="1038944852" sldId="300"/>
            <ac:spMk id="158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37CEE502-D5A5-4793-50A3-BE1BBAC5B03A}" dt="2023-04-04T14:09:55.526" v="87" actId="20577"/>
          <ac:spMkLst>
            <pc:docMk/>
            <pc:sldMk cId="1038944852" sldId="300"/>
            <ac:spMk id="1587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37CEE502-D5A5-4793-50A3-BE1BBAC5B03A}" dt="2023-04-04T14:07:36.850" v="40" actId="20577"/>
        <pc:sldMkLst>
          <pc:docMk/>
          <pc:sldMk cId="1449536069" sldId="308"/>
        </pc:sldMkLst>
        <pc:spChg chg="mod">
          <ac:chgData name="Marcus Maia | CBA B+G" userId="S::marcus.maia@cba-bmaisg.com::3eaf7392-01bc-457c-b253-a2d23db00d4b" providerId="AD" clId="Web-{37CEE502-D5A5-4793-50A3-BE1BBAC5B03A}" dt="2023-04-04T14:05:35.034" v="5" actId="14100"/>
          <ac:spMkLst>
            <pc:docMk/>
            <pc:sldMk cId="1449536069" sldId="308"/>
            <ac:spMk id="125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37CEE502-D5A5-4793-50A3-BE1BBAC5B03A}" dt="2023-04-04T14:06:34.692" v="38" actId="20577"/>
          <ac:spMkLst>
            <pc:docMk/>
            <pc:sldMk cId="1449536069" sldId="308"/>
            <ac:spMk id="126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37CEE502-D5A5-4793-50A3-BE1BBAC5B03A}" dt="2023-04-04T14:07:36.850" v="40" actId="20577"/>
          <ac:spMkLst>
            <pc:docMk/>
            <pc:sldMk cId="1449536069" sldId="308"/>
            <ac:spMk id="1282" creationId="{00000000-0000-0000-0000-000000000000}"/>
          </ac:spMkLst>
        </pc:spChg>
      </pc:sldChg>
    </pc:docChg>
  </pc:docChgLst>
  <pc:docChgLst>
    <pc:chgData name="Eduardo Goulart | CBA B+G" userId="8c9075f2-cab7-4379-a1cf-aa5a23e852b3" providerId="ADAL" clId="{1E06CDAD-82C3-1448-AF6E-70A9826C1603}"/>
    <pc:docChg chg="undo redo custSel addSld delSld modSld">
      <pc:chgData name="Eduardo Goulart | CBA B+G" userId="8c9075f2-cab7-4379-a1cf-aa5a23e852b3" providerId="ADAL" clId="{1E06CDAD-82C3-1448-AF6E-70A9826C1603}" dt="2023-04-13T16:33:17.612" v="182"/>
      <pc:docMkLst>
        <pc:docMk/>
      </pc:docMkLst>
      <pc:sldChg chg="addCm modCm">
        <pc:chgData name="Eduardo Goulart | CBA B+G" userId="8c9075f2-cab7-4379-a1cf-aa5a23e852b3" providerId="ADAL" clId="{1E06CDAD-82C3-1448-AF6E-70A9826C1603}" dt="2023-04-13T14:45:31.876" v="139"/>
        <pc:sldMkLst>
          <pc:docMk/>
          <pc:sldMk cId="4086468616" sldId="27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4:45:31.876" v="139"/>
              <pc2:cmMkLst xmlns:pc2="http://schemas.microsoft.com/office/powerpoint/2019/9/main/command">
                <pc:docMk/>
                <pc:sldMk cId="4086468616" sldId="272"/>
                <pc2:cmMk id="{E349EBB1-67AE-2E45-851C-161CA6EFE883}"/>
              </pc2:cmMkLst>
              <pc226:cmRplyChg chg="add">
                <pc226:chgData name="Eduardo Goulart | CBA B+G" userId="8c9075f2-cab7-4379-a1cf-aa5a23e852b3" providerId="ADAL" clId="{1E06CDAD-82C3-1448-AF6E-70A9826C1603}" dt="2023-04-13T14:45:31.876" v="139"/>
                <pc2:cmRplyMkLst xmlns:pc2="http://schemas.microsoft.com/office/powerpoint/2019/9/main/command">
                  <pc:docMk/>
                  <pc:sldMk cId="4086468616" sldId="272"/>
                  <pc2:cmMk id="{E349EBB1-67AE-2E45-851C-161CA6EFE883}"/>
                  <pc2:cmRplyMk id="{FF9172F8-F23E-F54F-AEC0-8143DECC1631}"/>
                </pc2:cmRplyMkLst>
              </pc226:cmRplyChg>
            </pc226:cmChg>
          </p:ext>
        </pc:extLst>
      </pc:sldChg>
      <pc:sldChg chg="addCm modCm">
        <pc:chgData name="Eduardo Goulart | CBA B+G" userId="8c9075f2-cab7-4379-a1cf-aa5a23e852b3" providerId="ADAL" clId="{1E06CDAD-82C3-1448-AF6E-70A9826C1603}" dt="2023-04-13T16:33:17.612" v="182"/>
        <pc:sldMkLst>
          <pc:docMk/>
          <pc:sldMk cId="4026568698" sldId="29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33:17.612" v="182"/>
              <pc2:cmMkLst xmlns:pc2="http://schemas.microsoft.com/office/powerpoint/2019/9/main/command">
                <pc:docMk/>
                <pc:sldMk cId="4026568698" sldId="291"/>
                <pc2:cmMk id="{E8659025-5537-B44F-9D9E-7C8EA6AF98F8}"/>
              </pc2:cmMkLst>
              <pc226:cmRplyChg chg="add">
                <pc226:chgData name="Eduardo Goulart | CBA B+G" userId="8c9075f2-cab7-4379-a1cf-aa5a23e852b3" providerId="ADAL" clId="{1E06CDAD-82C3-1448-AF6E-70A9826C1603}" dt="2023-04-13T16:33:17.612" v="182"/>
                <pc2:cmRplyMkLst xmlns:pc2="http://schemas.microsoft.com/office/powerpoint/2019/9/main/command">
                  <pc:docMk/>
                  <pc:sldMk cId="4026568698" sldId="291"/>
                  <pc2:cmMk id="{E8659025-5537-B44F-9D9E-7C8EA6AF98F8}"/>
                  <pc2:cmRplyMk id="{697711BA-80F9-EE47-881F-34B74FC0300D}"/>
                </pc2:cmRplyMkLst>
              </pc226:cmRplyChg>
            </pc226:cmChg>
          </p:ext>
        </pc:extLst>
      </pc:sldChg>
      <pc:sldChg chg="addCm modCm">
        <pc:chgData name="Eduardo Goulart | CBA B+G" userId="8c9075f2-cab7-4379-a1cf-aa5a23e852b3" providerId="ADAL" clId="{1E06CDAD-82C3-1448-AF6E-70A9826C1603}" dt="2023-04-13T15:14:07.205" v="146"/>
        <pc:sldMkLst>
          <pc:docMk/>
          <pc:sldMk cId="1123401348" sldId="34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14:07.205" v="146"/>
              <pc2:cmMkLst xmlns:pc2="http://schemas.microsoft.com/office/powerpoint/2019/9/main/command">
                <pc:docMk/>
                <pc:sldMk cId="1123401348" sldId="342"/>
                <pc2:cmMk id="{08B3ED82-B41D-8641-B16C-51EF712DD5F7}"/>
              </pc2:cmMkLst>
              <pc226:cmRplyChg chg="add">
                <pc226:chgData name="Eduardo Goulart | CBA B+G" userId="8c9075f2-cab7-4379-a1cf-aa5a23e852b3" providerId="ADAL" clId="{1E06CDAD-82C3-1448-AF6E-70A9826C1603}" dt="2023-04-13T15:14:07.205" v="146"/>
                <pc2:cmRplyMkLst xmlns:pc2="http://schemas.microsoft.com/office/powerpoint/2019/9/main/command">
                  <pc:docMk/>
                  <pc:sldMk cId="1123401348" sldId="342"/>
                  <pc2:cmMk id="{08B3ED82-B41D-8641-B16C-51EF712DD5F7}"/>
                  <pc2:cmRplyMk id="{2F0C9C23-CBCB-9F40-89CD-1593F2DDCDD4}"/>
                </pc2:cmRplyMkLst>
              </pc226:cmRplyChg>
            </pc226:cmChg>
          </p:ext>
        </pc:extLst>
      </pc:sldChg>
      <pc:sldChg chg="del delCm modCm">
        <pc:chgData name="Eduardo Goulart | CBA B+G" userId="8c9075f2-cab7-4379-a1cf-aa5a23e852b3" providerId="ADAL" clId="{1E06CDAD-82C3-1448-AF6E-70A9826C1603}" dt="2023-04-13T14:34:35.495" v="121" actId="2696"/>
        <pc:sldMkLst>
          <pc:docMk/>
          <pc:sldMk cId="1802226543" sldId="3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Eduardo Goulart | CBA B+G" userId="8c9075f2-cab7-4379-a1cf-aa5a23e852b3" providerId="ADAL" clId="{1E06CDAD-82C3-1448-AF6E-70A9826C1603}" dt="2023-04-13T14:15:42.342" v="1"/>
              <pc2:cmMkLst xmlns:pc2="http://schemas.microsoft.com/office/powerpoint/2019/9/main/command">
                <pc:docMk/>
                <pc:sldMk cId="1802226543" sldId="343"/>
                <pc2:cmMk id="{301D42AF-6DA6-4EFE-9AFD-B13A072868B6}"/>
              </pc2:cmMkLst>
            </pc226:cmChg>
          </p:ext>
        </pc:extLst>
      </pc:sldChg>
      <pc:sldChg chg="addCm modCm">
        <pc:chgData name="Eduardo Goulart | CBA B+G" userId="8c9075f2-cab7-4379-a1cf-aa5a23e852b3" providerId="ADAL" clId="{1E06CDAD-82C3-1448-AF6E-70A9826C1603}" dt="2023-04-13T15:22:09.965" v="150"/>
        <pc:sldMkLst>
          <pc:docMk/>
          <pc:sldMk cId="3433122986" sldId="34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22:09.965" v="150"/>
              <pc2:cmMkLst xmlns:pc2="http://schemas.microsoft.com/office/powerpoint/2019/9/main/command">
                <pc:docMk/>
                <pc:sldMk cId="3433122986" sldId="348"/>
                <pc2:cmMk id="{702F5AD9-9B02-1948-9F98-5F22C151FAD2}"/>
              </pc2:cmMkLst>
              <pc226:cmRplyChg chg="add">
                <pc226:chgData name="Eduardo Goulart | CBA B+G" userId="8c9075f2-cab7-4379-a1cf-aa5a23e852b3" providerId="ADAL" clId="{1E06CDAD-82C3-1448-AF6E-70A9826C1603}" dt="2023-04-13T15:21:14.505" v="149"/>
                <pc2:cmRplyMkLst xmlns:pc2="http://schemas.microsoft.com/office/powerpoint/2019/9/main/command">
                  <pc:docMk/>
                  <pc:sldMk cId="3433122986" sldId="348"/>
                  <pc2:cmMk id="{702F5AD9-9B02-1948-9F98-5F22C151FAD2}"/>
                  <pc2:cmRplyMk id="{F0348F41-B9F3-4647-8CB8-898F7CA9D5DF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22:09.965" v="150"/>
                <pc2:cmRplyMkLst xmlns:pc2="http://schemas.microsoft.com/office/powerpoint/2019/9/main/command">
                  <pc:docMk/>
                  <pc:sldMk cId="3433122986" sldId="348"/>
                  <pc2:cmMk id="{702F5AD9-9B02-1948-9F98-5F22C151FAD2}"/>
                  <pc2:cmRplyMk id="{B99CFC80-AFAC-7C4A-9DD7-0C292B87FAD0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15:27.128" v="148"/>
                <pc2:cmRplyMkLst xmlns:pc2="http://schemas.microsoft.com/office/powerpoint/2019/9/main/command">
                  <pc:docMk/>
                  <pc:sldMk cId="3433122986" sldId="348"/>
                  <pc2:cmMk id="{702F5AD9-9B02-1948-9F98-5F22C151FAD2}"/>
                  <pc2:cmRplyMk id="{28D4D5B4-A808-E347-9CE1-5CA5FFDA3C1C}"/>
                </pc2:cmRplyMkLst>
              </pc226:cmRplyChg>
            </pc226:cmChg>
          </p:ext>
        </pc:extLst>
      </pc:sldChg>
      <pc:sldChg chg="del">
        <pc:chgData name="Eduardo Goulart | CBA B+G" userId="8c9075f2-cab7-4379-a1cf-aa5a23e852b3" providerId="ADAL" clId="{1E06CDAD-82C3-1448-AF6E-70A9826C1603}" dt="2023-04-13T14:20:49.618" v="3" actId="2696"/>
        <pc:sldMkLst>
          <pc:docMk/>
          <pc:sldMk cId="3066089395" sldId="352"/>
        </pc:sldMkLst>
      </pc:sldChg>
      <pc:sldChg chg="addCm modCm">
        <pc:chgData name="Eduardo Goulart | CBA B+G" userId="8c9075f2-cab7-4379-a1cf-aa5a23e852b3" providerId="ADAL" clId="{1E06CDAD-82C3-1448-AF6E-70A9826C1603}" dt="2023-04-13T15:42:47.101" v="156"/>
        <pc:sldMkLst>
          <pc:docMk/>
          <pc:sldMk cId="778952214" sldId="35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42:47.101" v="156"/>
              <pc2:cmMkLst xmlns:pc2="http://schemas.microsoft.com/office/powerpoint/2019/9/main/command">
                <pc:docMk/>
                <pc:sldMk cId="778952214" sldId="359"/>
                <pc2:cmMk id="{27B0AF19-1F97-594A-BDC5-338E555CE97B}"/>
              </pc2:cmMkLst>
              <pc226:cmRplyChg chg="add">
                <pc226:chgData name="Eduardo Goulart | CBA B+G" userId="8c9075f2-cab7-4379-a1cf-aa5a23e852b3" providerId="ADAL" clId="{1E06CDAD-82C3-1448-AF6E-70A9826C1603}" dt="2023-04-13T15:42:47.101" v="156"/>
                <pc2:cmRplyMkLst xmlns:pc2="http://schemas.microsoft.com/office/powerpoint/2019/9/main/command">
                  <pc:docMk/>
                  <pc:sldMk cId="778952214" sldId="359"/>
                  <pc2:cmMk id="{27B0AF19-1F97-594A-BDC5-338E555CE97B}"/>
                  <pc2:cmRplyMk id="{40D34700-EAD6-FA4F-BEB1-B23F5F968246}"/>
                </pc2:cmRplyMkLst>
              </pc226:cmRplyChg>
            </pc226:cmChg>
          </p:ext>
        </pc:extLst>
      </pc:sldChg>
      <pc:sldChg chg="modSp mod">
        <pc:chgData name="Eduardo Goulart | CBA B+G" userId="8c9075f2-cab7-4379-a1cf-aa5a23e852b3" providerId="ADAL" clId="{1E06CDAD-82C3-1448-AF6E-70A9826C1603}" dt="2023-04-13T14:23:55.599" v="117" actId="20577"/>
        <pc:sldMkLst>
          <pc:docMk/>
          <pc:sldMk cId="2193673174" sldId="370"/>
        </pc:sldMkLst>
        <pc:spChg chg="mod">
          <ac:chgData name="Eduardo Goulart | CBA B+G" userId="8c9075f2-cab7-4379-a1cf-aa5a23e852b3" providerId="ADAL" clId="{1E06CDAD-82C3-1448-AF6E-70A9826C1603}" dt="2023-04-13T14:23:53.038" v="115" actId="20577"/>
          <ac:spMkLst>
            <pc:docMk/>
            <pc:sldMk cId="2193673174" sldId="370"/>
            <ac:spMk id="660" creationId="{00000000-0000-0000-0000-000000000000}"/>
          </ac:spMkLst>
        </pc:spChg>
        <pc:spChg chg="mod">
          <ac:chgData name="Eduardo Goulart | CBA B+G" userId="8c9075f2-cab7-4379-a1cf-aa5a23e852b3" providerId="ADAL" clId="{1E06CDAD-82C3-1448-AF6E-70A9826C1603}" dt="2023-04-13T14:23:55.599" v="117" actId="20577"/>
          <ac:spMkLst>
            <pc:docMk/>
            <pc:sldMk cId="2193673174" sldId="370"/>
            <ac:spMk id="666" creationId="{00000000-0000-0000-0000-000000000000}"/>
          </ac:spMkLst>
        </pc:spChg>
      </pc:sldChg>
      <pc:sldChg chg="addCm modCm">
        <pc:chgData name="Eduardo Goulart | CBA B+G" userId="8c9075f2-cab7-4379-a1cf-aa5a23e852b3" providerId="ADAL" clId="{1E06CDAD-82C3-1448-AF6E-70A9826C1603}" dt="2023-04-13T14:27:44.148" v="119"/>
        <pc:sldMkLst>
          <pc:docMk/>
          <pc:sldMk cId="2089650990" sldId="37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4:27:44.148" v="119"/>
              <pc2:cmMkLst xmlns:pc2="http://schemas.microsoft.com/office/powerpoint/2019/9/main/command">
                <pc:docMk/>
                <pc:sldMk cId="2089650990" sldId="371"/>
                <pc2:cmMk id="{5444546A-DC7A-0147-83C2-4FC313271773}"/>
              </pc2:cmMkLst>
              <pc226:cmRplyChg chg="add">
                <pc226:chgData name="Eduardo Goulart | CBA B+G" userId="8c9075f2-cab7-4379-a1cf-aa5a23e852b3" providerId="ADAL" clId="{1E06CDAD-82C3-1448-AF6E-70A9826C1603}" dt="2023-04-13T14:27:44.148" v="119"/>
                <pc2:cmRplyMkLst xmlns:pc2="http://schemas.microsoft.com/office/powerpoint/2019/9/main/command">
                  <pc:docMk/>
                  <pc:sldMk cId="2089650990" sldId="371"/>
                  <pc2:cmMk id="{5444546A-DC7A-0147-83C2-4FC313271773}"/>
                  <pc2:cmRplyMk id="{0F844011-82BB-F04F-9DAE-DAB862D13015}"/>
                </pc2:cmRplyMkLst>
              </pc226:cmRplyChg>
            </pc226:cmChg>
          </p:ext>
        </pc:extLst>
      </pc:sldChg>
      <pc:sldChg chg="modSp mod">
        <pc:chgData name="Eduardo Goulart | CBA B+G" userId="8c9075f2-cab7-4379-a1cf-aa5a23e852b3" providerId="ADAL" clId="{1E06CDAD-82C3-1448-AF6E-70A9826C1603}" dt="2023-04-13T15:45:22.924" v="161" actId="20577"/>
        <pc:sldMkLst>
          <pc:docMk/>
          <pc:sldMk cId="4032539631" sldId="372"/>
        </pc:sldMkLst>
        <pc:spChg chg="mod">
          <ac:chgData name="Eduardo Goulart | CBA B+G" userId="8c9075f2-cab7-4379-a1cf-aa5a23e852b3" providerId="ADAL" clId="{1E06CDAD-82C3-1448-AF6E-70A9826C1603}" dt="2023-04-13T15:45:22.924" v="161" actId="20577"/>
          <ac:spMkLst>
            <pc:docMk/>
            <pc:sldMk cId="4032539631" sldId="372"/>
            <ac:spMk id="874" creationId="{00000000-0000-0000-0000-000000000000}"/>
          </ac:spMkLst>
        </pc:spChg>
      </pc:sldChg>
      <pc:sldChg chg="addCm modCm">
        <pc:chgData name="Eduardo Goulart | CBA B+G" userId="8c9075f2-cab7-4379-a1cf-aa5a23e852b3" providerId="ADAL" clId="{1E06CDAD-82C3-1448-AF6E-70A9826C1603}" dt="2023-04-13T15:59:07.464" v="166"/>
        <pc:sldMkLst>
          <pc:docMk/>
          <pc:sldMk cId="1100061034" sldId="37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59:07.464" v="166"/>
              <pc2:cmMkLst xmlns:pc2="http://schemas.microsoft.com/office/powerpoint/2019/9/main/command">
                <pc:docMk/>
                <pc:sldMk cId="1100061034" sldId="374"/>
                <pc2:cmMk id="{C59EDBAE-29AB-514E-9037-A0CC6E2F120C}"/>
              </pc2:cmMkLst>
              <pc226:cmRplyChg chg="add">
                <pc226:chgData name="Eduardo Goulart | CBA B+G" userId="8c9075f2-cab7-4379-a1cf-aa5a23e852b3" providerId="ADAL" clId="{1E06CDAD-82C3-1448-AF6E-70A9826C1603}" dt="2023-04-13T15:59:07.464" v="166"/>
                <pc2:cmRplyMkLst xmlns:pc2="http://schemas.microsoft.com/office/powerpoint/2019/9/main/command">
                  <pc:docMk/>
                  <pc:sldMk cId="1100061034" sldId="374"/>
                  <pc2:cmMk id="{C59EDBAE-29AB-514E-9037-A0CC6E2F120C}"/>
                  <pc2:cmRplyMk id="{45E62CA9-C1AC-A143-A94B-DF5B6ACC2A8E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54:30.368" v="164"/>
                <pc2:cmRplyMkLst xmlns:pc2="http://schemas.microsoft.com/office/powerpoint/2019/9/main/command">
                  <pc:docMk/>
                  <pc:sldMk cId="1100061034" sldId="374"/>
                  <pc2:cmMk id="{C59EDBAE-29AB-514E-9037-A0CC6E2F120C}"/>
                  <pc2:cmRplyMk id="{6B98ABD1-1074-9143-8744-932A9C3CDC2B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52:08.586" v="163"/>
                <pc2:cmRplyMkLst xmlns:pc2="http://schemas.microsoft.com/office/powerpoint/2019/9/main/command">
                  <pc:docMk/>
                  <pc:sldMk cId="1100061034" sldId="374"/>
                  <pc2:cmMk id="{C59EDBAE-29AB-514E-9037-A0CC6E2F120C}"/>
                  <pc2:cmRplyMk id="{C58C9FDD-51B5-1D40-A21D-C15F9D176E94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56:23.912" v="165"/>
                <pc2:cmRplyMkLst xmlns:pc2="http://schemas.microsoft.com/office/powerpoint/2019/9/main/command">
                  <pc:docMk/>
                  <pc:sldMk cId="1100061034" sldId="374"/>
                  <pc2:cmMk id="{C59EDBAE-29AB-514E-9037-A0CC6E2F120C}"/>
                  <pc2:cmRplyMk id="{A081EDE5-C816-6C48-AE01-6E9BFD4BBCDE}"/>
                </pc2:cmRplyMkLst>
              </pc226:cmRplyChg>
            </pc226:cmChg>
          </p:ext>
        </pc:extLst>
      </pc:sldChg>
      <pc:sldChg chg="addCm modCm">
        <pc:chgData name="Eduardo Goulart | CBA B+G" userId="8c9075f2-cab7-4379-a1cf-aa5a23e852b3" providerId="ADAL" clId="{1E06CDAD-82C3-1448-AF6E-70A9826C1603}" dt="2023-04-13T16:14:36.579" v="169"/>
        <pc:sldMkLst>
          <pc:docMk/>
          <pc:sldMk cId="3321239404" sldId="37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14:36.579" v="169"/>
              <pc2:cmMkLst xmlns:pc2="http://schemas.microsoft.com/office/powerpoint/2019/9/main/command">
                <pc:docMk/>
                <pc:sldMk cId="3321239404" sldId="375"/>
                <pc2:cmMk id="{F02D2C9D-D32C-2347-B1F0-B401A0136D8D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06:24.489" v="168"/>
              <pc2:cmMkLst xmlns:pc2="http://schemas.microsoft.com/office/powerpoint/2019/9/main/command">
                <pc:docMk/>
                <pc:sldMk cId="3321239404" sldId="375"/>
                <pc2:cmMk id="{3AD428FC-2E12-1544-911B-0FEFB35B61EC}"/>
              </pc2:cmMkLst>
              <pc226:cmRplyChg chg="add">
                <pc226:chgData name="Eduardo Goulart | CBA B+G" userId="8c9075f2-cab7-4379-a1cf-aa5a23e852b3" providerId="ADAL" clId="{1E06CDAD-82C3-1448-AF6E-70A9826C1603}" dt="2023-04-13T16:06:24.489" v="168"/>
                <pc2:cmRplyMkLst xmlns:pc2="http://schemas.microsoft.com/office/powerpoint/2019/9/main/command">
                  <pc:docMk/>
                  <pc:sldMk cId="3321239404" sldId="375"/>
                  <pc2:cmMk id="{3AD428FC-2E12-1544-911B-0FEFB35B61EC}"/>
                  <pc2:cmRplyMk id="{38412139-E0D5-B54B-AB29-BE0970A82BB2}"/>
                </pc2:cmRplyMkLst>
              </pc226:cmRplyChg>
            </pc226:cmChg>
          </p:ext>
        </pc:extLst>
      </pc:sldChg>
      <pc:sldChg chg="addCm">
        <pc:chgData name="Eduardo Goulart | CBA B+G" userId="8c9075f2-cab7-4379-a1cf-aa5a23e852b3" providerId="ADAL" clId="{1E06CDAD-82C3-1448-AF6E-70A9826C1603}" dt="2023-04-13T16:17:01.257" v="170"/>
        <pc:sldMkLst>
          <pc:docMk/>
          <pc:sldMk cId="3080335151" sldId="3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17:01.257" v="170"/>
              <pc2:cmMkLst xmlns:pc2="http://schemas.microsoft.com/office/powerpoint/2019/9/main/command">
                <pc:docMk/>
                <pc:sldMk cId="3080335151" sldId="376"/>
                <pc2:cmMk id="{ACA6ED7C-1C89-C944-87B9-13C5265E54CE}"/>
              </pc2:cmMkLst>
            </pc226:cmChg>
          </p:ext>
        </pc:extLst>
      </pc:sldChg>
      <pc:sldChg chg="modSp addCm">
        <pc:chgData name="Eduardo Goulart | CBA B+G" userId="8c9075f2-cab7-4379-a1cf-aa5a23e852b3" providerId="ADAL" clId="{1E06CDAD-82C3-1448-AF6E-70A9826C1603}" dt="2023-04-13T16:22:36.488" v="174"/>
        <pc:sldMkLst>
          <pc:docMk/>
          <pc:sldMk cId="220826672" sldId="377"/>
        </pc:sldMkLst>
        <pc:spChg chg="mod">
          <ac:chgData name="Eduardo Goulart | CBA B+G" userId="8c9075f2-cab7-4379-a1cf-aa5a23e852b3" providerId="ADAL" clId="{1E06CDAD-82C3-1448-AF6E-70A9826C1603}" dt="2023-04-13T16:22:08.374" v="173" actId="20578"/>
          <ac:spMkLst>
            <pc:docMk/>
            <pc:sldMk cId="220826672" sldId="377"/>
            <ac:spMk id="137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20:44.924" v="172"/>
              <pc2:cmMkLst xmlns:pc2="http://schemas.microsoft.com/office/powerpoint/2019/9/main/command">
                <pc:docMk/>
                <pc:sldMk cId="220826672" sldId="377"/>
                <pc2:cmMk id="{3FDFE9AF-02BB-A341-9BAB-FA59CB1DBB73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22:36.488" v="174"/>
              <pc2:cmMkLst xmlns:pc2="http://schemas.microsoft.com/office/powerpoint/2019/9/main/command">
                <pc:docMk/>
                <pc:sldMk cId="220826672" sldId="377"/>
                <pc2:cmMk id="{BDF407F8-F5D3-714C-81B1-799706C1C39C}"/>
              </pc2:cmMkLst>
            </pc226:cmChg>
          </p:ext>
        </pc:extLst>
      </pc:sldChg>
      <pc:sldChg chg="modSp mod addCm modCm">
        <pc:chgData name="Eduardo Goulart | CBA B+G" userId="8c9075f2-cab7-4379-a1cf-aa5a23e852b3" providerId="ADAL" clId="{1E06CDAD-82C3-1448-AF6E-70A9826C1603}" dt="2023-04-13T16:32:30.428" v="181"/>
        <pc:sldMkLst>
          <pc:docMk/>
          <pc:sldMk cId="2803082879" sldId="378"/>
        </pc:sldMkLst>
        <pc:spChg chg="mod">
          <ac:chgData name="Eduardo Goulart | CBA B+G" userId="8c9075f2-cab7-4379-a1cf-aa5a23e852b3" providerId="ADAL" clId="{1E06CDAD-82C3-1448-AF6E-70A9826C1603}" dt="2023-04-13T16:27:51.479" v="179" actId="20577"/>
          <ac:spMkLst>
            <pc:docMk/>
            <pc:sldMk cId="2803082879" sldId="378"/>
            <ac:spMk id="159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27:19.559" v="177"/>
              <pc2:cmMkLst xmlns:pc2="http://schemas.microsoft.com/office/powerpoint/2019/9/main/command">
                <pc:docMk/>
                <pc:sldMk cId="2803082879" sldId="378"/>
                <pc2:cmMk id="{29B26019-6D52-6949-AFF6-7965277E845A}"/>
              </pc2:cmMkLst>
              <pc226:cmRplyChg chg="add">
                <pc226:chgData name="Eduardo Goulart | CBA B+G" userId="8c9075f2-cab7-4379-a1cf-aa5a23e852b3" providerId="ADAL" clId="{1E06CDAD-82C3-1448-AF6E-70A9826C1603}" dt="2023-04-13T16:27:19.559" v="177"/>
                <pc2:cmRplyMkLst xmlns:pc2="http://schemas.microsoft.com/office/powerpoint/2019/9/main/command">
                  <pc:docMk/>
                  <pc:sldMk cId="2803082879" sldId="378"/>
                  <pc2:cmMk id="{29B26019-6D52-6949-AFF6-7965277E845A}"/>
                  <pc2:cmRplyMk id="{A9395808-FE97-3642-BCEC-C727602CE3A5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6:26:36.799" v="176"/>
                <pc2:cmRplyMkLst xmlns:pc2="http://schemas.microsoft.com/office/powerpoint/2019/9/main/command">
                  <pc:docMk/>
                  <pc:sldMk cId="2803082879" sldId="378"/>
                  <pc2:cmMk id="{29B26019-6D52-6949-AFF6-7965277E845A}"/>
                  <pc2:cmRplyMk id="{339B8363-BF6D-A144-83E3-293424917F86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30:59.293" v="180"/>
              <pc2:cmMkLst xmlns:pc2="http://schemas.microsoft.com/office/powerpoint/2019/9/main/command">
                <pc:docMk/>
                <pc:sldMk cId="2803082879" sldId="378"/>
                <pc2:cmMk id="{5E98683E-911B-7543-BA9D-1EC4823B0803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32:30.428" v="181"/>
              <pc2:cmMkLst xmlns:pc2="http://schemas.microsoft.com/office/powerpoint/2019/9/main/command">
                <pc:docMk/>
                <pc:sldMk cId="2803082879" sldId="378"/>
                <pc2:cmMk id="{D7EC4BBF-08CF-D24F-8864-E5AC571F86B9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6:18:25.796" v="171"/>
              <pc2:cmMkLst xmlns:pc2="http://schemas.microsoft.com/office/powerpoint/2019/9/main/command">
                <pc:docMk/>
                <pc:sldMk cId="2803082879" sldId="378"/>
                <pc2:cmMk id="{B0FA79E6-06CB-8D40-8365-98C6DCDBF668}"/>
              </pc2:cmMkLst>
            </pc226:cmChg>
          </p:ext>
        </pc:extLst>
      </pc:sldChg>
      <pc:sldChg chg="addCm modCm">
        <pc:chgData name="Eduardo Goulart | CBA B+G" userId="8c9075f2-cab7-4379-a1cf-aa5a23e852b3" providerId="ADAL" clId="{1E06CDAD-82C3-1448-AF6E-70A9826C1603}" dt="2023-04-13T14:55:56.982" v="141"/>
        <pc:sldMkLst>
          <pc:docMk/>
          <pc:sldMk cId="3817603834" sldId="37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4:55:56.982" v="141"/>
              <pc2:cmMkLst xmlns:pc2="http://schemas.microsoft.com/office/powerpoint/2019/9/main/command">
                <pc:docMk/>
                <pc:sldMk cId="3817603834" sldId="379"/>
                <pc2:cmMk id="{32E6D926-3408-354A-A560-19622F3B0A0B}"/>
              </pc2:cmMkLst>
              <pc226:cmRplyChg chg="add">
                <pc226:chgData name="Eduardo Goulart | CBA B+G" userId="8c9075f2-cab7-4379-a1cf-aa5a23e852b3" providerId="ADAL" clId="{1E06CDAD-82C3-1448-AF6E-70A9826C1603}" dt="2023-04-13T14:53:16.294" v="140"/>
                <pc2:cmRplyMkLst xmlns:pc2="http://schemas.microsoft.com/office/powerpoint/2019/9/main/command">
                  <pc:docMk/>
                  <pc:sldMk cId="3817603834" sldId="379"/>
                  <pc2:cmMk id="{32E6D926-3408-354A-A560-19622F3B0A0B}"/>
                  <pc2:cmRplyMk id="{1DE11A7C-AD19-4B49-B753-23A7EDB26BAD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4:41:50.607" v="136"/>
                <pc2:cmRplyMkLst xmlns:pc2="http://schemas.microsoft.com/office/powerpoint/2019/9/main/command">
                  <pc:docMk/>
                  <pc:sldMk cId="3817603834" sldId="379"/>
                  <pc2:cmMk id="{32E6D926-3408-354A-A560-19622F3B0A0B}"/>
                  <pc2:cmRplyMk id="{2DB16295-7FB3-434F-9A3D-FAA86DA678C8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4:55:56.982" v="141"/>
                <pc2:cmRplyMkLst xmlns:pc2="http://schemas.microsoft.com/office/powerpoint/2019/9/main/command">
                  <pc:docMk/>
                  <pc:sldMk cId="3817603834" sldId="379"/>
                  <pc2:cmMk id="{32E6D926-3408-354A-A560-19622F3B0A0B}"/>
                  <pc2:cmRplyMk id="{C48C41CB-FE0B-B54E-B733-678F67FA7BCE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4:42:11.648" v="137"/>
                <pc2:cmRplyMkLst xmlns:pc2="http://schemas.microsoft.com/office/powerpoint/2019/9/main/command">
                  <pc:docMk/>
                  <pc:sldMk cId="3817603834" sldId="379"/>
                  <pc2:cmMk id="{32E6D926-3408-354A-A560-19622F3B0A0B}"/>
                  <pc2:cmRplyMk id="{D464DDDE-36F5-994B-A42E-E5E47F4E7B9E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4:38:46.115" v="135"/>
                <pc2:cmRplyMkLst xmlns:pc2="http://schemas.microsoft.com/office/powerpoint/2019/9/main/command">
                  <pc:docMk/>
                  <pc:sldMk cId="3817603834" sldId="379"/>
                  <pc2:cmMk id="{32E6D926-3408-354A-A560-19622F3B0A0B}"/>
                  <pc2:cmRplyMk id="{22EF32E4-8762-1743-BE6F-6168B7839A3D}"/>
                </pc2:cmRplyMkLst>
              </pc226:cmRplyChg>
            </pc226:cmChg>
          </p:ext>
        </pc:extLst>
      </pc:sldChg>
      <pc:sldChg chg="addCm">
        <pc:chgData name="Eduardo Goulart | CBA B+G" userId="8c9075f2-cab7-4379-a1cf-aa5a23e852b3" providerId="ADAL" clId="{1E06CDAD-82C3-1448-AF6E-70A9826C1603}" dt="2023-04-13T15:07:48.232" v="143"/>
        <pc:sldMkLst>
          <pc:docMk/>
          <pc:sldMk cId="3260758703" sldId="3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07:48.232" v="143"/>
              <pc2:cmMkLst xmlns:pc2="http://schemas.microsoft.com/office/powerpoint/2019/9/main/command">
                <pc:docMk/>
                <pc:sldMk cId="3260758703" sldId="380"/>
                <pc2:cmMk id="{A4F55E39-FEA9-2F42-BFFF-002E3E2CB3A0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04:04.439" v="142"/>
              <pc2:cmMkLst xmlns:pc2="http://schemas.microsoft.com/office/powerpoint/2019/9/main/command">
                <pc:docMk/>
                <pc:sldMk cId="3260758703" sldId="380"/>
                <pc2:cmMk id="{A8AC385D-2F47-A249-8E45-7A1607FCF2D8}"/>
              </pc2:cmMkLst>
            </pc226:cmChg>
          </p:ext>
        </pc:extLst>
      </pc:sldChg>
      <pc:sldChg chg="modSp mod addCm delCm modCm">
        <pc:chgData name="Eduardo Goulart | CBA B+G" userId="8c9075f2-cab7-4379-a1cf-aa5a23e852b3" providerId="ADAL" clId="{1E06CDAD-82C3-1448-AF6E-70A9826C1603}" dt="2023-04-13T15:43:16.052" v="158"/>
        <pc:sldMkLst>
          <pc:docMk/>
          <pc:sldMk cId="1270415180" sldId="381"/>
        </pc:sldMkLst>
        <pc:spChg chg="mod">
          <ac:chgData name="Eduardo Goulart | CBA B+G" userId="8c9075f2-cab7-4379-a1cf-aa5a23e852b3" providerId="ADAL" clId="{1E06CDAD-82C3-1448-AF6E-70A9826C1603}" dt="2023-04-13T14:36:20.439" v="131" actId="20577"/>
          <ac:spMkLst>
            <pc:docMk/>
            <pc:sldMk cId="1270415180" sldId="381"/>
            <ac:spMk id="79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Eduardo Goulart | CBA B+G" userId="8c9075f2-cab7-4379-a1cf-aa5a23e852b3" providerId="ADAL" clId="{1E06CDAD-82C3-1448-AF6E-70A9826C1603}" dt="2023-04-13T15:43:02.224" v="157"/>
              <pc2:cmMkLst xmlns:pc2="http://schemas.microsoft.com/office/powerpoint/2019/9/main/command">
                <pc:docMk/>
                <pc:sldMk cId="1270415180" sldId="381"/>
                <pc2:cmMk id="{D3505B01-F29F-184D-809C-6AD6097C771B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43:16.052" v="158"/>
              <pc2:cmMkLst xmlns:pc2="http://schemas.microsoft.com/office/powerpoint/2019/9/main/command">
                <pc:docMk/>
                <pc:sldMk cId="1270415180" sldId="381"/>
                <pc2:cmMk id="{6652DB17-DB95-8D47-A6E6-7ACF4B03A3D3}"/>
              </pc2:cmMkLst>
              <pc226:cmRplyChg chg="add">
                <pc226:chgData name="Eduardo Goulart | CBA B+G" userId="8c9075f2-cab7-4379-a1cf-aa5a23e852b3" providerId="ADAL" clId="{1E06CDAD-82C3-1448-AF6E-70A9826C1603}" dt="2023-04-13T15:43:16.052" v="158"/>
                <pc2:cmRplyMkLst xmlns:pc2="http://schemas.microsoft.com/office/powerpoint/2019/9/main/command">
                  <pc:docMk/>
                  <pc:sldMk cId="1270415180" sldId="381"/>
                  <pc2:cmMk id="{6652DB17-DB95-8D47-A6E6-7ACF4B03A3D3}"/>
                  <pc2:cmRplyMk id="{46235421-681E-DB42-87B6-853D59F0547A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35:28.058" v="153"/>
                <pc2:cmRplyMkLst xmlns:pc2="http://schemas.microsoft.com/office/powerpoint/2019/9/main/command">
                  <pc:docMk/>
                  <pc:sldMk cId="1270415180" sldId="381"/>
                  <pc2:cmMk id="{6652DB17-DB95-8D47-A6E6-7ACF4B03A3D3}"/>
                  <pc2:cmRplyMk id="{783BF74B-2062-854E-BBE6-FAF647F46EAF}"/>
                </pc2:cmRplyMkLst>
              </pc226:cmRplyChg>
              <pc226:cmRplyChg chg="add">
                <pc226:chgData name="Eduardo Goulart | CBA B+G" userId="8c9075f2-cab7-4379-a1cf-aa5a23e852b3" providerId="ADAL" clId="{1E06CDAD-82C3-1448-AF6E-70A9826C1603}" dt="2023-04-13T15:41:21.636" v="154"/>
                <pc2:cmRplyMkLst xmlns:pc2="http://schemas.microsoft.com/office/powerpoint/2019/9/main/command">
                  <pc:docMk/>
                  <pc:sldMk cId="1270415180" sldId="381"/>
                  <pc2:cmMk id="{6652DB17-DB95-8D47-A6E6-7ACF4B03A3D3}"/>
                  <pc2:cmRplyMk id="{4E9B0391-3E15-BB4C-B868-894552E2F9F3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5:28:08.174" v="151"/>
              <pc2:cmMkLst xmlns:pc2="http://schemas.microsoft.com/office/powerpoint/2019/9/main/command">
                <pc:docMk/>
                <pc:sldMk cId="1270415180" sldId="381"/>
                <pc2:cmMk id="{A859C37E-6214-B244-AE83-45E414DD7561}"/>
              </pc2:cmMkLst>
            </pc226:cmChg>
          </p:ext>
        </pc:extLst>
      </pc:sldChg>
      <pc:sldChg chg="modSp mod addCm modCm">
        <pc:chgData name="Eduardo Goulart | CBA B+G" userId="8c9075f2-cab7-4379-a1cf-aa5a23e852b3" providerId="ADAL" clId="{1E06CDAD-82C3-1448-AF6E-70A9826C1603}" dt="2023-04-13T14:36:41.581" v="133"/>
        <pc:sldMkLst>
          <pc:docMk/>
          <pc:sldMk cId="1158784699" sldId="383"/>
        </pc:sldMkLst>
        <pc:spChg chg="mod">
          <ac:chgData name="Eduardo Goulart | CBA B+G" userId="8c9075f2-cab7-4379-a1cf-aa5a23e852b3" providerId="ADAL" clId="{1E06CDAD-82C3-1448-AF6E-70A9826C1603}" dt="2023-04-13T14:34:43.611" v="126" actId="20577"/>
          <ac:spMkLst>
            <pc:docMk/>
            <pc:sldMk cId="1158784699" sldId="383"/>
            <ac:spMk id="78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1E06CDAD-82C3-1448-AF6E-70A9826C1603}" dt="2023-04-13T14:36:41.581" v="133"/>
              <pc2:cmMkLst xmlns:pc2="http://schemas.microsoft.com/office/powerpoint/2019/9/main/command">
                <pc:docMk/>
                <pc:sldMk cId="1158784699" sldId="383"/>
                <pc2:cmMk id="{396D60D0-8D20-7B42-9869-0A620F5A2FCB}"/>
              </pc2:cmMkLst>
              <pc226:cmRplyChg chg="add">
                <pc226:chgData name="Eduardo Goulart | CBA B+G" userId="8c9075f2-cab7-4379-a1cf-aa5a23e852b3" providerId="ADAL" clId="{1E06CDAD-82C3-1448-AF6E-70A9826C1603}" dt="2023-04-13T14:36:41.581" v="133"/>
                <pc2:cmRplyMkLst xmlns:pc2="http://schemas.microsoft.com/office/powerpoint/2019/9/main/command">
                  <pc:docMk/>
                  <pc:sldMk cId="1158784699" sldId="383"/>
                  <pc2:cmMk id="{396D60D0-8D20-7B42-9869-0A620F5A2FCB}"/>
                  <pc2:cmRplyMk id="{105BA3FB-9AC2-244A-B1F4-68372DEB73ED}"/>
                </pc2:cmRplyMkLst>
              </pc226:cmRplyChg>
            </pc226:cmChg>
          </p:ext>
        </pc:extLst>
      </pc:sldChg>
      <pc:sldChg chg="add setBg">
        <pc:chgData name="Eduardo Goulart | CBA B+G" userId="8c9075f2-cab7-4379-a1cf-aa5a23e852b3" providerId="ADAL" clId="{1E06CDAD-82C3-1448-AF6E-70A9826C1603}" dt="2023-04-13T14:20:46.435" v="2"/>
        <pc:sldMkLst>
          <pc:docMk/>
          <pc:sldMk cId="690227781" sldId="384"/>
        </pc:sldMkLst>
      </pc:sldChg>
      <pc:sldChg chg="add setBg">
        <pc:chgData name="Eduardo Goulart | CBA B+G" userId="8c9075f2-cab7-4379-a1cf-aa5a23e852b3" providerId="ADAL" clId="{1E06CDAD-82C3-1448-AF6E-70A9826C1603}" dt="2023-04-13T14:20:46.435" v="2"/>
        <pc:sldMkLst>
          <pc:docMk/>
          <pc:sldMk cId="1013775252" sldId="385"/>
        </pc:sldMkLst>
      </pc:sldChg>
    </pc:docChg>
  </pc:docChgLst>
  <pc:docChgLst>
    <pc:chgData name="Rayane Mota | CBA B+G" userId="S::rayane.mota@cba-bmaisg.com::3f531941-32bc-42ed-8417-d8f59169dc36" providerId="AD" clId="Web-{91211214-21A9-BBC4-7193-323F8D351EB8}"/>
    <pc:docChg chg="modSld">
      <pc:chgData name="Rayane Mota | CBA B+G" userId="S::rayane.mota@cba-bmaisg.com::3f531941-32bc-42ed-8417-d8f59169dc36" providerId="AD" clId="Web-{91211214-21A9-BBC4-7193-323F8D351EB8}" dt="2023-05-09T20:20:16.568" v="1" actId="1076"/>
      <pc:docMkLst>
        <pc:docMk/>
      </pc:docMkLst>
      <pc:sldChg chg="modSp">
        <pc:chgData name="Rayane Mota | CBA B+G" userId="S::rayane.mota@cba-bmaisg.com::3f531941-32bc-42ed-8417-d8f59169dc36" providerId="AD" clId="Web-{91211214-21A9-BBC4-7193-323F8D351EB8}" dt="2023-05-09T20:20:16.568" v="1" actId="1076"/>
        <pc:sldMkLst>
          <pc:docMk/>
          <pc:sldMk cId="3321239404" sldId="375"/>
        </pc:sldMkLst>
        <pc:grpChg chg="mod">
          <ac:chgData name="Rayane Mota | CBA B+G" userId="S::rayane.mota@cba-bmaisg.com::3f531941-32bc-42ed-8417-d8f59169dc36" providerId="AD" clId="Web-{91211214-21A9-BBC4-7193-323F8D351EB8}" dt="2023-05-09T20:20:16.568" v="1" actId="1076"/>
          <ac:grpSpMkLst>
            <pc:docMk/>
            <pc:sldMk cId="3321239404" sldId="375"/>
            <ac:grpSpMk id="1249" creationId="{00000000-0000-0000-0000-000000000000}"/>
          </ac:grpSpMkLst>
        </pc:grpChg>
      </pc:sldChg>
    </pc:docChg>
  </pc:docChgLst>
  <pc:docChgLst>
    <pc:chgData name="Eduardo Goulart | CBA B+G" userId="S::eduardo.goulart@cba-bmaisg.com::8c9075f2-cab7-4379-a1cf-aa5a23e852b3" providerId="AD" clId="Web-{81FAD574-D10D-CF88-BAF5-12CA9EB34D26}"/>
    <pc:docChg chg="delSld">
      <pc:chgData name="Eduardo Goulart | CBA B+G" userId="S::eduardo.goulart@cba-bmaisg.com::8c9075f2-cab7-4379-a1cf-aa5a23e852b3" providerId="AD" clId="Web-{81FAD574-D10D-CF88-BAF5-12CA9EB34D26}" dt="2023-03-21T12:37:09.003" v="0"/>
      <pc:docMkLst>
        <pc:docMk/>
      </pc:docMkLst>
      <pc:sldChg chg="del">
        <pc:chgData name="Eduardo Goulart | CBA B+G" userId="S::eduardo.goulart@cba-bmaisg.com::8c9075f2-cab7-4379-a1cf-aa5a23e852b3" providerId="AD" clId="Web-{81FAD574-D10D-CF88-BAF5-12CA9EB34D26}" dt="2023-03-21T12:37:09.003" v="0"/>
        <pc:sldMkLst>
          <pc:docMk/>
          <pc:sldMk cId="578686612" sldId="274"/>
        </pc:sldMkLst>
      </pc:sldChg>
    </pc:docChg>
  </pc:docChgLst>
  <pc:docChgLst>
    <pc:chgData name="Eduardo Goulart | CBA B+G" userId="S::eduardo.goulart@cba-bmaisg.com::8c9075f2-cab7-4379-a1cf-aa5a23e852b3" providerId="AD" clId="Web-{B47F4104-E30A-8FD7-B835-C4FD67D366E8}"/>
    <pc:docChg chg="">
      <pc:chgData name="Eduardo Goulart | CBA B+G" userId="S::eduardo.goulart@cba-bmaisg.com::8c9075f2-cab7-4379-a1cf-aa5a23e852b3" providerId="AD" clId="Web-{B47F4104-E30A-8FD7-B835-C4FD67D366E8}" dt="2023-03-21T15:54:26.941" v="18"/>
      <pc:docMkLst>
        <pc:docMk/>
      </pc:docMkLst>
      <pc:sldChg chg="addCm modCm">
        <pc:chgData name="Eduardo Goulart | CBA B+G" userId="S::eduardo.goulart@cba-bmaisg.com::8c9075f2-cab7-4379-a1cf-aa5a23e852b3" providerId="AD" clId="Web-{B47F4104-E30A-8FD7-B835-C4FD67D366E8}" dt="2023-03-21T15:54:26.941" v="18"/>
        <pc:sldMkLst>
          <pc:docMk/>
          <pc:sldMk cId="3828208058" sldId="32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2:48.953" v="14"/>
              <pc2:cmMkLst xmlns:pc2="http://schemas.microsoft.com/office/powerpoint/2019/9/main/command">
                <pc:docMk/>
                <pc:sldMk cId="3828208058" sldId="327"/>
                <pc2:cmMk id="{9B15D714-81C8-4E24-86A8-CA1DF1882384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2:38.422" v="13"/>
              <pc2:cmMkLst xmlns:pc2="http://schemas.microsoft.com/office/powerpoint/2019/9/main/command">
                <pc:docMk/>
                <pc:sldMk cId="3828208058" sldId="327"/>
                <pc2:cmMk id="{FEE56D56-1716-49CA-B5FB-C7ED00B01237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4:26.941" v="18"/>
              <pc2:cmMkLst xmlns:pc2="http://schemas.microsoft.com/office/powerpoint/2019/9/main/command">
                <pc:docMk/>
                <pc:sldMk cId="3828208058" sldId="327"/>
                <pc2:cmMk id="{B537C057-7EFA-48DB-8E69-764E9D3EBDF3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1:16.217" v="12"/>
              <pc2:cmMkLst xmlns:pc2="http://schemas.microsoft.com/office/powerpoint/2019/9/main/command">
                <pc:docMk/>
                <pc:sldMk cId="3828208058" sldId="327"/>
                <pc2:cmMk id="{5B251FA5-3B2F-41F0-963E-5CB8FE269CD6}"/>
              </pc2:cmMkLst>
              <pc226:cmRplyChg chg="add">
                <pc226:chgData name="Eduardo Goulart | CBA B+G" userId="S::eduardo.goulart@cba-bmaisg.com::8c9075f2-cab7-4379-a1cf-aa5a23e852b3" providerId="AD" clId="Web-{B47F4104-E30A-8FD7-B835-C4FD67D366E8}" dt="2023-03-21T15:51:16.217" v="12"/>
                <pc2:cmRplyMkLst xmlns:pc2="http://schemas.microsoft.com/office/powerpoint/2019/9/main/command">
                  <pc:docMk/>
                  <pc:sldMk cId="3828208058" sldId="327"/>
                  <pc2:cmMk id="{5B251FA5-3B2F-41F0-963E-5CB8FE269CD6}"/>
                  <pc2:cmRplyMk id="{8249B66E-C7FA-4D1E-A4A3-1471210ADBFD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3:47.518" v="17"/>
              <pc2:cmMkLst xmlns:pc2="http://schemas.microsoft.com/office/powerpoint/2019/9/main/command">
                <pc:docMk/>
                <pc:sldMk cId="3828208058" sldId="327"/>
                <pc2:cmMk id="{FAF74DBE-3D17-4DC6-958B-26F7F51FBBAF}"/>
              </pc2:cmMkLst>
              <pc226:cmRplyChg chg="add">
                <pc226:chgData name="Eduardo Goulart | CBA B+G" userId="S::eduardo.goulart@cba-bmaisg.com::8c9075f2-cab7-4379-a1cf-aa5a23e852b3" providerId="AD" clId="Web-{B47F4104-E30A-8FD7-B835-C4FD67D366E8}" dt="2023-03-21T15:53:47.518" v="17"/>
                <pc2:cmRplyMkLst xmlns:pc2="http://schemas.microsoft.com/office/powerpoint/2019/9/main/command">
                  <pc:docMk/>
                  <pc:sldMk cId="3828208058" sldId="327"/>
                  <pc2:cmMk id="{FAF74DBE-3D17-4DC6-958B-26F7F51FBBAF}"/>
                  <pc2:cmRplyMk id="{A23BCAAC-0234-41D6-9AF6-069BCF9465DC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53:04.798" v="15"/>
              <pc2:cmMkLst xmlns:pc2="http://schemas.microsoft.com/office/powerpoint/2019/9/main/command">
                <pc:docMk/>
                <pc:sldMk cId="3828208058" sldId="327"/>
                <pc2:cmMk id="{A6EBEDEE-704A-4EAC-B72D-BC7F3F76CADC}"/>
              </pc2:cmMkLst>
            </pc226:cmChg>
          </p:ext>
        </pc:extLst>
      </pc:sldChg>
      <pc:sldChg chg="addCm modCm">
        <pc:chgData name="Eduardo Goulart | CBA B+G" userId="S::eduardo.goulart@cba-bmaisg.com::8c9075f2-cab7-4379-a1cf-aa5a23e852b3" providerId="AD" clId="Web-{B47F4104-E30A-8FD7-B835-C4FD67D366E8}" dt="2023-03-21T15:47:35.195" v="10"/>
        <pc:sldMkLst>
          <pc:docMk/>
          <pc:sldMk cId="1221565876" sldId="33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47:35.195" v="10"/>
              <pc2:cmMkLst xmlns:pc2="http://schemas.microsoft.com/office/powerpoint/2019/9/main/command">
                <pc:docMk/>
                <pc:sldMk cId="1221565876" sldId="336"/>
                <pc2:cmMk id="{185FFA5A-03B8-47D7-8951-7574312B4964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43:54.611" v="9"/>
              <pc2:cmMkLst xmlns:pc2="http://schemas.microsoft.com/office/powerpoint/2019/9/main/command">
                <pc:docMk/>
                <pc:sldMk cId="1221565876" sldId="336"/>
                <pc2:cmMk id="{EACB4E9C-2901-4CEE-AC36-4C9E1221AFEC}"/>
              </pc2:cmMkLst>
              <pc226:cmRplyChg chg="add">
                <pc226:chgData name="Eduardo Goulart | CBA B+G" userId="S::eduardo.goulart@cba-bmaisg.com::8c9075f2-cab7-4379-a1cf-aa5a23e852b3" providerId="AD" clId="Web-{B47F4104-E30A-8FD7-B835-C4FD67D366E8}" dt="2023-03-21T15:43:54.611" v="9"/>
                <pc2:cmRplyMkLst xmlns:pc2="http://schemas.microsoft.com/office/powerpoint/2019/9/main/command">
                  <pc:docMk/>
                  <pc:sldMk cId="1221565876" sldId="336"/>
                  <pc2:cmMk id="{EACB4E9C-2901-4CEE-AC36-4C9E1221AFEC}"/>
                  <pc2:cmRplyMk id="{5D9F1090-D698-4BFE-84DB-E5D023624653}"/>
                </pc2:cmRplyMkLst>
              </pc226:cmRplyChg>
            </pc226:cmChg>
          </p:ext>
        </pc:extLst>
      </pc:sldChg>
      <pc:sldChg chg="addCm modCm">
        <pc:chgData name="Eduardo Goulart | CBA B+G" userId="S::eduardo.goulart@cba-bmaisg.com::8c9075f2-cab7-4379-a1cf-aa5a23e852b3" providerId="AD" clId="Web-{B47F4104-E30A-8FD7-B835-C4FD67D366E8}" dt="2023-03-21T15:23:58.016" v="3"/>
        <pc:sldMkLst>
          <pc:docMk/>
          <pc:sldMk cId="3061703481" sldId="33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23:58.016" v="3"/>
              <pc2:cmMkLst xmlns:pc2="http://schemas.microsoft.com/office/powerpoint/2019/9/main/command">
                <pc:docMk/>
                <pc:sldMk cId="3061703481" sldId="338"/>
                <pc2:cmMk id="{BEFCE344-31FB-4F67-9E00-FAA481E69A0B}"/>
              </pc2:cmMkLst>
              <pc226:cmRplyChg chg="add">
                <pc226:chgData name="Eduardo Goulart | CBA B+G" userId="S::eduardo.goulart@cba-bmaisg.com::8c9075f2-cab7-4379-a1cf-aa5a23e852b3" providerId="AD" clId="Web-{B47F4104-E30A-8FD7-B835-C4FD67D366E8}" dt="2023-03-21T15:19:32.274" v="2"/>
                <pc2:cmRplyMkLst xmlns:pc2="http://schemas.microsoft.com/office/powerpoint/2019/9/main/command">
                  <pc:docMk/>
                  <pc:sldMk cId="3061703481" sldId="338"/>
                  <pc2:cmMk id="{BEFCE344-31FB-4F67-9E00-FAA481E69A0B}"/>
                  <pc2:cmRplyMk id="{E21F6477-ED63-496D-9D14-864B859C70D5}"/>
                </pc2:cmRplyMkLst>
              </pc226:cmRplyChg>
              <pc226:cmRplyChg chg="add">
                <pc226:chgData name="Eduardo Goulart | CBA B+G" userId="S::eduardo.goulart@cba-bmaisg.com::8c9075f2-cab7-4379-a1cf-aa5a23e852b3" providerId="AD" clId="Web-{B47F4104-E30A-8FD7-B835-C4FD67D366E8}" dt="2023-03-21T15:23:58.016" v="3"/>
                <pc2:cmRplyMkLst xmlns:pc2="http://schemas.microsoft.com/office/powerpoint/2019/9/main/command">
                  <pc:docMk/>
                  <pc:sldMk cId="3061703481" sldId="338"/>
                  <pc2:cmMk id="{BEFCE344-31FB-4F67-9E00-FAA481E69A0B}"/>
                  <pc2:cmRplyMk id="{72692890-6AC3-4B7E-80B4-E18F9663197C}"/>
                </pc2:cmRplyMkLst>
              </pc226:cmRplyChg>
            </pc226:cmChg>
          </p:ext>
        </pc:extLst>
      </pc:sldChg>
      <pc:sldChg chg="addCm">
        <pc:chgData name="Eduardo Goulart | CBA B+G" userId="S::eduardo.goulart@cba-bmaisg.com::8c9075f2-cab7-4379-a1cf-aa5a23e852b3" providerId="AD" clId="Web-{B47F4104-E30A-8FD7-B835-C4FD67D366E8}" dt="2023-03-21T15:29:06.243" v="4"/>
        <pc:sldMkLst>
          <pc:docMk/>
          <pc:sldMk cId="1802226543" sldId="34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29:06.243" v="4"/>
              <pc2:cmMkLst xmlns:pc2="http://schemas.microsoft.com/office/powerpoint/2019/9/main/command">
                <pc:docMk/>
                <pc:sldMk cId="1802226543" sldId="343"/>
                <pc2:cmMk id="{301D42AF-6DA6-4EFE-9AFD-B13A072868B6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B47F4104-E30A-8FD7-B835-C4FD67D366E8}" dt="2023-03-21T15:30:59.058" v="7"/>
        <pc:sldMkLst>
          <pc:docMk/>
          <pc:sldMk cId="146357626" sldId="35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30:59.058" v="7"/>
              <pc2:cmMkLst xmlns:pc2="http://schemas.microsoft.com/office/powerpoint/2019/9/main/command">
                <pc:docMk/>
                <pc:sldMk cId="146357626" sldId="357"/>
                <pc2:cmMk id="{65D644C7-A1DD-46D8-ACA3-8DD2B1B83220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30:31.714" v="6"/>
              <pc2:cmMkLst xmlns:pc2="http://schemas.microsoft.com/office/powerpoint/2019/9/main/command">
                <pc:docMk/>
                <pc:sldMk cId="146357626" sldId="357"/>
                <pc2:cmMk id="{F0E2E1D1-48D4-4DF5-8D71-0C29ACCAE4E8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B47F4104-E30A-8FD7-B835-C4FD67D366E8}" dt="2023-03-21T15:29:48.322" v="5"/>
        <pc:sldMkLst>
          <pc:docMk/>
          <pc:sldMk cId="4071348501" sldId="35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29:48.322" v="5"/>
              <pc2:cmMkLst xmlns:pc2="http://schemas.microsoft.com/office/powerpoint/2019/9/main/command">
                <pc:docMk/>
                <pc:sldMk cId="4071348501" sldId="358"/>
                <pc2:cmMk id="{2D276894-E2F6-4A36-9FE8-17B53A834BEA}"/>
              </pc2:cmMkLst>
            </pc226:cmChg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B47F4104-E30A-8FD7-B835-C4FD67D366E8}" dt="2023-03-21T15:08:49.897" v="0"/>
              <pc2:cmMkLst xmlns:pc2="http://schemas.microsoft.com/office/powerpoint/2019/9/main/command">
                <pc:docMk/>
                <pc:sldMk cId="4071348501" sldId="358"/>
                <pc2:cmMk id="{4B9800F7-6037-4838-B820-6CB57288AD1B}"/>
              </pc2:cmMkLst>
            </pc226:cmChg>
          </p:ext>
        </pc:extLst>
      </pc:sldChg>
    </pc:docChg>
  </pc:docChgLst>
  <pc:docChgLst>
    <pc:chgData name="Marcus Maia | CBA B+G" userId="S::marcus.maia@cba-bmaisg.com::3eaf7392-01bc-457c-b253-a2d23db00d4b" providerId="AD" clId="Web-{296BDE7D-9BED-DFB3-8153-12D4568C0E71}"/>
    <pc:docChg chg="addSld delSld modSld sldOrd">
      <pc:chgData name="Marcus Maia | CBA B+G" userId="S::marcus.maia@cba-bmaisg.com::3eaf7392-01bc-457c-b253-a2d23db00d4b" providerId="AD" clId="Web-{296BDE7D-9BED-DFB3-8153-12D4568C0E71}" dt="2023-03-21T13:32:12.999" v="8226" actId="20577"/>
      <pc:docMkLst>
        <pc:docMk/>
      </pc:docMkLst>
      <pc:sldChg chg="modSp">
        <pc:chgData name="Marcus Maia | CBA B+G" userId="S::marcus.maia@cba-bmaisg.com::3eaf7392-01bc-457c-b253-a2d23db00d4b" providerId="AD" clId="Web-{296BDE7D-9BED-DFB3-8153-12D4568C0E71}" dt="2023-03-21T12:32:49.743" v="5954" actId="1076"/>
        <pc:sldMkLst>
          <pc:docMk/>
          <pc:sldMk cId="3618371388" sldId="257"/>
        </pc:sldMkLst>
        <pc:spChg chg="mod">
          <ac:chgData name="Marcus Maia | CBA B+G" userId="S::marcus.maia@cba-bmaisg.com::3eaf7392-01bc-457c-b253-a2d23db00d4b" providerId="AD" clId="Web-{296BDE7D-9BED-DFB3-8153-12D4568C0E71}" dt="2023-03-21T12:32:49.743" v="5954" actId="1076"/>
          <ac:spMkLst>
            <pc:docMk/>
            <pc:sldMk cId="3618371388" sldId="257"/>
            <ac:spMk id="763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22:50.932" v="5820" actId="20577"/>
        <pc:sldMkLst>
          <pc:docMk/>
          <pc:sldMk cId="249191530" sldId="259"/>
        </pc:sldMkLst>
        <pc:spChg chg="mod">
          <ac:chgData name="Marcus Maia | CBA B+G" userId="S::marcus.maia@cba-bmaisg.com::3eaf7392-01bc-457c-b253-a2d23db00d4b" providerId="AD" clId="Web-{296BDE7D-9BED-DFB3-8153-12D4568C0E71}" dt="2023-03-21T12:22:50.932" v="5820" actId="20577"/>
          <ac:spMkLst>
            <pc:docMk/>
            <pc:sldMk cId="249191530" sldId="259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2:56.013" v="5451" actId="14100"/>
        <pc:sldMkLst>
          <pc:docMk/>
          <pc:sldMk cId="1447082942" sldId="260"/>
        </pc:sldMkLst>
        <pc:spChg chg="mod">
          <ac:chgData name="Marcus Maia | CBA B+G" userId="S::marcus.maia@cba-bmaisg.com::3eaf7392-01bc-457c-b253-a2d23db00d4b" providerId="AD" clId="Web-{296BDE7D-9BED-DFB3-8153-12D4568C0E71}" dt="2023-03-21T12:12:56.013" v="5451" actId="14100"/>
          <ac:spMkLst>
            <pc:docMk/>
            <pc:sldMk cId="1447082942" sldId="260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2:36.153" v="5448" actId="20577"/>
        <pc:sldMkLst>
          <pc:docMk/>
          <pc:sldMk cId="188908547" sldId="261"/>
        </pc:sldMkLst>
        <pc:spChg chg="mod">
          <ac:chgData name="Marcus Maia | CBA B+G" userId="S::marcus.maia@cba-bmaisg.com::3eaf7392-01bc-457c-b253-a2d23db00d4b" providerId="AD" clId="Web-{296BDE7D-9BED-DFB3-8153-12D4568C0E71}" dt="2023-03-21T12:12:36.153" v="5448" actId="20577"/>
          <ac:spMkLst>
            <pc:docMk/>
            <pc:sldMk cId="188908547" sldId="261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2:22.090" v="5447" actId="20577"/>
        <pc:sldMkLst>
          <pc:docMk/>
          <pc:sldMk cId="3889032157" sldId="262"/>
        </pc:sldMkLst>
        <pc:spChg chg="mod">
          <ac:chgData name="Marcus Maia | CBA B+G" userId="S::marcus.maia@cba-bmaisg.com::3eaf7392-01bc-457c-b253-a2d23db00d4b" providerId="AD" clId="Web-{296BDE7D-9BED-DFB3-8153-12D4568C0E71}" dt="2023-03-21T12:12:22.090" v="5447" actId="20577"/>
          <ac:spMkLst>
            <pc:docMk/>
            <pc:sldMk cId="3889032157" sldId="262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2:10.934" v="5446" actId="20577"/>
        <pc:sldMkLst>
          <pc:docMk/>
          <pc:sldMk cId="1706933537" sldId="263"/>
        </pc:sldMkLst>
        <pc:spChg chg="mod">
          <ac:chgData name="Marcus Maia | CBA B+G" userId="S::marcus.maia@cba-bmaisg.com::3eaf7392-01bc-457c-b253-a2d23db00d4b" providerId="AD" clId="Web-{296BDE7D-9BED-DFB3-8153-12D4568C0E71}" dt="2023-03-21T12:12:10.934" v="5446" actId="20577"/>
          <ac:spMkLst>
            <pc:docMk/>
            <pc:sldMk cId="1706933537" sldId="263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1:05.885" v="5427" actId="20577"/>
        <pc:sldMkLst>
          <pc:docMk/>
          <pc:sldMk cId="2482373865" sldId="264"/>
        </pc:sldMkLst>
        <pc:spChg chg="mod">
          <ac:chgData name="Marcus Maia | CBA B+G" userId="S::marcus.maia@cba-bmaisg.com::3eaf7392-01bc-457c-b253-a2d23db00d4b" providerId="AD" clId="Web-{296BDE7D-9BED-DFB3-8153-12D4568C0E71}" dt="2023-03-21T12:11:05.885" v="5427" actId="20577"/>
          <ac:spMkLst>
            <pc:docMk/>
            <pc:sldMk cId="2482373865" sldId="264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1:50.089" v="5445" actId="20577"/>
        <pc:sldMkLst>
          <pc:docMk/>
          <pc:sldMk cId="446811130" sldId="265"/>
        </pc:sldMkLst>
        <pc:spChg chg="mod">
          <ac:chgData name="Marcus Maia | CBA B+G" userId="S::marcus.maia@cba-bmaisg.com::3eaf7392-01bc-457c-b253-a2d23db00d4b" providerId="AD" clId="Web-{296BDE7D-9BED-DFB3-8153-12D4568C0E71}" dt="2023-03-21T12:11:50.089" v="5445" actId="20577"/>
          <ac:spMkLst>
            <pc:docMk/>
            <pc:sldMk cId="446811130" sldId="265"/>
            <ac:spMk id="73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0:47.166" v="5426" actId="20577"/>
        <pc:sldMkLst>
          <pc:docMk/>
          <pc:sldMk cId="227278132" sldId="266"/>
        </pc:sldMkLst>
        <pc:spChg chg="mod">
          <ac:chgData name="Marcus Maia | CBA B+G" userId="S::marcus.maia@cba-bmaisg.com::3eaf7392-01bc-457c-b253-a2d23db00d4b" providerId="AD" clId="Web-{296BDE7D-9BED-DFB3-8153-12D4568C0E71}" dt="2023-03-21T12:10:47.166" v="5426" actId="20577"/>
          <ac:spMkLst>
            <pc:docMk/>
            <pc:sldMk cId="227278132" sldId="266"/>
            <ac:spMk id="7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1:59:22.182" v="5008" actId="20577"/>
        <pc:sldMkLst>
          <pc:docMk/>
          <pc:sldMk cId="1630382425" sldId="267"/>
        </pc:sldMkLst>
        <pc:spChg chg="mod">
          <ac:chgData name="Marcus Maia | CBA B+G" userId="S::marcus.maia@cba-bmaisg.com::3eaf7392-01bc-457c-b253-a2d23db00d4b" providerId="AD" clId="Web-{296BDE7D-9BED-DFB3-8153-12D4568C0E71}" dt="2023-03-21T11:59:22.182" v="5008" actId="20577"/>
          <ac:spMkLst>
            <pc:docMk/>
            <pc:sldMk cId="1630382425" sldId="267"/>
            <ac:spMk id="7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0:28.166" v="5423" actId="20577"/>
        <pc:sldMkLst>
          <pc:docMk/>
          <pc:sldMk cId="3020721381" sldId="268"/>
        </pc:sldMkLst>
        <pc:spChg chg="mod">
          <ac:chgData name="Marcus Maia | CBA B+G" userId="S::marcus.maia@cba-bmaisg.com::3eaf7392-01bc-457c-b253-a2d23db00d4b" providerId="AD" clId="Web-{296BDE7D-9BED-DFB3-8153-12D4568C0E71}" dt="2023-03-21T12:10:28.166" v="5423" actId="20577"/>
          <ac:spMkLst>
            <pc:docMk/>
            <pc:sldMk cId="3020721381" sldId="268"/>
            <ac:spMk id="7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10:08.681" v="5418" actId="20577"/>
        <pc:sldMkLst>
          <pc:docMk/>
          <pc:sldMk cId="4231656644" sldId="269"/>
        </pc:sldMkLst>
        <pc:spChg chg="mod">
          <ac:chgData name="Marcus Maia | CBA B+G" userId="S::marcus.maia@cba-bmaisg.com::3eaf7392-01bc-457c-b253-a2d23db00d4b" providerId="AD" clId="Web-{296BDE7D-9BED-DFB3-8153-12D4568C0E71}" dt="2023-03-21T12:10:08.681" v="5418" actId="20577"/>
          <ac:spMkLst>
            <pc:docMk/>
            <pc:sldMk cId="4231656644" sldId="269"/>
            <ac:spMk id="7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2:09:59.415" v="5417" actId="20577"/>
        <pc:sldMkLst>
          <pc:docMk/>
          <pc:sldMk cId="2243139824" sldId="270"/>
        </pc:sldMkLst>
        <pc:spChg chg="mod">
          <ac:chgData name="Marcus Maia | CBA B+G" userId="S::marcus.maia@cba-bmaisg.com::3eaf7392-01bc-457c-b253-a2d23db00d4b" providerId="AD" clId="Web-{296BDE7D-9BED-DFB3-8153-12D4568C0E71}" dt="2023-03-21T12:09:59.415" v="5417" actId="20577"/>
          <ac:spMkLst>
            <pc:docMk/>
            <pc:sldMk cId="2243139824" sldId="270"/>
            <ac:spMk id="7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1:54:39.863" v="4772" actId="20577"/>
        <pc:sldMkLst>
          <pc:docMk/>
          <pc:sldMk cId="1085472731" sldId="271"/>
        </pc:sldMkLst>
        <pc:spChg chg="mod">
          <ac:chgData name="Marcus Maia | CBA B+G" userId="S::marcus.maia@cba-bmaisg.com::3eaf7392-01bc-457c-b253-a2d23db00d4b" providerId="AD" clId="Web-{296BDE7D-9BED-DFB3-8153-12D4568C0E71}" dt="2023-03-21T11:54:39.863" v="4772" actId="20577"/>
          <ac:spMkLst>
            <pc:docMk/>
            <pc:sldMk cId="1085472731" sldId="271"/>
            <ac:spMk id="715" creationId="{00000000-0000-0000-0000-000000000000}"/>
          </ac:spMkLst>
        </pc:spChg>
      </pc:sldChg>
      <pc:sldChg chg="mod modShow">
        <pc:chgData name="Marcus Maia | CBA B+G" userId="S::marcus.maia@cba-bmaisg.com::3eaf7392-01bc-457c-b253-a2d23db00d4b" providerId="AD" clId="Web-{296BDE7D-9BED-DFB3-8153-12D4568C0E71}" dt="2023-03-21T09:52:41.223" v="878"/>
        <pc:sldMkLst>
          <pc:docMk/>
          <pc:sldMk cId="578686612" sldId="274"/>
        </pc:sldMkLst>
      </pc:sldChg>
      <pc:sldChg chg="modSp">
        <pc:chgData name="Marcus Maia | CBA B+G" userId="S::marcus.maia@cba-bmaisg.com::3eaf7392-01bc-457c-b253-a2d23db00d4b" providerId="AD" clId="Web-{296BDE7D-9BED-DFB3-8153-12D4568C0E71}" dt="2023-03-21T13:32:12.999" v="8226" actId="20577"/>
        <pc:sldMkLst>
          <pc:docMk/>
          <pc:sldMk cId="1038944852" sldId="300"/>
        </pc:sldMkLst>
        <pc:spChg chg="mod">
          <ac:chgData name="Marcus Maia | CBA B+G" userId="S::marcus.maia@cba-bmaisg.com::3eaf7392-01bc-457c-b253-a2d23db00d4b" providerId="AD" clId="Web-{296BDE7D-9BED-DFB3-8153-12D4568C0E71}" dt="2023-03-21T13:21:11.808" v="7836" actId="20577"/>
          <ac:spMkLst>
            <pc:docMk/>
            <pc:sldMk cId="1038944852" sldId="300"/>
            <ac:spMk id="158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21:10.933" v="7835" actId="20577"/>
          <ac:spMkLst>
            <pc:docMk/>
            <pc:sldMk cId="1038944852" sldId="300"/>
            <ac:spMk id="1583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21:51.919" v="7915" actId="20577"/>
          <ac:spMkLst>
            <pc:docMk/>
            <pc:sldMk cId="1038944852" sldId="300"/>
            <ac:spMk id="158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27:59.288" v="7978" actId="20577"/>
          <ac:spMkLst>
            <pc:docMk/>
            <pc:sldMk cId="1038944852" sldId="300"/>
            <ac:spMk id="158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30:15.167" v="8121" actId="20577"/>
          <ac:spMkLst>
            <pc:docMk/>
            <pc:sldMk cId="1038944852" sldId="300"/>
            <ac:spMk id="158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32:12.999" v="8226" actId="20577"/>
          <ac:spMkLst>
            <pc:docMk/>
            <pc:sldMk cId="1038944852" sldId="300"/>
            <ac:spMk id="159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15:49.770" v="7712" actId="20577"/>
          <ac:spMkLst>
            <pc:docMk/>
            <pc:sldMk cId="1038944852" sldId="300"/>
            <ac:spMk id="159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28:11.351" v="7996" actId="20577"/>
          <ac:spMkLst>
            <pc:docMk/>
            <pc:sldMk cId="1038944852" sldId="300"/>
            <ac:spMk id="1599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296BDE7D-9BED-DFB3-8153-12D4568C0E71}" dt="2023-03-21T13:11:19.279" v="7677"/>
        <pc:sldMkLst>
          <pc:docMk/>
          <pc:sldMk cId="3202102085" sldId="303"/>
        </pc:sldMkLst>
        <pc:spChg chg="mod">
          <ac:chgData name="Marcus Maia | CBA B+G" userId="S::marcus.maia@cba-bmaisg.com::3eaf7392-01bc-457c-b253-a2d23db00d4b" providerId="AD" clId="Web-{296BDE7D-9BED-DFB3-8153-12D4568C0E71}" dt="2023-03-21T13:04:50.849" v="7139"/>
          <ac:spMkLst>
            <pc:docMk/>
            <pc:sldMk cId="3202102085" sldId="303"/>
            <ac:spMk id="39" creationId="{FA67466B-CD21-9376-8C2B-A28422A7C791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9:02.886" v="7446"/>
          <ac:spMkLst>
            <pc:docMk/>
            <pc:sldMk cId="3202102085" sldId="303"/>
            <ac:spMk id="41" creationId="{5EC9944E-FBE8-62D5-FECE-A0043D64F8EF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4:50.895" v="7141"/>
          <ac:spMkLst>
            <pc:docMk/>
            <pc:sldMk cId="3202102085" sldId="303"/>
            <ac:spMk id="43" creationId="{5B858A85-124C-7181-D5C2-F238C3240AA1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4:50.927" v="7142"/>
          <ac:spMkLst>
            <pc:docMk/>
            <pc:sldMk cId="3202102085" sldId="303"/>
            <ac:spMk id="45" creationId="{1338563B-5D49-EE3B-FC29-008F207424A9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9:10.401" v="7447"/>
          <ac:spMkLst>
            <pc:docMk/>
            <pc:sldMk cId="3202102085" sldId="303"/>
            <ac:spMk id="47" creationId="{CDF60541-459D-3256-21FE-AF9AAD65FA34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6:41.960" v="7312" actId="20577"/>
          <ac:spMkLst>
            <pc:docMk/>
            <pc:sldMk cId="3202102085" sldId="303"/>
            <ac:spMk id="136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8:19.697" v="7443" actId="20577"/>
          <ac:spMkLst>
            <pc:docMk/>
            <pc:sldMk cId="3202102085" sldId="303"/>
            <ac:spMk id="1366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9:54.105" v="7518" actId="20577"/>
          <ac:spMkLst>
            <pc:docMk/>
            <pc:sldMk cId="3202102085" sldId="303"/>
            <ac:spMk id="136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11:06.795" v="7676" actId="20577"/>
          <ac:spMkLst>
            <pc:docMk/>
            <pc:sldMk cId="3202102085" sldId="303"/>
            <ac:spMk id="137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296BDE7D-9BED-DFB3-8153-12D4568C0E71}" dt="2023-03-21T13:11:19.279" v="7677"/>
              <pc2:cmMkLst xmlns:pc2="http://schemas.microsoft.com/office/powerpoint/2019/9/main/command">
                <pc:docMk/>
                <pc:sldMk cId="3202102085" sldId="303"/>
                <pc2:cmMk id="{E502E412-4000-4D3A-A70C-FB52819C64EA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296BDE7D-9BED-DFB3-8153-12D4568C0E71}" dt="2023-03-21T13:03:49.160" v="7138" actId="20577"/>
        <pc:sldMkLst>
          <pc:docMk/>
          <pc:sldMk cId="1651960470" sldId="304"/>
        </pc:sldMkLst>
        <pc:spChg chg="mod">
          <ac:chgData name="Marcus Maia | CBA B+G" userId="S::marcus.maia@cba-bmaisg.com::3eaf7392-01bc-457c-b253-a2d23db00d4b" providerId="AD" clId="Web-{296BDE7D-9BED-DFB3-8153-12D4568C0E71}" dt="2023-03-21T13:02:25.236" v="7101" actId="20577"/>
          <ac:spMkLst>
            <pc:docMk/>
            <pc:sldMk cId="1651960470" sldId="304"/>
            <ac:spMk id="1323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3:22.159" v="7128" actId="20577"/>
          <ac:spMkLst>
            <pc:docMk/>
            <pc:sldMk cId="1651960470" sldId="304"/>
            <ac:spMk id="132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3:49.160" v="7138" actId="20577"/>
          <ac:spMkLst>
            <pc:docMk/>
            <pc:sldMk cId="1651960470" sldId="304"/>
            <ac:spMk id="1327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3:00:04.686" v="7052" actId="20577"/>
        <pc:sldMkLst>
          <pc:docMk/>
          <pc:sldMk cId="1449536069" sldId="308"/>
        </pc:sldMkLst>
        <pc:spChg chg="mod">
          <ac:chgData name="Marcus Maia | CBA B+G" userId="S::marcus.maia@cba-bmaisg.com::3eaf7392-01bc-457c-b253-a2d23db00d4b" providerId="AD" clId="Web-{296BDE7D-9BED-DFB3-8153-12D4568C0E71}" dt="2023-03-21T12:56:42.759" v="6818" actId="20577"/>
          <ac:spMkLst>
            <pc:docMk/>
            <pc:sldMk cId="1449536069" sldId="308"/>
            <ac:spMk id="125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58:04.105" v="6924" actId="20577"/>
          <ac:spMkLst>
            <pc:docMk/>
            <pc:sldMk cId="1449536069" sldId="308"/>
            <ac:spMk id="126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0:04.686" v="7052" actId="20577"/>
          <ac:spMkLst>
            <pc:docMk/>
            <pc:sldMk cId="1449536069" sldId="308"/>
            <ac:spMk id="1282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296BDE7D-9BED-DFB3-8153-12D4568C0E71}" dt="2023-03-21T13:01:27.282" v="7082" actId="20577"/>
        <pc:sldMkLst>
          <pc:docMk/>
          <pc:sldMk cId="3619089769" sldId="309"/>
        </pc:sldMkLst>
        <pc:spChg chg="mod">
          <ac:chgData name="Marcus Maia | CBA B+G" userId="S::marcus.maia@cba-bmaisg.com::3eaf7392-01bc-457c-b253-a2d23db00d4b" providerId="AD" clId="Web-{296BDE7D-9BED-DFB3-8153-12D4568C0E71}" dt="2023-03-21T12:40:41.097" v="6136" actId="20577"/>
          <ac:spMkLst>
            <pc:docMk/>
            <pc:sldMk cId="3619089769" sldId="309"/>
            <ac:spMk id="118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45:04.275" v="6327" actId="20577"/>
          <ac:spMkLst>
            <pc:docMk/>
            <pc:sldMk cId="3619089769" sldId="309"/>
            <ac:spMk id="12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46:17.839" v="6395" actId="20577"/>
          <ac:spMkLst>
            <pc:docMk/>
            <pc:sldMk cId="3619089769" sldId="309"/>
            <ac:spMk id="121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3:01:27.282" v="7082" actId="20577"/>
          <ac:spMkLst>
            <pc:docMk/>
            <pc:sldMk cId="3619089769" sldId="309"/>
            <ac:spMk id="1230" creationId="{00000000-0000-0000-0000-000000000000}"/>
          </ac:spMkLst>
        </pc:spChg>
      </pc:sldChg>
      <pc:sldChg chg="addSp modSp">
        <pc:chgData name="Marcus Maia | CBA B+G" userId="S::marcus.maia@cba-bmaisg.com::3eaf7392-01bc-457c-b253-a2d23db00d4b" providerId="AD" clId="Web-{296BDE7D-9BED-DFB3-8153-12D4568C0E71}" dt="2023-03-21T12:54:10.490" v="6610" actId="20577"/>
        <pc:sldMkLst>
          <pc:docMk/>
          <pc:sldMk cId="4288991974" sldId="311"/>
        </pc:sldMkLst>
        <pc:spChg chg="add mod">
          <ac:chgData name="Marcus Maia | CBA B+G" userId="S::marcus.maia@cba-bmaisg.com::3eaf7392-01bc-457c-b253-a2d23db00d4b" providerId="AD" clId="Web-{296BDE7D-9BED-DFB3-8153-12D4568C0E71}" dt="2023-03-21T12:51:00.924" v="6537" actId="1076"/>
          <ac:spMkLst>
            <pc:docMk/>
            <pc:sldMk cId="4288991974" sldId="311"/>
            <ac:spMk id="2" creationId="{E8B90D82-F5D7-81E3-5AFF-29F4931C3BC7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50:55.627" v="6535" actId="20577"/>
          <ac:spMkLst>
            <pc:docMk/>
            <pc:sldMk cId="4288991974" sldId="311"/>
            <ac:spMk id="1166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53:25.880" v="6559" actId="14100"/>
          <ac:spMkLst>
            <pc:docMk/>
            <pc:sldMk cId="4288991974" sldId="311"/>
            <ac:spMk id="116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2:54:10.490" v="6610" actId="20577"/>
          <ac:spMkLst>
            <pc:docMk/>
            <pc:sldMk cId="4288991974" sldId="311"/>
            <ac:spMk id="1169" creationId="{00000000-0000-0000-0000-000000000000}"/>
          </ac:spMkLst>
        </pc:spChg>
      </pc:sldChg>
      <pc:sldChg chg="del">
        <pc:chgData name="Marcus Maia | CBA B+G" userId="S::marcus.maia@cba-bmaisg.com::3eaf7392-01bc-457c-b253-a2d23db00d4b" providerId="AD" clId="Web-{296BDE7D-9BED-DFB3-8153-12D4568C0E71}" dt="2023-03-21T12:37:20.593" v="5955"/>
        <pc:sldMkLst>
          <pc:docMk/>
          <pc:sldMk cId="812079771" sldId="315"/>
        </pc:sldMkLst>
      </pc:sldChg>
      <pc:sldChg chg="del">
        <pc:chgData name="Marcus Maia | CBA B+G" userId="S::marcus.maia@cba-bmaisg.com::3eaf7392-01bc-457c-b253-a2d23db00d4b" providerId="AD" clId="Web-{296BDE7D-9BED-DFB3-8153-12D4568C0E71}" dt="2023-03-21T12:37:20.608" v="5956"/>
        <pc:sldMkLst>
          <pc:docMk/>
          <pc:sldMk cId="601518158" sldId="316"/>
        </pc:sldMkLst>
      </pc:sldChg>
      <pc:sldChg chg="del">
        <pc:chgData name="Marcus Maia | CBA B+G" userId="S::marcus.maia@cba-bmaisg.com::3eaf7392-01bc-457c-b253-a2d23db00d4b" providerId="AD" clId="Web-{296BDE7D-9BED-DFB3-8153-12D4568C0E71}" dt="2023-03-21T12:37:20.608" v="5957"/>
        <pc:sldMkLst>
          <pc:docMk/>
          <pc:sldMk cId="37742595" sldId="317"/>
        </pc:sldMkLst>
      </pc:sldChg>
      <pc:sldChg chg="del">
        <pc:chgData name="Marcus Maia | CBA B+G" userId="S::marcus.maia@cba-bmaisg.com::3eaf7392-01bc-457c-b253-a2d23db00d4b" providerId="AD" clId="Web-{296BDE7D-9BED-DFB3-8153-12D4568C0E71}" dt="2023-03-21T12:37:20.608" v="5958"/>
        <pc:sldMkLst>
          <pc:docMk/>
          <pc:sldMk cId="2395472886" sldId="318"/>
        </pc:sldMkLst>
      </pc:sldChg>
      <pc:sldChg chg="addSp delSp modSp">
        <pc:chgData name="Marcus Maia | CBA B+G" userId="S::marcus.maia@cba-bmaisg.com::3eaf7392-01bc-457c-b253-a2d23db00d4b" providerId="AD" clId="Web-{296BDE7D-9BED-DFB3-8153-12D4568C0E71}" dt="2023-03-21T10:39:22.167" v="2158" actId="20577"/>
        <pc:sldMkLst>
          <pc:docMk/>
          <pc:sldMk cId="1123401348" sldId="342"/>
        </pc:sldMkLst>
        <pc:spChg chg="del">
          <ac:chgData name="Marcus Maia | CBA B+G" userId="S::marcus.maia@cba-bmaisg.com::3eaf7392-01bc-457c-b253-a2d23db00d4b" providerId="AD" clId="Web-{296BDE7D-9BED-DFB3-8153-12D4568C0E71}" dt="2023-03-21T10:09:40.150" v="1198"/>
          <ac:spMkLst>
            <pc:docMk/>
            <pc:sldMk cId="1123401348" sldId="342"/>
            <ac:spMk id="3" creationId="{B24EB29B-EB89-A212-D890-AF9C42269656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0:09:40.150" v="1197"/>
          <ac:spMkLst>
            <pc:docMk/>
            <pc:sldMk cId="1123401348" sldId="342"/>
            <ac:spMk id="4" creationId="{1E471772-5FE8-B4EF-A3BB-D4BDC626F95E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0:09:37.900" v="1196"/>
          <ac:spMkLst>
            <pc:docMk/>
            <pc:sldMk cId="1123401348" sldId="342"/>
            <ac:spMk id="5" creationId="{CBEE965F-A507-4014-F009-CBF55C6339EC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0:09:37.900" v="1195"/>
          <ac:spMkLst>
            <pc:docMk/>
            <pc:sldMk cId="1123401348" sldId="342"/>
            <ac:spMk id="6" creationId="{F58DA032-CAEF-233E-E4BE-D4088DFD321A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1:30.750" v="1218" actId="1076"/>
          <ac:spMkLst>
            <pc:docMk/>
            <pc:sldMk cId="1123401348" sldId="342"/>
            <ac:spMk id="7" creationId="{62281F70-BFCC-333B-698C-6CB276D3EFD5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4:21.785" v="1277" actId="14100"/>
          <ac:spMkLst>
            <pc:docMk/>
            <pc:sldMk cId="1123401348" sldId="342"/>
            <ac:spMk id="8" creationId="{002A0814-757B-D7C8-A31B-7671CE31885D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0:39:22.167" v="2158" actId="20577"/>
          <ac:spMkLst>
            <pc:docMk/>
            <pc:sldMk cId="1123401348" sldId="342"/>
            <ac:spMk id="13" creationId="{7AD3CE8B-12A1-D932-15CB-1A80B0DA45FD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0:38:34.385" v="2123" actId="20577"/>
          <ac:spMkLst>
            <pc:docMk/>
            <pc:sldMk cId="1123401348" sldId="342"/>
            <ac:spMk id="14" creationId="{68D12E16-C66A-F120-D198-0A16A21F300E}"/>
          </ac:spMkLst>
        </pc:spChg>
        <pc:spChg chg="add mod ord">
          <ac:chgData name="Marcus Maia | CBA B+G" userId="S::marcus.maia@cba-bmaisg.com::3eaf7392-01bc-457c-b253-a2d23db00d4b" providerId="AD" clId="Web-{296BDE7D-9BED-DFB3-8153-12D4568C0E71}" dt="2023-03-21T10:39:10.261" v="2156"/>
          <ac:spMkLst>
            <pc:docMk/>
            <pc:sldMk cId="1123401348" sldId="342"/>
            <ac:spMk id="15" creationId="{7A17C87B-E9E1-A368-1F57-AD5AF049D756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0:29.276" v="1206" actId="20577"/>
          <ac:spMkLst>
            <pc:docMk/>
            <pc:sldMk cId="1123401348" sldId="342"/>
            <ac:spMk id="7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0:08.869" v="1200" actId="14100"/>
          <ac:spMkLst>
            <pc:docMk/>
            <pc:sldMk cId="1123401348" sldId="342"/>
            <ac:spMk id="7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4:36.801" v="1278" actId="20577"/>
          <ac:spMkLst>
            <pc:docMk/>
            <pc:sldMk cId="1123401348" sldId="342"/>
            <ac:spMk id="8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18:49.873" v="1540" actId="20577"/>
          <ac:spMkLst>
            <pc:docMk/>
            <pc:sldMk cId="1123401348" sldId="342"/>
            <ac:spMk id="802" creationId="{00000000-0000-0000-0000-000000000000}"/>
          </ac:spMkLst>
        </pc:spChg>
        <pc:picChg chg="add mod">
          <ac:chgData name="Marcus Maia | CBA B+G" userId="S::marcus.maia@cba-bmaisg.com::3eaf7392-01bc-457c-b253-a2d23db00d4b" providerId="AD" clId="Web-{296BDE7D-9BED-DFB3-8153-12D4568C0E71}" dt="2023-03-21T10:11:30.766" v="1220" actId="1076"/>
          <ac:picMkLst>
            <pc:docMk/>
            <pc:sldMk cId="1123401348" sldId="342"/>
            <ac:picMk id="9" creationId="{0F1F0B4F-8E29-5EF1-CFF5-7D35B3ECBC74}"/>
          </ac:picMkLst>
        </pc:picChg>
        <pc:picChg chg="add mod">
          <ac:chgData name="Marcus Maia | CBA B+G" userId="S::marcus.maia@cba-bmaisg.com::3eaf7392-01bc-457c-b253-a2d23db00d4b" providerId="AD" clId="Web-{296BDE7D-9BED-DFB3-8153-12D4568C0E71}" dt="2023-03-21T10:11:30.781" v="1221" actId="1076"/>
          <ac:picMkLst>
            <pc:docMk/>
            <pc:sldMk cId="1123401348" sldId="342"/>
            <ac:picMk id="11" creationId="{A0C540E4-9002-67B3-0704-76809428CED8}"/>
          </ac:picMkLst>
        </pc:picChg>
        <pc:picChg chg="add del mod">
          <ac:chgData name="Marcus Maia | CBA B+G" userId="S::marcus.maia@cba-bmaisg.com::3eaf7392-01bc-457c-b253-a2d23db00d4b" providerId="AD" clId="Web-{296BDE7D-9BED-DFB3-8153-12D4568C0E71}" dt="2023-03-21T10:38:11.666" v="2085"/>
          <ac:picMkLst>
            <pc:docMk/>
            <pc:sldMk cId="1123401348" sldId="342"/>
            <ac:picMk id="12" creationId="{3614AE77-B8C0-3D3C-0BB7-2E551924707D}"/>
          </ac:picMkLst>
        </pc:picChg>
        <pc:picChg chg="mod ord">
          <ac:chgData name="Marcus Maia | CBA B+G" userId="S::marcus.maia@cba-bmaisg.com::3eaf7392-01bc-457c-b253-a2d23db00d4b" providerId="AD" clId="Web-{296BDE7D-9BED-DFB3-8153-12D4568C0E71}" dt="2023-03-21T10:39:07.855" v="2154"/>
          <ac:picMkLst>
            <pc:docMk/>
            <pc:sldMk cId="1123401348" sldId="342"/>
            <ac:picMk id="794" creationId="{00000000-0000-0000-0000-000000000000}"/>
          </ac:picMkLst>
        </pc:picChg>
      </pc:sldChg>
      <pc:sldChg chg="del">
        <pc:chgData name="Marcus Maia | CBA B+G" userId="S::marcus.maia@cba-bmaisg.com::3eaf7392-01bc-457c-b253-a2d23db00d4b" providerId="AD" clId="Web-{296BDE7D-9BED-DFB3-8153-12D4568C0E71}" dt="2023-03-21T11:48:37.777" v="4731"/>
        <pc:sldMkLst>
          <pc:docMk/>
          <pc:sldMk cId="3370525933" sldId="346"/>
        </pc:sldMkLst>
      </pc:sldChg>
      <pc:sldChg chg="del">
        <pc:chgData name="Marcus Maia | CBA B+G" userId="S::marcus.maia@cba-bmaisg.com::3eaf7392-01bc-457c-b253-a2d23db00d4b" providerId="AD" clId="Web-{296BDE7D-9BED-DFB3-8153-12D4568C0E71}" dt="2023-03-21T11:48:40.933" v="4732"/>
        <pc:sldMkLst>
          <pc:docMk/>
          <pc:sldMk cId="2235193810" sldId="347"/>
        </pc:sldMkLst>
      </pc:sldChg>
      <pc:sldChg chg="addSp delSp modSp">
        <pc:chgData name="Marcus Maia | CBA B+G" userId="S::marcus.maia@cba-bmaisg.com::3eaf7392-01bc-457c-b253-a2d23db00d4b" providerId="AD" clId="Web-{296BDE7D-9BED-DFB3-8153-12D4568C0E71}" dt="2023-03-21T10:29:21.669" v="1650" actId="1076"/>
        <pc:sldMkLst>
          <pc:docMk/>
          <pc:sldMk cId="3433122986" sldId="348"/>
        </pc:sldMkLst>
        <pc:spChg chg="add">
          <ac:chgData name="Marcus Maia | CBA B+G" userId="S::marcus.maia@cba-bmaisg.com::3eaf7392-01bc-457c-b253-a2d23db00d4b" providerId="AD" clId="Web-{296BDE7D-9BED-DFB3-8153-12D4568C0E71}" dt="2023-03-21T10:23:35.100" v="1568"/>
          <ac:spMkLst>
            <pc:docMk/>
            <pc:sldMk cId="3433122986" sldId="348"/>
            <ac:spMk id="3" creationId="{1799FAE2-D55E-3EB6-37E0-47EF0046ACBE}"/>
          </ac:spMkLst>
        </pc:spChg>
        <pc:spChg chg="add">
          <ac:chgData name="Marcus Maia | CBA B+G" userId="S::marcus.maia@cba-bmaisg.com::3eaf7392-01bc-457c-b253-a2d23db00d4b" providerId="AD" clId="Web-{296BDE7D-9BED-DFB3-8153-12D4568C0E71}" dt="2023-03-21T10:23:35.100" v="1569"/>
          <ac:spMkLst>
            <pc:docMk/>
            <pc:sldMk cId="3433122986" sldId="348"/>
            <ac:spMk id="5" creationId="{F80C8D29-1B45-4432-289E-D4C2DA6B3CA2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0:22:59.193" v="1559"/>
          <ac:spMkLst>
            <pc:docMk/>
            <pc:sldMk cId="3433122986" sldId="348"/>
            <ac:spMk id="7" creationId="{62281F70-BFCC-333B-698C-6CB276D3EFD5}"/>
          </ac:spMkLst>
        </pc:spChg>
        <pc:spChg chg="del mod">
          <ac:chgData name="Marcus Maia | CBA B+G" userId="S::marcus.maia@cba-bmaisg.com::3eaf7392-01bc-457c-b253-a2d23db00d4b" providerId="AD" clId="Web-{296BDE7D-9BED-DFB3-8153-12D4568C0E71}" dt="2023-03-21T10:23:22.694" v="1565"/>
          <ac:spMkLst>
            <pc:docMk/>
            <pc:sldMk cId="3433122986" sldId="348"/>
            <ac:spMk id="8" creationId="{002A0814-757B-D7C8-A31B-7671CE31885D}"/>
          </ac:spMkLst>
        </pc:spChg>
        <pc:spChg chg="mod ord">
          <ac:chgData name="Marcus Maia | CBA B+G" userId="S::marcus.maia@cba-bmaisg.com::3eaf7392-01bc-457c-b253-a2d23db00d4b" providerId="AD" clId="Web-{296BDE7D-9BED-DFB3-8153-12D4568C0E71}" dt="2023-03-21T10:29:21.669" v="1650" actId="1076"/>
          <ac:spMkLst>
            <pc:docMk/>
            <pc:sldMk cId="3433122986" sldId="348"/>
            <ac:spMk id="9" creationId="{95307D25-572D-C59E-6304-36F2988CDEC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29:05.607" v="1644" actId="14100"/>
          <ac:spMkLst>
            <pc:docMk/>
            <pc:sldMk cId="3433122986" sldId="348"/>
            <ac:spMk id="10" creationId="{8D24E3FE-A1B8-7364-B310-771C0895158B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0:24:37.117" v="1580"/>
          <ac:spMkLst>
            <pc:docMk/>
            <pc:sldMk cId="3433122986" sldId="348"/>
            <ac:spMk id="11" creationId="{DD7AA4A4-7D13-E70A-A6D1-BD474D1F3BBD}"/>
          </ac:spMkLst>
        </pc:spChg>
        <pc:spChg chg="add">
          <ac:chgData name="Marcus Maia | CBA B+G" userId="S::marcus.maia@cba-bmaisg.com::3eaf7392-01bc-457c-b253-a2d23db00d4b" providerId="AD" clId="Web-{296BDE7D-9BED-DFB3-8153-12D4568C0E71}" dt="2023-03-21T10:23:35.116" v="1570"/>
          <ac:spMkLst>
            <pc:docMk/>
            <pc:sldMk cId="3433122986" sldId="348"/>
            <ac:spMk id="12" creationId="{B865063B-1E23-FFF5-2226-F3DCB3EFFDE0}"/>
          </ac:spMkLst>
        </pc:spChg>
        <pc:spChg chg="add">
          <ac:chgData name="Marcus Maia | CBA B+G" userId="S::marcus.maia@cba-bmaisg.com::3eaf7392-01bc-457c-b253-a2d23db00d4b" providerId="AD" clId="Web-{296BDE7D-9BED-DFB3-8153-12D4568C0E71}" dt="2023-03-21T10:23:35.131" v="1571"/>
          <ac:spMkLst>
            <pc:docMk/>
            <pc:sldMk cId="3433122986" sldId="348"/>
            <ac:spMk id="14" creationId="{5B499EBC-CE5D-343A-851A-D357C87BCD42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0:29:21.654" v="1649" actId="1076"/>
          <ac:spMkLst>
            <pc:docMk/>
            <pc:sldMk cId="3433122986" sldId="348"/>
            <ac:spMk id="19" creationId="{93A96B80-B103-5267-E021-626EFF9865A3}"/>
          </ac:spMkLst>
        </pc:spChg>
        <pc:spChg chg="del mod">
          <ac:chgData name="Marcus Maia | CBA B+G" userId="S::marcus.maia@cba-bmaisg.com::3eaf7392-01bc-457c-b253-a2d23db00d4b" providerId="AD" clId="Web-{296BDE7D-9BED-DFB3-8153-12D4568C0E71}" dt="2023-03-21T10:23:22.694" v="1566"/>
          <ac:spMkLst>
            <pc:docMk/>
            <pc:sldMk cId="3433122986" sldId="348"/>
            <ac:spMk id="798" creationId="{00000000-0000-0000-0000-000000000000}"/>
          </ac:spMkLst>
        </pc:spChg>
        <pc:spChg chg="del mod">
          <ac:chgData name="Marcus Maia | CBA B+G" userId="S::marcus.maia@cba-bmaisg.com::3eaf7392-01bc-457c-b253-a2d23db00d4b" providerId="AD" clId="Web-{296BDE7D-9BED-DFB3-8153-12D4568C0E71}" dt="2023-03-21T10:23:24.631" v="1567"/>
          <ac:spMkLst>
            <pc:docMk/>
            <pc:sldMk cId="3433122986" sldId="348"/>
            <ac:spMk id="799" creationId="{00000000-0000-0000-0000-000000000000}"/>
          </ac:spMkLst>
        </pc:spChg>
        <pc:spChg chg="mod ord">
          <ac:chgData name="Marcus Maia | CBA B+G" userId="S::marcus.maia@cba-bmaisg.com::3eaf7392-01bc-457c-b253-a2d23db00d4b" providerId="AD" clId="Web-{296BDE7D-9BED-DFB3-8153-12D4568C0E71}" dt="2023-03-21T10:29:11.700" v="1647" actId="14100"/>
          <ac:spMkLst>
            <pc:docMk/>
            <pc:sldMk cId="3433122986" sldId="348"/>
            <ac:spMk id="802" creationId="{00000000-0000-0000-0000-000000000000}"/>
          </ac:spMkLst>
        </pc:spChg>
        <pc:picChg chg="add">
          <ac:chgData name="Marcus Maia | CBA B+G" userId="S::marcus.maia@cba-bmaisg.com::3eaf7392-01bc-457c-b253-a2d23db00d4b" providerId="AD" clId="Web-{296BDE7D-9BED-DFB3-8153-12D4568C0E71}" dt="2023-03-21T10:23:35.131" v="1572"/>
          <ac:picMkLst>
            <pc:docMk/>
            <pc:sldMk cId="3433122986" sldId="348"/>
            <ac:picMk id="16" creationId="{E093C540-9D90-5D54-BFD4-60E562B5AD3B}"/>
          </ac:picMkLst>
        </pc:picChg>
        <pc:picChg chg="add">
          <ac:chgData name="Marcus Maia | CBA B+G" userId="S::marcus.maia@cba-bmaisg.com::3eaf7392-01bc-457c-b253-a2d23db00d4b" providerId="AD" clId="Web-{296BDE7D-9BED-DFB3-8153-12D4568C0E71}" dt="2023-03-21T10:23:35.147" v="1573"/>
          <ac:picMkLst>
            <pc:docMk/>
            <pc:sldMk cId="3433122986" sldId="348"/>
            <ac:picMk id="18" creationId="{4620CE51-7304-8C16-E9D1-0E8E6C93441A}"/>
          </ac:picMkLst>
        </pc:picChg>
        <pc:picChg chg="add mod ord modCrop">
          <ac:chgData name="Marcus Maia | CBA B+G" userId="S::marcus.maia@cba-bmaisg.com::3eaf7392-01bc-457c-b253-a2d23db00d4b" providerId="AD" clId="Web-{296BDE7D-9BED-DFB3-8153-12D4568C0E71}" dt="2023-03-21T10:29:05.607" v="1643" actId="14100"/>
          <ac:picMkLst>
            <pc:docMk/>
            <pc:sldMk cId="3433122986" sldId="348"/>
            <ac:picMk id="20" creationId="{8D531853-C505-6AF5-32BC-7F54972BE7D2}"/>
          </ac:picMkLst>
        </pc:picChg>
        <pc:picChg chg="add mod ord modCrop">
          <ac:chgData name="Marcus Maia | CBA B+G" userId="S::marcus.maia@cba-bmaisg.com::3eaf7392-01bc-457c-b253-a2d23db00d4b" providerId="AD" clId="Web-{296BDE7D-9BED-DFB3-8153-12D4568C0E71}" dt="2023-03-21T10:29:21.638" v="1648" actId="1076"/>
          <ac:picMkLst>
            <pc:docMk/>
            <pc:sldMk cId="3433122986" sldId="348"/>
            <ac:picMk id="21" creationId="{00DFE869-A713-AFED-2E1C-E4D82F7BDA6E}"/>
          </ac:picMkLst>
        </pc:picChg>
        <pc:picChg chg="mod ord">
          <ac:chgData name="Marcus Maia | CBA B+G" userId="S::marcus.maia@cba-bmaisg.com::3eaf7392-01bc-457c-b253-a2d23db00d4b" providerId="AD" clId="Web-{296BDE7D-9BED-DFB3-8153-12D4568C0E71}" dt="2023-03-21T10:26:49.323" v="1600"/>
          <ac:picMkLst>
            <pc:docMk/>
            <pc:sldMk cId="3433122986" sldId="348"/>
            <ac:picMk id="794" creationId="{00000000-0000-0000-0000-000000000000}"/>
          </ac:picMkLst>
        </pc:picChg>
      </pc:sldChg>
      <pc:sldChg chg="delSp modSp add replId">
        <pc:chgData name="Marcus Maia | CBA B+G" userId="S::marcus.maia@cba-bmaisg.com::3eaf7392-01bc-457c-b253-a2d23db00d4b" providerId="AD" clId="Web-{296BDE7D-9BED-DFB3-8153-12D4568C0E71}" dt="2023-03-21T09:54:49.648" v="900" actId="20577"/>
        <pc:sldMkLst>
          <pc:docMk/>
          <pc:sldMk cId="2125619902" sldId="354"/>
        </pc:sldMkLst>
        <pc:spChg chg="mod">
          <ac:chgData name="Marcus Maia | CBA B+G" userId="S::marcus.maia@cba-bmaisg.com::3eaf7392-01bc-457c-b253-a2d23db00d4b" providerId="AD" clId="Web-{296BDE7D-9BED-DFB3-8153-12D4568C0E71}" dt="2023-03-21T09:35:40.532" v="485" actId="20577"/>
          <ac:spMkLst>
            <pc:docMk/>
            <pc:sldMk cId="2125619902" sldId="354"/>
            <ac:spMk id="65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46:40.576" v="713" actId="14100"/>
          <ac:spMkLst>
            <pc:docMk/>
            <pc:sldMk cId="2125619902" sldId="354"/>
            <ac:spMk id="65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53:36.459" v="884" actId="20577"/>
          <ac:spMkLst>
            <pc:docMk/>
            <pc:sldMk cId="2125619902" sldId="354"/>
            <ac:spMk id="65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29:22.040" v="351" actId="20577"/>
          <ac:spMkLst>
            <pc:docMk/>
            <pc:sldMk cId="2125619902" sldId="354"/>
            <ac:spMk id="66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16:31.433" v="16" actId="20577"/>
          <ac:spMkLst>
            <pc:docMk/>
            <pc:sldMk cId="2125619902" sldId="354"/>
            <ac:spMk id="66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46:36.498" v="712" actId="20577"/>
          <ac:spMkLst>
            <pc:docMk/>
            <pc:sldMk cId="2125619902" sldId="354"/>
            <ac:spMk id="66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54:49.648" v="900" actId="20577"/>
          <ac:spMkLst>
            <pc:docMk/>
            <pc:sldMk cId="2125619902" sldId="354"/>
            <ac:spMk id="666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36:15.673" v="488" actId="20577"/>
          <ac:spMkLst>
            <pc:docMk/>
            <pc:sldMk cId="2125619902" sldId="354"/>
            <ac:spMk id="66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33:57.170" v="464" actId="20577"/>
          <ac:spMkLst>
            <pc:docMk/>
            <pc:sldMk cId="2125619902" sldId="354"/>
            <ac:spMk id="668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09:34:16.655" v="468"/>
          <ac:spMkLst>
            <pc:docMk/>
            <pc:sldMk cId="2125619902" sldId="354"/>
            <ac:spMk id="675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09:34:16.655" v="466"/>
          <ac:spMkLst>
            <pc:docMk/>
            <pc:sldMk cId="2125619902" sldId="354"/>
            <ac:spMk id="677" creationId="{00000000-0000-0000-0000-000000000000}"/>
          </ac:spMkLst>
        </pc:spChg>
        <pc:spChg chg="del mod">
          <ac:chgData name="Marcus Maia | CBA B+G" userId="S::marcus.maia@cba-bmaisg.com::3eaf7392-01bc-457c-b253-a2d23db00d4b" providerId="AD" clId="Web-{296BDE7D-9BED-DFB3-8153-12D4568C0E71}" dt="2023-03-21T09:34:24.780" v="471"/>
          <ac:spMkLst>
            <pc:docMk/>
            <pc:sldMk cId="2125619902" sldId="354"/>
            <ac:spMk id="678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09:34:16.655" v="465"/>
          <ac:spMkLst>
            <pc:docMk/>
            <pc:sldMk cId="2125619902" sldId="354"/>
            <ac:spMk id="679" creationId="{00000000-0000-0000-0000-000000000000}"/>
          </ac:spMkLst>
        </pc:spChg>
        <pc:grpChg chg="mod">
          <ac:chgData name="Marcus Maia | CBA B+G" userId="S::marcus.maia@cba-bmaisg.com::3eaf7392-01bc-457c-b253-a2d23db00d4b" providerId="AD" clId="Web-{296BDE7D-9BED-DFB3-8153-12D4568C0E71}" dt="2023-03-21T09:34:46.624" v="473" actId="1076"/>
          <ac:grpSpMkLst>
            <pc:docMk/>
            <pc:sldMk cId="2125619902" sldId="354"/>
            <ac:grpSpMk id="657" creationId="{00000000-0000-0000-0000-000000000000}"/>
          </ac:grpSpMkLst>
        </pc:grpChg>
        <pc:grpChg chg="mod">
          <ac:chgData name="Marcus Maia | CBA B+G" userId="S::marcus.maia@cba-bmaisg.com::3eaf7392-01bc-457c-b253-a2d23db00d4b" providerId="AD" clId="Web-{296BDE7D-9BED-DFB3-8153-12D4568C0E71}" dt="2023-03-21T09:34:35.562" v="472" actId="1076"/>
          <ac:grpSpMkLst>
            <pc:docMk/>
            <pc:sldMk cId="2125619902" sldId="354"/>
            <ac:grpSpMk id="663" creationId="{00000000-0000-0000-0000-000000000000}"/>
          </ac:grpSpMkLst>
        </pc:grpChg>
        <pc:grpChg chg="del">
          <ac:chgData name="Marcus Maia | CBA B+G" userId="S::marcus.maia@cba-bmaisg.com::3eaf7392-01bc-457c-b253-a2d23db00d4b" providerId="AD" clId="Web-{296BDE7D-9BED-DFB3-8153-12D4568C0E71}" dt="2023-03-21T09:34:16.655" v="469"/>
          <ac:grpSpMkLst>
            <pc:docMk/>
            <pc:sldMk cId="2125619902" sldId="354"/>
            <ac:grpSpMk id="669" creationId="{00000000-0000-0000-0000-000000000000}"/>
          </ac:grpSpMkLst>
        </pc:grpChg>
        <pc:picChg chg="del">
          <ac:chgData name="Marcus Maia | CBA B+G" userId="S::marcus.maia@cba-bmaisg.com::3eaf7392-01bc-457c-b253-a2d23db00d4b" providerId="AD" clId="Web-{296BDE7D-9BED-DFB3-8153-12D4568C0E71}" dt="2023-03-21T09:34:16.655" v="467"/>
          <ac:picMkLst>
            <pc:docMk/>
            <pc:sldMk cId="2125619902" sldId="354"/>
            <ac:picMk id="676" creationId="{00000000-0000-0000-0000-000000000000}"/>
          </ac:picMkLst>
        </pc:picChg>
      </pc:sldChg>
      <pc:sldChg chg="delSp modSp add ord replId">
        <pc:chgData name="Marcus Maia | CBA B+G" userId="S::marcus.maia@cba-bmaisg.com::3eaf7392-01bc-457c-b253-a2d23db00d4b" providerId="AD" clId="Web-{296BDE7D-9BED-DFB3-8153-12D4568C0E71}" dt="2023-03-21T09:55:16.258" v="902" actId="14100"/>
        <pc:sldMkLst>
          <pc:docMk/>
          <pc:sldMk cId="1065299408" sldId="355"/>
        </pc:sldMkLst>
        <pc:spChg chg="mod">
          <ac:chgData name="Marcus Maia | CBA B+G" userId="S::marcus.maia@cba-bmaisg.com::3eaf7392-01bc-457c-b253-a2d23db00d4b" providerId="AD" clId="Web-{296BDE7D-9BED-DFB3-8153-12D4568C0E71}" dt="2023-03-21T09:35:43.032" v="486" actId="20577"/>
          <ac:spMkLst>
            <pc:docMk/>
            <pc:sldMk cId="1065299408" sldId="355"/>
            <ac:spMk id="65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55:16.258" v="902" actId="14100"/>
          <ac:spMkLst>
            <pc:docMk/>
            <pc:sldMk cId="1065299408" sldId="355"/>
            <ac:spMk id="672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46:03.981" v="704" actId="20577"/>
          <ac:spMkLst>
            <pc:docMk/>
            <pc:sldMk cId="1065299408" sldId="355"/>
            <ac:spMk id="673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43:52.619" v="681" actId="14100"/>
          <ac:spMkLst>
            <pc:docMk/>
            <pc:sldMk cId="1065299408" sldId="355"/>
            <ac:spMk id="674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35:28.047" v="479" actId="1076"/>
          <ac:spMkLst>
            <pc:docMk/>
            <pc:sldMk cId="1065299408" sldId="355"/>
            <ac:spMk id="67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52:31.723" v="877" actId="20577"/>
          <ac:spMkLst>
            <pc:docMk/>
            <pc:sldMk cId="1065299408" sldId="355"/>
            <ac:spMk id="67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49:52.173" v="860" actId="20577"/>
          <ac:spMkLst>
            <pc:docMk/>
            <pc:sldMk cId="1065299408" sldId="355"/>
            <ac:spMk id="67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09:51:06.034" v="862" actId="20577"/>
          <ac:spMkLst>
            <pc:docMk/>
            <pc:sldMk cId="1065299408" sldId="355"/>
            <ac:spMk id="679" creationId="{00000000-0000-0000-0000-000000000000}"/>
          </ac:spMkLst>
        </pc:spChg>
        <pc:grpChg chg="del">
          <ac:chgData name="Marcus Maia | CBA B+G" userId="S::marcus.maia@cba-bmaisg.com::3eaf7392-01bc-457c-b253-a2d23db00d4b" providerId="AD" clId="Web-{296BDE7D-9BED-DFB3-8153-12D4568C0E71}" dt="2023-03-21T09:35:03.406" v="477"/>
          <ac:grpSpMkLst>
            <pc:docMk/>
            <pc:sldMk cId="1065299408" sldId="355"/>
            <ac:grpSpMk id="657" creationId="{00000000-0000-0000-0000-000000000000}"/>
          </ac:grpSpMkLst>
        </pc:grpChg>
        <pc:grpChg chg="del">
          <ac:chgData name="Marcus Maia | CBA B+G" userId="S::marcus.maia@cba-bmaisg.com::3eaf7392-01bc-457c-b253-a2d23db00d4b" providerId="AD" clId="Web-{296BDE7D-9BED-DFB3-8153-12D4568C0E71}" dt="2023-03-21T09:35:03.406" v="476"/>
          <ac:grpSpMkLst>
            <pc:docMk/>
            <pc:sldMk cId="1065299408" sldId="355"/>
            <ac:grpSpMk id="663" creationId="{00000000-0000-0000-0000-000000000000}"/>
          </ac:grpSpMkLst>
        </pc:grpChg>
        <pc:grpChg chg="mod">
          <ac:chgData name="Marcus Maia | CBA B+G" userId="S::marcus.maia@cba-bmaisg.com::3eaf7392-01bc-457c-b253-a2d23db00d4b" providerId="AD" clId="Web-{296BDE7D-9BED-DFB3-8153-12D4568C0E71}" dt="2023-03-21T09:35:19.641" v="478" actId="1076"/>
          <ac:grpSpMkLst>
            <pc:docMk/>
            <pc:sldMk cId="1065299408" sldId="355"/>
            <ac:grpSpMk id="669" creationId="{00000000-0000-0000-0000-000000000000}"/>
          </ac:grpSpMkLst>
        </pc:grpChg>
        <pc:picChg chg="mod">
          <ac:chgData name="Marcus Maia | CBA B+G" userId="S::marcus.maia@cba-bmaisg.com::3eaf7392-01bc-457c-b253-a2d23db00d4b" providerId="AD" clId="Web-{296BDE7D-9BED-DFB3-8153-12D4568C0E71}" dt="2023-03-21T09:35:28.047" v="480" actId="1076"/>
          <ac:picMkLst>
            <pc:docMk/>
            <pc:sldMk cId="1065299408" sldId="355"/>
            <ac:picMk id="676" creationId="{00000000-0000-0000-0000-000000000000}"/>
          </ac:picMkLst>
        </pc:picChg>
      </pc:sldChg>
      <pc:sldChg chg="addSp modSp add replId">
        <pc:chgData name="Marcus Maia | CBA B+G" userId="S::marcus.maia@cba-bmaisg.com::3eaf7392-01bc-457c-b253-a2d23db00d4b" providerId="AD" clId="Web-{296BDE7D-9BED-DFB3-8153-12D4568C0E71}" dt="2023-03-21T10:36:52.258" v="2075" actId="20577"/>
        <pc:sldMkLst>
          <pc:docMk/>
          <pc:sldMk cId="3262075042" sldId="356"/>
        </pc:sldMkLst>
        <pc:spChg chg="add mod">
          <ac:chgData name="Marcus Maia | CBA B+G" userId="S::marcus.maia@cba-bmaisg.com::3eaf7392-01bc-457c-b253-a2d23db00d4b" providerId="AD" clId="Web-{296BDE7D-9BED-DFB3-8153-12D4568C0E71}" dt="2023-03-21T10:35:23.458" v="1892" actId="20577"/>
          <ac:spMkLst>
            <pc:docMk/>
            <pc:sldMk cId="3262075042" sldId="356"/>
            <ac:spMk id="2" creationId="{C25134DF-1487-397E-81FC-07E3CEC03608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0:36:52.258" v="2075" actId="20577"/>
          <ac:spMkLst>
            <pc:docMk/>
            <pc:sldMk cId="3262075042" sldId="356"/>
            <ac:spMk id="4" creationId="{0A2DA0B1-EF09-667A-CF47-1F734C797FBC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32:46.189" v="1697" actId="14100"/>
          <ac:spMkLst>
            <pc:docMk/>
            <pc:sldMk cId="3262075042" sldId="356"/>
            <ac:spMk id="9" creationId="{95307D25-572D-C59E-6304-36F2988CDEC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31:51.485" v="1660" actId="20577"/>
          <ac:spMkLst>
            <pc:docMk/>
            <pc:sldMk cId="3262075042" sldId="356"/>
            <ac:spMk id="10" creationId="{8D24E3FE-A1B8-7364-B310-771C0895158B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32:01.907" v="1662" actId="1076"/>
          <ac:spMkLst>
            <pc:docMk/>
            <pc:sldMk cId="3262075042" sldId="356"/>
            <ac:spMk id="19" creationId="{93A96B80-B103-5267-E021-626EFF9865A3}"/>
          </ac:spMkLst>
        </pc:spChg>
        <pc:picChg chg="mod ord">
          <ac:chgData name="Marcus Maia | CBA B+G" userId="S::marcus.maia@cba-bmaisg.com::3eaf7392-01bc-457c-b253-a2d23db00d4b" providerId="AD" clId="Web-{296BDE7D-9BED-DFB3-8153-12D4568C0E71}" dt="2023-03-21T10:31:24.406" v="1654"/>
          <ac:picMkLst>
            <pc:docMk/>
            <pc:sldMk cId="3262075042" sldId="356"/>
            <ac:picMk id="20" creationId="{8D531853-C505-6AF5-32BC-7F54972BE7D2}"/>
          </ac:picMkLst>
        </pc:picChg>
        <pc:picChg chg="ord">
          <ac:chgData name="Marcus Maia | CBA B+G" userId="S::marcus.maia@cba-bmaisg.com::3eaf7392-01bc-457c-b253-a2d23db00d4b" providerId="AD" clId="Web-{296BDE7D-9BED-DFB3-8153-12D4568C0E71}" dt="2023-03-21T10:31:30.813" v="1655"/>
          <ac:picMkLst>
            <pc:docMk/>
            <pc:sldMk cId="3262075042" sldId="356"/>
            <ac:picMk id="21" creationId="{00DFE869-A713-AFED-2E1C-E4D82F7BDA6E}"/>
          </ac:picMkLst>
        </pc:picChg>
      </pc:sldChg>
      <pc:sldChg chg="addSp delSp modSp add ord replId">
        <pc:chgData name="Marcus Maia | CBA B+G" userId="S::marcus.maia@cba-bmaisg.com::3eaf7392-01bc-457c-b253-a2d23db00d4b" providerId="AD" clId="Web-{296BDE7D-9BED-DFB3-8153-12D4568C0E71}" dt="2023-03-21T11:48:13.464" v="4730" actId="20577"/>
        <pc:sldMkLst>
          <pc:docMk/>
          <pc:sldMk cId="146357626" sldId="357"/>
        </pc:sldMkLst>
        <pc:spChg chg="mod">
          <ac:chgData name="Marcus Maia | CBA B+G" userId="S::marcus.maia@cba-bmaisg.com::3eaf7392-01bc-457c-b253-a2d23db00d4b" providerId="AD" clId="Web-{296BDE7D-9BED-DFB3-8153-12D4568C0E71}" dt="2023-03-21T11:29:08.235" v="3786" actId="1076"/>
          <ac:spMkLst>
            <pc:docMk/>
            <pc:sldMk cId="146357626" sldId="357"/>
            <ac:spMk id="7" creationId="{62281F70-BFCC-333B-698C-6CB276D3EFD5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29:08.250" v="3787" actId="1076"/>
          <ac:spMkLst>
            <pc:docMk/>
            <pc:sldMk cId="146357626" sldId="357"/>
            <ac:spMk id="8" creationId="{002A0814-757B-D7C8-A31B-7671CE31885D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0:45:37.317" v="2202" actId="20577"/>
          <ac:spMkLst>
            <pc:docMk/>
            <pc:sldMk cId="146357626" sldId="357"/>
            <ac:spMk id="14" creationId="{68D12E16-C66A-F120-D198-0A16A21F300E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32:30.317" v="3812" actId="1076"/>
          <ac:spMkLst>
            <pc:docMk/>
            <pc:sldMk cId="146357626" sldId="357"/>
            <ac:spMk id="7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28:55.031" v="3783" actId="1076"/>
          <ac:spMkLst>
            <pc:docMk/>
            <pc:sldMk cId="146357626" sldId="357"/>
            <ac:spMk id="7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42:27.471" v="4411" actId="14100"/>
          <ac:spMkLst>
            <pc:docMk/>
            <pc:sldMk cId="146357626" sldId="357"/>
            <ac:spMk id="8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48:13.464" v="4730" actId="20577"/>
          <ac:spMkLst>
            <pc:docMk/>
            <pc:sldMk cId="146357626" sldId="357"/>
            <ac:spMk id="802" creationId="{00000000-0000-0000-0000-000000000000}"/>
          </ac:spMkLst>
        </pc:spChg>
        <pc:picChg chg="add mod">
          <ac:chgData name="Marcus Maia | CBA B+G" userId="S::marcus.maia@cba-bmaisg.com::3eaf7392-01bc-457c-b253-a2d23db00d4b" providerId="AD" clId="Web-{296BDE7D-9BED-DFB3-8153-12D4568C0E71}" dt="2023-03-21T11:29:10.907" v="3789" actId="1076"/>
          <ac:picMkLst>
            <pc:docMk/>
            <pc:sldMk cId="146357626" sldId="357"/>
            <ac:picMk id="3" creationId="{00614B8D-8549-4DD3-144F-91284A9B9060}"/>
          </ac:picMkLst>
        </pc:picChg>
        <pc:picChg chg="mod">
          <ac:chgData name="Marcus Maia | CBA B+G" userId="S::marcus.maia@cba-bmaisg.com::3eaf7392-01bc-457c-b253-a2d23db00d4b" providerId="AD" clId="Web-{296BDE7D-9BED-DFB3-8153-12D4568C0E71}" dt="2023-03-21T11:29:10.891" v="3788" actId="1076"/>
          <ac:picMkLst>
            <pc:docMk/>
            <pc:sldMk cId="146357626" sldId="357"/>
            <ac:picMk id="9" creationId="{0F1F0B4F-8E29-5EF1-CFF5-7D35B3ECBC74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0:45:01.144" v="2192"/>
          <ac:picMkLst>
            <pc:docMk/>
            <pc:sldMk cId="146357626" sldId="357"/>
            <ac:picMk id="11" creationId="{A0C540E4-9002-67B3-0704-76809428CED8}"/>
          </ac:picMkLst>
        </pc:picChg>
      </pc:sldChg>
      <pc:sldChg chg="delSp modSp add ord replId">
        <pc:chgData name="Marcus Maia | CBA B+G" userId="S::marcus.maia@cba-bmaisg.com::3eaf7392-01bc-457c-b253-a2d23db00d4b" providerId="AD" clId="Web-{296BDE7D-9BED-DFB3-8153-12D4568C0E71}" dt="2023-03-21T11:30:46.721" v="3803" actId="1076"/>
        <pc:sldMkLst>
          <pc:docMk/>
          <pc:sldMk cId="4071348501" sldId="358"/>
        </pc:sldMkLst>
        <pc:spChg chg="mod">
          <ac:chgData name="Marcus Maia | CBA B+G" userId="S::marcus.maia@cba-bmaisg.com::3eaf7392-01bc-457c-b253-a2d23db00d4b" providerId="AD" clId="Web-{296BDE7D-9BED-DFB3-8153-12D4568C0E71}" dt="2023-03-21T11:30:20.705" v="3799" actId="20577"/>
          <ac:spMkLst>
            <pc:docMk/>
            <pc:sldMk cId="4071348501" sldId="358"/>
            <ac:spMk id="8" creationId="{002A0814-757B-D7C8-A31B-7671CE31885D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09:57.646" v="3191" actId="1076"/>
          <ac:spMkLst>
            <pc:docMk/>
            <pc:sldMk cId="4071348501" sldId="358"/>
            <ac:spMk id="14" creationId="{68D12E16-C66A-F120-D198-0A16A21F300E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10:00.146" v="3192" actId="14100"/>
          <ac:spMkLst>
            <pc:docMk/>
            <pc:sldMk cId="4071348501" sldId="358"/>
            <ac:spMk id="15" creationId="{7A17C87B-E9E1-A368-1F57-AD5AF049D756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22:42.163" v="3619" actId="20577"/>
          <ac:spMkLst>
            <pc:docMk/>
            <pc:sldMk cId="4071348501" sldId="358"/>
            <ac:spMk id="800" creationId="{00000000-0000-0000-0000-000000000000}"/>
          </ac:spMkLst>
        </pc:spChg>
        <pc:picChg chg="mod">
          <ac:chgData name="Marcus Maia | CBA B+G" userId="S::marcus.maia@cba-bmaisg.com::3eaf7392-01bc-457c-b253-a2d23db00d4b" providerId="AD" clId="Web-{296BDE7D-9BED-DFB3-8153-12D4568C0E71}" dt="2023-03-21T11:30:46.721" v="3803" actId="1076"/>
          <ac:picMkLst>
            <pc:docMk/>
            <pc:sldMk cId="4071348501" sldId="358"/>
            <ac:picMk id="3" creationId="{00614B8D-8549-4DD3-144F-91284A9B9060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30:38.096" v="3800"/>
          <ac:picMkLst>
            <pc:docMk/>
            <pc:sldMk cId="4071348501" sldId="358"/>
            <ac:picMk id="9" creationId="{0F1F0B4F-8E29-5EF1-CFF5-7D35B3ECBC74}"/>
          </ac:picMkLst>
        </pc:picChg>
      </pc:sldChg>
      <pc:sldChg chg="addSp delSp modSp add replId">
        <pc:chgData name="Marcus Maia | CBA B+G" userId="S::marcus.maia@cba-bmaisg.com::3eaf7392-01bc-457c-b253-a2d23db00d4b" providerId="AD" clId="Web-{296BDE7D-9BED-DFB3-8153-12D4568C0E71}" dt="2023-03-21T11:30:53.518" v="3807" actId="1076"/>
        <pc:sldMkLst>
          <pc:docMk/>
          <pc:sldMk cId="778952214" sldId="359"/>
        </pc:sldMkLst>
        <pc:spChg chg="del">
          <ac:chgData name="Marcus Maia | CBA B+G" userId="S::marcus.maia@cba-bmaisg.com::3eaf7392-01bc-457c-b253-a2d23db00d4b" providerId="AD" clId="Web-{296BDE7D-9BED-DFB3-8153-12D4568C0E71}" dt="2023-03-21T11:12:36.056" v="3201"/>
          <ac:spMkLst>
            <pc:docMk/>
            <pc:sldMk cId="778952214" sldId="359"/>
            <ac:spMk id="3" creationId="{1799FAE2-D55E-3EB6-37E0-47EF0046ACBE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13:01.713" v="3208" actId="1076"/>
          <ac:spMkLst>
            <pc:docMk/>
            <pc:sldMk cId="778952214" sldId="359"/>
            <ac:spMk id="4" creationId="{8AF71545-B02F-FBD1-9505-FECCD2121D07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1:12:36.056" v="3200"/>
          <ac:spMkLst>
            <pc:docMk/>
            <pc:sldMk cId="778952214" sldId="359"/>
            <ac:spMk id="5" creationId="{F80C8D29-1B45-4432-289E-D4C2DA6B3CA2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13:01.729" v="3209" actId="1076"/>
          <ac:spMkLst>
            <pc:docMk/>
            <pc:sldMk cId="778952214" sldId="359"/>
            <ac:spMk id="7" creationId="{2528A0E7-4CA9-F3A9-4419-942E341DD785}"/>
          </ac:spMkLst>
        </pc:spChg>
        <pc:spChg chg="ord">
          <ac:chgData name="Marcus Maia | CBA B+G" userId="S::marcus.maia@cba-bmaisg.com::3eaf7392-01bc-457c-b253-a2d23db00d4b" providerId="AD" clId="Web-{296BDE7D-9BED-DFB3-8153-12D4568C0E71}" dt="2023-03-21T11:17:05.328" v="3266"/>
          <ac:spMkLst>
            <pc:docMk/>
            <pc:sldMk cId="778952214" sldId="359"/>
            <ac:spMk id="9" creationId="{95307D25-572D-C59E-6304-36F2988CDEC0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15:15.747" v="3254" actId="20577"/>
          <ac:spMkLst>
            <pc:docMk/>
            <pc:sldMk cId="778952214" sldId="359"/>
            <ac:spMk id="10" creationId="{8D24E3FE-A1B8-7364-B310-771C0895158B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13:01.729" v="3210" actId="1076"/>
          <ac:spMkLst>
            <pc:docMk/>
            <pc:sldMk cId="778952214" sldId="359"/>
            <ac:spMk id="11" creationId="{1AA6DBE4-DF28-2F95-456D-CBBF70E5F618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1:12:36.056" v="3199"/>
          <ac:spMkLst>
            <pc:docMk/>
            <pc:sldMk cId="778952214" sldId="359"/>
            <ac:spMk id="12" creationId="{B865063B-1E23-FFF5-2226-F3DCB3EFFDE0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1:12:36.056" v="3198"/>
          <ac:spMkLst>
            <pc:docMk/>
            <pc:sldMk cId="778952214" sldId="359"/>
            <ac:spMk id="14" creationId="{5B499EBC-CE5D-343A-851A-D357C87BCD42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30:13.549" v="3797" actId="20577"/>
          <ac:spMkLst>
            <pc:docMk/>
            <pc:sldMk cId="778952214" sldId="359"/>
            <ac:spMk id="15" creationId="{53011121-037D-88EB-7F93-AAE5FED55218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17:59.360" v="3299" actId="20577"/>
          <ac:spMkLst>
            <pc:docMk/>
            <pc:sldMk cId="778952214" sldId="359"/>
            <ac:spMk id="19" creationId="{93A96B80-B103-5267-E021-626EFF9865A3}"/>
          </ac:spMkLst>
        </pc:spChg>
        <pc:spChg chg="ord">
          <ac:chgData name="Marcus Maia | CBA B+G" userId="S::marcus.maia@cba-bmaisg.com::3eaf7392-01bc-457c-b253-a2d23db00d4b" providerId="AD" clId="Web-{296BDE7D-9BED-DFB3-8153-12D4568C0E71}" dt="2023-03-21T11:14:47.543" v="3222"/>
          <ac:spMkLst>
            <pc:docMk/>
            <pc:sldMk cId="778952214" sldId="359"/>
            <ac:spMk id="802" creationId="{00000000-0000-0000-0000-000000000000}"/>
          </ac:spMkLst>
        </pc:spChg>
        <pc:picChg chg="del">
          <ac:chgData name="Marcus Maia | CBA B+G" userId="S::marcus.maia@cba-bmaisg.com::3eaf7392-01bc-457c-b253-a2d23db00d4b" providerId="AD" clId="Web-{296BDE7D-9BED-DFB3-8153-12D4568C0E71}" dt="2023-03-21T11:12:36.056" v="3197"/>
          <ac:picMkLst>
            <pc:docMk/>
            <pc:sldMk cId="778952214" sldId="359"/>
            <ac:picMk id="16" creationId="{E093C540-9D90-5D54-BFD4-60E562B5AD3B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12:36.056" v="3196"/>
          <ac:picMkLst>
            <pc:docMk/>
            <pc:sldMk cId="778952214" sldId="359"/>
            <ac:picMk id="18" creationId="{4620CE51-7304-8C16-E9D1-0E8E6C93441A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14:16.933" v="3214"/>
          <ac:picMkLst>
            <pc:docMk/>
            <pc:sldMk cId="778952214" sldId="359"/>
            <ac:picMk id="20" creationId="{8D531853-C505-6AF5-32BC-7F54972BE7D2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15:32.498" v="3255"/>
          <ac:picMkLst>
            <pc:docMk/>
            <pc:sldMk cId="778952214" sldId="359"/>
            <ac:picMk id="21" creationId="{00DFE869-A713-AFED-2E1C-E4D82F7BDA6E}"/>
          </ac:picMkLst>
        </pc:picChg>
        <pc:picChg chg="add del mod">
          <ac:chgData name="Marcus Maia | CBA B+G" userId="S::marcus.maia@cba-bmaisg.com::3eaf7392-01bc-457c-b253-a2d23db00d4b" providerId="AD" clId="Web-{296BDE7D-9BED-DFB3-8153-12D4568C0E71}" dt="2023-03-21T11:30:51.253" v="3805"/>
          <ac:picMkLst>
            <pc:docMk/>
            <pc:sldMk cId="778952214" sldId="359"/>
            <ac:picMk id="22" creationId="{8E3D0415-B8B3-3CAA-966E-585CDCBB1D8C}"/>
          </ac:picMkLst>
        </pc:picChg>
        <pc:picChg chg="add del mod">
          <ac:chgData name="Marcus Maia | CBA B+G" userId="S::marcus.maia@cba-bmaisg.com::3eaf7392-01bc-457c-b253-a2d23db00d4b" providerId="AD" clId="Web-{296BDE7D-9BED-DFB3-8153-12D4568C0E71}" dt="2023-03-21T11:30:51.253" v="3804"/>
          <ac:picMkLst>
            <pc:docMk/>
            <pc:sldMk cId="778952214" sldId="359"/>
            <ac:picMk id="24" creationId="{1440B43B-49E2-14A9-5C4D-06DBEE4C52B1}"/>
          </ac:picMkLst>
        </pc:picChg>
        <pc:picChg chg="add mod ord modCrop">
          <ac:chgData name="Marcus Maia | CBA B+G" userId="S::marcus.maia@cba-bmaisg.com::3eaf7392-01bc-457c-b253-a2d23db00d4b" providerId="AD" clId="Web-{296BDE7D-9BED-DFB3-8153-12D4568C0E71}" dt="2023-03-21T11:14:48.075" v="3236"/>
          <ac:picMkLst>
            <pc:docMk/>
            <pc:sldMk cId="778952214" sldId="359"/>
            <ac:picMk id="25" creationId="{571CC3F0-3942-EB17-EB6B-24E0E61412C1}"/>
          </ac:picMkLst>
        </pc:picChg>
        <pc:picChg chg="add mod ord modCrop">
          <ac:chgData name="Marcus Maia | CBA B+G" userId="S::marcus.maia@cba-bmaisg.com::3eaf7392-01bc-457c-b253-a2d23db00d4b" providerId="AD" clId="Web-{296BDE7D-9BED-DFB3-8153-12D4568C0E71}" dt="2023-03-21T11:17:05.828" v="3280"/>
          <ac:picMkLst>
            <pc:docMk/>
            <pc:sldMk cId="778952214" sldId="359"/>
            <ac:picMk id="26" creationId="{E6084FD5-A329-9EC0-01DC-4F60D681B2FE}"/>
          </ac:picMkLst>
        </pc:picChg>
        <pc:picChg chg="add mod">
          <ac:chgData name="Marcus Maia | CBA B+G" userId="S::marcus.maia@cba-bmaisg.com::3eaf7392-01bc-457c-b253-a2d23db00d4b" providerId="AD" clId="Web-{296BDE7D-9BED-DFB3-8153-12D4568C0E71}" dt="2023-03-21T11:30:53.518" v="3807" actId="1076"/>
          <ac:picMkLst>
            <pc:docMk/>
            <pc:sldMk cId="778952214" sldId="359"/>
            <ac:picMk id="28" creationId="{3B68EAA1-6075-821F-C200-CBB9DD2D0722}"/>
          </ac:picMkLst>
        </pc:picChg>
      </pc:sldChg>
      <pc:sldChg chg="addSp delSp modSp add replId">
        <pc:chgData name="Marcus Maia | CBA B+G" userId="S::marcus.maia@cba-bmaisg.com::3eaf7392-01bc-457c-b253-a2d23db00d4b" providerId="AD" clId="Web-{296BDE7D-9BED-DFB3-8153-12D4568C0E71}" dt="2023-03-21T11:30:58.253" v="3811" actId="1076"/>
        <pc:sldMkLst>
          <pc:docMk/>
          <pc:sldMk cId="2911383539" sldId="360"/>
        </pc:sldMkLst>
        <pc:spChg chg="add mod">
          <ac:chgData name="Marcus Maia | CBA B+G" userId="S::marcus.maia@cba-bmaisg.com::3eaf7392-01bc-457c-b253-a2d23db00d4b" providerId="AD" clId="Web-{296BDE7D-9BED-DFB3-8153-12D4568C0E71}" dt="2023-03-21T11:18:51.549" v="3318" actId="20577"/>
          <ac:spMkLst>
            <pc:docMk/>
            <pc:sldMk cId="2911383539" sldId="360"/>
            <ac:spMk id="3" creationId="{F633ECE7-F063-A9BB-1197-4E6DA7F86E39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19:05.940" v="3335" actId="20577"/>
          <ac:spMkLst>
            <pc:docMk/>
            <pc:sldMk cId="2911383539" sldId="360"/>
            <ac:spMk id="6" creationId="{90BB9AAD-0EE1-4C24-B87A-7724C11B6BBF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23:21.196" v="3620" actId="14100"/>
          <ac:spMkLst>
            <pc:docMk/>
            <pc:sldMk cId="2911383539" sldId="360"/>
            <ac:spMk id="9" creationId="{95307D25-572D-C59E-6304-36F2988CDEC0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1:18:16.220" v="3302"/>
          <ac:spMkLst>
            <pc:docMk/>
            <pc:sldMk cId="2911383539" sldId="360"/>
            <ac:spMk id="10" creationId="{8D24E3FE-A1B8-7364-B310-771C0895158B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20:29.879" v="3512" actId="20577"/>
          <ac:spMkLst>
            <pc:docMk/>
            <pc:sldMk cId="2911383539" sldId="360"/>
            <ac:spMk id="12" creationId="{0B025B97-D166-F57A-1D63-E930B6D905B4}"/>
          </ac:spMkLst>
        </pc:spChg>
        <pc:spChg chg="add mod">
          <ac:chgData name="Marcus Maia | CBA B+G" userId="S::marcus.maia@cba-bmaisg.com::3eaf7392-01bc-457c-b253-a2d23db00d4b" providerId="AD" clId="Web-{296BDE7D-9BED-DFB3-8153-12D4568C0E71}" dt="2023-03-21T11:24:45.682" v="3764" actId="20577"/>
          <ac:spMkLst>
            <pc:docMk/>
            <pc:sldMk cId="2911383539" sldId="360"/>
            <ac:spMk id="14" creationId="{03E0AA81-19CB-B281-FD6D-E19F700E017F}"/>
          </ac:spMkLst>
        </pc:spChg>
        <pc:spChg chg="mod">
          <ac:chgData name="Marcus Maia | CBA B+G" userId="S::marcus.maia@cba-bmaisg.com::3eaf7392-01bc-457c-b253-a2d23db00d4b" providerId="AD" clId="Web-{296BDE7D-9BED-DFB3-8153-12D4568C0E71}" dt="2023-03-21T11:30:07.720" v="3793" actId="20577"/>
          <ac:spMkLst>
            <pc:docMk/>
            <pc:sldMk cId="2911383539" sldId="360"/>
            <ac:spMk id="15" creationId="{53011121-037D-88EB-7F93-AAE5FED55218}"/>
          </ac:spMkLst>
        </pc:spChg>
        <pc:spChg chg="del">
          <ac:chgData name="Marcus Maia | CBA B+G" userId="S::marcus.maia@cba-bmaisg.com::3eaf7392-01bc-457c-b253-a2d23db00d4b" providerId="AD" clId="Web-{296BDE7D-9BED-DFB3-8153-12D4568C0E71}" dt="2023-03-21T11:18:16.220" v="3301"/>
          <ac:spMkLst>
            <pc:docMk/>
            <pc:sldMk cId="2911383539" sldId="360"/>
            <ac:spMk id="19" creationId="{93A96B80-B103-5267-E021-626EFF9865A3}"/>
          </ac:spMkLst>
        </pc:spChg>
        <pc:picChg chg="add mod">
          <ac:chgData name="Marcus Maia | CBA B+G" userId="S::marcus.maia@cba-bmaisg.com::3eaf7392-01bc-457c-b253-a2d23db00d4b" providerId="AD" clId="Web-{296BDE7D-9BED-DFB3-8153-12D4568C0E71}" dt="2023-03-21T11:30:58.253" v="3811" actId="1076"/>
          <ac:picMkLst>
            <pc:docMk/>
            <pc:sldMk cId="2911383539" sldId="360"/>
            <ac:picMk id="17" creationId="{D1CABE34-5F72-A599-8D04-0194800EAD5A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30:56.065" v="3809"/>
          <ac:picMkLst>
            <pc:docMk/>
            <pc:sldMk cId="2911383539" sldId="360"/>
            <ac:picMk id="22" creationId="{8E3D0415-B8B3-3CAA-966E-585CDCBB1D8C}"/>
          </ac:picMkLst>
        </pc:picChg>
        <pc:picChg chg="del">
          <ac:chgData name="Marcus Maia | CBA B+G" userId="S::marcus.maia@cba-bmaisg.com::3eaf7392-01bc-457c-b253-a2d23db00d4b" providerId="AD" clId="Web-{296BDE7D-9BED-DFB3-8153-12D4568C0E71}" dt="2023-03-21T11:30:56.065" v="3808"/>
          <ac:picMkLst>
            <pc:docMk/>
            <pc:sldMk cId="2911383539" sldId="360"/>
            <ac:picMk id="24" creationId="{1440B43B-49E2-14A9-5C4D-06DBEE4C52B1}"/>
          </ac:picMkLst>
        </pc:picChg>
        <pc:picChg chg="ord">
          <ac:chgData name="Marcus Maia | CBA B+G" userId="S::marcus.maia@cba-bmaisg.com::3eaf7392-01bc-457c-b253-a2d23db00d4b" providerId="AD" clId="Web-{296BDE7D-9BED-DFB3-8153-12D4568C0E71}" dt="2023-03-21T11:18:22.033" v="3306"/>
          <ac:picMkLst>
            <pc:docMk/>
            <pc:sldMk cId="2911383539" sldId="360"/>
            <ac:picMk id="25" creationId="{571CC3F0-3942-EB17-EB6B-24E0E61412C1}"/>
          </ac:picMkLst>
        </pc:picChg>
        <pc:picChg chg="ord">
          <ac:chgData name="Marcus Maia | CBA B+G" userId="S::marcus.maia@cba-bmaisg.com::3eaf7392-01bc-457c-b253-a2d23db00d4b" providerId="AD" clId="Web-{296BDE7D-9BED-DFB3-8153-12D4568C0E71}" dt="2023-03-21T11:18:21.658" v="3303"/>
          <ac:picMkLst>
            <pc:docMk/>
            <pc:sldMk cId="2911383539" sldId="360"/>
            <ac:picMk id="26" creationId="{E6084FD5-A329-9EC0-01DC-4F60D681B2FE}"/>
          </ac:picMkLst>
        </pc:picChg>
      </pc:sldChg>
      <pc:sldChg chg="modSp add replId">
        <pc:chgData name="Marcus Maia | CBA B+G" userId="S::marcus.maia@cba-bmaisg.com::3eaf7392-01bc-457c-b253-a2d23db00d4b" providerId="AD" clId="Web-{296BDE7D-9BED-DFB3-8153-12D4568C0E71}" dt="2023-03-21T12:01:09.762" v="5074" actId="20577"/>
        <pc:sldMkLst>
          <pc:docMk/>
          <pc:sldMk cId="2484081041" sldId="361"/>
        </pc:sldMkLst>
        <pc:spChg chg="mod">
          <ac:chgData name="Marcus Maia | CBA B+G" userId="S::marcus.maia@cba-bmaisg.com::3eaf7392-01bc-457c-b253-a2d23db00d4b" providerId="AD" clId="Web-{296BDE7D-9BED-DFB3-8153-12D4568C0E71}" dt="2023-03-21T12:01:09.762" v="5074" actId="20577"/>
          <ac:spMkLst>
            <pc:docMk/>
            <pc:sldMk cId="2484081041" sldId="361"/>
            <ac:spMk id="715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296BDE7D-9BED-DFB3-8153-12D4568C0E71}" dt="2023-03-21T12:20:05.710" v="5742" actId="20577"/>
        <pc:sldMkLst>
          <pc:docMk/>
          <pc:sldMk cId="2511304577" sldId="362"/>
        </pc:sldMkLst>
        <pc:spChg chg="mod">
          <ac:chgData name="Marcus Maia | CBA B+G" userId="S::marcus.maia@cba-bmaisg.com::3eaf7392-01bc-457c-b253-a2d23db00d4b" providerId="AD" clId="Web-{296BDE7D-9BED-DFB3-8153-12D4568C0E71}" dt="2023-03-21T12:20:05.710" v="5742" actId="20577"/>
          <ac:spMkLst>
            <pc:docMk/>
            <pc:sldMk cId="2511304577" sldId="362"/>
            <ac:spMk id="734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296BDE7D-9BED-DFB3-8153-12D4568C0E71}" dt="2023-03-21T12:23:03.151" v="5821" actId="20577"/>
        <pc:sldMkLst>
          <pc:docMk/>
          <pc:sldMk cId="1720116720" sldId="363"/>
        </pc:sldMkLst>
        <pc:spChg chg="mod">
          <ac:chgData name="Marcus Maia | CBA B+G" userId="S::marcus.maia@cba-bmaisg.com::3eaf7392-01bc-457c-b253-a2d23db00d4b" providerId="AD" clId="Web-{296BDE7D-9BED-DFB3-8153-12D4568C0E71}" dt="2023-03-21T12:23:03.151" v="5821" actId="20577"/>
          <ac:spMkLst>
            <pc:docMk/>
            <pc:sldMk cId="1720116720" sldId="363"/>
            <ac:spMk id="734" creationId="{00000000-0000-0000-0000-000000000000}"/>
          </ac:spMkLst>
        </pc:spChg>
      </pc:sldChg>
      <pc:sldChg chg="add del replId">
        <pc:chgData name="Marcus Maia | CBA B+G" userId="S::marcus.maia@cba-bmaisg.com::3eaf7392-01bc-457c-b253-a2d23db00d4b" providerId="AD" clId="Web-{296BDE7D-9BED-DFB3-8153-12D4568C0E71}" dt="2023-03-21T12:21:32.446" v="5773"/>
        <pc:sldMkLst>
          <pc:docMk/>
          <pc:sldMk cId="380273340" sldId="364"/>
        </pc:sldMkLst>
      </pc:sldChg>
      <pc:sldChg chg="modSp add ord replId">
        <pc:chgData name="Marcus Maia | CBA B+G" userId="S::marcus.maia@cba-bmaisg.com::3eaf7392-01bc-457c-b253-a2d23db00d4b" providerId="AD" clId="Web-{296BDE7D-9BED-DFB3-8153-12D4568C0E71}" dt="2023-03-21T12:23:50.668" v="5825" actId="20577"/>
        <pc:sldMkLst>
          <pc:docMk/>
          <pc:sldMk cId="3577856275" sldId="364"/>
        </pc:sldMkLst>
        <pc:spChg chg="mod">
          <ac:chgData name="Marcus Maia | CBA B+G" userId="S::marcus.maia@cba-bmaisg.com::3eaf7392-01bc-457c-b253-a2d23db00d4b" providerId="AD" clId="Web-{296BDE7D-9BED-DFB3-8153-12D4568C0E71}" dt="2023-03-21T12:23:50.668" v="5825" actId="20577"/>
          <ac:spMkLst>
            <pc:docMk/>
            <pc:sldMk cId="3577856275" sldId="364"/>
            <ac:spMk id="734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296BDE7D-9BED-DFB3-8153-12D4568C0E71}" dt="2023-03-21T12:25:24.248" v="5868" actId="14100"/>
        <pc:sldMkLst>
          <pc:docMk/>
          <pc:sldMk cId="212767660" sldId="365"/>
        </pc:sldMkLst>
        <pc:spChg chg="mod">
          <ac:chgData name="Marcus Maia | CBA B+G" userId="S::marcus.maia@cba-bmaisg.com::3eaf7392-01bc-457c-b253-a2d23db00d4b" providerId="AD" clId="Web-{296BDE7D-9BED-DFB3-8153-12D4568C0E71}" dt="2023-03-21T12:25:24.248" v="5868" actId="14100"/>
          <ac:spMkLst>
            <pc:docMk/>
            <pc:sldMk cId="212767660" sldId="365"/>
            <ac:spMk id="734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296BDE7D-9BED-DFB3-8153-12D4568C0E71}" dt="2023-03-21T12:25:56.374" v="5879" actId="20577"/>
        <pc:sldMkLst>
          <pc:docMk/>
          <pc:sldMk cId="2553126738" sldId="366"/>
        </pc:sldMkLst>
        <pc:spChg chg="mod">
          <ac:chgData name="Marcus Maia | CBA B+G" userId="S::marcus.maia@cba-bmaisg.com::3eaf7392-01bc-457c-b253-a2d23db00d4b" providerId="AD" clId="Web-{296BDE7D-9BED-DFB3-8153-12D4568C0E71}" dt="2023-03-21T12:25:56.374" v="5879" actId="20577"/>
          <ac:spMkLst>
            <pc:docMk/>
            <pc:sldMk cId="2553126738" sldId="366"/>
            <ac:spMk id="734" creationId="{00000000-0000-0000-0000-000000000000}"/>
          </ac:spMkLst>
        </pc:spChg>
      </pc:sldChg>
      <pc:sldChg chg="modSp add ord replId">
        <pc:chgData name="Marcus Maia | CBA B+G" userId="S::marcus.maia@cba-bmaisg.com::3eaf7392-01bc-457c-b253-a2d23db00d4b" providerId="AD" clId="Web-{296BDE7D-9BED-DFB3-8153-12D4568C0E71}" dt="2023-03-21T12:32:20.867" v="5950" actId="20577"/>
        <pc:sldMkLst>
          <pc:docMk/>
          <pc:sldMk cId="3922000602" sldId="367"/>
        </pc:sldMkLst>
        <pc:spChg chg="mod">
          <ac:chgData name="Marcus Maia | CBA B+G" userId="S::marcus.maia@cba-bmaisg.com::3eaf7392-01bc-457c-b253-a2d23db00d4b" providerId="AD" clId="Web-{296BDE7D-9BED-DFB3-8153-12D4568C0E71}" dt="2023-03-21T12:32:20.867" v="5950" actId="20577"/>
          <ac:spMkLst>
            <pc:docMk/>
            <pc:sldMk cId="3922000602" sldId="367"/>
            <ac:spMk id="734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296BDE7D-9BED-DFB3-8153-12D4568C0E71}" dt="2023-03-21T12:32:32.227" v="5952" actId="20577"/>
        <pc:sldMkLst>
          <pc:docMk/>
          <pc:sldMk cId="1627628779" sldId="368"/>
        </pc:sldMkLst>
        <pc:spChg chg="mod">
          <ac:chgData name="Marcus Maia | CBA B+G" userId="S::marcus.maia@cba-bmaisg.com::3eaf7392-01bc-457c-b253-a2d23db00d4b" providerId="AD" clId="Web-{296BDE7D-9BED-DFB3-8153-12D4568C0E71}" dt="2023-03-21T12:32:32.227" v="5952" actId="20577"/>
          <ac:spMkLst>
            <pc:docMk/>
            <pc:sldMk cId="1627628779" sldId="368"/>
            <ac:spMk id="734" creationId="{00000000-0000-0000-0000-000000000000}"/>
          </ac:spMkLst>
        </pc:spChg>
      </pc:sldChg>
      <pc:sldChg chg="new del">
        <pc:chgData name="Marcus Maia | CBA B+G" userId="S::marcus.maia@cba-bmaisg.com::3eaf7392-01bc-457c-b253-a2d23db00d4b" providerId="AD" clId="Web-{296BDE7D-9BED-DFB3-8153-12D4568C0E71}" dt="2023-03-21T13:08:54.807" v="7445"/>
        <pc:sldMkLst>
          <pc:docMk/>
          <pc:sldMk cId="3087053588" sldId="369"/>
        </pc:sldMkLst>
      </pc:sldChg>
    </pc:docChg>
  </pc:docChgLst>
  <pc:docChgLst>
    <pc:chgData name="Eduardo Goulart | CBA B+G" userId="S::eduardo.goulart@cba-bmaisg.com::8c9075f2-cab7-4379-a1cf-aa5a23e852b3" providerId="AD" clId="Web-{A4B1DDD0-FD2A-FA1D-E22F-9B038CED490A}"/>
    <pc:docChg chg="">
      <pc:chgData name="Eduardo Goulart | CBA B+G" userId="S::eduardo.goulart@cba-bmaisg.com::8c9075f2-cab7-4379-a1cf-aa5a23e852b3" providerId="AD" clId="Web-{A4B1DDD0-FD2A-FA1D-E22F-9B038CED490A}" dt="2023-03-21T00:42:16.934" v="1"/>
      <pc:docMkLst>
        <pc:docMk/>
      </pc:docMkLst>
      <pc:sldChg chg="addCm">
        <pc:chgData name="Eduardo Goulart | CBA B+G" userId="S::eduardo.goulart@cba-bmaisg.com::8c9075f2-cab7-4379-a1cf-aa5a23e852b3" providerId="AD" clId="Web-{A4B1DDD0-FD2A-FA1D-E22F-9B038CED490A}" dt="2023-03-21T00:42:05.152" v="0"/>
        <pc:sldMkLst>
          <pc:docMk/>
          <pc:sldMk cId="3792704324" sldId="2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A4B1DDD0-FD2A-FA1D-E22F-9B038CED490A}" dt="2023-03-21T00:42:05.152" v="0"/>
              <pc2:cmMkLst xmlns:pc2="http://schemas.microsoft.com/office/powerpoint/2019/9/main/command">
                <pc:docMk/>
                <pc:sldMk cId="3792704324" sldId="298"/>
                <pc2:cmMk id="{5A133F63-4F28-43F6-976C-4DF56814919E}"/>
              </pc2:cmMkLst>
            </pc226:cmChg>
          </p:ext>
        </pc:extLst>
      </pc:sldChg>
      <pc:sldChg chg="addCm">
        <pc:chgData name="Eduardo Goulart | CBA B+G" userId="S::eduardo.goulart@cba-bmaisg.com::8c9075f2-cab7-4379-a1cf-aa5a23e852b3" providerId="AD" clId="Web-{A4B1DDD0-FD2A-FA1D-E22F-9B038CED490A}" dt="2023-03-21T00:42:16.934" v="1"/>
        <pc:sldMkLst>
          <pc:docMk/>
          <pc:sldMk cId="3202102085" sldId="30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S::eduardo.goulart@cba-bmaisg.com::8c9075f2-cab7-4379-a1cf-aa5a23e852b3" providerId="AD" clId="Web-{A4B1DDD0-FD2A-FA1D-E22F-9B038CED490A}" dt="2023-03-21T00:42:16.934" v="1"/>
              <pc2:cmMkLst xmlns:pc2="http://schemas.microsoft.com/office/powerpoint/2019/9/main/command">
                <pc:docMk/>
                <pc:sldMk cId="3202102085" sldId="303"/>
                <pc2:cmMk id="{E502E412-4000-4D3A-A70C-FB52819C64EA}"/>
              </pc2:cmMkLst>
            </pc226:cmChg>
          </p:ext>
        </pc:extLst>
      </pc:sldChg>
    </pc:docChg>
  </pc:docChgLst>
  <pc:docChgLst>
    <pc:chgData name="Eduardo Goulart | CBA B+G" userId="S::eduardo.goulart@cba-bmaisg.com::8c9075f2-cab7-4379-a1cf-aa5a23e852b3" providerId="AD" clId="Web-{5B63D647-5BBC-0D64-5CE8-77CD9765957F}"/>
    <pc:docChg chg="addSld modSld">
      <pc:chgData name="Eduardo Goulart | CBA B+G" userId="S::eduardo.goulart@cba-bmaisg.com::8c9075f2-cab7-4379-a1cf-aa5a23e852b3" providerId="AD" clId="Web-{5B63D647-5BBC-0D64-5CE8-77CD9765957F}" dt="2023-04-06T17:11:28.108" v="8"/>
      <pc:docMkLst>
        <pc:docMk/>
      </pc:docMkLst>
      <pc:sldChg chg="mod modShow">
        <pc:chgData name="Eduardo Goulart | CBA B+G" userId="S::eduardo.goulart@cba-bmaisg.com::8c9075f2-cab7-4379-a1cf-aa5a23e852b3" providerId="AD" clId="Web-{5B63D647-5BBC-0D64-5CE8-77CD9765957F}" dt="2023-04-06T17:11:22.967" v="7"/>
        <pc:sldMkLst>
          <pc:docMk/>
          <pc:sldMk cId="3202102085" sldId="303"/>
        </pc:sldMkLst>
      </pc:sldChg>
      <pc:sldChg chg="mod modShow">
        <pc:chgData name="Eduardo Goulart | CBA B+G" userId="S::eduardo.goulart@cba-bmaisg.com::8c9075f2-cab7-4379-a1cf-aa5a23e852b3" providerId="AD" clId="Web-{5B63D647-5BBC-0D64-5CE8-77CD9765957F}" dt="2023-04-06T17:10:26.013" v="6"/>
        <pc:sldMkLst>
          <pc:docMk/>
          <pc:sldMk cId="1651960470" sldId="304"/>
        </pc:sldMkLst>
      </pc:sldChg>
      <pc:sldChg chg="mod modShow">
        <pc:chgData name="Eduardo Goulart | CBA B+G" userId="S::eduardo.goulart@cba-bmaisg.com::8c9075f2-cab7-4379-a1cf-aa5a23e852b3" providerId="AD" clId="Web-{5B63D647-5BBC-0D64-5CE8-77CD9765957F}" dt="2023-04-06T16:55:05.757" v="4"/>
        <pc:sldMkLst>
          <pc:docMk/>
          <pc:sldMk cId="1449536069" sldId="308"/>
        </pc:sldMkLst>
      </pc:sldChg>
      <pc:sldChg chg="mod modShow">
        <pc:chgData name="Eduardo Goulart | CBA B+G" userId="S::eduardo.goulart@cba-bmaisg.com::8c9075f2-cab7-4379-a1cf-aa5a23e852b3" providerId="AD" clId="Web-{5B63D647-5BBC-0D64-5CE8-77CD9765957F}" dt="2023-04-06T16:55:05.632" v="3"/>
        <pc:sldMkLst>
          <pc:docMk/>
          <pc:sldMk cId="3619089769" sldId="309"/>
        </pc:sldMkLst>
      </pc:sldChg>
      <pc:sldChg chg="add replId">
        <pc:chgData name="Eduardo Goulart | CBA B+G" userId="S::eduardo.goulart@cba-bmaisg.com::8c9075f2-cab7-4379-a1cf-aa5a23e852b3" providerId="AD" clId="Web-{5B63D647-5BBC-0D64-5CE8-77CD9765957F}" dt="2023-04-06T16:52:40.285" v="0"/>
        <pc:sldMkLst>
          <pc:docMk/>
          <pc:sldMk cId="678172893" sldId="373"/>
        </pc:sldMkLst>
      </pc:sldChg>
      <pc:sldChg chg="add replId">
        <pc:chgData name="Eduardo Goulart | CBA B+G" userId="S::eduardo.goulart@cba-bmaisg.com::8c9075f2-cab7-4379-a1cf-aa5a23e852b3" providerId="AD" clId="Web-{5B63D647-5BBC-0D64-5CE8-77CD9765957F}" dt="2023-04-06T16:54:54.600" v="1"/>
        <pc:sldMkLst>
          <pc:docMk/>
          <pc:sldMk cId="1100061034" sldId="374"/>
        </pc:sldMkLst>
      </pc:sldChg>
      <pc:sldChg chg="add replId">
        <pc:chgData name="Eduardo Goulart | CBA B+G" userId="S::eduardo.goulart@cba-bmaisg.com::8c9075f2-cab7-4379-a1cf-aa5a23e852b3" providerId="AD" clId="Web-{5B63D647-5BBC-0D64-5CE8-77CD9765957F}" dt="2023-04-06T16:54:58.147" v="2"/>
        <pc:sldMkLst>
          <pc:docMk/>
          <pc:sldMk cId="3321239404" sldId="375"/>
        </pc:sldMkLst>
      </pc:sldChg>
      <pc:sldChg chg="add replId">
        <pc:chgData name="Eduardo Goulart | CBA B+G" userId="S::eduardo.goulart@cba-bmaisg.com::8c9075f2-cab7-4379-a1cf-aa5a23e852b3" providerId="AD" clId="Web-{5B63D647-5BBC-0D64-5CE8-77CD9765957F}" dt="2023-04-06T17:10:23.138" v="5"/>
        <pc:sldMkLst>
          <pc:docMk/>
          <pc:sldMk cId="3080335151" sldId="376"/>
        </pc:sldMkLst>
      </pc:sldChg>
      <pc:sldChg chg="mod modShow">
        <pc:chgData name="Eduardo Goulart | CBA B+G" userId="S::eduardo.goulart@cba-bmaisg.com::8c9075f2-cab7-4379-a1cf-aa5a23e852b3" providerId="AD" clId="Web-{5B63D647-5BBC-0D64-5CE8-77CD9765957F}" dt="2023-04-06T17:11:28.108" v="8"/>
        <pc:sldMkLst>
          <pc:docMk/>
          <pc:sldMk cId="220826672" sldId="377"/>
        </pc:sldMkLst>
      </pc:sldChg>
    </pc:docChg>
  </pc:docChgLst>
  <pc:docChgLst>
    <pc:chgData name="Eduardo Goulart | CBA B+G" userId="S::eduardo.goulart@cba-bmaisg.com::8c9075f2-cab7-4379-a1cf-aa5a23e852b3" providerId="AD" clId="Web-{4E252355-4218-ED5C-4DA3-C05053B1C8AA}"/>
    <pc:docChg chg="delSld modSld">
      <pc:chgData name="Eduardo Goulart | CBA B+G" userId="S::eduardo.goulart@cba-bmaisg.com::8c9075f2-cab7-4379-a1cf-aa5a23e852b3" providerId="AD" clId="Web-{4E252355-4218-ED5C-4DA3-C05053B1C8AA}" dt="2023-03-20T19:05:42.553" v="892"/>
      <pc:docMkLst>
        <pc:docMk/>
      </pc:docMkLst>
      <pc:sldChg chg="del">
        <pc:chgData name="Eduardo Goulart | CBA B+G" userId="S::eduardo.goulart@cba-bmaisg.com::8c9075f2-cab7-4379-a1cf-aa5a23e852b3" providerId="AD" clId="Web-{4E252355-4218-ED5C-4DA3-C05053B1C8AA}" dt="2023-03-20T19:05:42.553" v="891"/>
        <pc:sldMkLst>
          <pc:docMk/>
          <pc:sldMk cId="494417670" sldId="294"/>
        </pc:sldMkLst>
      </pc:sldChg>
      <pc:sldChg chg="del">
        <pc:chgData name="Eduardo Goulart | CBA B+G" userId="S::eduardo.goulart@cba-bmaisg.com::8c9075f2-cab7-4379-a1cf-aa5a23e852b3" providerId="AD" clId="Web-{4E252355-4218-ED5C-4DA3-C05053B1C8AA}" dt="2023-03-20T19:05:42.553" v="892"/>
        <pc:sldMkLst>
          <pc:docMk/>
          <pc:sldMk cId="3457297815" sldId="295"/>
        </pc:sldMkLst>
      </pc:sldChg>
      <pc:sldChg chg="del">
        <pc:chgData name="Eduardo Goulart | CBA B+G" userId="S::eduardo.goulart@cba-bmaisg.com::8c9075f2-cab7-4379-a1cf-aa5a23e852b3" providerId="AD" clId="Web-{4E252355-4218-ED5C-4DA3-C05053B1C8AA}" dt="2023-03-20T19:05:38.256" v="890"/>
        <pc:sldMkLst>
          <pc:docMk/>
          <pc:sldMk cId="801530970" sldId="297"/>
        </pc:sldMkLst>
      </pc:sldChg>
      <pc:sldChg chg="modSp">
        <pc:chgData name="Eduardo Goulart | CBA B+G" userId="S::eduardo.goulart@cba-bmaisg.com::8c9075f2-cab7-4379-a1cf-aa5a23e852b3" providerId="AD" clId="Web-{4E252355-4218-ED5C-4DA3-C05053B1C8AA}" dt="2023-03-20T19:05:36.318" v="889" actId="20577"/>
        <pc:sldMkLst>
          <pc:docMk/>
          <pc:sldMk cId="3792704324" sldId="298"/>
        </pc:sldMkLst>
        <pc:spChg chg="mod">
          <ac:chgData name="Eduardo Goulart | CBA B+G" userId="S::eduardo.goulart@cba-bmaisg.com::8c9075f2-cab7-4379-a1cf-aa5a23e852b3" providerId="AD" clId="Web-{4E252355-4218-ED5C-4DA3-C05053B1C8AA}" dt="2023-03-20T19:05:36.318" v="889" actId="20577"/>
          <ac:spMkLst>
            <pc:docMk/>
            <pc:sldMk cId="3792704324" sldId="298"/>
            <ac:spMk id="2" creationId="{7687EA08-B005-6302-F503-09A2FA1B3D8A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3:45.049" v="694" actId="20577"/>
          <ac:spMkLst>
            <pc:docMk/>
            <pc:sldMk cId="3792704324" sldId="298"/>
            <ac:spMk id="1668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5:32.084" v="885" actId="20577"/>
          <ac:spMkLst>
            <pc:docMk/>
            <pc:sldMk cId="3792704324" sldId="298"/>
            <ac:spMk id="1669" creationId="{00000000-0000-0000-0000-000000000000}"/>
          </ac:spMkLst>
        </pc:spChg>
      </pc:sldChg>
      <pc:sldChg chg="modSp">
        <pc:chgData name="Eduardo Goulart | CBA B+G" userId="S::eduardo.goulart@cba-bmaisg.com::8c9075f2-cab7-4379-a1cf-aa5a23e852b3" providerId="AD" clId="Web-{4E252355-4218-ED5C-4DA3-C05053B1C8AA}" dt="2023-03-20T19:02:07.687" v="518" actId="20577"/>
        <pc:sldMkLst>
          <pc:docMk/>
          <pc:sldMk cId="1038944852" sldId="300"/>
        </pc:sldMkLst>
        <pc:spChg chg="mod">
          <ac:chgData name="Eduardo Goulart | CBA B+G" userId="S::eduardo.goulart@cba-bmaisg.com::8c9075f2-cab7-4379-a1cf-aa5a23e852b3" providerId="AD" clId="Web-{4E252355-4218-ED5C-4DA3-C05053B1C8AA}" dt="2023-03-20T19:00:38.200" v="372" actId="20577"/>
          <ac:spMkLst>
            <pc:docMk/>
            <pc:sldMk cId="1038944852" sldId="300"/>
            <ac:spMk id="1581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0:57.435" v="431" actId="20577"/>
          <ac:spMkLst>
            <pc:docMk/>
            <pc:sldMk cId="1038944852" sldId="300"/>
            <ac:spMk id="1583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1:12.248" v="449" actId="20577"/>
          <ac:spMkLst>
            <pc:docMk/>
            <pc:sldMk cId="1038944852" sldId="300"/>
            <ac:spMk id="1585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1:50.155" v="508" actId="20577"/>
          <ac:spMkLst>
            <pc:docMk/>
            <pc:sldMk cId="1038944852" sldId="300"/>
            <ac:spMk id="1587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1:58.124" v="511" actId="20577"/>
          <ac:spMkLst>
            <pc:docMk/>
            <pc:sldMk cId="1038944852" sldId="300"/>
            <ac:spMk id="1589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2:07.687" v="518" actId="20577"/>
          <ac:spMkLst>
            <pc:docMk/>
            <pc:sldMk cId="1038944852" sldId="300"/>
            <ac:spMk id="1590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2:00.749" v="514" actId="20577"/>
          <ac:spMkLst>
            <pc:docMk/>
            <pc:sldMk cId="1038944852" sldId="300"/>
            <ac:spMk id="1591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2:05.343" v="517" actId="20577"/>
          <ac:spMkLst>
            <pc:docMk/>
            <pc:sldMk cId="1038944852" sldId="300"/>
            <ac:spMk id="1592" creationId="{00000000-0000-0000-0000-000000000000}"/>
          </ac:spMkLst>
        </pc:spChg>
      </pc:sldChg>
      <pc:sldChg chg="del">
        <pc:chgData name="Eduardo Goulart | CBA B+G" userId="S::eduardo.goulart@cba-bmaisg.com::8c9075f2-cab7-4379-a1cf-aa5a23e852b3" providerId="AD" clId="Web-{4E252355-4218-ED5C-4DA3-C05053B1C8AA}" dt="2023-03-20T18:50:56.807" v="40"/>
        <pc:sldMkLst>
          <pc:docMk/>
          <pc:sldMk cId="2400577385" sldId="302"/>
        </pc:sldMkLst>
      </pc:sldChg>
      <pc:sldChg chg="addSp delSp modSp addAnim delAnim">
        <pc:chgData name="Eduardo Goulart | CBA B+G" userId="S::eduardo.goulart@cba-bmaisg.com::8c9075f2-cab7-4379-a1cf-aa5a23e852b3" providerId="AD" clId="Web-{4E252355-4218-ED5C-4DA3-C05053B1C8AA}" dt="2023-03-20T18:58:14.039" v="275" actId="20577"/>
        <pc:sldMkLst>
          <pc:docMk/>
          <pc:sldMk cId="3202102085" sldId="303"/>
        </pc:sldMkLst>
        <pc:spChg chg="del">
          <ac:chgData name="Eduardo Goulart | CBA B+G" userId="S::eduardo.goulart@cba-bmaisg.com::8c9075f2-cab7-4379-a1cf-aa5a23e852b3" providerId="AD" clId="Web-{4E252355-4218-ED5C-4DA3-C05053B1C8AA}" dt="2023-03-20T18:50:53.073" v="20"/>
          <ac:spMkLst>
            <pc:docMk/>
            <pc:sldMk cId="3202102085" sldId="303"/>
            <ac:spMk id="2" creationId="{1B47A27D-4B6E-C6D1-CC0C-FB22713E53DF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9"/>
          <ac:spMkLst>
            <pc:docMk/>
            <pc:sldMk cId="3202102085" sldId="303"/>
            <ac:spMk id="3" creationId="{9D53F0A1-AEBA-46FB-9925-B339A91927E6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8"/>
          <ac:spMkLst>
            <pc:docMk/>
            <pc:sldMk cId="3202102085" sldId="303"/>
            <ac:spMk id="4" creationId="{B3188FD7-F3C9-28F3-E6BD-670DF1ED0C2A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7"/>
          <ac:spMkLst>
            <pc:docMk/>
            <pc:sldMk cId="3202102085" sldId="303"/>
            <ac:spMk id="5" creationId="{62219C29-A764-61FF-E8E5-A901304469B6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6"/>
          <ac:spMkLst>
            <pc:docMk/>
            <pc:sldMk cId="3202102085" sldId="303"/>
            <ac:spMk id="6" creationId="{7F0E5F67-A07D-370B-8D38-4FFED974F30F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5"/>
          <ac:spMkLst>
            <pc:docMk/>
            <pc:sldMk cId="3202102085" sldId="303"/>
            <ac:spMk id="7" creationId="{E98057E4-6B44-14C9-3353-00EE5E014C08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4"/>
          <ac:spMkLst>
            <pc:docMk/>
            <pc:sldMk cId="3202102085" sldId="303"/>
            <ac:spMk id="8" creationId="{6DAE3766-5F3E-4878-626D-0B4D51A63B25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73" v="13"/>
          <ac:spMkLst>
            <pc:docMk/>
            <pc:sldMk cId="3202102085" sldId="303"/>
            <ac:spMk id="9" creationId="{8FE2F7D7-A40A-89D7-E269-CF8878571547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12"/>
          <ac:spMkLst>
            <pc:docMk/>
            <pc:sldMk cId="3202102085" sldId="303"/>
            <ac:spMk id="10" creationId="{331A4067-A7E5-5A47-6A05-D63640326035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11"/>
          <ac:spMkLst>
            <pc:docMk/>
            <pc:sldMk cId="3202102085" sldId="303"/>
            <ac:spMk id="11" creationId="{B7A5F261-77B0-AF8C-6600-56BA22064749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10"/>
          <ac:spMkLst>
            <pc:docMk/>
            <pc:sldMk cId="3202102085" sldId="303"/>
            <ac:spMk id="12" creationId="{BDE028CD-CC39-D62C-4B31-46DB19A6F055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9"/>
          <ac:spMkLst>
            <pc:docMk/>
            <pc:sldMk cId="3202102085" sldId="303"/>
            <ac:spMk id="13" creationId="{9E2ACA9B-29ED-41D0-16ED-0B7BDB21630B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8"/>
          <ac:spMkLst>
            <pc:docMk/>
            <pc:sldMk cId="3202102085" sldId="303"/>
            <ac:spMk id="14" creationId="{A51B6305-3559-F75C-1F23-E179849EC6DD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7"/>
          <ac:spMkLst>
            <pc:docMk/>
            <pc:sldMk cId="3202102085" sldId="303"/>
            <ac:spMk id="15" creationId="{7008BDB4-D62C-D5F6-7DF5-3FA995B2E525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6"/>
          <ac:spMkLst>
            <pc:docMk/>
            <pc:sldMk cId="3202102085" sldId="303"/>
            <ac:spMk id="16" creationId="{C2657243-DED0-4DCD-6475-E77306947074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5"/>
          <ac:spMkLst>
            <pc:docMk/>
            <pc:sldMk cId="3202102085" sldId="303"/>
            <ac:spMk id="17" creationId="{8B98B98C-A77D-C631-D209-2E2ACA5785C1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4"/>
          <ac:spMkLst>
            <pc:docMk/>
            <pc:sldMk cId="3202102085" sldId="303"/>
            <ac:spMk id="18" creationId="{8DD3A73D-E483-73FF-E8E8-E0F3C70D0B59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3"/>
          <ac:spMkLst>
            <pc:docMk/>
            <pc:sldMk cId="3202102085" sldId="303"/>
            <ac:spMk id="19" creationId="{E20762B3-9FD0-6F38-1B9D-0D130A6896AC}"/>
          </ac:spMkLst>
        </pc:spChg>
        <pc:spChg chg="del">
          <ac:chgData name="Eduardo Goulart | CBA B+G" userId="S::eduardo.goulart@cba-bmaisg.com::8c9075f2-cab7-4379-a1cf-aa5a23e852b3" providerId="AD" clId="Web-{4E252355-4218-ED5C-4DA3-C05053B1C8AA}" dt="2023-03-20T18:50:53.057" v="2"/>
          <ac:spMkLst>
            <pc:docMk/>
            <pc:sldMk cId="3202102085" sldId="303"/>
            <ac:spMk id="20" creationId="{3332E62B-EA45-AFEC-FDEA-13F0117FA502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495" v="21"/>
          <ac:spMkLst>
            <pc:docMk/>
            <pc:sldMk cId="3202102085" sldId="303"/>
            <ac:spMk id="25" creationId="{C778DD6F-707E-F689-2E76-EA4270E9DB58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10" v="22"/>
          <ac:spMkLst>
            <pc:docMk/>
            <pc:sldMk cId="3202102085" sldId="303"/>
            <ac:spMk id="27" creationId="{59D1B522-EB13-0FF3-5C36-178A0A4077E4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26" v="23"/>
          <ac:spMkLst>
            <pc:docMk/>
            <pc:sldMk cId="3202102085" sldId="303"/>
            <ac:spMk id="29" creationId="{F94AE9CE-A129-E075-DBB0-36270FEEC132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42" v="24"/>
          <ac:spMkLst>
            <pc:docMk/>
            <pc:sldMk cId="3202102085" sldId="303"/>
            <ac:spMk id="31" creationId="{E0733312-2AA6-BA13-B7BA-C5D40B4247D1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57" v="25"/>
          <ac:spMkLst>
            <pc:docMk/>
            <pc:sldMk cId="3202102085" sldId="303"/>
            <ac:spMk id="33" creationId="{6134379C-57D5-1A8D-5CD5-FD1DB29116C4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73" v="26"/>
          <ac:spMkLst>
            <pc:docMk/>
            <pc:sldMk cId="3202102085" sldId="303"/>
            <ac:spMk id="35" creationId="{B569DFC6-3646-75FA-394C-82392BB5C7D6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88" v="27"/>
          <ac:spMkLst>
            <pc:docMk/>
            <pc:sldMk cId="3202102085" sldId="303"/>
            <ac:spMk id="37" creationId="{F33AE201-FDE7-DF03-1FCD-BD4EE3392B54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588" v="28"/>
          <ac:spMkLst>
            <pc:docMk/>
            <pc:sldMk cId="3202102085" sldId="303"/>
            <ac:spMk id="39" creationId="{FA67466B-CD21-9376-8C2B-A28422A7C791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04" v="29"/>
          <ac:spMkLst>
            <pc:docMk/>
            <pc:sldMk cId="3202102085" sldId="303"/>
            <ac:spMk id="41" creationId="{5EC9944E-FBE8-62D5-FECE-A0043D64F8EF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20" v="30"/>
          <ac:spMkLst>
            <pc:docMk/>
            <pc:sldMk cId="3202102085" sldId="303"/>
            <ac:spMk id="43" creationId="{5B858A85-124C-7181-D5C2-F238C3240AA1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35" v="31"/>
          <ac:spMkLst>
            <pc:docMk/>
            <pc:sldMk cId="3202102085" sldId="303"/>
            <ac:spMk id="45" creationId="{1338563B-5D49-EE3B-FC29-008F207424A9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51" v="32"/>
          <ac:spMkLst>
            <pc:docMk/>
            <pc:sldMk cId="3202102085" sldId="303"/>
            <ac:spMk id="47" creationId="{CDF60541-459D-3256-21FE-AF9AAD65FA34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67" v="33"/>
          <ac:spMkLst>
            <pc:docMk/>
            <pc:sldMk cId="3202102085" sldId="303"/>
            <ac:spMk id="49" creationId="{059CCC62-E484-86E4-C04B-8AD5551791EE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82" v="34"/>
          <ac:spMkLst>
            <pc:docMk/>
            <pc:sldMk cId="3202102085" sldId="303"/>
            <ac:spMk id="51" creationId="{11DF2B26-FFE9-AC4C-6908-F0DA81A3E8D5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698" v="35"/>
          <ac:spMkLst>
            <pc:docMk/>
            <pc:sldMk cId="3202102085" sldId="303"/>
            <ac:spMk id="53" creationId="{E660E219-F023-0C54-82BD-45535C10F0AE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713" v="36"/>
          <ac:spMkLst>
            <pc:docMk/>
            <pc:sldMk cId="3202102085" sldId="303"/>
            <ac:spMk id="55" creationId="{CC4606AD-EC03-BBC3-1C5D-B958CE0AB59A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729" v="37"/>
          <ac:spMkLst>
            <pc:docMk/>
            <pc:sldMk cId="3202102085" sldId="303"/>
            <ac:spMk id="57" creationId="{947948D1-CA5D-0791-2B6A-3FCBD7C218F2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745" v="38"/>
          <ac:spMkLst>
            <pc:docMk/>
            <pc:sldMk cId="3202102085" sldId="303"/>
            <ac:spMk id="59" creationId="{8C54C54E-F6C9-8A09-23E7-E7547933A1BA}"/>
          </ac:spMkLst>
        </pc:spChg>
        <pc:spChg chg="add">
          <ac:chgData name="Eduardo Goulart | CBA B+G" userId="S::eduardo.goulart@cba-bmaisg.com::8c9075f2-cab7-4379-a1cf-aa5a23e852b3" providerId="AD" clId="Web-{4E252355-4218-ED5C-4DA3-C05053B1C8AA}" dt="2023-03-20T18:50:53.760" v="39"/>
          <ac:spMkLst>
            <pc:docMk/>
            <pc:sldMk cId="3202102085" sldId="303"/>
            <ac:spMk id="61" creationId="{AEB0EDF8-40DF-9AAE-3907-00C74A808182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7:53.773" v="261" actId="20577"/>
          <ac:spMkLst>
            <pc:docMk/>
            <pc:sldMk cId="3202102085" sldId="303"/>
            <ac:spMk id="1364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8:05.445" v="269" actId="20577"/>
          <ac:spMkLst>
            <pc:docMk/>
            <pc:sldMk cId="3202102085" sldId="303"/>
            <ac:spMk id="1366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8:10.227" v="271" actId="20577"/>
          <ac:spMkLst>
            <pc:docMk/>
            <pc:sldMk cId="3202102085" sldId="303"/>
            <ac:spMk id="1368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8:14.039" v="275" actId="20577"/>
          <ac:spMkLst>
            <pc:docMk/>
            <pc:sldMk cId="3202102085" sldId="303"/>
            <ac:spMk id="1370" creationId="{00000000-0000-0000-0000-000000000000}"/>
          </ac:spMkLst>
        </pc:spChg>
        <pc:cxnChg chg="del mod">
          <ac:chgData name="Eduardo Goulart | CBA B+G" userId="S::eduardo.goulart@cba-bmaisg.com::8c9075f2-cab7-4379-a1cf-aa5a23e852b3" providerId="AD" clId="Web-{4E252355-4218-ED5C-4DA3-C05053B1C8AA}" dt="2023-03-20T18:50:53.057" v="1"/>
          <ac:cxnSpMkLst>
            <pc:docMk/>
            <pc:sldMk cId="3202102085" sldId="303"/>
            <ac:cxnSpMk id="21" creationId="{3EA61A96-C32C-602B-F2A6-7678437928BF}"/>
          </ac:cxnSpMkLst>
        </pc:cxnChg>
        <pc:cxnChg chg="del mod">
          <ac:chgData name="Eduardo Goulart | CBA B+G" userId="S::eduardo.goulart@cba-bmaisg.com::8c9075f2-cab7-4379-a1cf-aa5a23e852b3" providerId="AD" clId="Web-{4E252355-4218-ED5C-4DA3-C05053B1C8AA}" dt="2023-03-20T18:50:53.057" v="0"/>
          <ac:cxnSpMkLst>
            <pc:docMk/>
            <pc:sldMk cId="3202102085" sldId="303"/>
            <ac:cxnSpMk id="22" creationId="{8EE47A98-CC54-DAC5-210D-16785DDB00F9}"/>
          </ac:cxnSpMkLst>
        </pc:cxnChg>
      </pc:sldChg>
      <pc:sldChg chg="modSp">
        <pc:chgData name="Eduardo Goulart | CBA B+G" userId="S::eduardo.goulart@cba-bmaisg.com::8c9075f2-cab7-4379-a1cf-aa5a23e852b3" providerId="AD" clId="Web-{4E252355-4218-ED5C-4DA3-C05053B1C8AA}" dt="2023-03-20T18:57:05.678" v="245" actId="20577"/>
        <pc:sldMkLst>
          <pc:docMk/>
          <pc:sldMk cId="1651960470" sldId="304"/>
        </pc:sldMkLst>
        <pc:spChg chg="mod">
          <ac:chgData name="Eduardo Goulart | CBA B+G" userId="S::eduardo.goulart@cba-bmaisg.com::8c9075f2-cab7-4379-a1cf-aa5a23e852b3" providerId="AD" clId="Web-{4E252355-4218-ED5C-4DA3-C05053B1C8AA}" dt="2023-03-20T18:54:18.845" v="53" actId="20577"/>
          <ac:spMkLst>
            <pc:docMk/>
            <pc:sldMk cId="1651960470" sldId="304"/>
            <ac:spMk id="1321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6:47.787" v="200"/>
          <ac:spMkLst>
            <pc:docMk/>
            <pc:sldMk cId="1651960470" sldId="304"/>
            <ac:spMk id="1323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6:28.067" v="168" actId="20577"/>
          <ac:spMkLst>
            <pc:docMk/>
            <pc:sldMk cId="1651960470" sldId="304"/>
            <ac:spMk id="1325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8:57:05.678" v="245" actId="20577"/>
          <ac:spMkLst>
            <pc:docMk/>
            <pc:sldMk cId="1651960470" sldId="304"/>
            <ac:spMk id="1327" creationId="{00000000-0000-0000-0000-000000000000}"/>
          </ac:spMkLst>
        </pc:spChg>
      </pc:sldChg>
      <pc:sldChg chg="modSp">
        <pc:chgData name="Eduardo Goulart | CBA B+G" userId="S::eduardo.goulart@cba-bmaisg.com::8c9075f2-cab7-4379-a1cf-aa5a23e852b3" providerId="AD" clId="Web-{4E252355-4218-ED5C-4DA3-C05053B1C8AA}" dt="2023-03-20T19:00:12.465" v="327" actId="20577"/>
        <pc:sldMkLst>
          <pc:docMk/>
          <pc:sldMk cId="2315488965" sldId="305"/>
        </pc:sldMkLst>
        <pc:spChg chg="mod">
          <ac:chgData name="Eduardo Goulart | CBA B+G" userId="S::eduardo.goulart@cba-bmaisg.com::8c9075f2-cab7-4379-a1cf-aa5a23e852b3" providerId="AD" clId="Web-{4E252355-4218-ED5C-4DA3-C05053B1C8AA}" dt="2023-03-20T18:59:07.822" v="306" actId="20577"/>
          <ac:spMkLst>
            <pc:docMk/>
            <pc:sldMk cId="2315488965" sldId="305"/>
            <ac:spMk id="1313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4E252355-4218-ED5C-4DA3-C05053B1C8AA}" dt="2023-03-20T19:00:12.465" v="327" actId="20577"/>
          <ac:spMkLst>
            <pc:docMk/>
            <pc:sldMk cId="2315488965" sldId="305"/>
            <ac:spMk id="1314" creationId="{00000000-0000-0000-0000-000000000000}"/>
          </ac:spMkLst>
        </pc:spChg>
      </pc:sldChg>
      <pc:sldChg chg="modSp">
        <pc:chgData name="Eduardo Goulart | CBA B+G" userId="S::eduardo.goulart@cba-bmaisg.com::8c9075f2-cab7-4379-a1cf-aa5a23e852b3" providerId="AD" clId="Web-{4E252355-4218-ED5C-4DA3-C05053B1C8AA}" dt="2023-03-20T18:59:01.150" v="304" actId="20577"/>
        <pc:sldMkLst>
          <pc:docMk/>
          <pc:sldMk cId="3436716902" sldId="306"/>
        </pc:sldMkLst>
        <pc:spChg chg="mod">
          <ac:chgData name="Eduardo Goulart | CBA B+G" userId="S::eduardo.goulart@cba-bmaisg.com::8c9075f2-cab7-4379-a1cf-aa5a23e852b3" providerId="AD" clId="Web-{4E252355-4218-ED5C-4DA3-C05053B1C8AA}" dt="2023-03-20T18:59:01.150" v="304" actId="20577"/>
          <ac:spMkLst>
            <pc:docMk/>
            <pc:sldMk cId="3436716902" sldId="306"/>
            <ac:spMk id="1308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55E6F394-9CA0-B3DC-8009-98E24E7943DB}"/>
    <pc:docChg chg="addSld delSld modSld">
      <pc:chgData name="Marcus Maia | CBA B+G" userId="S::marcus.maia@cba-bmaisg.com::3eaf7392-01bc-457c-b253-a2d23db00d4b" providerId="AD" clId="Web-{55E6F394-9CA0-B3DC-8009-98E24E7943DB}" dt="2023-04-11T21:17:58.953" v="293" actId="20577"/>
      <pc:docMkLst>
        <pc:docMk/>
      </pc:docMkLst>
      <pc:sldChg chg="modSp">
        <pc:chgData name="Marcus Maia | CBA B+G" userId="S::marcus.maia@cba-bmaisg.com::3eaf7392-01bc-457c-b253-a2d23db00d4b" providerId="AD" clId="Web-{55E6F394-9CA0-B3DC-8009-98E24E7943DB}" dt="2023-04-10T17:28:13.247" v="9" actId="20577"/>
        <pc:sldMkLst>
          <pc:docMk/>
          <pc:sldMk cId="2193673174" sldId="370"/>
        </pc:sldMkLst>
        <pc:spChg chg="mod">
          <ac:chgData name="Marcus Maia | CBA B+G" userId="S::marcus.maia@cba-bmaisg.com::3eaf7392-01bc-457c-b253-a2d23db00d4b" providerId="AD" clId="Web-{55E6F394-9CA0-B3DC-8009-98E24E7943DB}" dt="2023-04-10T17:28:13.247" v="9" actId="20577"/>
          <ac:spMkLst>
            <pc:docMk/>
            <pc:sldMk cId="2193673174" sldId="370"/>
            <ac:spMk id="666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0T17:31:42.596" v="45" actId="20577"/>
        <pc:sldMkLst>
          <pc:docMk/>
          <pc:sldMk cId="2089650990" sldId="371"/>
        </pc:sldMkLst>
        <pc:spChg chg="mod">
          <ac:chgData name="Marcus Maia | CBA B+G" userId="S::marcus.maia@cba-bmaisg.com::3eaf7392-01bc-457c-b253-a2d23db00d4b" providerId="AD" clId="Web-{55E6F394-9CA0-B3DC-8009-98E24E7943DB}" dt="2023-04-10T17:30:01.484" v="14" actId="20577"/>
          <ac:spMkLst>
            <pc:docMk/>
            <pc:sldMk cId="2089650990" sldId="371"/>
            <ac:spMk id="672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0T17:31:42.596" v="45" actId="20577"/>
          <ac:spMkLst>
            <pc:docMk/>
            <pc:sldMk cId="2089650990" sldId="371"/>
            <ac:spMk id="673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1T16:59:03.355" v="95" actId="20577"/>
        <pc:sldMkLst>
          <pc:docMk/>
          <pc:sldMk cId="1100061034" sldId="374"/>
        </pc:sldMkLst>
        <pc:spChg chg="mod">
          <ac:chgData name="Marcus Maia | CBA B+G" userId="S::marcus.maia@cba-bmaisg.com::3eaf7392-01bc-457c-b253-a2d23db00d4b" providerId="AD" clId="Web-{55E6F394-9CA0-B3DC-8009-98E24E7943DB}" dt="2023-04-11T14:09:09.991" v="79" actId="20577"/>
          <ac:spMkLst>
            <pc:docMk/>
            <pc:sldMk cId="1100061034" sldId="374"/>
            <ac:spMk id="12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16:59:03.355" v="95" actId="20577"/>
          <ac:spMkLst>
            <pc:docMk/>
            <pc:sldMk cId="1100061034" sldId="374"/>
            <ac:spMk id="121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1T17:20:30.172" v="106" actId="20577"/>
        <pc:sldMkLst>
          <pc:docMk/>
          <pc:sldMk cId="3321239404" sldId="375"/>
        </pc:sldMkLst>
        <pc:spChg chg="mod">
          <ac:chgData name="Marcus Maia | CBA B+G" userId="S::marcus.maia@cba-bmaisg.com::3eaf7392-01bc-457c-b253-a2d23db00d4b" providerId="AD" clId="Web-{55E6F394-9CA0-B3DC-8009-98E24E7943DB}" dt="2023-04-11T17:17:16.001" v="97" actId="20577"/>
          <ac:spMkLst>
            <pc:docMk/>
            <pc:sldMk cId="3321239404" sldId="375"/>
            <ac:spMk id="125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17:20:30.172" v="106" actId="20577"/>
          <ac:spMkLst>
            <pc:docMk/>
            <pc:sldMk cId="3321239404" sldId="375"/>
            <ac:spMk id="1282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1T18:15:26.310" v="114" actId="20577"/>
        <pc:sldMkLst>
          <pc:docMk/>
          <pc:sldMk cId="3080335151" sldId="376"/>
        </pc:sldMkLst>
        <pc:spChg chg="mod">
          <ac:chgData name="Marcus Maia | CBA B+G" userId="S::marcus.maia@cba-bmaisg.com::3eaf7392-01bc-457c-b253-a2d23db00d4b" providerId="AD" clId="Web-{55E6F394-9CA0-B3DC-8009-98E24E7943DB}" dt="2023-04-11T18:15:26.310" v="114" actId="20577"/>
          <ac:spMkLst>
            <pc:docMk/>
            <pc:sldMk cId="3080335151" sldId="376"/>
            <ac:spMk id="1325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1T19:46:25.899" v="118" actId="20577"/>
        <pc:sldMkLst>
          <pc:docMk/>
          <pc:sldMk cId="220826672" sldId="377"/>
        </pc:sldMkLst>
        <pc:spChg chg="mod">
          <ac:chgData name="Marcus Maia | CBA B+G" userId="S::marcus.maia@cba-bmaisg.com::3eaf7392-01bc-457c-b253-a2d23db00d4b" providerId="AD" clId="Web-{55E6F394-9CA0-B3DC-8009-98E24E7943DB}" dt="2023-04-11T19:46:25.899" v="118" actId="20577"/>
          <ac:spMkLst>
            <pc:docMk/>
            <pc:sldMk cId="220826672" sldId="377"/>
            <ac:spMk id="1364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55E6F394-9CA0-B3DC-8009-98E24E7943DB}" dt="2023-04-11T21:11:51.493" v="282" actId="20577"/>
        <pc:sldMkLst>
          <pc:docMk/>
          <pc:sldMk cId="2803082879" sldId="378"/>
        </pc:sldMkLst>
        <pc:spChg chg="mod">
          <ac:chgData name="Marcus Maia | CBA B+G" userId="S::marcus.maia@cba-bmaisg.com::3eaf7392-01bc-457c-b253-a2d23db00d4b" providerId="AD" clId="Web-{55E6F394-9CA0-B3DC-8009-98E24E7943DB}" dt="2023-04-11T19:47:04.947" v="122" actId="20577"/>
          <ac:spMkLst>
            <pc:docMk/>
            <pc:sldMk cId="2803082879" sldId="378"/>
            <ac:spMk id="158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20:58:58.915" v="205" actId="20577"/>
          <ac:spMkLst>
            <pc:docMk/>
            <pc:sldMk cId="2803082879" sldId="378"/>
            <ac:spMk id="1583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20:50:56.510" v="124" actId="20577"/>
          <ac:spMkLst>
            <pc:docMk/>
            <pc:sldMk cId="2803082879" sldId="378"/>
            <ac:spMk id="1585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21:10:13.081" v="215" actId="20577"/>
          <ac:spMkLst>
            <pc:docMk/>
            <pc:sldMk cId="2803082879" sldId="378"/>
            <ac:spMk id="158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21:11:51.493" v="282" actId="20577"/>
          <ac:spMkLst>
            <pc:docMk/>
            <pc:sldMk cId="2803082879" sldId="378"/>
            <ac:spMk id="1590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55E6F394-9CA0-B3DC-8009-98E24E7943DB}" dt="2023-04-11T21:16:17.619" v="286" actId="20577"/>
        <pc:sldMkLst>
          <pc:docMk/>
          <pc:sldMk cId="3817603834" sldId="379"/>
        </pc:sldMkLst>
        <pc:spChg chg="mod">
          <ac:chgData name="Marcus Maia | CBA B+G" userId="S::marcus.maia@cba-bmaisg.com::3eaf7392-01bc-457c-b253-a2d23db00d4b" providerId="AD" clId="Web-{55E6F394-9CA0-B3DC-8009-98E24E7943DB}" dt="2023-04-11T21:16:17.619" v="286" actId="20577"/>
          <ac:spMkLst>
            <pc:docMk/>
            <pc:sldMk cId="3817603834" sldId="379"/>
            <ac:spMk id="763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55E6F394-9CA0-B3DC-8009-98E24E7943DB}" dt="2023-04-10T17:54:10.970" v="76" actId="20577"/>
        <pc:sldMkLst>
          <pc:docMk/>
          <pc:sldMk cId="3260758703" sldId="380"/>
        </pc:sldMkLst>
        <pc:spChg chg="mod">
          <ac:chgData name="Marcus Maia | CBA B+G" userId="S::marcus.maia@cba-bmaisg.com::3eaf7392-01bc-457c-b253-a2d23db00d4b" providerId="AD" clId="Web-{55E6F394-9CA0-B3DC-8009-98E24E7943DB}" dt="2023-04-10T17:54:10.970" v="76" actId="20577"/>
          <ac:spMkLst>
            <pc:docMk/>
            <pc:sldMk cId="3260758703" sldId="380"/>
            <ac:spMk id="800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55E6F394-9CA0-B3DC-8009-98E24E7943DB}" dt="2023-04-11T21:17:58.953" v="293" actId="20577"/>
        <pc:sldMkLst>
          <pc:docMk/>
          <pc:sldMk cId="1270415180" sldId="381"/>
        </pc:sldMkLst>
        <pc:spChg chg="mod">
          <ac:chgData name="Marcus Maia | CBA B+G" userId="S::marcus.maia@cba-bmaisg.com::3eaf7392-01bc-457c-b253-a2d23db00d4b" providerId="AD" clId="Web-{55E6F394-9CA0-B3DC-8009-98E24E7943DB}" dt="2023-04-11T21:17:06.309" v="289" actId="20577"/>
          <ac:spMkLst>
            <pc:docMk/>
            <pc:sldMk cId="1270415180" sldId="381"/>
            <ac:spMk id="7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55E6F394-9CA0-B3DC-8009-98E24E7943DB}" dt="2023-04-11T21:17:58.953" v="293" actId="20577"/>
          <ac:spMkLst>
            <pc:docMk/>
            <pc:sldMk cId="1270415180" sldId="381"/>
            <ac:spMk id="800" creationId="{00000000-0000-0000-0000-000000000000}"/>
          </ac:spMkLst>
        </pc:spChg>
      </pc:sldChg>
      <pc:sldChg chg="add del replId">
        <pc:chgData name="Marcus Maia | CBA B+G" userId="S::marcus.maia@cba-bmaisg.com::3eaf7392-01bc-457c-b253-a2d23db00d4b" providerId="AD" clId="Web-{55E6F394-9CA0-B3DC-8009-98E24E7943DB}" dt="2023-04-11T21:15:50.680" v="284"/>
        <pc:sldMkLst>
          <pc:docMk/>
          <pc:sldMk cId="1530170779" sldId="382"/>
        </pc:sldMkLst>
      </pc:sldChg>
      <pc:sldChg chg="add replId">
        <pc:chgData name="Marcus Maia | CBA B+G" userId="S::marcus.maia@cba-bmaisg.com::3eaf7392-01bc-457c-b253-a2d23db00d4b" providerId="AD" clId="Web-{55E6F394-9CA0-B3DC-8009-98E24E7943DB}" dt="2023-04-11T21:16:26.244" v="287"/>
        <pc:sldMkLst>
          <pc:docMk/>
          <pc:sldMk cId="3486386997" sldId="382"/>
        </pc:sldMkLst>
      </pc:sldChg>
      <pc:sldChg chg="modSp add replId">
        <pc:chgData name="Marcus Maia | CBA B+G" userId="S::marcus.maia@cba-bmaisg.com::3eaf7392-01bc-457c-b253-a2d23db00d4b" providerId="AD" clId="Web-{55E6F394-9CA0-B3DC-8009-98E24E7943DB}" dt="2023-04-11T21:17:21.498" v="291" actId="20577"/>
        <pc:sldMkLst>
          <pc:docMk/>
          <pc:sldMk cId="1158784699" sldId="383"/>
        </pc:sldMkLst>
        <pc:spChg chg="mod">
          <ac:chgData name="Marcus Maia | CBA B+G" userId="S::marcus.maia@cba-bmaisg.com::3eaf7392-01bc-457c-b253-a2d23db00d4b" providerId="AD" clId="Web-{55E6F394-9CA0-B3DC-8009-98E24E7943DB}" dt="2023-04-11T21:17:21.498" v="291" actId="20577"/>
          <ac:spMkLst>
            <pc:docMk/>
            <pc:sldMk cId="1158784699" sldId="383"/>
            <ac:spMk id="789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03E53C4F-7896-FD67-DD06-43D6ECE67585}"/>
    <pc:docChg chg="delSld modSld">
      <pc:chgData name="Marcus Maia | CBA B+G" userId="S::marcus.maia@cba-bmaisg.com::3eaf7392-01bc-457c-b253-a2d23db00d4b" providerId="AD" clId="Web-{03E53C4F-7896-FD67-DD06-43D6ECE67585}" dt="2023-04-19T22:09:43.221" v="138" actId="20577"/>
      <pc:docMkLst>
        <pc:docMk/>
      </pc:docMkLst>
      <pc:sldChg chg="addSp">
        <pc:chgData name="Marcus Maia | CBA B+G" userId="S::marcus.maia@cba-bmaisg.com::3eaf7392-01bc-457c-b253-a2d23db00d4b" providerId="AD" clId="Web-{03E53C4F-7896-FD67-DD06-43D6ECE67585}" dt="2023-04-19T21:45:40.944" v="47"/>
        <pc:sldMkLst>
          <pc:docMk/>
          <pc:sldMk cId="3076649942" sldId="258"/>
        </pc:sldMkLst>
        <pc:spChg chg="add">
          <ac:chgData name="Marcus Maia | CBA B+G" userId="S::marcus.maia@cba-bmaisg.com::3eaf7392-01bc-457c-b253-a2d23db00d4b" providerId="AD" clId="Web-{03E53C4F-7896-FD67-DD06-43D6ECE67585}" dt="2023-04-19T21:45:40.944" v="46"/>
          <ac:spMkLst>
            <pc:docMk/>
            <pc:sldMk cId="3076649942" sldId="258"/>
            <ac:spMk id="3" creationId="{F5AFB642-7284-9686-F63D-14EE2987F984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40.944" v="47"/>
          <ac:spMkLst>
            <pc:docMk/>
            <pc:sldMk cId="3076649942" sldId="258"/>
            <ac:spMk id="5" creationId="{11266B3E-183E-1E04-80F7-14855E137EDC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33.725" v="45"/>
        <pc:sldMkLst>
          <pc:docMk/>
          <pc:sldMk cId="4086468616" sldId="272"/>
        </pc:sldMkLst>
        <pc:spChg chg="add">
          <ac:chgData name="Marcus Maia | CBA B+G" userId="S::marcus.maia@cba-bmaisg.com::3eaf7392-01bc-457c-b253-a2d23db00d4b" providerId="AD" clId="Web-{03E53C4F-7896-FD67-DD06-43D6ECE67585}" dt="2023-04-19T21:45:33.725" v="44"/>
          <ac:spMkLst>
            <pc:docMk/>
            <pc:sldMk cId="4086468616" sldId="272"/>
            <ac:spMk id="3" creationId="{0FF8D1C9-7F3D-8134-FA8E-072CA2202EFE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33.725" v="45"/>
          <ac:spMkLst>
            <pc:docMk/>
            <pc:sldMk cId="4086468616" sldId="272"/>
            <ac:spMk id="5" creationId="{CE75F94F-F008-6F6D-A1CF-ED2C00CE54F6}"/>
          </ac:spMkLst>
        </pc:spChg>
      </pc:sldChg>
      <pc:sldChg chg="addSp delSp modSp">
        <pc:chgData name="Marcus Maia | CBA B+G" userId="S::marcus.maia@cba-bmaisg.com::3eaf7392-01bc-457c-b253-a2d23db00d4b" providerId="AD" clId="Web-{03E53C4F-7896-FD67-DD06-43D6ECE67585}" dt="2023-04-19T21:45:22.756" v="37" actId="1076"/>
        <pc:sldMkLst>
          <pc:docMk/>
          <pc:sldMk cId="3172651296" sldId="275"/>
        </pc:sldMkLst>
        <pc:spChg chg="add mod">
          <ac:chgData name="Marcus Maia | CBA B+G" userId="S::marcus.maia@cba-bmaisg.com::3eaf7392-01bc-457c-b253-a2d23db00d4b" providerId="AD" clId="Web-{03E53C4F-7896-FD67-DD06-43D6ECE67585}" dt="2023-04-19T21:45:22.756" v="37" actId="1076"/>
          <ac:spMkLst>
            <pc:docMk/>
            <pc:sldMk cId="3172651296" sldId="275"/>
            <ac:spMk id="3" creationId="{9F96B623-C923-2A71-6966-36D0E41D1054}"/>
          </ac:spMkLst>
        </pc:spChg>
        <pc:spChg chg="add del">
          <ac:chgData name="Marcus Maia | CBA B+G" userId="S::marcus.maia@cba-bmaisg.com::3eaf7392-01bc-457c-b253-a2d23db00d4b" providerId="AD" clId="Web-{03E53C4F-7896-FD67-DD06-43D6ECE67585}" dt="2023-04-19T21:44:35.786" v="28"/>
          <ac:spMkLst>
            <pc:docMk/>
            <pc:sldMk cId="3172651296" sldId="275"/>
            <ac:spMk id="4" creationId="{F3217A35-5857-9841-CDC4-DB93978B509D}"/>
          </ac:spMkLst>
        </pc:spChg>
        <pc:spChg chg="add mod">
          <ac:chgData name="Marcus Maia | CBA B+G" userId="S::marcus.maia@cba-bmaisg.com::3eaf7392-01bc-457c-b253-a2d23db00d4b" providerId="AD" clId="Web-{03E53C4F-7896-FD67-DD06-43D6ECE67585}" dt="2023-04-19T21:45:22.756" v="36" actId="1076"/>
          <ac:spMkLst>
            <pc:docMk/>
            <pc:sldMk cId="3172651296" sldId="275"/>
            <ac:spMk id="5" creationId="{46DE528C-F762-22DA-888A-35A25B27C5E9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29.771" v="43"/>
        <pc:sldMkLst>
          <pc:docMk/>
          <pc:sldMk cId="3471544452" sldId="282"/>
        </pc:sldMkLst>
        <pc:spChg chg="add">
          <ac:chgData name="Marcus Maia | CBA B+G" userId="S::marcus.maia@cba-bmaisg.com::3eaf7392-01bc-457c-b253-a2d23db00d4b" providerId="AD" clId="Web-{03E53C4F-7896-FD67-DD06-43D6ECE67585}" dt="2023-04-19T21:45:29.756" v="42"/>
          <ac:spMkLst>
            <pc:docMk/>
            <pc:sldMk cId="3471544452" sldId="282"/>
            <ac:spMk id="3" creationId="{2FEAC0DB-7708-BB2C-E609-02ED44113980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29.771" v="43"/>
          <ac:spMkLst>
            <pc:docMk/>
            <pc:sldMk cId="3471544452" sldId="282"/>
            <ac:spMk id="5" creationId="{1204CF0B-2C1E-9137-134E-4DE9F5369108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7:06.071" v="99"/>
        <pc:sldMkLst>
          <pc:docMk/>
          <pc:sldMk cId="3792704324" sldId="298"/>
        </pc:sldMkLst>
        <pc:spChg chg="add">
          <ac:chgData name="Marcus Maia | CBA B+G" userId="S::marcus.maia@cba-bmaisg.com::3eaf7392-01bc-457c-b253-a2d23db00d4b" providerId="AD" clId="Web-{03E53C4F-7896-FD67-DD06-43D6ECE67585}" dt="2023-04-19T21:47:06.071" v="98"/>
          <ac:spMkLst>
            <pc:docMk/>
            <pc:sldMk cId="3792704324" sldId="298"/>
            <ac:spMk id="4" creationId="{4413CCD6-844B-5974-639A-ECC2FF23C922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7:06.071" v="99"/>
          <ac:spMkLst>
            <pc:docMk/>
            <pc:sldMk cId="3792704324" sldId="298"/>
            <ac:spMk id="6" creationId="{48B32A97-91B6-CDB0-2085-19014B44FB50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59.680" v="95"/>
        <pc:sldMkLst>
          <pc:docMk/>
          <pc:sldMk cId="2721629456" sldId="307"/>
        </pc:sldMkLst>
        <pc:spChg chg="add">
          <ac:chgData name="Marcus Maia | CBA B+G" userId="S::marcus.maia@cba-bmaisg.com::3eaf7392-01bc-457c-b253-a2d23db00d4b" providerId="AD" clId="Web-{03E53C4F-7896-FD67-DD06-43D6ECE67585}" dt="2023-04-19T21:46:59.680" v="94"/>
          <ac:spMkLst>
            <pc:docMk/>
            <pc:sldMk cId="2721629456" sldId="307"/>
            <ac:spMk id="3" creationId="{1692AB76-A9EC-408E-3C07-F4C4EA45EF6B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59.680" v="95"/>
          <ac:spMkLst>
            <pc:docMk/>
            <pc:sldMk cId="2721629456" sldId="307"/>
            <ac:spMk id="5" creationId="{81BC9F3D-DEA7-1CA9-51C1-1B4CDE162869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53.070" v="87"/>
        <pc:sldMkLst>
          <pc:docMk/>
          <pc:sldMk cId="2913708398" sldId="310"/>
        </pc:sldMkLst>
        <pc:spChg chg="add">
          <ac:chgData name="Marcus Maia | CBA B+G" userId="S::marcus.maia@cba-bmaisg.com::3eaf7392-01bc-457c-b253-a2d23db00d4b" providerId="AD" clId="Web-{03E53C4F-7896-FD67-DD06-43D6ECE67585}" dt="2023-04-19T21:46:53.070" v="86"/>
          <ac:spMkLst>
            <pc:docMk/>
            <pc:sldMk cId="2913708398" sldId="310"/>
            <ac:spMk id="4" creationId="{2491F923-EF9C-2DC2-B516-51A5C70E3593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53.070" v="87"/>
          <ac:spMkLst>
            <pc:docMk/>
            <pc:sldMk cId="2913708398" sldId="310"/>
            <ac:spMk id="9" creationId="{4E52B478-1F5A-69C2-0DCA-A42F30F5FAA4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55.695" v="89"/>
        <pc:sldMkLst>
          <pc:docMk/>
          <pc:sldMk cId="2880031909" sldId="312"/>
        </pc:sldMkLst>
        <pc:spChg chg="add">
          <ac:chgData name="Marcus Maia | CBA B+G" userId="S::marcus.maia@cba-bmaisg.com::3eaf7392-01bc-457c-b253-a2d23db00d4b" providerId="AD" clId="Web-{03E53C4F-7896-FD67-DD06-43D6ECE67585}" dt="2023-04-19T21:46:55.680" v="88"/>
          <ac:spMkLst>
            <pc:docMk/>
            <pc:sldMk cId="2880031909" sldId="312"/>
            <ac:spMk id="3" creationId="{9B0539B2-6F5B-4CE2-40A7-CD9AFABD14C1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55.695" v="89"/>
          <ac:spMkLst>
            <pc:docMk/>
            <pc:sldMk cId="2880031909" sldId="312"/>
            <ac:spMk id="5" creationId="{E6004548-10D7-AC89-A11C-C64CB2824D0D}"/>
          </ac:spMkLst>
        </pc:spChg>
      </pc:sldChg>
      <pc:sldChg chg="addSp delSp">
        <pc:chgData name="Marcus Maia | CBA B+G" userId="S::marcus.maia@cba-bmaisg.com::3eaf7392-01bc-457c-b253-a2d23db00d4b" providerId="AD" clId="Web-{03E53C4F-7896-FD67-DD06-43D6ECE67585}" dt="2023-04-19T21:46:45.586" v="85"/>
        <pc:sldMkLst>
          <pc:docMk/>
          <pc:sldMk cId="1632155090" sldId="323"/>
        </pc:sldMkLst>
        <pc:spChg chg="add del">
          <ac:chgData name="Marcus Maia | CBA B+G" userId="S::marcus.maia@cba-bmaisg.com::3eaf7392-01bc-457c-b253-a2d23db00d4b" providerId="AD" clId="Web-{03E53C4F-7896-FD67-DD06-43D6ECE67585}" dt="2023-04-19T21:46:45.586" v="85"/>
          <ac:spMkLst>
            <pc:docMk/>
            <pc:sldMk cId="1632155090" sldId="323"/>
            <ac:spMk id="6" creationId="{D9805249-C281-C7D5-F1A9-F7A185C7D465}"/>
          </ac:spMkLst>
        </pc:spChg>
        <pc:spChg chg="add del">
          <ac:chgData name="Marcus Maia | CBA B+G" userId="S::marcus.maia@cba-bmaisg.com::3eaf7392-01bc-457c-b253-a2d23db00d4b" providerId="AD" clId="Web-{03E53C4F-7896-FD67-DD06-43D6ECE67585}" dt="2023-04-19T21:46:45.586" v="84"/>
          <ac:spMkLst>
            <pc:docMk/>
            <pc:sldMk cId="1632155090" sldId="323"/>
            <ac:spMk id="11" creationId="{E8E40772-94FA-AE98-C1CC-514E00A34D68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41.211" v="81"/>
        <pc:sldMkLst>
          <pc:docMk/>
          <pc:sldMk cId="3481660211" sldId="324"/>
        </pc:sldMkLst>
        <pc:spChg chg="add">
          <ac:chgData name="Marcus Maia | CBA B+G" userId="S::marcus.maia@cba-bmaisg.com::3eaf7392-01bc-457c-b253-a2d23db00d4b" providerId="AD" clId="Web-{03E53C4F-7896-FD67-DD06-43D6ECE67585}" dt="2023-04-19T21:46:41.195" v="80"/>
          <ac:spMkLst>
            <pc:docMk/>
            <pc:sldMk cId="3481660211" sldId="324"/>
            <ac:spMk id="5" creationId="{DB27AB3F-790F-32B7-9781-EECFEDFB0A40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41.211" v="81"/>
          <ac:spMkLst>
            <pc:docMk/>
            <pc:sldMk cId="3481660211" sldId="324"/>
            <ac:spMk id="8" creationId="{65457584-8329-0F35-BC34-DCD35CC7490E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39.633" v="79"/>
        <pc:sldMkLst>
          <pc:docMk/>
          <pc:sldMk cId="2664646446" sldId="325"/>
        </pc:sldMkLst>
        <pc:spChg chg="add">
          <ac:chgData name="Marcus Maia | CBA B+G" userId="S::marcus.maia@cba-bmaisg.com::3eaf7392-01bc-457c-b253-a2d23db00d4b" providerId="AD" clId="Web-{03E53C4F-7896-FD67-DD06-43D6ECE67585}" dt="2023-04-19T21:46:39.617" v="78"/>
          <ac:spMkLst>
            <pc:docMk/>
            <pc:sldMk cId="2664646446" sldId="325"/>
            <ac:spMk id="3" creationId="{0748D849-1223-456C-D729-8ED032DD83C5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39.633" v="79"/>
          <ac:spMkLst>
            <pc:docMk/>
            <pc:sldMk cId="2664646446" sldId="325"/>
            <ac:spMk id="5" creationId="{22F87A57-658F-2255-38DD-358E4A56183F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28.304" v="73"/>
        <pc:sldMkLst>
          <pc:docMk/>
          <pc:sldMk cId="3177925712" sldId="328"/>
        </pc:sldMkLst>
        <pc:spChg chg="add">
          <ac:chgData name="Marcus Maia | CBA B+G" userId="S::marcus.maia@cba-bmaisg.com::3eaf7392-01bc-457c-b253-a2d23db00d4b" providerId="AD" clId="Web-{03E53C4F-7896-FD67-DD06-43D6ECE67585}" dt="2023-04-19T21:46:28.304" v="72"/>
          <ac:spMkLst>
            <pc:docMk/>
            <pc:sldMk cId="3177925712" sldId="328"/>
            <ac:spMk id="4" creationId="{7ECD6612-CCF7-A8E3-4AB0-E9635B631055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28.304" v="73"/>
          <ac:spMkLst>
            <pc:docMk/>
            <pc:sldMk cId="3177925712" sldId="328"/>
            <ac:spMk id="12" creationId="{A5DE693A-7AD5-85AD-E54D-14115502C2F8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26.429" v="71"/>
        <pc:sldMkLst>
          <pc:docMk/>
          <pc:sldMk cId="265345441" sldId="333"/>
        </pc:sldMkLst>
        <pc:spChg chg="add">
          <ac:chgData name="Marcus Maia | CBA B+G" userId="S::marcus.maia@cba-bmaisg.com::3eaf7392-01bc-457c-b253-a2d23db00d4b" providerId="AD" clId="Web-{03E53C4F-7896-FD67-DD06-43D6ECE67585}" dt="2023-04-19T21:46:26.413" v="70"/>
          <ac:spMkLst>
            <pc:docMk/>
            <pc:sldMk cId="265345441" sldId="333"/>
            <ac:spMk id="3" creationId="{951CBA82-CB04-D1B9-C746-ABFDB66AF4FA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26.429" v="71"/>
          <ac:spMkLst>
            <pc:docMk/>
            <pc:sldMk cId="265345441" sldId="333"/>
            <ac:spMk id="5" creationId="{BF313747-BD17-6690-FD3B-DCA7F1349A53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56.913" v="59"/>
        <pc:sldMkLst>
          <pc:docMk/>
          <pc:sldMk cId="1123401348" sldId="342"/>
        </pc:sldMkLst>
        <pc:spChg chg="add">
          <ac:chgData name="Marcus Maia | CBA B+G" userId="S::marcus.maia@cba-bmaisg.com::3eaf7392-01bc-457c-b253-a2d23db00d4b" providerId="AD" clId="Web-{03E53C4F-7896-FD67-DD06-43D6ECE67585}" dt="2023-04-19T21:45:56.897" v="58"/>
          <ac:spMkLst>
            <pc:docMk/>
            <pc:sldMk cId="1123401348" sldId="342"/>
            <ac:spMk id="3" creationId="{7EE43E53-08FB-5289-EC6E-D3B2B48C0012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56.913" v="59"/>
          <ac:spMkLst>
            <pc:docMk/>
            <pc:sldMk cId="1123401348" sldId="342"/>
            <ac:spMk id="5" creationId="{1E866D24-DB2A-525C-BFC6-D56502300322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58.491" v="61"/>
        <pc:sldMkLst>
          <pc:docMk/>
          <pc:sldMk cId="3433122986" sldId="348"/>
        </pc:sldMkLst>
        <pc:spChg chg="add">
          <ac:chgData name="Marcus Maia | CBA B+G" userId="S::marcus.maia@cba-bmaisg.com::3eaf7392-01bc-457c-b253-a2d23db00d4b" providerId="AD" clId="Web-{03E53C4F-7896-FD67-DD06-43D6ECE67585}" dt="2023-04-19T21:45:58.475" v="60"/>
          <ac:spMkLst>
            <pc:docMk/>
            <pc:sldMk cId="3433122986" sldId="348"/>
            <ac:spMk id="4" creationId="{246B2DE1-FCDF-855C-8097-C556C3642E9C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58.491" v="61"/>
          <ac:spMkLst>
            <pc:docMk/>
            <pc:sldMk cId="3433122986" sldId="348"/>
            <ac:spMk id="7" creationId="{10A82540-95A0-05C2-9537-6748D163BE24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00.741" v="63"/>
        <pc:sldMkLst>
          <pc:docMk/>
          <pc:sldMk cId="3262075042" sldId="356"/>
        </pc:sldMkLst>
        <pc:spChg chg="add">
          <ac:chgData name="Marcus Maia | CBA B+G" userId="S::marcus.maia@cba-bmaisg.com::3eaf7392-01bc-457c-b253-a2d23db00d4b" providerId="AD" clId="Web-{03E53C4F-7896-FD67-DD06-43D6ECE67585}" dt="2023-04-19T21:46:00.741" v="62"/>
          <ac:spMkLst>
            <pc:docMk/>
            <pc:sldMk cId="3262075042" sldId="356"/>
            <ac:spMk id="7" creationId="{E974642E-4D91-205C-9516-B9510F3B09EA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00.741" v="63"/>
          <ac:spMkLst>
            <pc:docMk/>
            <pc:sldMk cId="3262075042" sldId="356"/>
            <ac:spMk id="11" creationId="{26826659-5121-D6A3-2336-39FCE214DAE6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54.069" v="55"/>
        <pc:sldMkLst>
          <pc:docMk/>
          <pc:sldMk cId="778952214" sldId="359"/>
        </pc:sldMkLst>
        <pc:spChg chg="add">
          <ac:chgData name="Marcus Maia | CBA B+G" userId="S::marcus.maia@cba-bmaisg.com::3eaf7392-01bc-457c-b253-a2d23db00d4b" providerId="AD" clId="Web-{03E53C4F-7896-FD67-DD06-43D6ECE67585}" dt="2023-04-19T21:45:54.053" v="54"/>
          <ac:spMkLst>
            <pc:docMk/>
            <pc:sldMk cId="778952214" sldId="359"/>
            <ac:spMk id="3" creationId="{A2A8E7F8-49B8-6790-1CD0-8DF36B709751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54.069" v="55"/>
          <ac:spMkLst>
            <pc:docMk/>
            <pc:sldMk cId="778952214" sldId="359"/>
            <ac:spMk id="6" creationId="{DE407487-CAF1-0185-271A-B50A1881D3C8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55.569" v="57"/>
        <pc:sldMkLst>
          <pc:docMk/>
          <pc:sldMk cId="2911383539" sldId="360"/>
        </pc:sldMkLst>
        <pc:spChg chg="add">
          <ac:chgData name="Marcus Maia | CBA B+G" userId="S::marcus.maia@cba-bmaisg.com::3eaf7392-01bc-457c-b253-a2d23db00d4b" providerId="AD" clId="Web-{03E53C4F-7896-FD67-DD06-43D6ECE67585}" dt="2023-04-19T21:45:55.553" v="56"/>
          <ac:spMkLst>
            <pc:docMk/>
            <pc:sldMk cId="2911383539" sldId="360"/>
            <ac:spMk id="5" creationId="{A300F208-4203-FE7C-760B-52DCBB50B199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55.569" v="57"/>
          <ac:spMkLst>
            <pc:docMk/>
            <pc:sldMk cId="2911383539" sldId="360"/>
            <ac:spMk id="10" creationId="{6363AC5B-5400-E7DF-7673-0C091B2779A1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25.428" v="39"/>
        <pc:sldMkLst>
          <pc:docMk/>
          <pc:sldMk cId="2193673174" sldId="370"/>
        </pc:sldMkLst>
        <pc:spChg chg="add">
          <ac:chgData name="Marcus Maia | CBA B+G" userId="S::marcus.maia@cba-bmaisg.com::3eaf7392-01bc-457c-b253-a2d23db00d4b" providerId="AD" clId="Web-{03E53C4F-7896-FD67-DD06-43D6ECE67585}" dt="2023-04-19T21:45:25.412" v="38"/>
          <ac:spMkLst>
            <pc:docMk/>
            <pc:sldMk cId="2193673174" sldId="370"/>
            <ac:spMk id="3" creationId="{08CF1DB6-E36A-D059-0D73-3040C4847DAC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25.428" v="39"/>
          <ac:spMkLst>
            <pc:docMk/>
            <pc:sldMk cId="2193673174" sldId="370"/>
            <ac:spMk id="5" creationId="{4E3B2023-17F6-FE54-8B21-DE0B90C1ABA7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5:26.990" v="41"/>
        <pc:sldMkLst>
          <pc:docMk/>
          <pc:sldMk cId="2089650990" sldId="371"/>
        </pc:sldMkLst>
        <pc:spChg chg="add">
          <ac:chgData name="Marcus Maia | CBA B+G" userId="S::marcus.maia@cba-bmaisg.com::3eaf7392-01bc-457c-b253-a2d23db00d4b" providerId="AD" clId="Web-{03E53C4F-7896-FD67-DD06-43D6ECE67585}" dt="2023-04-19T21:45:26.975" v="40"/>
          <ac:spMkLst>
            <pc:docMk/>
            <pc:sldMk cId="2089650990" sldId="371"/>
            <ac:spMk id="3" creationId="{C3E77733-0EB1-28DA-5FE8-F632E37A452B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26.990" v="41"/>
          <ac:spMkLst>
            <pc:docMk/>
            <pc:sldMk cId="2089650990" sldId="371"/>
            <ac:spMk id="5" creationId="{D7528DC7-BC6E-887F-FBAE-8A14D7785092}"/>
          </ac:spMkLst>
        </pc:spChg>
      </pc:sldChg>
      <pc:sldChg chg="addSp modSp">
        <pc:chgData name="Marcus Maia | CBA B+G" userId="S::marcus.maia@cba-bmaisg.com::3eaf7392-01bc-457c-b253-a2d23db00d4b" providerId="AD" clId="Web-{03E53C4F-7896-FD67-DD06-43D6ECE67585}" dt="2023-04-19T21:46:35.117" v="77" actId="1076"/>
        <pc:sldMkLst>
          <pc:docMk/>
          <pc:sldMk cId="678172893" sldId="373"/>
        </pc:sldMkLst>
        <pc:spChg chg="add mod">
          <ac:chgData name="Marcus Maia | CBA B+G" userId="S::marcus.maia@cba-bmaisg.com::3eaf7392-01bc-457c-b253-a2d23db00d4b" providerId="AD" clId="Web-{03E53C4F-7896-FD67-DD06-43D6ECE67585}" dt="2023-04-19T21:46:35.086" v="76" actId="1076"/>
          <ac:spMkLst>
            <pc:docMk/>
            <pc:sldMk cId="678172893" sldId="373"/>
            <ac:spMk id="17" creationId="{88DC99A6-A7CB-0F56-6275-AA129C31E0BA}"/>
          </ac:spMkLst>
        </pc:spChg>
        <pc:spChg chg="add mod">
          <ac:chgData name="Marcus Maia | CBA B+G" userId="S::marcus.maia@cba-bmaisg.com::3eaf7392-01bc-457c-b253-a2d23db00d4b" providerId="AD" clId="Web-{03E53C4F-7896-FD67-DD06-43D6ECE67585}" dt="2023-04-19T21:46:35.117" v="77" actId="1076"/>
          <ac:spMkLst>
            <pc:docMk/>
            <pc:sldMk cId="678172893" sldId="373"/>
            <ac:spMk id="33" creationId="{D83ABE4C-FED8-4FBA-A614-1322BE66152D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56.742" v="91"/>
        <pc:sldMkLst>
          <pc:docMk/>
          <pc:sldMk cId="1100061034" sldId="374"/>
        </pc:sldMkLst>
        <pc:spChg chg="add">
          <ac:chgData name="Marcus Maia | CBA B+G" userId="S::marcus.maia@cba-bmaisg.com::3eaf7392-01bc-457c-b253-a2d23db00d4b" providerId="AD" clId="Web-{03E53C4F-7896-FD67-DD06-43D6ECE67585}" dt="2023-04-19T21:46:56.727" v="90"/>
          <ac:spMkLst>
            <pc:docMk/>
            <pc:sldMk cId="1100061034" sldId="374"/>
            <ac:spMk id="3" creationId="{55CE31C9-C8E0-53D1-A9F1-D576314C69F8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56.742" v="91"/>
          <ac:spMkLst>
            <pc:docMk/>
            <pc:sldMk cId="1100061034" sldId="374"/>
            <ac:spMk id="5" creationId="{0FECBCA7-ECB8-8BEC-ED35-17172D158259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57.696" v="93"/>
        <pc:sldMkLst>
          <pc:docMk/>
          <pc:sldMk cId="3321239404" sldId="375"/>
        </pc:sldMkLst>
        <pc:spChg chg="add">
          <ac:chgData name="Marcus Maia | CBA B+G" userId="S::marcus.maia@cba-bmaisg.com::3eaf7392-01bc-457c-b253-a2d23db00d4b" providerId="AD" clId="Web-{03E53C4F-7896-FD67-DD06-43D6ECE67585}" dt="2023-04-19T21:46:57.680" v="92"/>
          <ac:spMkLst>
            <pc:docMk/>
            <pc:sldMk cId="3321239404" sldId="375"/>
            <ac:spMk id="3" creationId="{C0A8CC97-6E8E-894C-DD28-8C8BB8B91267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57.696" v="93"/>
          <ac:spMkLst>
            <pc:docMk/>
            <pc:sldMk cId="3321239404" sldId="375"/>
            <ac:spMk id="5" creationId="{92BE29B8-1B6E-0C3C-0FFB-76D70CA5C731}"/>
          </ac:spMkLst>
        </pc:spChg>
      </pc:sldChg>
      <pc:sldChg chg="addSp modSp modCm">
        <pc:chgData name="Marcus Maia | CBA B+G" userId="S::marcus.maia@cba-bmaisg.com::3eaf7392-01bc-457c-b253-a2d23db00d4b" providerId="AD" clId="Web-{03E53C4F-7896-FD67-DD06-43D6ECE67585}" dt="2023-04-19T22:09:43.221" v="138" actId="20577"/>
        <pc:sldMkLst>
          <pc:docMk/>
          <pc:sldMk cId="2803082879" sldId="378"/>
        </pc:sldMkLst>
        <pc:spChg chg="add">
          <ac:chgData name="Marcus Maia | CBA B+G" userId="S::marcus.maia@cba-bmaisg.com::3eaf7392-01bc-457c-b253-a2d23db00d4b" providerId="AD" clId="Web-{03E53C4F-7896-FD67-DD06-43D6ECE67585}" dt="2023-04-19T21:47:04.196" v="96"/>
          <ac:spMkLst>
            <pc:docMk/>
            <pc:sldMk cId="2803082879" sldId="378"/>
            <ac:spMk id="3" creationId="{AAAB042F-7422-69A1-594F-CDE9A5D748CC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7:04.227" v="97"/>
          <ac:spMkLst>
            <pc:docMk/>
            <pc:sldMk cId="2803082879" sldId="378"/>
            <ac:spMk id="5" creationId="{514728FD-4F23-FB71-B98A-7F4537F8CEEE}"/>
          </ac:spMkLst>
        </pc:spChg>
        <pc:spChg chg="mod">
          <ac:chgData name="Marcus Maia | CBA B+G" userId="S::marcus.maia@cba-bmaisg.com::3eaf7392-01bc-457c-b253-a2d23db00d4b" providerId="AD" clId="Web-{03E53C4F-7896-FD67-DD06-43D6ECE67585}" dt="2023-04-19T21:01:46.324" v="5" actId="20577"/>
          <ac:spMkLst>
            <pc:docMk/>
            <pc:sldMk cId="2803082879" sldId="378"/>
            <ac:spMk id="158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03E53C4F-7896-FD67-DD06-43D6ECE67585}" dt="2023-04-19T22:09:43.221" v="138" actId="20577"/>
          <ac:spMkLst>
            <pc:docMk/>
            <pc:sldMk cId="2803082879" sldId="378"/>
            <ac:spMk id="159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03E53C4F-7896-FD67-DD06-43D6ECE67585}" dt="2023-04-19T21:01:48.731" v="6"/>
              <pc2:cmMkLst xmlns:pc2="http://schemas.microsoft.com/office/powerpoint/2019/9/main/command">
                <pc:docMk/>
                <pc:sldMk cId="2803082879" sldId="378"/>
                <pc2:cmMk id="{29B26019-6D52-6949-AFF6-7965277E845A}"/>
              </pc2:cmMkLst>
            </pc226:cmChg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03E53C4F-7896-FD67-DD06-43D6ECE67585}" dt="2023-04-19T22:09:43.221" v="138" actId="20577"/>
              <pc2:cmMkLst xmlns:pc2="http://schemas.microsoft.com/office/powerpoint/2019/9/main/command">
                <pc:docMk/>
                <pc:sldMk cId="2803082879" sldId="378"/>
                <pc2:cmMk id="{B0FA79E6-06CB-8D40-8365-98C6DCDBF668}"/>
              </pc2:cmMkLst>
            </pc226:cmChg>
          </p:ext>
        </pc:extLst>
      </pc:sldChg>
      <pc:sldChg chg="del">
        <pc:chgData name="Marcus Maia | CBA B+G" userId="S::marcus.maia@cba-bmaisg.com::3eaf7392-01bc-457c-b253-a2d23db00d4b" providerId="AD" clId="Web-{03E53C4F-7896-FD67-DD06-43D6ECE67585}" dt="2023-04-19T20:59:11.882" v="0"/>
        <pc:sldMkLst>
          <pc:docMk/>
          <pc:sldMk cId="3817603834" sldId="379"/>
        </pc:sldMkLst>
      </pc:sldChg>
      <pc:sldChg chg="addSp">
        <pc:chgData name="Marcus Maia | CBA B+G" userId="S::marcus.maia@cba-bmaisg.com::3eaf7392-01bc-457c-b253-a2d23db00d4b" providerId="AD" clId="Web-{03E53C4F-7896-FD67-DD06-43D6ECE67585}" dt="2023-04-19T21:45:52.163" v="53"/>
        <pc:sldMkLst>
          <pc:docMk/>
          <pc:sldMk cId="3260758703" sldId="380"/>
        </pc:sldMkLst>
        <pc:spChg chg="add">
          <ac:chgData name="Marcus Maia | CBA B+G" userId="S::marcus.maia@cba-bmaisg.com::3eaf7392-01bc-457c-b253-a2d23db00d4b" providerId="AD" clId="Web-{03E53C4F-7896-FD67-DD06-43D6ECE67585}" dt="2023-04-19T21:45:52.147" v="52"/>
          <ac:spMkLst>
            <pc:docMk/>
            <pc:sldMk cId="3260758703" sldId="380"/>
            <ac:spMk id="4" creationId="{63506E58-E7B9-622C-0385-96379D8BB1F2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52.163" v="53"/>
          <ac:spMkLst>
            <pc:docMk/>
            <pc:sldMk cId="3260758703" sldId="380"/>
            <ac:spMk id="6" creationId="{980E66DB-57DD-5430-1E7D-0297009AD462}"/>
          </ac:spMkLst>
        </pc:spChg>
      </pc:sldChg>
      <pc:sldChg chg="addSp modCm">
        <pc:chgData name="Marcus Maia | CBA B+G" userId="S::marcus.maia@cba-bmaisg.com::3eaf7392-01bc-457c-b253-a2d23db00d4b" providerId="AD" clId="Web-{03E53C4F-7896-FD67-DD06-43D6ECE67585}" dt="2023-04-19T21:46:01.882" v="65"/>
        <pc:sldMkLst>
          <pc:docMk/>
          <pc:sldMk cId="1270415180" sldId="381"/>
        </pc:sldMkLst>
        <pc:spChg chg="add">
          <ac:chgData name="Marcus Maia | CBA B+G" userId="S::marcus.maia@cba-bmaisg.com::3eaf7392-01bc-457c-b253-a2d23db00d4b" providerId="AD" clId="Web-{03E53C4F-7896-FD67-DD06-43D6ECE67585}" dt="2023-04-19T21:46:01.866" v="64"/>
          <ac:spMkLst>
            <pc:docMk/>
            <pc:sldMk cId="1270415180" sldId="381"/>
            <ac:spMk id="4" creationId="{37A77436-86E1-C64C-5255-15F364D6DF1F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01.882" v="65"/>
          <ac:spMkLst>
            <pc:docMk/>
            <pc:sldMk cId="1270415180" sldId="381"/>
            <ac:spMk id="6" creationId="{88A88B95-2012-DC47-E40A-89A93F65EBF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03E53C4F-7896-FD67-DD06-43D6ECE67585}" dt="2023-04-19T20:59:29.992" v="3"/>
              <pc2:cmMkLst xmlns:pc2="http://schemas.microsoft.com/office/powerpoint/2019/9/main/command">
                <pc:docMk/>
                <pc:sldMk cId="1270415180" sldId="381"/>
                <pc2:cmMk id="{6652DB17-DB95-8D47-A6E6-7ACF4B03A3D3}"/>
              </pc2:cmMkLst>
            </pc226:cmChg>
          </p:ext>
        </pc:extLst>
      </pc:sldChg>
      <pc:sldChg chg="addSp">
        <pc:chgData name="Marcus Maia | CBA B+G" userId="S::marcus.maia@cba-bmaisg.com::3eaf7392-01bc-457c-b253-a2d23db00d4b" providerId="AD" clId="Web-{03E53C4F-7896-FD67-DD06-43D6ECE67585}" dt="2023-04-19T21:45:48.538" v="51"/>
        <pc:sldMkLst>
          <pc:docMk/>
          <pc:sldMk cId="1158784699" sldId="383"/>
        </pc:sldMkLst>
        <pc:spChg chg="add">
          <ac:chgData name="Marcus Maia | CBA B+G" userId="S::marcus.maia@cba-bmaisg.com::3eaf7392-01bc-457c-b253-a2d23db00d4b" providerId="AD" clId="Web-{03E53C4F-7896-FD67-DD06-43D6ECE67585}" dt="2023-04-19T21:45:48.538" v="50"/>
          <ac:spMkLst>
            <pc:docMk/>
            <pc:sldMk cId="1158784699" sldId="383"/>
            <ac:spMk id="3" creationId="{1415AE7E-BA65-9E33-4CE4-8DD1AF8FCEC8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48.538" v="51"/>
          <ac:spMkLst>
            <pc:docMk/>
            <pc:sldMk cId="1158784699" sldId="383"/>
            <ac:spMk id="5" creationId="{ED675E5D-8802-478B-01A3-8F87521B3F31}"/>
          </ac:spMkLst>
        </pc:spChg>
      </pc:sldChg>
      <pc:sldChg chg="del">
        <pc:chgData name="Marcus Maia | CBA B+G" userId="S::marcus.maia@cba-bmaisg.com::3eaf7392-01bc-457c-b253-a2d23db00d4b" providerId="AD" clId="Web-{03E53C4F-7896-FD67-DD06-43D6ECE67585}" dt="2023-04-19T20:59:16.194" v="1"/>
        <pc:sldMkLst>
          <pc:docMk/>
          <pc:sldMk cId="2254639554" sldId="386"/>
        </pc:sldMkLst>
      </pc:sldChg>
      <pc:sldChg chg="del">
        <pc:chgData name="Marcus Maia | CBA B+G" userId="S::marcus.maia@cba-bmaisg.com::3eaf7392-01bc-457c-b253-a2d23db00d4b" providerId="AD" clId="Web-{03E53C4F-7896-FD67-DD06-43D6ECE67585}" dt="2023-04-19T20:59:17.882" v="2"/>
        <pc:sldMkLst>
          <pc:docMk/>
          <pc:sldMk cId="3049869482" sldId="387"/>
        </pc:sldMkLst>
      </pc:sldChg>
      <pc:sldChg chg="addSp">
        <pc:chgData name="Marcus Maia | CBA B+G" userId="S::marcus.maia@cba-bmaisg.com::3eaf7392-01bc-457c-b253-a2d23db00d4b" providerId="AD" clId="Web-{03E53C4F-7896-FD67-DD06-43D6ECE67585}" dt="2023-04-19T21:45:43.053" v="49"/>
        <pc:sldMkLst>
          <pc:docMk/>
          <pc:sldMk cId="1133972177" sldId="388"/>
        </pc:sldMkLst>
        <pc:spChg chg="add">
          <ac:chgData name="Marcus Maia | CBA B+G" userId="S::marcus.maia@cba-bmaisg.com::3eaf7392-01bc-457c-b253-a2d23db00d4b" providerId="AD" clId="Web-{03E53C4F-7896-FD67-DD06-43D6ECE67585}" dt="2023-04-19T21:45:43.037" v="48"/>
          <ac:spMkLst>
            <pc:docMk/>
            <pc:sldMk cId="1133972177" sldId="388"/>
            <ac:spMk id="4" creationId="{0680DFE8-1F88-F5D6-BDA6-7BA2BD68BC37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5:43.053" v="49"/>
          <ac:spMkLst>
            <pc:docMk/>
            <pc:sldMk cId="1133972177" sldId="388"/>
            <ac:spMk id="7" creationId="{43D0FFD1-EEFA-DD76-CDF6-6F63F192EF48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02.897" v="67"/>
        <pc:sldMkLst>
          <pc:docMk/>
          <pc:sldMk cId="3023144976" sldId="389"/>
        </pc:sldMkLst>
        <pc:spChg chg="add">
          <ac:chgData name="Marcus Maia | CBA B+G" userId="S::marcus.maia@cba-bmaisg.com::3eaf7392-01bc-457c-b253-a2d23db00d4b" providerId="AD" clId="Web-{03E53C4F-7896-FD67-DD06-43D6ECE67585}" dt="2023-04-19T21:46:02.882" v="66"/>
          <ac:spMkLst>
            <pc:docMk/>
            <pc:sldMk cId="3023144976" sldId="389"/>
            <ac:spMk id="3" creationId="{2599B61B-AAB1-000D-E5FE-5648347049C4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02.897" v="67"/>
          <ac:spMkLst>
            <pc:docMk/>
            <pc:sldMk cId="3023144976" sldId="389"/>
            <ac:spMk id="5" creationId="{5269D8F9-CE07-52A2-9070-CBD23A73A477}"/>
          </ac:spMkLst>
        </pc:spChg>
      </pc:sldChg>
      <pc:sldChg chg="addSp">
        <pc:chgData name="Marcus Maia | CBA B+G" userId="S::marcus.maia@cba-bmaisg.com::3eaf7392-01bc-457c-b253-a2d23db00d4b" providerId="AD" clId="Web-{03E53C4F-7896-FD67-DD06-43D6ECE67585}" dt="2023-04-19T21:46:03.913" v="69"/>
        <pc:sldMkLst>
          <pc:docMk/>
          <pc:sldMk cId="1519127579" sldId="390"/>
        </pc:sldMkLst>
        <pc:spChg chg="add">
          <ac:chgData name="Marcus Maia | CBA B+G" userId="S::marcus.maia@cba-bmaisg.com::3eaf7392-01bc-457c-b253-a2d23db00d4b" providerId="AD" clId="Web-{03E53C4F-7896-FD67-DD06-43D6ECE67585}" dt="2023-04-19T21:46:03.913" v="68"/>
          <ac:spMkLst>
            <pc:docMk/>
            <pc:sldMk cId="1519127579" sldId="390"/>
            <ac:spMk id="4" creationId="{956E3FBF-0A3F-45AD-BF3B-FA8F4F0CFD68}"/>
          </ac:spMkLst>
        </pc:spChg>
        <pc:spChg chg="add">
          <ac:chgData name="Marcus Maia | CBA B+G" userId="S::marcus.maia@cba-bmaisg.com::3eaf7392-01bc-457c-b253-a2d23db00d4b" providerId="AD" clId="Web-{03E53C4F-7896-FD67-DD06-43D6ECE67585}" dt="2023-04-19T21:46:03.913" v="69"/>
          <ac:spMkLst>
            <pc:docMk/>
            <pc:sldMk cId="1519127579" sldId="390"/>
            <ac:spMk id="10" creationId="{2F77499C-7E09-9B7E-D76A-710FC316540A}"/>
          </ac:spMkLst>
        </pc:spChg>
      </pc:sldChg>
      <pc:sldChg chg="modSp">
        <pc:chgData name="Marcus Maia | CBA B+G" userId="S::marcus.maia@cba-bmaisg.com::3eaf7392-01bc-457c-b253-a2d23db00d4b" providerId="AD" clId="Web-{03E53C4F-7896-FD67-DD06-43D6ECE67585}" dt="2023-04-19T21:23:15.112" v="8" actId="20577"/>
        <pc:sldMkLst>
          <pc:docMk/>
          <pc:sldMk cId="711665530" sldId="391"/>
        </pc:sldMkLst>
        <pc:spChg chg="mod">
          <ac:chgData name="Marcus Maia | CBA B+G" userId="S::marcus.maia@cba-bmaisg.com::3eaf7392-01bc-457c-b253-a2d23db00d4b" providerId="AD" clId="Web-{03E53C4F-7896-FD67-DD06-43D6ECE67585}" dt="2023-04-19T21:23:15.112" v="8" actId="20577"/>
          <ac:spMkLst>
            <pc:docMk/>
            <pc:sldMk cId="711665530" sldId="391"/>
            <ac:spMk id="404" creationId="{00000000-0000-0000-0000-000000000000}"/>
          </ac:spMkLst>
        </pc:spChg>
      </pc:sldChg>
    </pc:docChg>
  </pc:docChgLst>
  <pc:docChgLst>
    <pc:chgData name="Eduardo Goulart | CBA B+G" userId="S::eduardo.goulart@cba-bmaisg.com::8c9075f2-cab7-4379-a1cf-aa5a23e852b3" providerId="AD" clId="Web-{04089C5F-12D3-5F0D-4EE8-E8152026AA8B}"/>
    <pc:docChg chg="modSld">
      <pc:chgData name="Eduardo Goulart | CBA B+G" userId="S::eduardo.goulart@cba-bmaisg.com::8c9075f2-cab7-4379-a1cf-aa5a23e852b3" providerId="AD" clId="Web-{04089C5F-12D3-5F0D-4EE8-E8152026AA8B}" dt="2023-03-20T18:50:27.791" v="26"/>
      <pc:docMkLst>
        <pc:docMk/>
      </pc:docMkLst>
      <pc:sldChg chg="modSp">
        <pc:chgData name="Eduardo Goulart | CBA B+G" userId="S::eduardo.goulart@cba-bmaisg.com::8c9075f2-cab7-4379-a1cf-aa5a23e852b3" providerId="AD" clId="Web-{04089C5F-12D3-5F0D-4EE8-E8152026AA8B}" dt="2023-03-20T18:50:03.665" v="14" actId="14100"/>
        <pc:sldMkLst>
          <pc:docMk/>
          <pc:sldMk cId="3202102085" sldId="303"/>
        </pc:sldMkLst>
        <pc:spChg chg="mod">
          <ac:chgData name="Eduardo Goulart | CBA B+G" userId="S::eduardo.goulart@cba-bmaisg.com::8c9075f2-cab7-4379-a1cf-aa5a23e852b3" providerId="AD" clId="Web-{04089C5F-12D3-5F0D-4EE8-E8152026AA8B}" dt="2023-03-20T18:49:58.899" v="12" actId="14100"/>
          <ac:spMkLst>
            <pc:docMk/>
            <pc:sldMk cId="3202102085" sldId="303"/>
            <ac:spMk id="23" creationId="{FF3979E5-4932-ADB1-0E00-836466E56DDC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03.665" v="14" actId="14100"/>
          <ac:spMkLst>
            <pc:docMk/>
            <pc:sldMk cId="3202102085" sldId="303"/>
            <ac:spMk id="1361" creationId="{00000000-0000-0000-0000-000000000000}"/>
          </ac:spMkLst>
        </pc:spChg>
      </pc:sldChg>
      <pc:sldChg chg="addSp delSp modSp">
        <pc:chgData name="Eduardo Goulart | CBA B+G" userId="S::eduardo.goulart@cba-bmaisg.com::8c9075f2-cab7-4379-a1cf-aa5a23e852b3" providerId="AD" clId="Web-{04089C5F-12D3-5F0D-4EE8-E8152026AA8B}" dt="2023-03-20T18:50:27.791" v="26"/>
        <pc:sldMkLst>
          <pc:docMk/>
          <pc:sldMk cId="1651960470" sldId="304"/>
        </pc:sldMkLst>
        <pc:spChg chg="add">
          <ac:chgData name="Eduardo Goulart | CBA B+G" userId="S::eduardo.goulart@cba-bmaisg.com::8c9075f2-cab7-4379-a1cf-aa5a23e852b3" providerId="AD" clId="Web-{04089C5F-12D3-5F0D-4EE8-E8152026AA8B}" dt="2023-03-20T18:50:12.665" v="17"/>
          <ac:spMkLst>
            <pc:docMk/>
            <pc:sldMk cId="1651960470" sldId="304"/>
            <ac:spMk id="3" creationId="{3F358904-B621-73BD-712F-D918FED30867}"/>
          </ac:spMkLst>
        </pc:spChg>
        <pc:spChg chg="add">
          <ac:chgData name="Eduardo Goulart | CBA B+G" userId="S::eduardo.goulart@cba-bmaisg.com::8c9075f2-cab7-4379-a1cf-aa5a23e852b3" providerId="AD" clId="Web-{04089C5F-12D3-5F0D-4EE8-E8152026AA8B}" dt="2023-03-20T18:50:12.697" v="18"/>
          <ac:spMkLst>
            <pc:docMk/>
            <pc:sldMk cId="1651960470" sldId="304"/>
            <ac:spMk id="6" creationId="{B1481C94-83D5-E0AC-166D-920CE5F5E667}"/>
          </ac:spMkLst>
        </pc:spChg>
        <pc:spChg chg="del">
          <ac:chgData name="Eduardo Goulart | CBA B+G" userId="S::eduardo.goulart@cba-bmaisg.com::8c9075f2-cab7-4379-a1cf-aa5a23e852b3" providerId="AD" clId="Web-{04089C5F-12D3-5F0D-4EE8-E8152026AA8B}" dt="2023-03-20T18:50:12.384" v="16"/>
          <ac:spMkLst>
            <pc:docMk/>
            <pc:sldMk cId="1651960470" sldId="304"/>
            <ac:spMk id="1319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2.166" v="19"/>
          <ac:spMkLst>
            <pc:docMk/>
            <pc:sldMk cId="1651960470" sldId="304"/>
            <ac:spMk id="1339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2.181" v="20"/>
          <ac:spMkLst>
            <pc:docMk/>
            <pc:sldMk cId="1651960470" sldId="304"/>
            <ac:spMk id="1342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2.197" v="21"/>
          <ac:spMkLst>
            <pc:docMk/>
            <pc:sldMk cId="1651960470" sldId="304"/>
            <ac:spMk id="1344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2.212" v="22"/>
          <ac:spMkLst>
            <pc:docMk/>
            <pc:sldMk cId="1651960470" sldId="304"/>
            <ac:spMk id="1345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4.431" v="24"/>
          <ac:spMkLst>
            <pc:docMk/>
            <pc:sldMk cId="1651960470" sldId="304"/>
            <ac:spMk id="1350" creationId="{00000000-0000-0000-0000-000000000000}"/>
          </ac:spMkLst>
        </pc:spChg>
        <pc:spChg chg="mod">
          <ac:chgData name="Eduardo Goulart | CBA B+G" userId="S::eduardo.goulart@cba-bmaisg.com::8c9075f2-cab7-4379-a1cf-aa5a23e852b3" providerId="AD" clId="Web-{04089C5F-12D3-5F0D-4EE8-E8152026AA8B}" dt="2023-03-20T18:50:22.228" v="23"/>
          <ac:spMkLst>
            <pc:docMk/>
            <pc:sldMk cId="1651960470" sldId="304"/>
            <ac:spMk id="1351" creationId="{00000000-0000-0000-0000-000000000000}"/>
          </ac:spMkLst>
        </pc:spChg>
        <pc:spChg chg="del mod">
          <ac:chgData name="Eduardo Goulart | CBA B+G" userId="S::eduardo.goulart@cba-bmaisg.com::8c9075f2-cab7-4379-a1cf-aa5a23e852b3" providerId="AD" clId="Web-{04089C5F-12D3-5F0D-4EE8-E8152026AA8B}" dt="2023-03-20T18:50:12.384" v="15"/>
          <ac:spMkLst>
            <pc:docMk/>
            <pc:sldMk cId="1651960470" sldId="304"/>
            <ac:spMk id="1352" creationId="{00000000-0000-0000-0000-000000000000}"/>
          </ac:spMkLst>
        </pc:spChg>
        <pc:cxnChg chg="del mod">
          <ac:chgData name="Eduardo Goulart | CBA B+G" userId="S::eduardo.goulart@cba-bmaisg.com::8c9075f2-cab7-4379-a1cf-aa5a23e852b3" providerId="AD" clId="Web-{04089C5F-12D3-5F0D-4EE8-E8152026AA8B}" dt="2023-03-20T18:50:26.681" v="25"/>
          <ac:cxnSpMkLst>
            <pc:docMk/>
            <pc:sldMk cId="1651960470" sldId="304"/>
            <ac:cxnSpMk id="5" creationId="{F6A4E981-80DF-4C02-9250-CA47C99E13B5}"/>
          </ac:cxnSpMkLst>
        </pc:cxnChg>
        <pc:cxnChg chg="del mod">
          <ac:chgData name="Eduardo Goulart | CBA B+G" userId="S::eduardo.goulart@cba-bmaisg.com::8c9075f2-cab7-4379-a1cf-aa5a23e852b3" providerId="AD" clId="Web-{04089C5F-12D3-5F0D-4EE8-E8152026AA8B}" dt="2023-03-20T18:50:27.791" v="26"/>
          <ac:cxnSpMkLst>
            <pc:docMk/>
            <pc:sldMk cId="1651960470" sldId="304"/>
            <ac:cxnSpMk id="7" creationId="{BE78D225-7C91-99A8-8710-C02D7656B944}"/>
          </ac:cxnSpMkLst>
        </pc:cxnChg>
      </pc:sldChg>
    </pc:docChg>
  </pc:docChgLst>
  <pc:docChgLst>
    <pc:chgData name="Marcus Maia | CBA B+G" userId="S::marcus.maia@cba-bmaisg.com::3eaf7392-01bc-457c-b253-a2d23db00d4b" providerId="AD" clId="Web-{110E5FF5-8952-4B25-81E8-5377739C4C13}"/>
    <pc:docChg chg="modSld">
      <pc:chgData name="Marcus Maia | CBA B+G" userId="S::marcus.maia@cba-bmaisg.com::3eaf7392-01bc-457c-b253-a2d23db00d4b" providerId="AD" clId="Web-{110E5FF5-8952-4B25-81E8-5377739C4C13}" dt="2023-08-21T19:42:12.099" v="40" actId="14100"/>
      <pc:docMkLst>
        <pc:docMk/>
      </pc:docMkLst>
      <pc:sldChg chg="modSp">
        <pc:chgData name="Marcus Maia | CBA B+G" userId="S::marcus.maia@cba-bmaisg.com::3eaf7392-01bc-457c-b253-a2d23db00d4b" providerId="AD" clId="Web-{110E5FF5-8952-4B25-81E8-5377739C4C13}" dt="2023-08-21T19:42:12.099" v="40" actId="14100"/>
        <pc:sldMkLst>
          <pc:docMk/>
          <pc:sldMk cId="249191530" sldId="259"/>
        </pc:sldMkLst>
        <pc:spChg chg="mod">
          <ac:chgData name="Marcus Maia | CBA B+G" userId="S::marcus.maia@cba-bmaisg.com::3eaf7392-01bc-457c-b253-a2d23db00d4b" providerId="AD" clId="Web-{110E5FF5-8952-4B25-81E8-5377739C4C13}" dt="2023-08-21T19:42:12.099" v="40" actId="14100"/>
          <ac:spMkLst>
            <pc:docMk/>
            <pc:sldMk cId="249191530" sldId="259"/>
            <ac:spMk id="734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D6304CA2-C948-7F59-A14A-A3120F840378}"/>
    <pc:docChg chg="addSld delSld modSld">
      <pc:chgData name="Marcus Maia | CBA B+G" userId="S::marcus.maia@cba-bmaisg.com::3eaf7392-01bc-457c-b253-a2d23db00d4b" providerId="AD" clId="Web-{D6304CA2-C948-7F59-A14A-A3120F840378}" dt="2023-03-16T19:46:12.972" v="471" actId="20577"/>
      <pc:docMkLst>
        <pc:docMk/>
      </pc:docMkLst>
      <pc:sldChg chg="modSp">
        <pc:chgData name="Marcus Maia | CBA B+G" userId="S::marcus.maia@cba-bmaisg.com::3eaf7392-01bc-457c-b253-a2d23db00d4b" providerId="AD" clId="Web-{D6304CA2-C948-7F59-A14A-A3120F840378}" dt="2023-03-16T18:21:11.109" v="13" actId="20577"/>
        <pc:sldMkLst>
          <pc:docMk/>
          <pc:sldMk cId="3618371388" sldId="257"/>
        </pc:sldMkLst>
        <pc:spChg chg="mod">
          <ac:chgData name="Marcus Maia | CBA B+G" userId="S::marcus.maia@cba-bmaisg.com::3eaf7392-01bc-457c-b253-a2d23db00d4b" providerId="AD" clId="Web-{D6304CA2-C948-7F59-A14A-A3120F840378}" dt="2023-03-16T18:21:11.109" v="13" actId="20577"/>
          <ac:spMkLst>
            <pc:docMk/>
            <pc:sldMk cId="3618371388" sldId="257"/>
            <ac:spMk id="766" creationId="{00000000-0000-0000-0000-000000000000}"/>
          </ac:spMkLst>
        </pc:spChg>
      </pc:sldChg>
      <pc:sldChg chg="delSp">
        <pc:chgData name="Marcus Maia | CBA B+G" userId="S::marcus.maia@cba-bmaisg.com::3eaf7392-01bc-457c-b253-a2d23db00d4b" providerId="AD" clId="Web-{D6304CA2-C948-7F59-A14A-A3120F840378}" dt="2023-03-16T18:20:40.623" v="0"/>
        <pc:sldMkLst>
          <pc:docMk/>
          <pc:sldMk cId="249191530" sldId="259"/>
        </pc:sldMkLst>
        <pc:picChg chg="del">
          <ac:chgData name="Marcus Maia | CBA B+G" userId="S::marcus.maia@cba-bmaisg.com::3eaf7392-01bc-457c-b253-a2d23db00d4b" providerId="AD" clId="Web-{D6304CA2-C948-7F59-A14A-A3120F840378}" dt="2023-03-16T18:20:40.623" v="0"/>
          <ac:picMkLst>
            <pc:docMk/>
            <pc:sldMk cId="249191530" sldId="259"/>
            <ac:picMk id="3" creationId="{B43B1ECF-E821-7FB1-1AA7-77D1BE9B606A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2.311" v="1"/>
        <pc:sldMkLst>
          <pc:docMk/>
          <pc:sldMk cId="1447082942" sldId="260"/>
        </pc:sldMkLst>
        <pc:picChg chg="del">
          <ac:chgData name="Marcus Maia | CBA B+G" userId="S::marcus.maia@cba-bmaisg.com::3eaf7392-01bc-457c-b253-a2d23db00d4b" providerId="AD" clId="Web-{D6304CA2-C948-7F59-A14A-A3120F840378}" dt="2023-03-16T18:20:42.311" v="1"/>
          <ac:picMkLst>
            <pc:docMk/>
            <pc:sldMk cId="1447082942" sldId="260"/>
            <ac:picMk id="3" creationId="{2447BD6A-5E86-3142-02E6-942F156810CF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3.514" v="2"/>
        <pc:sldMkLst>
          <pc:docMk/>
          <pc:sldMk cId="188908547" sldId="261"/>
        </pc:sldMkLst>
        <pc:picChg chg="del">
          <ac:chgData name="Marcus Maia | CBA B+G" userId="S::marcus.maia@cba-bmaisg.com::3eaf7392-01bc-457c-b253-a2d23db00d4b" providerId="AD" clId="Web-{D6304CA2-C948-7F59-A14A-A3120F840378}" dt="2023-03-16T18:20:43.514" v="2"/>
          <ac:picMkLst>
            <pc:docMk/>
            <pc:sldMk cId="188908547" sldId="261"/>
            <ac:picMk id="3" creationId="{90D43474-6FFF-29C4-570F-39F3D69C4921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4.717" v="3"/>
        <pc:sldMkLst>
          <pc:docMk/>
          <pc:sldMk cId="3889032157" sldId="262"/>
        </pc:sldMkLst>
        <pc:picChg chg="del">
          <ac:chgData name="Marcus Maia | CBA B+G" userId="S::marcus.maia@cba-bmaisg.com::3eaf7392-01bc-457c-b253-a2d23db00d4b" providerId="AD" clId="Web-{D6304CA2-C948-7F59-A14A-A3120F840378}" dt="2023-03-16T18:20:44.717" v="3"/>
          <ac:picMkLst>
            <pc:docMk/>
            <pc:sldMk cId="3889032157" sldId="262"/>
            <ac:picMk id="3" creationId="{81D82D49-7655-363E-B51A-71EAEA9DF674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6.639" v="4"/>
        <pc:sldMkLst>
          <pc:docMk/>
          <pc:sldMk cId="1706933537" sldId="263"/>
        </pc:sldMkLst>
        <pc:picChg chg="del">
          <ac:chgData name="Marcus Maia | CBA B+G" userId="S::marcus.maia@cba-bmaisg.com::3eaf7392-01bc-457c-b253-a2d23db00d4b" providerId="AD" clId="Web-{D6304CA2-C948-7F59-A14A-A3120F840378}" dt="2023-03-16T18:20:46.639" v="4"/>
          <ac:picMkLst>
            <pc:docMk/>
            <pc:sldMk cId="1706933537" sldId="263"/>
            <ac:picMk id="3" creationId="{9E28D6A0-034C-8675-B601-01EF32069CFA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8.014" v="5"/>
        <pc:sldMkLst>
          <pc:docMk/>
          <pc:sldMk cId="2482373865" sldId="264"/>
        </pc:sldMkLst>
        <pc:picChg chg="del">
          <ac:chgData name="Marcus Maia | CBA B+G" userId="S::marcus.maia@cba-bmaisg.com::3eaf7392-01bc-457c-b253-a2d23db00d4b" providerId="AD" clId="Web-{D6304CA2-C948-7F59-A14A-A3120F840378}" dt="2023-03-16T18:20:48.014" v="5"/>
          <ac:picMkLst>
            <pc:docMk/>
            <pc:sldMk cId="2482373865" sldId="264"/>
            <ac:picMk id="3" creationId="{233289E7-587F-C26F-E6DE-0C651F7512F1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49.249" v="6"/>
        <pc:sldMkLst>
          <pc:docMk/>
          <pc:sldMk cId="446811130" sldId="265"/>
        </pc:sldMkLst>
        <pc:picChg chg="del">
          <ac:chgData name="Marcus Maia | CBA B+G" userId="S::marcus.maia@cba-bmaisg.com::3eaf7392-01bc-457c-b253-a2d23db00d4b" providerId="AD" clId="Web-{D6304CA2-C948-7F59-A14A-A3120F840378}" dt="2023-03-16T18:20:49.249" v="6"/>
          <ac:picMkLst>
            <pc:docMk/>
            <pc:sldMk cId="446811130" sldId="265"/>
            <ac:picMk id="3" creationId="{D5C2A948-120D-4CF1-9642-5F63952F648D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50.639" v="7"/>
        <pc:sldMkLst>
          <pc:docMk/>
          <pc:sldMk cId="227278132" sldId="266"/>
        </pc:sldMkLst>
        <pc:picChg chg="del">
          <ac:chgData name="Marcus Maia | CBA B+G" userId="S::marcus.maia@cba-bmaisg.com::3eaf7392-01bc-457c-b253-a2d23db00d4b" providerId="AD" clId="Web-{D6304CA2-C948-7F59-A14A-A3120F840378}" dt="2023-03-16T18:20:50.639" v="7"/>
          <ac:picMkLst>
            <pc:docMk/>
            <pc:sldMk cId="227278132" sldId="266"/>
            <ac:picMk id="3" creationId="{0D06AD85-8C88-47DC-BE15-E17C90CF78D2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52.733" v="8"/>
        <pc:sldMkLst>
          <pc:docMk/>
          <pc:sldMk cId="1630382425" sldId="267"/>
        </pc:sldMkLst>
        <pc:picChg chg="del">
          <ac:chgData name="Marcus Maia | CBA B+G" userId="S::marcus.maia@cba-bmaisg.com::3eaf7392-01bc-457c-b253-a2d23db00d4b" providerId="AD" clId="Web-{D6304CA2-C948-7F59-A14A-A3120F840378}" dt="2023-03-16T18:20:52.733" v="8"/>
          <ac:picMkLst>
            <pc:docMk/>
            <pc:sldMk cId="1630382425" sldId="267"/>
            <ac:picMk id="3" creationId="{AB4965E4-966E-BE1E-9FBD-4C6837B247F6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55.218" v="9"/>
        <pc:sldMkLst>
          <pc:docMk/>
          <pc:sldMk cId="3020721381" sldId="268"/>
        </pc:sldMkLst>
        <pc:picChg chg="del">
          <ac:chgData name="Marcus Maia | CBA B+G" userId="S::marcus.maia@cba-bmaisg.com::3eaf7392-01bc-457c-b253-a2d23db00d4b" providerId="AD" clId="Web-{D6304CA2-C948-7F59-A14A-A3120F840378}" dt="2023-03-16T18:20:55.218" v="9"/>
          <ac:picMkLst>
            <pc:docMk/>
            <pc:sldMk cId="3020721381" sldId="268"/>
            <ac:picMk id="3" creationId="{3984D0EB-2449-A1DA-51F8-401FD98ACFFB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56.640" v="10"/>
        <pc:sldMkLst>
          <pc:docMk/>
          <pc:sldMk cId="4231656644" sldId="269"/>
        </pc:sldMkLst>
        <pc:picChg chg="del">
          <ac:chgData name="Marcus Maia | CBA B+G" userId="S::marcus.maia@cba-bmaisg.com::3eaf7392-01bc-457c-b253-a2d23db00d4b" providerId="AD" clId="Web-{D6304CA2-C948-7F59-A14A-A3120F840378}" dt="2023-03-16T18:20:56.640" v="10"/>
          <ac:picMkLst>
            <pc:docMk/>
            <pc:sldMk cId="4231656644" sldId="269"/>
            <ac:picMk id="3" creationId="{D9DC372A-0443-B316-60BE-AADEFB32239F}"/>
          </ac:picMkLst>
        </pc:picChg>
      </pc:sldChg>
      <pc:sldChg chg="delSp">
        <pc:chgData name="Marcus Maia | CBA B+G" userId="S::marcus.maia@cba-bmaisg.com::3eaf7392-01bc-457c-b253-a2d23db00d4b" providerId="AD" clId="Web-{D6304CA2-C948-7F59-A14A-A3120F840378}" dt="2023-03-16T18:20:58.452" v="11"/>
        <pc:sldMkLst>
          <pc:docMk/>
          <pc:sldMk cId="2243139824" sldId="270"/>
        </pc:sldMkLst>
        <pc:picChg chg="del">
          <ac:chgData name="Marcus Maia | CBA B+G" userId="S::marcus.maia@cba-bmaisg.com::3eaf7392-01bc-457c-b253-a2d23db00d4b" providerId="AD" clId="Web-{D6304CA2-C948-7F59-A14A-A3120F840378}" dt="2023-03-16T18:20:58.452" v="11"/>
          <ac:picMkLst>
            <pc:docMk/>
            <pc:sldMk cId="2243139824" sldId="270"/>
            <ac:picMk id="3" creationId="{B8032834-5F95-63CE-32B6-CD5175D5F54F}"/>
          </ac:picMkLst>
        </pc:picChg>
      </pc:sldChg>
      <pc:sldChg chg="del">
        <pc:chgData name="Marcus Maia | CBA B+G" userId="S::marcus.maia@cba-bmaisg.com::3eaf7392-01bc-457c-b253-a2d23db00d4b" providerId="AD" clId="Web-{D6304CA2-C948-7F59-A14A-A3120F840378}" dt="2023-03-16T19:40:57.027" v="324"/>
        <pc:sldMkLst>
          <pc:docMk/>
          <pc:sldMk cId="766143859" sldId="329"/>
        </pc:sldMkLst>
      </pc:sldChg>
      <pc:sldChg chg="del">
        <pc:chgData name="Marcus Maia | CBA B+G" userId="S::marcus.maia@cba-bmaisg.com::3eaf7392-01bc-457c-b253-a2d23db00d4b" providerId="AD" clId="Web-{D6304CA2-C948-7F59-A14A-A3120F840378}" dt="2023-03-16T19:40:57.027" v="325"/>
        <pc:sldMkLst>
          <pc:docMk/>
          <pc:sldMk cId="4117520109" sldId="330"/>
        </pc:sldMkLst>
      </pc:sldChg>
      <pc:sldChg chg="del">
        <pc:chgData name="Marcus Maia | CBA B+G" userId="S::marcus.maia@cba-bmaisg.com::3eaf7392-01bc-457c-b253-a2d23db00d4b" providerId="AD" clId="Web-{D6304CA2-C948-7F59-A14A-A3120F840378}" dt="2023-03-16T19:40:57.027" v="326"/>
        <pc:sldMkLst>
          <pc:docMk/>
          <pc:sldMk cId="3883736861" sldId="331"/>
        </pc:sldMkLst>
      </pc:sldChg>
      <pc:sldChg chg="del">
        <pc:chgData name="Marcus Maia | CBA B+G" userId="S::marcus.maia@cba-bmaisg.com::3eaf7392-01bc-457c-b253-a2d23db00d4b" providerId="AD" clId="Web-{D6304CA2-C948-7F59-A14A-A3120F840378}" dt="2023-03-16T19:40:57.027" v="327"/>
        <pc:sldMkLst>
          <pc:docMk/>
          <pc:sldMk cId="3825151194" sldId="332"/>
        </pc:sldMkLst>
      </pc:sldChg>
      <pc:sldChg chg="del">
        <pc:chgData name="Marcus Maia | CBA B+G" userId="S::marcus.maia@cba-bmaisg.com::3eaf7392-01bc-457c-b253-a2d23db00d4b" providerId="AD" clId="Web-{D6304CA2-C948-7F59-A14A-A3120F840378}" dt="2023-03-16T19:06:39.178" v="249"/>
        <pc:sldMkLst>
          <pc:docMk/>
          <pc:sldMk cId="643095248" sldId="340"/>
        </pc:sldMkLst>
      </pc:sldChg>
      <pc:sldChg chg="del">
        <pc:chgData name="Marcus Maia | CBA B+G" userId="S::marcus.maia@cba-bmaisg.com::3eaf7392-01bc-457c-b253-a2d23db00d4b" providerId="AD" clId="Web-{D6304CA2-C948-7F59-A14A-A3120F840378}" dt="2023-03-16T19:06:39.178" v="250"/>
        <pc:sldMkLst>
          <pc:docMk/>
          <pc:sldMk cId="3151333028" sldId="341"/>
        </pc:sldMkLst>
      </pc:sldChg>
      <pc:sldChg chg="addSp delSp modSp">
        <pc:chgData name="Marcus Maia | CBA B+G" userId="S::marcus.maia@cba-bmaisg.com::3eaf7392-01bc-457c-b253-a2d23db00d4b" providerId="AD" clId="Web-{D6304CA2-C948-7F59-A14A-A3120F840378}" dt="2023-03-16T19:44:40.892" v="433" actId="20577"/>
        <pc:sldMkLst>
          <pc:docMk/>
          <pc:sldMk cId="1123401348" sldId="342"/>
        </pc:sldMkLst>
        <pc:spChg chg="add del mod">
          <ac:chgData name="Marcus Maia | CBA B+G" userId="S::marcus.maia@cba-bmaisg.com::3eaf7392-01bc-457c-b253-a2d23db00d4b" providerId="AD" clId="Web-{D6304CA2-C948-7F59-A14A-A3120F840378}" dt="2023-03-16T18:23:45.612" v="38"/>
          <ac:spMkLst>
            <pc:docMk/>
            <pc:sldMk cId="1123401348" sldId="342"/>
            <ac:spMk id="2" creationId="{088E4E98-701B-D546-6B64-BE8987793480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0:04.855" v="187" actId="1076"/>
          <ac:spMkLst>
            <pc:docMk/>
            <pc:sldMk cId="1123401348" sldId="342"/>
            <ac:spMk id="3" creationId="{B24EB29B-EB89-A212-D890-AF9C42269656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0:04.871" v="188" actId="1076"/>
          <ac:spMkLst>
            <pc:docMk/>
            <pc:sldMk cId="1123401348" sldId="342"/>
            <ac:spMk id="4" creationId="{1E471772-5FE8-B4EF-A3BB-D4BDC626F95E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0:04.886" v="189" actId="1076"/>
          <ac:spMkLst>
            <pc:docMk/>
            <pc:sldMk cId="1123401348" sldId="342"/>
            <ac:spMk id="5" creationId="{CBEE965F-A507-4014-F009-CBF55C6339EC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0:04.886" v="190" actId="1076"/>
          <ac:spMkLst>
            <pc:docMk/>
            <pc:sldMk cId="1123401348" sldId="342"/>
            <ac:spMk id="6" creationId="{F58DA032-CAEF-233E-E4BE-D4088DFD321A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6:13.943" v="239" actId="20577"/>
          <ac:spMkLst>
            <pc:docMk/>
            <pc:sldMk cId="1123401348" sldId="342"/>
            <ac:spMk id="7" creationId="{62281F70-BFCC-333B-698C-6CB276D3EFD5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06:20.083" v="248" actId="20577"/>
          <ac:spMkLst>
            <pc:docMk/>
            <pc:sldMk cId="1123401348" sldId="342"/>
            <ac:spMk id="8" creationId="{002A0814-757B-D7C8-A31B-7671CE31885D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8:23:14.002" v="35" actId="20577"/>
          <ac:spMkLst>
            <pc:docMk/>
            <pc:sldMk cId="1123401348" sldId="342"/>
            <ac:spMk id="796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01:27.029" v="205" actId="1076"/>
          <ac:spMkLst>
            <pc:docMk/>
            <pc:sldMk cId="1123401348" sldId="342"/>
            <ac:spMk id="7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05:13.816" v="235" actId="14100"/>
          <ac:spMkLst>
            <pc:docMk/>
            <pc:sldMk cId="1123401348" sldId="342"/>
            <ac:spMk id="7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26:57.412" v="293" actId="20577"/>
          <ac:spMkLst>
            <pc:docMk/>
            <pc:sldMk cId="1123401348" sldId="342"/>
            <ac:spMk id="8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44:40.892" v="433" actId="20577"/>
          <ac:spMkLst>
            <pc:docMk/>
            <pc:sldMk cId="1123401348" sldId="342"/>
            <ac:spMk id="802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D6304CA2-C948-7F59-A14A-A3120F840378}" dt="2023-03-16T19:06:45.443" v="251" actId="20577"/>
        <pc:sldMkLst>
          <pc:docMk/>
          <pc:sldMk cId="1802226543" sldId="343"/>
        </pc:sldMkLst>
        <pc:spChg chg="mod">
          <ac:chgData name="Marcus Maia | CBA B+G" userId="S::marcus.maia@cba-bmaisg.com::3eaf7392-01bc-457c-b253-a2d23db00d4b" providerId="AD" clId="Web-{D6304CA2-C948-7F59-A14A-A3120F840378}" dt="2023-03-16T19:06:45.443" v="251" actId="20577"/>
          <ac:spMkLst>
            <pc:docMk/>
            <pc:sldMk cId="1802226543" sldId="343"/>
            <ac:spMk id="779" creationId="{00000000-0000-0000-0000-000000000000}"/>
          </ac:spMkLst>
        </pc:spChg>
      </pc:sldChg>
      <pc:sldChg chg="addSp delSp modSp add replId addAnim delAnim">
        <pc:chgData name="Marcus Maia | CBA B+G" userId="S::marcus.maia@cba-bmaisg.com::3eaf7392-01bc-457c-b253-a2d23db00d4b" providerId="AD" clId="Web-{D6304CA2-C948-7F59-A14A-A3120F840378}" dt="2023-03-16T19:46:12.972" v="471" actId="20577"/>
        <pc:sldMkLst>
          <pc:docMk/>
          <pc:sldMk cId="3433122986" sldId="348"/>
        </pc:sldMkLst>
        <pc:spChg chg="del">
          <ac:chgData name="Marcus Maia | CBA B+G" userId="S::marcus.maia@cba-bmaisg.com::3eaf7392-01bc-457c-b253-a2d23db00d4b" providerId="AD" clId="Web-{D6304CA2-C948-7F59-A14A-A3120F840378}" dt="2023-03-16T19:40:13.400" v="323"/>
          <ac:spMkLst>
            <pc:docMk/>
            <pc:sldMk cId="3433122986" sldId="348"/>
            <ac:spMk id="3" creationId="{B24EB29B-EB89-A212-D890-AF9C42269656}"/>
          </ac:spMkLst>
        </pc:spChg>
        <pc:spChg chg="del">
          <ac:chgData name="Marcus Maia | CBA B+G" userId="S::marcus.maia@cba-bmaisg.com::3eaf7392-01bc-457c-b253-a2d23db00d4b" providerId="AD" clId="Web-{D6304CA2-C948-7F59-A14A-A3120F840378}" dt="2023-03-16T19:40:13.400" v="322"/>
          <ac:spMkLst>
            <pc:docMk/>
            <pc:sldMk cId="3433122986" sldId="348"/>
            <ac:spMk id="4" creationId="{1E471772-5FE8-B4EF-A3BB-D4BDC626F95E}"/>
          </ac:spMkLst>
        </pc:spChg>
        <pc:spChg chg="del">
          <ac:chgData name="Marcus Maia | CBA B+G" userId="S::marcus.maia@cba-bmaisg.com::3eaf7392-01bc-457c-b253-a2d23db00d4b" providerId="AD" clId="Web-{D6304CA2-C948-7F59-A14A-A3120F840378}" dt="2023-03-16T19:40:13.400" v="321"/>
          <ac:spMkLst>
            <pc:docMk/>
            <pc:sldMk cId="3433122986" sldId="348"/>
            <ac:spMk id="5" creationId="{CBEE965F-A507-4014-F009-CBF55C6339EC}"/>
          </ac:spMkLst>
        </pc:spChg>
        <pc:spChg chg="del">
          <ac:chgData name="Marcus Maia | CBA B+G" userId="S::marcus.maia@cba-bmaisg.com::3eaf7392-01bc-457c-b253-a2d23db00d4b" providerId="AD" clId="Web-{D6304CA2-C948-7F59-A14A-A3120F840378}" dt="2023-03-16T19:40:13.400" v="320"/>
          <ac:spMkLst>
            <pc:docMk/>
            <pc:sldMk cId="3433122986" sldId="348"/>
            <ac:spMk id="6" creationId="{F58DA032-CAEF-233E-E4BE-D4088DFD321A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44:57.501" v="435" actId="1076"/>
          <ac:spMkLst>
            <pc:docMk/>
            <pc:sldMk cId="3433122986" sldId="348"/>
            <ac:spMk id="8" creationId="{002A0814-757B-D7C8-A31B-7671CE31885D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42:44.810" v="339" actId="20577"/>
          <ac:spMkLst>
            <pc:docMk/>
            <pc:sldMk cId="3433122986" sldId="348"/>
            <ac:spMk id="9" creationId="{95307D25-572D-C59E-6304-36F2988CDEC0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45:17.314" v="447" actId="1076"/>
          <ac:spMkLst>
            <pc:docMk/>
            <pc:sldMk cId="3433122986" sldId="348"/>
            <ac:spMk id="10" creationId="{8D24E3FE-A1B8-7364-B310-771C0895158B}"/>
          </ac:spMkLst>
        </pc:spChg>
        <pc:spChg chg="add mod">
          <ac:chgData name="Marcus Maia | CBA B+G" userId="S::marcus.maia@cba-bmaisg.com::3eaf7392-01bc-457c-b253-a2d23db00d4b" providerId="AD" clId="Web-{D6304CA2-C948-7F59-A14A-A3120F840378}" dt="2023-03-16T19:46:12.972" v="471" actId="20577"/>
          <ac:spMkLst>
            <pc:docMk/>
            <pc:sldMk cId="3433122986" sldId="348"/>
            <ac:spMk id="11" creationId="{DD7AA4A4-7D13-E70A-A6D1-BD474D1F3BBD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42:57.983" v="344" actId="20577"/>
          <ac:spMkLst>
            <pc:docMk/>
            <pc:sldMk cId="3433122986" sldId="348"/>
            <ac:spMk id="798" creationId="{00000000-0000-0000-0000-000000000000}"/>
          </ac:spMkLst>
        </pc:spChg>
        <pc:spChg chg="del mod">
          <ac:chgData name="Marcus Maia | CBA B+G" userId="S::marcus.maia@cba-bmaisg.com::3eaf7392-01bc-457c-b253-a2d23db00d4b" providerId="AD" clId="Web-{D6304CA2-C948-7F59-A14A-A3120F840378}" dt="2023-03-16T19:29:17.118" v="316"/>
          <ac:spMkLst>
            <pc:docMk/>
            <pc:sldMk cId="3433122986" sldId="348"/>
            <ac:spMk id="80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6304CA2-C948-7F59-A14A-A3120F840378}" dt="2023-03-16T19:42:30.810" v="330"/>
          <ac:spMkLst>
            <pc:docMk/>
            <pc:sldMk cId="3433122986" sldId="348"/>
            <ac:spMk id="802" creationId="{00000000-0000-0000-0000-000000000000}"/>
          </ac:spMkLst>
        </pc:spChg>
      </pc:sldChg>
    </pc:docChg>
  </pc:docChgLst>
  <pc:docChgLst>
    <pc:chgData name="Eduardo Goulart | CBA B+G" userId="8c9075f2-cab7-4379-a1cf-aa5a23e852b3" providerId="ADAL" clId="{057B63FB-7E88-446D-91D3-655EE4D4266B}"/>
    <pc:docChg chg="undo custSel addSld delSld modSld">
      <pc:chgData name="Eduardo Goulart | CBA B+G" userId="8c9075f2-cab7-4379-a1cf-aa5a23e852b3" providerId="ADAL" clId="{057B63FB-7E88-446D-91D3-655EE4D4266B}" dt="2023-04-06T17:13:47.670" v="1007" actId="1076"/>
      <pc:docMkLst>
        <pc:docMk/>
      </pc:docMkLst>
      <pc:sldChg chg="modSp mod addCm">
        <pc:chgData name="Eduardo Goulart | CBA B+G" userId="8c9075f2-cab7-4379-a1cf-aa5a23e852b3" providerId="ADAL" clId="{057B63FB-7E88-446D-91D3-655EE4D4266B}" dt="2023-04-06T16:49:24.775" v="390"/>
        <pc:sldMkLst>
          <pc:docMk/>
          <pc:sldMk cId="3618371388" sldId="257"/>
        </pc:sldMkLst>
        <pc:spChg chg="mod">
          <ac:chgData name="Eduardo Goulart | CBA B+G" userId="8c9075f2-cab7-4379-a1cf-aa5a23e852b3" providerId="ADAL" clId="{057B63FB-7E88-446D-91D3-655EE4D4266B}" dt="2023-04-06T16:49:03.135" v="389" actId="20577"/>
          <ac:spMkLst>
            <pc:docMk/>
            <pc:sldMk cId="3618371388" sldId="257"/>
            <ac:spMk id="76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6T16:49:24.775" v="390"/>
              <pc2:cmMkLst xmlns:pc2="http://schemas.microsoft.com/office/powerpoint/2019/9/main/command">
                <pc:docMk/>
                <pc:sldMk cId="3618371388" sldId="257"/>
                <pc2:cmMk id="{255F0C89-8E7F-41F7-8CBC-B474D5031088}"/>
              </pc2:cmMkLst>
            </pc226:cmChg>
          </p:ext>
        </pc:extLst>
      </pc:sldChg>
      <pc:sldChg chg="addCm">
        <pc:chgData name="Eduardo Goulart | CBA B+G" userId="8c9075f2-cab7-4379-a1cf-aa5a23e852b3" providerId="ADAL" clId="{057B63FB-7E88-446D-91D3-655EE4D4266B}" dt="2023-04-04T15:35:18.703" v="79"/>
        <pc:sldMkLst>
          <pc:docMk/>
          <pc:sldMk cId="3792704324" sldId="29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35:18.703" v="79"/>
              <pc2:cmMkLst xmlns:pc2="http://schemas.microsoft.com/office/powerpoint/2019/9/main/command">
                <pc:docMk/>
                <pc:sldMk cId="3792704324" sldId="298"/>
                <pc2:cmMk id="{E1146F1F-937A-47D9-949C-763AB63A226E}"/>
              </pc2:cmMkLst>
            </pc226:cmChg>
          </p:ext>
        </pc:extLst>
      </pc:sldChg>
      <pc:sldChg chg="modSp mod modShow addCm modCm">
        <pc:chgData name="Eduardo Goulart | CBA B+G" userId="8c9075f2-cab7-4379-a1cf-aa5a23e852b3" providerId="ADAL" clId="{057B63FB-7E88-446D-91D3-655EE4D4266B}" dt="2023-04-06T17:12:24.752" v="984" actId="729"/>
        <pc:sldMkLst>
          <pc:docMk/>
          <pc:sldMk cId="1038944852" sldId="300"/>
        </pc:sldMkLst>
        <pc:spChg chg="mod">
          <ac:chgData name="Eduardo Goulart | CBA B+G" userId="8c9075f2-cab7-4379-a1cf-aa5a23e852b3" providerId="ADAL" clId="{057B63FB-7E88-446D-91D3-655EE4D4266B}" dt="2023-04-04T15:11:46.059" v="68" actId="1076"/>
          <ac:spMkLst>
            <pc:docMk/>
            <pc:sldMk cId="1038944852" sldId="300"/>
            <ac:spMk id="1591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26:53.666" v="78"/>
              <pc2:cmMkLst xmlns:pc2="http://schemas.microsoft.com/office/powerpoint/2019/9/main/command">
                <pc:docMk/>
                <pc:sldMk cId="1038944852" sldId="300"/>
                <pc2:cmMk id="{E58AA439-10F6-4767-BEA0-429823058FA2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25:11.407" v="75"/>
              <pc2:cmMkLst xmlns:pc2="http://schemas.microsoft.com/office/powerpoint/2019/9/main/command">
                <pc:docMk/>
                <pc:sldMk cId="1038944852" sldId="300"/>
                <pc2:cmMk id="{5B8AD2CB-2201-4C3D-A6A8-EBCCEFA99A65}"/>
              </pc2:cmMkLst>
              <pc226:cmRplyChg chg="add">
                <pc226:chgData name="Eduardo Goulart | CBA B+G" userId="8c9075f2-cab7-4379-a1cf-aa5a23e852b3" providerId="ADAL" clId="{057B63FB-7E88-446D-91D3-655EE4D4266B}" dt="2023-04-04T15:25:11.407" v="75"/>
                <pc2:cmRplyMkLst xmlns:pc2="http://schemas.microsoft.com/office/powerpoint/2019/9/main/command">
                  <pc:docMk/>
                  <pc:sldMk cId="1038944852" sldId="300"/>
                  <pc2:cmMk id="{5B8AD2CB-2201-4C3D-A6A8-EBCCEFA99A65}"/>
                  <pc2:cmRplyMk id="{922488D5-1602-47E9-A383-68290EEE16F6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25:37.154" v="77"/>
              <pc2:cmMkLst xmlns:pc2="http://schemas.microsoft.com/office/powerpoint/2019/9/main/command">
                <pc:docMk/>
                <pc:sldMk cId="1038944852" sldId="300"/>
                <pc2:cmMk id="{12855AD0-52D1-473C-A399-AAEDE2313C2A}"/>
              </pc2:cmMkLst>
              <pc226:cmRplyChg chg="add mod">
                <pc226:chgData name="Eduardo Goulart | CBA B+G" userId="8c9075f2-cab7-4379-a1cf-aa5a23e852b3" providerId="ADAL" clId="{057B63FB-7E88-446D-91D3-655EE4D4266B}" dt="2023-04-04T15:25:37.154" v="77"/>
                <pc2:cmRplyMkLst xmlns:pc2="http://schemas.microsoft.com/office/powerpoint/2019/9/main/command">
                  <pc:docMk/>
                  <pc:sldMk cId="1038944852" sldId="300"/>
                  <pc2:cmMk id="{12855AD0-52D1-473C-A399-AAEDE2313C2A}"/>
                  <pc2:cmRplyMk id="{CA6B8849-ED4B-4D93-ACDB-956F689ACB76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14:20.514" v="71"/>
              <pc2:cmMkLst xmlns:pc2="http://schemas.microsoft.com/office/powerpoint/2019/9/main/command">
                <pc:docMk/>
                <pc:sldMk cId="1038944852" sldId="300"/>
                <pc2:cmMk id="{1DD789D1-A099-4427-AF1D-21C07193E95E}"/>
              </pc2:cmMkLst>
              <pc226:cmRplyChg chg="add">
                <pc226:chgData name="Eduardo Goulart | CBA B+G" userId="8c9075f2-cab7-4379-a1cf-aa5a23e852b3" providerId="ADAL" clId="{057B63FB-7E88-446D-91D3-655EE4D4266B}" dt="2023-04-04T15:14:20.514" v="71"/>
                <pc2:cmRplyMkLst xmlns:pc2="http://schemas.microsoft.com/office/powerpoint/2019/9/main/command">
                  <pc:docMk/>
                  <pc:sldMk cId="1038944852" sldId="300"/>
                  <pc2:cmMk id="{1DD789D1-A099-4427-AF1D-21C07193E95E}"/>
                  <pc2:cmRplyMk id="{B097F193-A68B-4ED2-98B8-2E86C1B33E3E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21:47.086" v="74"/>
              <pc2:cmMkLst xmlns:pc2="http://schemas.microsoft.com/office/powerpoint/2019/9/main/command">
                <pc:docMk/>
                <pc:sldMk cId="1038944852" sldId="300"/>
                <pc2:cmMk id="{1E83A4D6-893F-478E-A19E-E61C5718AEDE}"/>
              </pc2:cmMkLst>
              <pc226:cmRplyChg chg="add">
                <pc226:chgData name="Eduardo Goulart | CBA B+G" userId="8c9075f2-cab7-4379-a1cf-aa5a23e852b3" providerId="ADAL" clId="{057B63FB-7E88-446D-91D3-655EE4D4266B}" dt="2023-04-04T15:21:47.086" v="74"/>
                <pc2:cmRplyMkLst xmlns:pc2="http://schemas.microsoft.com/office/powerpoint/2019/9/main/command">
                  <pc:docMk/>
                  <pc:sldMk cId="1038944852" sldId="300"/>
                  <pc2:cmMk id="{1E83A4D6-893F-478E-A19E-E61C5718AEDE}"/>
                  <pc2:cmRplyMk id="{5D667E63-4DF2-4093-BF2E-D8BD9F165629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5:21:10.148" v="73"/>
                <pc2:cmRplyMkLst xmlns:pc2="http://schemas.microsoft.com/office/powerpoint/2019/9/main/command">
                  <pc:docMk/>
                  <pc:sldMk cId="1038944852" sldId="300"/>
                  <pc2:cmMk id="{1E83A4D6-893F-478E-A19E-E61C5718AEDE}"/>
                  <pc2:cmRplyMk id="{EBC26F70-9FE0-464D-ADAB-F8B161DE2EB0}"/>
                </pc2:cmRplyMkLst>
              </pc226:cmRplyChg>
            </pc226:cmChg>
          </p:ext>
        </pc:extLst>
      </pc:sldChg>
      <pc:sldChg chg="modSp addCm modCm">
        <pc:chgData name="Eduardo Goulart | CBA B+G" userId="8c9075f2-cab7-4379-a1cf-aa5a23e852b3" providerId="ADAL" clId="{057B63FB-7E88-446D-91D3-655EE4D4266B}" dt="2023-04-04T15:09:29.315" v="65"/>
        <pc:sldMkLst>
          <pc:docMk/>
          <pc:sldMk cId="3202102085" sldId="303"/>
        </pc:sldMkLst>
        <pc:spChg chg="mod">
          <ac:chgData name="Eduardo Goulart | CBA B+G" userId="8c9075f2-cab7-4379-a1cf-aa5a23e852b3" providerId="ADAL" clId="{057B63FB-7E88-446D-91D3-655EE4D4266B}" dt="2023-04-04T15:06:48.090" v="63" actId="20577"/>
          <ac:spMkLst>
            <pc:docMk/>
            <pc:sldMk cId="3202102085" sldId="303"/>
            <ac:spMk id="136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06:58.887" v="64"/>
              <pc2:cmMkLst xmlns:pc2="http://schemas.microsoft.com/office/powerpoint/2019/9/main/command">
                <pc:docMk/>
                <pc:sldMk cId="3202102085" sldId="303"/>
                <pc2:cmMk id="{E6D15F2B-08D8-4C75-A640-7854FE6DE149}"/>
              </pc2:cmMkLst>
              <pc226:cmRplyChg chg="add">
                <pc226:chgData name="Eduardo Goulart | CBA B+G" userId="8c9075f2-cab7-4379-a1cf-aa5a23e852b3" providerId="ADAL" clId="{057B63FB-7E88-446D-91D3-655EE4D4266B}" dt="2023-04-04T15:06:58.887" v="64"/>
                <pc2:cmRplyMkLst xmlns:pc2="http://schemas.microsoft.com/office/powerpoint/2019/9/main/command">
                  <pc:docMk/>
                  <pc:sldMk cId="3202102085" sldId="303"/>
                  <pc2:cmMk id="{E6D15F2B-08D8-4C75-A640-7854FE6DE149}"/>
                  <pc2:cmRplyMk id="{67DDD74E-231D-4346-9AD3-D684780880CB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09:29.315" v="65"/>
              <pc2:cmMkLst xmlns:pc2="http://schemas.microsoft.com/office/powerpoint/2019/9/main/command">
                <pc:docMk/>
                <pc:sldMk cId="3202102085" sldId="303"/>
                <pc2:cmMk id="{B631DEC3-5765-4733-BC7A-28FB6F52F22C}"/>
              </pc2:cmMkLst>
            </pc226:cmChg>
          </p:ext>
        </pc:extLst>
      </pc:sldChg>
      <pc:sldChg chg="modSp modAnim addCm">
        <pc:chgData name="Eduardo Goulart | CBA B+G" userId="8c9075f2-cab7-4379-a1cf-aa5a23e852b3" providerId="ADAL" clId="{057B63FB-7E88-446D-91D3-655EE4D4266B}" dt="2023-04-06T17:10:49.681" v="897" actId="20577"/>
        <pc:sldMkLst>
          <pc:docMk/>
          <pc:sldMk cId="1651960470" sldId="304"/>
        </pc:sldMkLst>
        <pc:spChg chg="mod">
          <ac:chgData name="Eduardo Goulart | CBA B+G" userId="8c9075f2-cab7-4379-a1cf-aa5a23e852b3" providerId="ADAL" clId="{057B63FB-7E88-446D-91D3-655EE4D4266B}" dt="2023-04-06T17:10:33.711" v="896" actId="20577"/>
          <ac:spMkLst>
            <pc:docMk/>
            <pc:sldMk cId="1651960470" sldId="304"/>
            <ac:spMk id="132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5:03:24.614" v="22"/>
              <pc2:cmMkLst xmlns:pc2="http://schemas.microsoft.com/office/powerpoint/2019/9/main/command">
                <pc:docMk/>
                <pc:sldMk cId="1651960470" sldId="304"/>
                <pc2:cmMk id="{F69E85ED-6E3B-4A58-989E-F2F6C1390FBF}"/>
              </pc2:cmMkLst>
            </pc226:cmChg>
          </p:ext>
        </pc:extLst>
      </pc:sldChg>
      <pc:sldChg chg="modSp mod">
        <pc:chgData name="Eduardo Goulart | CBA B+G" userId="8c9075f2-cab7-4379-a1cf-aa5a23e852b3" providerId="ADAL" clId="{057B63FB-7E88-446D-91D3-655EE4D4266B}" dt="2023-04-04T14:36:19.199" v="8" actId="313"/>
        <pc:sldMkLst>
          <pc:docMk/>
          <pc:sldMk cId="2315488965" sldId="305"/>
        </pc:sldMkLst>
        <pc:spChg chg="mod">
          <ac:chgData name="Eduardo Goulart | CBA B+G" userId="8c9075f2-cab7-4379-a1cf-aa5a23e852b3" providerId="ADAL" clId="{057B63FB-7E88-446D-91D3-655EE4D4266B}" dt="2023-04-04T14:36:19.199" v="8" actId="313"/>
          <ac:spMkLst>
            <pc:docMk/>
            <pc:sldMk cId="2315488965" sldId="305"/>
            <ac:spMk id="1314" creationId="{00000000-0000-0000-0000-000000000000}"/>
          </ac:spMkLst>
        </pc:spChg>
      </pc:sldChg>
      <pc:sldChg chg="modSp mod addCm modCm">
        <pc:chgData name="Eduardo Goulart | CBA B+G" userId="8c9075f2-cab7-4379-a1cf-aa5a23e852b3" providerId="ADAL" clId="{057B63FB-7E88-446D-91D3-655EE4D4266B}" dt="2023-04-04T14:56:19.471" v="21"/>
        <pc:sldMkLst>
          <pc:docMk/>
          <pc:sldMk cId="1449536069" sldId="308"/>
        </pc:sldMkLst>
        <pc:spChg chg="mod">
          <ac:chgData name="Eduardo Goulart | CBA B+G" userId="8c9075f2-cab7-4379-a1cf-aa5a23e852b3" providerId="ADAL" clId="{057B63FB-7E88-446D-91D3-655EE4D4266B}" dt="2023-04-04T14:41:33.289" v="15" actId="20577"/>
          <ac:spMkLst>
            <pc:docMk/>
            <pc:sldMk cId="1449536069" sldId="308"/>
            <ac:spMk id="1267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56:19.471" v="21"/>
              <pc2:cmMkLst xmlns:pc2="http://schemas.microsoft.com/office/powerpoint/2019/9/main/command">
                <pc:docMk/>
                <pc:sldMk cId="1449536069" sldId="308"/>
                <pc2:cmMk id="{B6A6E56E-4042-4B4E-8FAF-07D78C73BD8B}"/>
              </pc2:cmMkLst>
              <pc226:cmRplyChg chg="add">
                <pc226:chgData name="Eduardo Goulart | CBA B+G" userId="8c9075f2-cab7-4379-a1cf-aa5a23e852b3" providerId="ADAL" clId="{057B63FB-7E88-446D-91D3-655EE4D4266B}" dt="2023-04-04T14:38:21.794" v="11"/>
                <pc2:cmRplyMkLst xmlns:pc2="http://schemas.microsoft.com/office/powerpoint/2019/9/main/command">
                  <pc:docMk/>
                  <pc:sldMk cId="1449536069" sldId="308"/>
                  <pc2:cmMk id="{B6A6E56E-4042-4B4E-8FAF-07D78C73BD8B}"/>
                  <pc2:cmRplyMk id="{A9B21F27-C87D-4959-8FF2-A0EEB2C068FE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4:56:19.471" v="21"/>
                <pc2:cmRplyMkLst xmlns:pc2="http://schemas.microsoft.com/office/powerpoint/2019/9/main/command">
                  <pc:docMk/>
                  <pc:sldMk cId="1449536069" sldId="308"/>
                  <pc2:cmMk id="{B6A6E56E-4042-4B4E-8FAF-07D78C73BD8B}"/>
                  <pc2:cmRplyMk id="{4064ED5B-878A-4A33-9454-3C5657DF070D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4:41:13.809" v="13"/>
                <pc2:cmRplyMkLst xmlns:pc2="http://schemas.microsoft.com/office/powerpoint/2019/9/main/command">
                  <pc:docMk/>
                  <pc:sldMk cId="1449536069" sldId="308"/>
                  <pc2:cmMk id="{B6A6E56E-4042-4B4E-8FAF-07D78C73BD8B}"/>
                  <pc2:cmRplyMk id="{E0AB1D76-585E-49B2-8352-0BFFD3823787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4:37:56.758" v="10"/>
                <pc2:cmRplyMkLst xmlns:pc2="http://schemas.microsoft.com/office/powerpoint/2019/9/main/command">
                  <pc:docMk/>
                  <pc:sldMk cId="1449536069" sldId="308"/>
                  <pc2:cmMk id="{B6A6E56E-4042-4B4E-8FAF-07D78C73BD8B}"/>
                  <pc2:cmRplyMk id="{11594580-ACB2-4A80-ADB7-CA5A0BF2B69C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4:38:38.961" v="12"/>
                <pc2:cmRplyMkLst xmlns:pc2="http://schemas.microsoft.com/office/powerpoint/2019/9/main/command">
                  <pc:docMk/>
                  <pc:sldMk cId="1449536069" sldId="308"/>
                  <pc2:cmMk id="{B6A6E56E-4042-4B4E-8FAF-07D78C73BD8B}"/>
                  <pc2:cmRplyMk id="{28DB8597-481B-4182-B549-2536EC7F1975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49:16.851" v="18"/>
              <pc2:cmMkLst xmlns:pc2="http://schemas.microsoft.com/office/powerpoint/2019/9/main/command">
                <pc:docMk/>
                <pc:sldMk cId="1449536069" sldId="308"/>
                <pc2:cmMk id="{772B298F-290A-4817-BD41-6D3E11CF62A8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43:49.132" v="17"/>
              <pc2:cmMkLst xmlns:pc2="http://schemas.microsoft.com/office/powerpoint/2019/9/main/command">
                <pc:docMk/>
                <pc:sldMk cId="1449536069" sldId="308"/>
                <pc2:cmMk id="{F71FC29A-2198-449A-B2F2-A19A262B961B}"/>
              </pc2:cmMkLst>
              <pc226:cmRplyChg chg="add">
                <pc226:chgData name="Eduardo Goulart | CBA B+G" userId="8c9075f2-cab7-4379-a1cf-aa5a23e852b3" providerId="ADAL" clId="{057B63FB-7E88-446D-91D3-655EE4D4266B}" dt="2023-04-04T14:43:49.132" v="17"/>
                <pc2:cmRplyMkLst xmlns:pc2="http://schemas.microsoft.com/office/powerpoint/2019/9/main/command">
                  <pc:docMk/>
                  <pc:sldMk cId="1449536069" sldId="308"/>
                  <pc2:cmMk id="{F71FC29A-2198-449A-B2F2-A19A262B961B}"/>
                  <pc2:cmRplyMk id="{3A8475A4-D811-44A5-91E8-FF833B8CB76E}"/>
                </pc2:cmRplyMkLst>
              </pc226:cmRplyChg>
            </pc226:cmChg>
          </p:ext>
        </pc:extLst>
      </pc:sldChg>
      <pc:sldChg chg="addCm modCm">
        <pc:chgData name="Eduardo Goulart | CBA B+G" userId="8c9075f2-cab7-4379-a1cf-aa5a23e852b3" providerId="ADAL" clId="{057B63FB-7E88-446D-91D3-655EE4D4266B}" dt="2023-04-04T14:53:55.547" v="20"/>
        <pc:sldMkLst>
          <pc:docMk/>
          <pc:sldMk cId="3619089769" sldId="30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23:45.079" v="2"/>
              <pc2:cmMkLst xmlns:pc2="http://schemas.microsoft.com/office/powerpoint/2019/9/main/command">
                <pc:docMk/>
                <pc:sldMk cId="3619089769" sldId="309"/>
                <pc2:cmMk id="{BBAEEF4F-CCC7-4657-AAC7-34DEE57E19E8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21:05.485" v="0"/>
              <pc2:cmMkLst xmlns:pc2="http://schemas.microsoft.com/office/powerpoint/2019/9/main/command">
                <pc:docMk/>
                <pc:sldMk cId="3619089769" sldId="309"/>
                <pc2:cmMk id="{F5A481AF-FCFF-41DB-B0D0-D51357D638EC}"/>
              </pc2:cmMkLst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24:41.722" v="4"/>
              <pc2:cmMkLst xmlns:pc2="http://schemas.microsoft.com/office/powerpoint/2019/9/main/command">
                <pc:docMk/>
                <pc:sldMk cId="3619089769" sldId="309"/>
                <pc2:cmMk id="{0451B1BD-5B05-4BBA-9784-74938171B989}"/>
              </pc2:cmMkLst>
              <pc226:cmRplyChg chg="add">
                <pc226:chgData name="Eduardo Goulart | CBA B+G" userId="8c9075f2-cab7-4379-a1cf-aa5a23e852b3" providerId="ADAL" clId="{057B63FB-7E88-446D-91D3-655EE4D4266B}" dt="2023-04-04T14:24:41.722" v="4"/>
                <pc2:cmRplyMkLst xmlns:pc2="http://schemas.microsoft.com/office/powerpoint/2019/9/main/command">
                  <pc:docMk/>
                  <pc:sldMk cId="3619089769" sldId="309"/>
                  <pc2:cmMk id="{0451B1BD-5B05-4BBA-9784-74938171B989}"/>
                  <pc2:cmRplyMk id="{7C427298-50E8-44FB-B39F-F40725075241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30:41.219" v="6"/>
              <pc2:cmMkLst xmlns:pc2="http://schemas.microsoft.com/office/powerpoint/2019/9/main/command">
                <pc:docMk/>
                <pc:sldMk cId="3619089769" sldId="309"/>
                <pc2:cmMk id="{8F2B11C1-6ED4-49AB-9990-F691C030A415}"/>
              </pc2:cmMkLst>
              <pc226:cmRplyChg chg="add">
                <pc226:chgData name="Eduardo Goulart | CBA B+G" userId="8c9075f2-cab7-4379-a1cf-aa5a23e852b3" providerId="ADAL" clId="{057B63FB-7E88-446D-91D3-655EE4D4266B}" dt="2023-04-04T14:30:41.219" v="6"/>
                <pc2:cmRplyMkLst xmlns:pc2="http://schemas.microsoft.com/office/powerpoint/2019/9/main/command">
                  <pc:docMk/>
                  <pc:sldMk cId="3619089769" sldId="309"/>
                  <pc2:cmMk id="{8F2B11C1-6ED4-49AB-9990-F691C030A415}"/>
                  <pc2:cmRplyMk id="{97FE9726-77CB-40F3-A61F-41B6ABA46589}"/>
                </pc2:cmRplyMkLst>
              </pc226:cmRplyChg>
              <pc226:cmRplyChg chg="add">
                <pc226:chgData name="Eduardo Goulart | CBA B+G" userId="8c9075f2-cab7-4379-a1cf-aa5a23e852b3" providerId="ADAL" clId="{057B63FB-7E88-446D-91D3-655EE4D4266B}" dt="2023-04-04T14:26:37.589" v="5"/>
                <pc2:cmRplyMkLst xmlns:pc2="http://schemas.microsoft.com/office/powerpoint/2019/9/main/command">
                  <pc:docMk/>
                  <pc:sldMk cId="3619089769" sldId="309"/>
                  <pc2:cmMk id="{8F2B11C1-6ED4-49AB-9990-F691C030A415}"/>
                  <pc2:cmRplyMk id="{57EE7DCA-EFE6-4CFF-AB7E-EF1BF0420049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53:55.547" v="20"/>
              <pc2:cmMkLst xmlns:pc2="http://schemas.microsoft.com/office/powerpoint/2019/9/main/command">
                <pc:docMk/>
                <pc:sldMk cId="3619089769" sldId="309"/>
                <pc2:cmMk id="{EBE620EB-29BD-4F0C-83C5-34A4B46C8835}"/>
              </pc2:cmMkLst>
              <pc226:cmRplyChg chg="add">
                <pc226:chgData name="Eduardo Goulart | CBA B+G" userId="8c9075f2-cab7-4379-a1cf-aa5a23e852b3" providerId="ADAL" clId="{057B63FB-7E88-446D-91D3-655EE4D4266B}" dt="2023-04-04T14:53:55.547" v="20"/>
                <pc2:cmRplyMkLst xmlns:pc2="http://schemas.microsoft.com/office/powerpoint/2019/9/main/command">
                  <pc:docMk/>
                  <pc:sldMk cId="3619089769" sldId="309"/>
                  <pc2:cmMk id="{EBE620EB-29BD-4F0C-83C5-34A4B46C8835}"/>
                  <pc2:cmRplyMk id="{99355A5C-A056-4B74-BE07-F455543C0568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057B63FB-7E88-446D-91D3-655EE4D4266B}" dt="2023-04-04T14:33:54.375" v="7"/>
              <pc2:cmMkLst xmlns:pc2="http://schemas.microsoft.com/office/powerpoint/2019/9/main/command">
                <pc:docMk/>
                <pc:sldMk cId="3619089769" sldId="309"/>
                <pc2:cmMk id="{9F9C7BFD-40F8-43FC-BDF7-FFED9F9F7216}"/>
              </pc2:cmMkLst>
            </pc226:cmChg>
          </p:ext>
        </pc:extLst>
      </pc:sldChg>
      <pc:sldChg chg="mod modShow">
        <pc:chgData name="Eduardo Goulart | CBA B+G" userId="8c9075f2-cab7-4379-a1cf-aa5a23e852b3" providerId="ADAL" clId="{057B63FB-7E88-446D-91D3-655EE4D4266B}" dt="2023-04-06T16:52:49.465" v="583" actId="729"/>
        <pc:sldMkLst>
          <pc:docMk/>
          <pc:sldMk cId="3828208058" sldId="327"/>
        </pc:sldMkLst>
      </pc:sldChg>
      <pc:sldChg chg="modSp mod modShow">
        <pc:chgData name="Eduardo Goulart | CBA B+G" userId="8c9075f2-cab7-4379-a1cf-aa5a23e852b3" providerId="ADAL" clId="{057B63FB-7E88-446D-91D3-655EE4D4266B}" dt="2023-04-06T16:52:26.384" v="582" actId="729"/>
        <pc:sldMkLst>
          <pc:docMk/>
          <pc:sldMk cId="1221565876" sldId="336"/>
        </pc:sldMkLst>
        <pc:spChg chg="mod">
          <ac:chgData name="Eduardo Goulart | CBA B+G" userId="8c9075f2-cab7-4379-a1cf-aa5a23e852b3" providerId="ADAL" clId="{057B63FB-7E88-446D-91D3-655EE4D4266B}" dt="2023-04-06T16:51:10.027" v="461" actId="20577"/>
          <ac:spMkLst>
            <pc:docMk/>
            <pc:sldMk cId="1221565876" sldId="336"/>
            <ac:spMk id="872" creationId="{00000000-0000-0000-0000-000000000000}"/>
          </ac:spMkLst>
        </pc:spChg>
      </pc:sldChg>
      <pc:sldChg chg="modSp mod modShow modCm">
        <pc:chgData name="Eduardo Goulart | CBA B+G" userId="8c9075f2-cab7-4379-a1cf-aa5a23e852b3" providerId="ADAL" clId="{057B63FB-7E88-446D-91D3-655EE4D4266B}" dt="2023-04-06T16:44:58.319" v="171" actId="729"/>
        <pc:sldMkLst>
          <pc:docMk/>
          <pc:sldMk cId="2125619902" sldId="354"/>
        </pc:sldMkLst>
        <pc:spChg chg="mod">
          <ac:chgData name="Eduardo Goulart | CBA B+G" userId="8c9075f2-cab7-4379-a1cf-aa5a23e852b3" providerId="ADAL" clId="{057B63FB-7E88-446D-91D3-655EE4D4266B}" dt="2023-04-06T16:44:49.256" v="167" actId="20577"/>
          <ac:spMkLst>
            <pc:docMk/>
            <pc:sldMk cId="2125619902" sldId="354"/>
            <ac:spMk id="66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duardo Goulart | CBA B+G" userId="8c9075f2-cab7-4379-a1cf-aa5a23e852b3" providerId="ADAL" clId="{057B63FB-7E88-446D-91D3-655EE4D4266B}" dt="2023-04-06T16:44:49.256" v="167" actId="20577"/>
              <pc2:cmMkLst xmlns:pc2="http://schemas.microsoft.com/office/powerpoint/2019/9/main/command">
                <pc:docMk/>
                <pc:sldMk cId="2125619902" sldId="354"/>
                <pc2:cmMk id="{913FA276-6B88-8747-B0B9-B839583C366A}"/>
              </pc2:cmMkLst>
            </pc226:cmChg>
          </p:ext>
        </pc:extLst>
      </pc:sldChg>
      <pc:sldChg chg="modSp mod modShow">
        <pc:chgData name="Eduardo Goulart | CBA B+G" userId="8c9075f2-cab7-4379-a1cf-aa5a23e852b3" providerId="ADAL" clId="{057B63FB-7E88-446D-91D3-655EE4D4266B}" dt="2023-04-06T16:47:49.457" v="316" actId="20577"/>
        <pc:sldMkLst>
          <pc:docMk/>
          <pc:sldMk cId="1065299408" sldId="355"/>
        </pc:sldMkLst>
        <pc:spChg chg="mod">
          <ac:chgData name="Eduardo Goulart | CBA B+G" userId="8c9075f2-cab7-4379-a1cf-aa5a23e852b3" providerId="ADAL" clId="{057B63FB-7E88-446D-91D3-655EE4D4266B}" dt="2023-04-06T16:47:49.457" v="316" actId="20577"/>
          <ac:spMkLst>
            <pc:docMk/>
            <pc:sldMk cId="1065299408" sldId="355"/>
            <ac:spMk id="672" creationId="{00000000-0000-0000-0000-000000000000}"/>
          </ac:spMkLst>
        </pc:spChg>
      </pc:sldChg>
      <pc:sldChg chg="modSp modCm">
        <pc:chgData name="Eduardo Goulart | CBA B+G" userId="8c9075f2-cab7-4379-a1cf-aa5a23e852b3" providerId="ADAL" clId="{057B63FB-7E88-446D-91D3-655EE4D4266B}" dt="2023-04-06T16:51:11.854" v="463" actId="368"/>
        <pc:sldMkLst>
          <pc:docMk/>
          <pc:sldMk cId="4071348501" sldId="358"/>
        </pc:sldMkLst>
        <pc:spChg chg="mod">
          <ac:chgData name="Eduardo Goulart | CBA B+G" userId="8c9075f2-cab7-4379-a1cf-aa5a23e852b3" providerId="ADAL" clId="{057B63FB-7E88-446D-91D3-655EE4D4266B}" dt="2023-04-06T16:51:11.854" v="463" actId="368"/>
          <ac:spMkLst>
            <pc:docMk/>
            <pc:sldMk cId="4071348501" sldId="358"/>
            <ac:spMk id="80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duardo Goulart | CBA B+G" userId="8c9075f2-cab7-4379-a1cf-aa5a23e852b3" providerId="ADAL" clId="{057B63FB-7E88-446D-91D3-655EE4D4266B}" dt="2023-04-06T16:51:10.447" v="462"/>
              <pc2:cmMkLst xmlns:pc2="http://schemas.microsoft.com/office/powerpoint/2019/9/main/command">
                <pc:docMk/>
                <pc:sldMk cId="4071348501" sldId="358"/>
                <pc2:cmMk id="{2D276894-E2F6-4A36-9FE8-17B53A834BEA}"/>
              </pc2:cmMkLst>
            </pc226:cmChg>
          </p:ext>
        </pc:extLst>
      </pc:sldChg>
      <pc:sldChg chg="modSp add mod">
        <pc:chgData name="Eduardo Goulart | CBA B+G" userId="8c9075f2-cab7-4379-a1cf-aa5a23e852b3" providerId="ADAL" clId="{057B63FB-7E88-446D-91D3-655EE4D4266B}" dt="2023-04-06T16:45:41.455" v="186" actId="20577"/>
        <pc:sldMkLst>
          <pc:docMk/>
          <pc:sldMk cId="2193673174" sldId="370"/>
        </pc:sldMkLst>
        <pc:spChg chg="mod">
          <ac:chgData name="Eduardo Goulart | CBA B+G" userId="8c9075f2-cab7-4379-a1cf-aa5a23e852b3" providerId="ADAL" clId="{057B63FB-7E88-446D-91D3-655EE4D4266B}" dt="2023-04-06T16:45:21.927" v="179" actId="20577"/>
          <ac:spMkLst>
            <pc:docMk/>
            <pc:sldMk cId="2193673174" sldId="370"/>
            <ac:spMk id="660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6:45:41.455" v="186" actId="20577"/>
          <ac:spMkLst>
            <pc:docMk/>
            <pc:sldMk cId="2193673174" sldId="370"/>
            <ac:spMk id="666" creationId="{00000000-0000-0000-0000-000000000000}"/>
          </ac:spMkLst>
        </pc:spChg>
      </pc:sldChg>
      <pc:sldChg chg="add del">
        <pc:chgData name="Eduardo Goulart | CBA B+G" userId="8c9075f2-cab7-4379-a1cf-aa5a23e852b3" providerId="ADAL" clId="{057B63FB-7E88-446D-91D3-655EE4D4266B}" dt="2023-04-06T16:44:49.596" v="169" actId="2890"/>
        <pc:sldMkLst>
          <pc:docMk/>
          <pc:sldMk cId="2689232943" sldId="370"/>
        </pc:sldMkLst>
      </pc:sldChg>
      <pc:sldChg chg="modSp add mod">
        <pc:chgData name="Eduardo Goulart | CBA B+G" userId="8c9075f2-cab7-4379-a1cf-aa5a23e852b3" providerId="ADAL" clId="{057B63FB-7E88-446D-91D3-655EE4D4266B}" dt="2023-04-06T16:47:54.224" v="318" actId="20577"/>
        <pc:sldMkLst>
          <pc:docMk/>
          <pc:sldMk cId="2089650990" sldId="371"/>
        </pc:sldMkLst>
        <pc:spChg chg="mod">
          <ac:chgData name="Eduardo Goulart | CBA B+G" userId="8c9075f2-cab7-4379-a1cf-aa5a23e852b3" providerId="ADAL" clId="{057B63FB-7E88-446D-91D3-655EE4D4266B}" dt="2023-04-06T16:47:54.224" v="318" actId="20577"/>
          <ac:spMkLst>
            <pc:docMk/>
            <pc:sldMk cId="2089650990" sldId="371"/>
            <ac:spMk id="672" creationId="{00000000-0000-0000-0000-000000000000}"/>
          </ac:spMkLst>
        </pc:spChg>
      </pc:sldChg>
      <pc:sldChg chg="modSp add mod">
        <pc:chgData name="Eduardo Goulart | CBA B+G" userId="8c9075f2-cab7-4379-a1cf-aa5a23e852b3" providerId="ADAL" clId="{057B63FB-7E88-446D-91D3-655EE4D4266B}" dt="2023-04-06T16:52:07.703" v="581" actId="20577"/>
        <pc:sldMkLst>
          <pc:docMk/>
          <pc:sldMk cId="4032539631" sldId="372"/>
        </pc:sldMkLst>
        <pc:spChg chg="mod">
          <ac:chgData name="Eduardo Goulart | CBA B+G" userId="8c9075f2-cab7-4379-a1cf-aa5a23e852b3" providerId="ADAL" clId="{057B63FB-7E88-446D-91D3-655EE4D4266B}" dt="2023-04-06T16:51:19.174" v="465"/>
          <ac:spMkLst>
            <pc:docMk/>
            <pc:sldMk cId="4032539631" sldId="372"/>
            <ac:spMk id="872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6:52:07.703" v="581" actId="20577"/>
          <ac:spMkLst>
            <pc:docMk/>
            <pc:sldMk cId="4032539631" sldId="372"/>
            <ac:spMk id="874" creationId="{00000000-0000-0000-0000-000000000000}"/>
          </ac:spMkLst>
        </pc:spChg>
      </pc:sldChg>
      <pc:sldChg chg="modSp mod">
        <pc:chgData name="Eduardo Goulart | CBA B+G" userId="8c9075f2-cab7-4379-a1cf-aa5a23e852b3" providerId="ADAL" clId="{057B63FB-7E88-446D-91D3-655EE4D4266B}" dt="2023-04-06T16:54:34.842" v="763" actId="404"/>
        <pc:sldMkLst>
          <pc:docMk/>
          <pc:sldMk cId="678172893" sldId="373"/>
        </pc:sldMkLst>
        <pc:spChg chg="mod">
          <ac:chgData name="Eduardo Goulart | CBA B+G" userId="8c9075f2-cab7-4379-a1cf-aa5a23e852b3" providerId="ADAL" clId="{057B63FB-7E88-446D-91D3-655EE4D4266B}" dt="2023-04-06T16:54:34.842" v="763" actId="404"/>
          <ac:spMkLst>
            <pc:docMk/>
            <pc:sldMk cId="678172893" sldId="373"/>
            <ac:spMk id="935" creationId="{00000000-0000-0000-0000-000000000000}"/>
          </ac:spMkLst>
        </pc:spChg>
      </pc:sldChg>
      <pc:sldChg chg="modSp mod">
        <pc:chgData name="Eduardo Goulart | CBA B+G" userId="8c9075f2-cab7-4379-a1cf-aa5a23e852b3" providerId="ADAL" clId="{057B63FB-7E88-446D-91D3-655EE4D4266B}" dt="2023-04-06T17:08:19.411" v="877" actId="20577"/>
        <pc:sldMkLst>
          <pc:docMk/>
          <pc:sldMk cId="1100061034" sldId="374"/>
        </pc:sldMkLst>
        <pc:spChg chg="mod">
          <ac:chgData name="Eduardo Goulart | CBA B+G" userId="8c9075f2-cab7-4379-a1cf-aa5a23e852b3" providerId="ADAL" clId="{057B63FB-7E88-446D-91D3-655EE4D4266B}" dt="2023-04-06T16:55:27.559" v="774" actId="20577"/>
          <ac:spMkLst>
            <pc:docMk/>
            <pc:sldMk cId="1100061034" sldId="374"/>
            <ac:spMk id="1200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03:12.015" v="862" actId="20577"/>
          <ac:spMkLst>
            <pc:docMk/>
            <pc:sldMk cId="1100061034" sldId="374"/>
            <ac:spMk id="1215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08:19.411" v="877" actId="20577"/>
          <ac:spMkLst>
            <pc:docMk/>
            <pc:sldMk cId="1100061034" sldId="374"/>
            <ac:spMk id="1230" creationId="{00000000-0000-0000-0000-000000000000}"/>
          </ac:spMkLst>
        </pc:spChg>
      </pc:sldChg>
      <pc:sldChg chg="modSp">
        <pc:chgData name="Eduardo Goulart | CBA B+G" userId="8c9075f2-cab7-4379-a1cf-aa5a23e852b3" providerId="ADAL" clId="{057B63FB-7E88-446D-91D3-655EE4D4266B}" dt="2023-04-06T17:10:57.374" v="913" actId="404"/>
        <pc:sldMkLst>
          <pc:docMk/>
          <pc:sldMk cId="3080335151" sldId="376"/>
        </pc:sldMkLst>
        <pc:spChg chg="mod">
          <ac:chgData name="Eduardo Goulart | CBA B+G" userId="8c9075f2-cab7-4379-a1cf-aa5a23e852b3" providerId="ADAL" clId="{057B63FB-7E88-446D-91D3-655EE4D4266B}" dt="2023-04-06T17:10:57.374" v="913" actId="404"/>
          <ac:spMkLst>
            <pc:docMk/>
            <pc:sldMk cId="3080335151" sldId="376"/>
            <ac:spMk id="1325" creationId="{00000000-0000-0000-0000-000000000000}"/>
          </ac:spMkLst>
        </pc:spChg>
      </pc:sldChg>
      <pc:sldChg chg="modSp add mod modShow">
        <pc:chgData name="Eduardo Goulart | CBA B+G" userId="8c9075f2-cab7-4379-a1cf-aa5a23e852b3" providerId="ADAL" clId="{057B63FB-7E88-446D-91D3-655EE4D4266B}" dt="2023-04-06T17:12:07.815" v="982" actId="20577"/>
        <pc:sldMkLst>
          <pc:docMk/>
          <pc:sldMk cId="220826672" sldId="377"/>
        </pc:sldMkLst>
        <pc:spChg chg="mod">
          <ac:chgData name="Eduardo Goulart | CBA B+G" userId="8c9075f2-cab7-4379-a1cf-aa5a23e852b3" providerId="ADAL" clId="{057B63FB-7E88-446D-91D3-655EE4D4266B}" dt="2023-04-06T17:11:46.175" v="934" actId="20577"/>
          <ac:spMkLst>
            <pc:docMk/>
            <pc:sldMk cId="220826672" sldId="377"/>
            <ac:spMk id="1364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12:07.815" v="982" actId="20577"/>
          <ac:spMkLst>
            <pc:docMk/>
            <pc:sldMk cId="220826672" sldId="377"/>
            <ac:spMk id="1370" creationId="{00000000-0000-0000-0000-000000000000}"/>
          </ac:spMkLst>
        </pc:spChg>
      </pc:sldChg>
      <pc:sldChg chg="modSp add mod">
        <pc:chgData name="Eduardo Goulart | CBA B+G" userId="8c9075f2-cab7-4379-a1cf-aa5a23e852b3" providerId="ADAL" clId="{057B63FB-7E88-446D-91D3-655EE4D4266B}" dt="2023-04-06T17:13:47.670" v="1007" actId="1076"/>
        <pc:sldMkLst>
          <pc:docMk/>
          <pc:sldMk cId="2803082879" sldId="378"/>
        </pc:sldMkLst>
        <pc:spChg chg="mod">
          <ac:chgData name="Eduardo Goulart | CBA B+G" userId="8c9075f2-cab7-4379-a1cf-aa5a23e852b3" providerId="ADAL" clId="{057B63FB-7E88-446D-91D3-655EE4D4266B}" dt="2023-04-06T17:13:20.574" v="1002" actId="20577"/>
          <ac:spMkLst>
            <pc:docMk/>
            <pc:sldMk cId="2803082879" sldId="378"/>
            <ac:spMk id="1583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13:10.790" v="999" actId="20577"/>
          <ac:spMkLst>
            <pc:docMk/>
            <pc:sldMk cId="2803082879" sldId="378"/>
            <ac:spMk id="1585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12:49.382" v="993" actId="20577"/>
          <ac:spMkLst>
            <pc:docMk/>
            <pc:sldMk cId="2803082879" sldId="378"/>
            <ac:spMk id="1589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13:45.471" v="1006" actId="20577"/>
          <ac:spMkLst>
            <pc:docMk/>
            <pc:sldMk cId="2803082879" sldId="378"/>
            <ac:spMk id="1593" creationId="{00000000-0000-0000-0000-000000000000}"/>
          </ac:spMkLst>
        </pc:spChg>
        <pc:spChg chg="mod">
          <ac:chgData name="Eduardo Goulart | CBA B+G" userId="8c9075f2-cab7-4379-a1cf-aa5a23e852b3" providerId="ADAL" clId="{057B63FB-7E88-446D-91D3-655EE4D4266B}" dt="2023-04-06T17:13:47.670" v="1007" actId="1076"/>
          <ac:spMkLst>
            <pc:docMk/>
            <pc:sldMk cId="2803082879" sldId="378"/>
            <ac:spMk id="1594" creationId="{00000000-0000-0000-0000-000000000000}"/>
          </ac:spMkLst>
        </pc:spChg>
      </pc:sldChg>
    </pc:docChg>
  </pc:docChgLst>
  <pc:docChgLst>
    <pc:chgData name="Alessandra Morais | CBA B+G" userId="S::alessandra.morais@cba-bmaisg.com::6591ac49-4624-4a3c-b946-552d6ab9655c" providerId="AD" clId="Web-{CBA520FF-61ED-7572-A2CA-DF7848E43B1F}"/>
    <pc:docChg chg="mod modSld">
      <pc:chgData name="Alessandra Morais | CBA B+G" userId="S::alessandra.morais@cba-bmaisg.com::6591ac49-4624-4a3c-b946-552d6ab9655c" providerId="AD" clId="Web-{CBA520FF-61ED-7572-A2CA-DF7848E43B1F}" dt="2023-04-13T14:38:13.081" v="11"/>
      <pc:docMkLst>
        <pc:docMk/>
      </pc:docMkLst>
      <pc:sldChg chg="addCm">
        <pc:chgData name="Alessandra Morais | CBA B+G" userId="S::alessandra.morais@cba-bmaisg.com::6591ac49-4624-4a3c-b946-552d6ab9655c" providerId="AD" clId="Web-{CBA520FF-61ED-7572-A2CA-DF7848E43B1F}" dt="2023-04-13T14:38:13.081" v="11"/>
        <pc:sldMkLst>
          <pc:docMk/>
          <pc:sldMk cId="1447082942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lessandra Morais | CBA B+G" userId="S::alessandra.morais@cba-bmaisg.com::6591ac49-4624-4a3c-b946-552d6ab9655c" providerId="AD" clId="Web-{CBA520FF-61ED-7572-A2CA-DF7848E43B1F}" dt="2023-04-13T14:38:13.081" v="11"/>
              <pc2:cmMkLst xmlns:pc2="http://schemas.microsoft.com/office/powerpoint/2019/9/main/command">
                <pc:docMk/>
                <pc:sldMk cId="1447082942" sldId="260"/>
                <pc2:cmMk id="{958E187A-400E-429E-BD6E-0EFDD4BDD129}"/>
              </pc2:cmMkLst>
            </pc226:cmChg>
          </p:ext>
        </pc:extLst>
      </pc:sldChg>
      <pc:sldChg chg="addCm">
        <pc:chgData name="Alessandra Morais | CBA B+G" userId="S::alessandra.morais@cba-bmaisg.com::6591ac49-4624-4a3c-b946-552d6ab9655c" providerId="AD" clId="Web-{CBA520FF-61ED-7572-A2CA-DF7848E43B1F}" dt="2023-04-13T14:37:50.346" v="10"/>
        <pc:sldMkLst>
          <pc:docMk/>
          <pc:sldMk cId="3889032157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Alessandra Morais | CBA B+G" userId="S::alessandra.morais@cba-bmaisg.com::6591ac49-4624-4a3c-b946-552d6ab9655c" providerId="AD" clId="Web-{CBA520FF-61ED-7572-A2CA-DF7848E43B1F}" dt="2023-04-13T14:37:50.346" v="10"/>
              <pc2:cmMkLst xmlns:pc2="http://schemas.microsoft.com/office/powerpoint/2019/9/main/command">
                <pc:docMk/>
                <pc:sldMk cId="3889032157" sldId="262"/>
                <pc2:cmMk id="{4F83A723-5799-4B09-872D-18F6FB571C0D}"/>
              </pc2:cmMkLst>
            </pc226:cmChg>
          </p:ext>
        </pc:extLst>
      </pc:sldChg>
      <pc:sldChg chg="modSp">
        <pc:chgData name="Alessandra Morais | CBA B+G" userId="S::alessandra.morais@cba-bmaisg.com::6591ac49-4624-4a3c-b946-552d6ab9655c" providerId="AD" clId="Web-{CBA520FF-61ED-7572-A2CA-DF7848E43B1F}" dt="2023-04-13T14:23:16.764" v="8"/>
        <pc:sldMkLst>
          <pc:docMk/>
          <pc:sldMk cId="690227781" sldId="384"/>
        </pc:sldMkLst>
        <pc:spChg chg="mod">
          <ac:chgData name="Alessandra Morais | CBA B+G" userId="S::alessandra.morais@cba-bmaisg.com::6591ac49-4624-4a3c-b946-552d6ab9655c" providerId="AD" clId="Web-{CBA520FF-61ED-7572-A2CA-DF7848E43B1F}" dt="2023-04-13T14:23:16.764" v="8"/>
          <ac:spMkLst>
            <pc:docMk/>
            <pc:sldMk cId="690227781" sldId="384"/>
            <ac:spMk id="76" creationId="{00000000-0000-0000-0000-000000000000}"/>
          </ac:spMkLst>
        </pc:spChg>
        <pc:spChg chg="mod">
          <ac:chgData name="Alessandra Morais | CBA B+G" userId="S::alessandra.morais@cba-bmaisg.com::6591ac49-4624-4a3c-b946-552d6ab9655c" providerId="AD" clId="Web-{CBA520FF-61ED-7572-A2CA-DF7848E43B1F}" dt="2023-04-13T14:23:12.405" v="6"/>
          <ac:spMkLst>
            <pc:docMk/>
            <pc:sldMk cId="690227781" sldId="384"/>
            <ac:spMk id="82" creationId="{00000000-0000-0000-0000-000000000000}"/>
          </ac:spMkLst>
        </pc:spChg>
        <pc:spChg chg="mod">
          <ac:chgData name="Alessandra Morais | CBA B+G" userId="S::alessandra.morais@cba-bmaisg.com::6591ac49-4624-4a3c-b946-552d6ab9655c" providerId="AD" clId="Web-{CBA520FF-61ED-7572-A2CA-DF7848E43B1F}" dt="2023-04-13T14:22:39.279" v="1" actId="1076"/>
          <ac:spMkLst>
            <pc:docMk/>
            <pc:sldMk cId="690227781" sldId="384"/>
            <ac:spMk id="200" creationId="{00000000-0000-0000-0000-000000000000}"/>
          </ac:spMkLst>
        </pc:spChg>
        <pc:cxnChg chg="mod">
          <ac:chgData name="Alessandra Morais | CBA B+G" userId="S::alessandra.morais@cba-bmaisg.com::6591ac49-4624-4a3c-b946-552d6ab9655c" providerId="AD" clId="Web-{CBA520FF-61ED-7572-A2CA-DF7848E43B1F}" dt="2023-04-13T14:22:21.513" v="0"/>
          <ac:cxnSpMkLst>
            <pc:docMk/>
            <pc:sldMk cId="690227781" sldId="384"/>
            <ac:cxnSpMk id="85" creationId="{00000000-0000-0000-0000-000000000000}"/>
          </ac:cxnSpMkLst>
        </pc:cxnChg>
      </pc:sldChg>
    </pc:docChg>
  </pc:docChgLst>
  <pc:docChgLst>
    <pc:chgData name="Rafael Vecchio | CBA B+G" userId="7121e74c-9ce3-40e4-85c4-1776d8c9344f" providerId="ADAL" clId="{72B26505-36A6-48D9-96CF-E6BA0B84C6CA}"/>
    <pc:docChg chg="undo custSel addSld delSld modSld">
      <pc:chgData name="Rafael Vecchio | CBA B+G" userId="7121e74c-9ce3-40e4-85c4-1776d8c9344f" providerId="ADAL" clId="{72B26505-36A6-48D9-96CF-E6BA0B84C6CA}" dt="2023-05-10T17:00:27.816" v="3"/>
      <pc:docMkLst>
        <pc:docMk/>
      </pc:docMkLst>
      <pc:sldChg chg="modSp mod">
        <pc:chgData name="Rafael Vecchio | CBA B+G" userId="7121e74c-9ce3-40e4-85c4-1776d8c9344f" providerId="ADAL" clId="{72B26505-36A6-48D9-96CF-E6BA0B84C6CA}" dt="2023-05-10T16:27:00.907" v="1" actId="1076"/>
        <pc:sldMkLst>
          <pc:docMk/>
          <pc:sldMk cId="690227781" sldId="384"/>
        </pc:sldMkLst>
        <pc:picChg chg="mod">
          <ac:chgData name="Rafael Vecchio | CBA B+G" userId="7121e74c-9ce3-40e4-85c4-1776d8c9344f" providerId="ADAL" clId="{72B26505-36A6-48D9-96CF-E6BA0B84C6CA}" dt="2023-05-10T16:27:00.907" v="1" actId="1076"/>
          <ac:picMkLst>
            <pc:docMk/>
            <pc:sldMk cId="690227781" sldId="384"/>
            <ac:picMk id="138" creationId="{00000000-0000-0000-0000-000000000000}"/>
          </ac:picMkLst>
        </pc:picChg>
      </pc:sldChg>
      <pc:sldChg chg="add del">
        <pc:chgData name="Rafael Vecchio | CBA B+G" userId="7121e74c-9ce3-40e4-85c4-1776d8c9344f" providerId="ADAL" clId="{72B26505-36A6-48D9-96CF-E6BA0B84C6CA}" dt="2023-05-10T17:00:27.816" v="3"/>
        <pc:sldMkLst>
          <pc:docMk/>
          <pc:sldMk cId="1346665585" sldId="393"/>
        </pc:sldMkLst>
      </pc:sldChg>
    </pc:docChg>
  </pc:docChgLst>
  <pc:docChgLst>
    <pc:chgData name="Eduardo Goulart | CBA B+G" userId="8c9075f2-cab7-4379-a1cf-aa5a23e852b3" providerId="ADAL" clId="{CCC902C7-0ACC-4F53-A3DA-FA039E236B8D}"/>
    <pc:docChg chg="undo custSel addSld delSld modSld">
      <pc:chgData name="Eduardo Goulart | CBA B+G" userId="8c9075f2-cab7-4379-a1cf-aa5a23e852b3" providerId="ADAL" clId="{CCC902C7-0ACC-4F53-A3DA-FA039E236B8D}" dt="2023-03-20T16:30:56.200" v="4119" actId="120"/>
      <pc:docMkLst>
        <pc:docMk/>
      </pc:docMkLst>
      <pc:sldChg chg="modSp addCm">
        <pc:chgData name="Eduardo Goulart | CBA B+G" userId="8c9075f2-cab7-4379-a1cf-aa5a23e852b3" providerId="ADAL" clId="{CCC902C7-0ACC-4F53-A3DA-FA039E236B8D}" dt="2023-03-20T13:46:57.541" v="8"/>
        <pc:sldMkLst>
          <pc:docMk/>
          <pc:sldMk cId="578686612" sldId="274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578686612" sldId="274"/>
            <ac:spMk id="65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CCC902C7-0ACC-4F53-A3DA-FA039E236B8D}" dt="2023-03-20T13:46:57.541" v="8"/>
              <pc2:cmMkLst xmlns:pc2="http://schemas.microsoft.com/office/powerpoint/2019/9/main/command">
                <pc:docMk/>
                <pc:sldMk cId="578686612" sldId="274"/>
                <pc2:cmMk id="{36F6DF41-BEAF-41B8-9243-026AE9CB4D09}"/>
              </pc2:cmMkLst>
            </pc226:cmChg>
          </p:ext>
        </pc:extLst>
      </pc:sldChg>
      <pc:sldChg chg="del">
        <pc:chgData name="Eduardo Goulart | CBA B+G" userId="8c9075f2-cab7-4379-a1cf-aa5a23e852b3" providerId="ADAL" clId="{CCC902C7-0ACC-4F53-A3DA-FA039E236B8D}" dt="2023-03-20T13:43:53.389" v="7" actId="47"/>
        <pc:sldMkLst>
          <pc:docMk/>
          <pc:sldMk cId="1600842435" sldId="276"/>
        </pc:sldMkLst>
      </pc:sldChg>
      <pc:sldChg chg="add del">
        <pc:chgData name="Eduardo Goulart | CBA B+G" userId="8c9075f2-cab7-4379-a1cf-aa5a23e852b3" providerId="ADAL" clId="{CCC902C7-0ACC-4F53-A3DA-FA039E236B8D}" dt="2023-03-20T13:43:22.413" v="5" actId="47"/>
        <pc:sldMkLst>
          <pc:docMk/>
          <pc:sldMk cId="3225434045" sldId="288"/>
        </pc:sldMkLst>
      </pc:sldChg>
      <pc:sldChg chg="add del">
        <pc:chgData name="Eduardo Goulart | CBA B+G" userId="8c9075f2-cab7-4379-a1cf-aa5a23e852b3" providerId="ADAL" clId="{CCC902C7-0ACC-4F53-A3DA-FA039E236B8D}" dt="2023-03-20T13:43:22.413" v="5" actId="47"/>
        <pc:sldMkLst>
          <pc:docMk/>
          <pc:sldMk cId="3325124336" sldId="289"/>
        </pc:sldMkLst>
      </pc:sldChg>
      <pc:sldChg chg="add del">
        <pc:chgData name="Eduardo Goulart | CBA B+G" userId="8c9075f2-cab7-4379-a1cf-aa5a23e852b3" providerId="ADAL" clId="{CCC902C7-0ACC-4F53-A3DA-FA039E236B8D}" dt="2023-03-20T13:43:22.413" v="5" actId="47"/>
        <pc:sldMkLst>
          <pc:docMk/>
          <pc:sldMk cId="3101752096" sldId="290"/>
        </pc:sldMkLst>
      </pc:sldChg>
      <pc:sldChg chg="modSp add del mod">
        <pc:chgData name="Eduardo Goulart | CBA B+G" userId="8c9075f2-cab7-4379-a1cf-aa5a23e852b3" providerId="ADAL" clId="{CCC902C7-0ACC-4F53-A3DA-FA039E236B8D}" dt="2023-03-20T13:43:19.954" v="4" actId="47"/>
        <pc:sldMkLst>
          <pc:docMk/>
          <pc:sldMk cId="4026568698" sldId="291"/>
        </pc:sldMkLst>
        <pc:spChg chg="mod">
          <ac:chgData name="Eduardo Goulart | CBA B+G" userId="8c9075f2-cab7-4379-a1cf-aa5a23e852b3" providerId="ADAL" clId="{CCC902C7-0ACC-4F53-A3DA-FA039E236B8D}" dt="2023-03-20T13:40:56.836" v="1" actId="1076"/>
          <ac:spMkLst>
            <pc:docMk/>
            <pc:sldMk cId="4026568698" sldId="291"/>
            <ac:spMk id="406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617774371" sldId="296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617774371" sldId="296"/>
            <ac:spMk id="857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3792704324" sldId="298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792704324" sldId="298"/>
            <ac:spMk id="1671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3109888220" sldId="299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109888220" sldId="299"/>
            <ac:spMk id="1681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1038944852" sldId="300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038944852" sldId="300"/>
            <ac:spMk id="1578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2400577385" sldId="302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2400577385" sldId="302"/>
            <ac:spMk id="1361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2400577385" sldId="302"/>
            <ac:spMk id="1373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3202102085" sldId="303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202102085" sldId="303"/>
            <ac:spMk id="1361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202102085" sldId="303"/>
            <ac:spMk id="1373" creationId="{00000000-0000-0000-0000-000000000000}"/>
          </ac:spMkLst>
        </pc:spChg>
      </pc:sldChg>
      <pc:sldChg chg="modSp mod">
        <pc:chgData name="Eduardo Goulart | CBA B+G" userId="8c9075f2-cab7-4379-a1cf-aa5a23e852b3" providerId="ADAL" clId="{CCC902C7-0ACC-4F53-A3DA-FA039E236B8D}" dt="2023-03-20T16:30:56.200" v="4119" actId="120"/>
        <pc:sldMkLst>
          <pc:docMk/>
          <pc:sldMk cId="1651960470" sldId="304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651960470" sldId="304"/>
            <ac:spMk id="1330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6:30:56.200" v="4119" actId="120"/>
          <ac:spMkLst>
            <pc:docMk/>
            <pc:sldMk cId="1651960470" sldId="304"/>
            <ac:spMk id="1352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1449536069" sldId="308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449536069" sldId="308"/>
            <ac:spMk id="1248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3619089769" sldId="309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619089769" sldId="309"/>
            <ac:spMk id="1181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601518158" sldId="316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601518158" sldId="316"/>
            <ac:spMk id="1065" creationId="{00000000-0000-0000-0000-000000000000}"/>
          </ac:spMkLst>
        </pc:spChg>
      </pc:sldChg>
      <pc:sldChg chg="addSp delSp modSp mod">
        <pc:chgData name="Eduardo Goulart | CBA B+G" userId="8c9075f2-cab7-4379-a1cf-aa5a23e852b3" providerId="ADAL" clId="{CCC902C7-0ACC-4F53-A3DA-FA039E236B8D}" dt="2023-03-20T14:59:28.824" v="4111" actId="1076"/>
        <pc:sldMkLst>
          <pc:docMk/>
          <pc:sldMk cId="1779732771" sldId="320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779732771" sldId="320"/>
            <ac:spMk id="5" creationId="{CF012BED-84AC-D333-2BB9-96FDE03E1802}"/>
          </ac:spMkLst>
        </pc:spChg>
        <pc:spChg chg="mod">
          <ac:chgData name="Eduardo Goulart | CBA B+G" userId="8c9075f2-cab7-4379-a1cf-aa5a23e852b3" providerId="ADAL" clId="{CCC902C7-0ACC-4F53-A3DA-FA039E236B8D}" dt="2023-03-20T14:58:33.651" v="4104" actId="242"/>
          <ac:spMkLst>
            <pc:docMk/>
            <pc:sldMk cId="1779732771" sldId="320"/>
            <ac:spMk id="13" creationId="{0757BC42-4ED4-6888-B9BA-A6237FD86E99}"/>
          </ac:spMkLst>
        </pc:spChg>
        <pc:spChg chg="mod">
          <ac:chgData name="Eduardo Goulart | CBA B+G" userId="8c9075f2-cab7-4379-a1cf-aa5a23e852b3" providerId="ADAL" clId="{CCC902C7-0ACC-4F53-A3DA-FA039E236B8D}" dt="2023-03-20T14:58:33.651" v="4104" actId="242"/>
          <ac:spMkLst>
            <pc:docMk/>
            <pc:sldMk cId="1779732771" sldId="320"/>
            <ac:spMk id="19" creationId="{331C4F7C-2700-4FBC-192A-AC8CB0EB0BDA}"/>
          </ac:spMkLst>
        </pc:spChg>
        <pc:picChg chg="add mod">
          <ac:chgData name="Eduardo Goulart | CBA B+G" userId="8c9075f2-cab7-4379-a1cf-aa5a23e852b3" providerId="ADAL" clId="{CCC902C7-0ACC-4F53-A3DA-FA039E236B8D}" dt="2023-03-20T14:59:04.360" v="4108" actId="1076"/>
          <ac:picMkLst>
            <pc:docMk/>
            <pc:sldMk cId="1779732771" sldId="320"/>
            <ac:picMk id="4" creationId="{7191A7AB-9339-3929-1071-C3B4EFFE68C7}"/>
          </ac:picMkLst>
        </pc:picChg>
        <pc:picChg chg="add mod">
          <ac:chgData name="Eduardo Goulart | CBA B+G" userId="8c9075f2-cab7-4379-a1cf-aa5a23e852b3" providerId="ADAL" clId="{CCC902C7-0ACC-4F53-A3DA-FA039E236B8D}" dt="2023-03-20T14:59:28.824" v="4111" actId="1076"/>
          <ac:picMkLst>
            <pc:docMk/>
            <pc:sldMk cId="1779732771" sldId="320"/>
            <ac:picMk id="8" creationId="{BDB5960C-E943-EFAC-22CB-C03CE7FCC67F}"/>
          </ac:picMkLst>
        </pc:picChg>
        <pc:picChg chg="del">
          <ac:chgData name="Eduardo Goulart | CBA B+G" userId="8c9075f2-cab7-4379-a1cf-aa5a23e852b3" providerId="ADAL" clId="{CCC902C7-0ACC-4F53-A3DA-FA039E236B8D}" dt="2023-03-20T14:58:36.387" v="4105" actId="478"/>
          <ac:picMkLst>
            <pc:docMk/>
            <pc:sldMk cId="1779732771" sldId="320"/>
            <ac:picMk id="10" creationId="{6CDE769D-F6E8-6441-EAE3-3431B0CD632D}"/>
          </ac:picMkLst>
        </pc:picChg>
        <pc:picChg chg="del">
          <ac:chgData name="Eduardo Goulart | CBA B+G" userId="8c9075f2-cab7-4379-a1cf-aa5a23e852b3" providerId="ADAL" clId="{CCC902C7-0ACC-4F53-A3DA-FA039E236B8D}" dt="2023-03-20T14:58:36.387" v="4105" actId="478"/>
          <ac:picMkLst>
            <pc:docMk/>
            <pc:sldMk cId="1779732771" sldId="320"/>
            <ac:picMk id="11" creationId="{115642E1-BFB5-BE6F-BF2F-2495E368315F}"/>
          </ac:picMkLst>
        </pc:picChg>
      </pc:sldChg>
      <pc:sldChg chg="modSp del">
        <pc:chgData name="Eduardo Goulart | CBA B+G" userId="8c9075f2-cab7-4379-a1cf-aa5a23e852b3" providerId="ADAL" clId="{CCC902C7-0ACC-4F53-A3DA-FA039E236B8D}" dt="2023-03-20T14:57:07.692" v="3915" actId="47"/>
        <pc:sldMkLst>
          <pc:docMk/>
          <pc:sldMk cId="458154558" sldId="321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458154558" sldId="321"/>
            <ac:spMk id="6" creationId="{82415756-13B7-D5B8-8805-DEC11D6A13E9}"/>
          </ac:spMkLst>
        </pc:spChg>
      </pc:sldChg>
      <pc:sldChg chg="modSp del">
        <pc:chgData name="Eduardo Goulart | CBA B+G" userId="8c9075f2-cab7-4379-a1cf-aa5a23e852b3" providerId="ADAL" clId="{CCC902C7-0ACC-4F53-A3DA-FA039E236B8D}" dt="2023-03-20T14:57:07.692" v="3915" actId="47"/>
        <pc:sldMkLst>
          <pc:docMk/>
          <pc:sldMk cId="2064078655" sldId="322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2064078655" sldId="322"/>
            <ac:spMk id="5" creationId="{538AD2C2-8E2B-D7DC-3570-9E90A5F45482}"/>
          </ac:spMkLst>
        </pc:spChg>
      </pc:sldChg>
      <pc:sldChg chg="addSp delSp modSp mod">
        <pc:chgData name="Eduardo Goulart | CBA B+G" userId="8c9075f2-cab7-4379-a1cf-aa5a23e852b3" providerId="ADAL" clId="{CCC902C7-0ACC-4F53-A3DA-FA039E236B8D}" dt="2023-03-20T14:56:59.401" v="3914" actId="1076"/>
        <pc:sldMkLst>
          <pc:docMk/>
          <pc:sldMk cId="1632155090" sldId="323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632155090" sldId="323"/>
            <ac:spMk id="5" creationId="{99A7C4C4-81CD-73BB-1811-5E9F020BFBE1}"/>
          </ac:spMkLst>
        </pc:spChg>
        <pc:spChg chg="mod">
          <ac:chgData name="Eduardo Goulart | CBA B+G" userId="8c9075f2-cab7-4379-a1cf-aa5a23e852b3" providerId="ADAL" clId="{CCC902C7-0ACC-4F53-A3DA-FA039E236B8D}" dt="2023-03-20T14:56:59.401" v="3914" actId="1076"/>
          <ac:spMkLst>
            <pc:docMk/>
            <pc:sldMk cId="1632155090" sldId="323"/>
            <ac:spMk id="12" creationId="{D5A2FAF6-8DBB-789B-F793-E6C8723CA3A9}"/>
          </ac:spMkLst>
        </pc:spChg>
        <pc:spChg chg="mod">
          <ac:chgData name="Eduardo Goulart | CBA B+G" userId="8c9075f2-cab7-4379-a1cf-aa5a23e852b3" providerId="ADAL" clId="{CCC902C7-0ACC-4F53-A3DA-FA039E236B8D}" dt="2023-03-20T14:56:59.401" v="3914" actId="1076"/>
          <ac:spMkLst>
            <pc:docMk/>
            <pc:sldMk cId="1632155090" sldId="323"/>
            <ac:spMk id="15" creationId="{46F4DAAC-5923-10F7-9A73-91147582C712}"/>
          </ac:spMkLst>
        </pc:spChg>
        <pc:spChg chg="mod">
          <ac:chgData name="Eduardo Goulart | CBA B+G" userId="8c9075f2-cab7-4379-a1cf-aa5a23e852b3" providerId="ADAL" clId="{CCC902C7-0ACC-4F53-A3DA-FA039E236B8D}" dt="2023-03-20T14:56:59.401" v="3914" actId="1076"/>
          <ac:spMkLst>
            <pc:docMk/>
            <pc:sldMk cId="1632155090" sldId="323"/>
            <ac:spMk id="17" creationId="{5FF84DB3-03D5-F63A-773B-7CAE33EF8102}"/>
          </ac:spMkLst>
        </pc:spChg>
        <pc:picChg chg="add mod">
          <ac:chgData name="Eduardo Goulart | CBA B+G" userId="8c9075f2-cab7-4379-a1cf-aa5a23e852b3" providerId="ADAL" clId="{CCC902C7-0ACC-4F53-A3DA-FA039E236B8D}" dt="2023-03-20T14:56:59.401" v="3914" actId="1076"/>
          <ac:picMkLst>
            <pc:docMk/>
            <pc:sldMk cId="1632155090" sldId="323"/>
            <ac:picMk id="4" creationId="{0331F252-A905-D7E4-C431-6CD66C3F5BE1}"/>
          </ac:picMkLst>
        </pc:picChg>
        <pc:picChg chg="add mod">
          <ac:chgData name="Eduardo Goulart | CBA B+G" userId="8c9075f2-cab7-4379-a1cf-aa5a23e852b3" providerId="ADAL" clId="{CCC902C7-0ACC-4F53-A3DA-FA039E236B8D}" dt="2023-03-20T14:56:59.401" v="3914" actId="1076"/>
          <ac:picMkLst>
            <pc:docMk/>
            <pc:sldMk cId="1632155090" sldId="323"/>
            <ac:picMk id="8" creationId="{3E023CC4-7AEF-92ED-A1ED-2EDEF23C98C3}"/>
          </ac:picMkLst>
        </pc:picChg>
        <pc:picChg chg="del">
          <ac:chgData name="Eduardo Goulart | CBA B+G" userId="8c9075f2-cab7-4379-a1cf-aa5a23e852b3" providerId="ADAL" clId="{CCC902C7-0ACC-4F53-A3DA-FA039E236B8D}" dt="2023-03-20T14:53:45.473" v="3693" actId="478"/>
          <ac:picMkLst>
            <pc:docMk/>
            <pc:sldMk cId="1632155090" sldId="323"/>
            <ac:picMk id="10" creationId="{5CA15457-5BA4-B876-1F80-609F3C57C38B}"/>
          </ac:picMkLst>
        </pc:picChg>
        <pc:picChg chg="del">
          <ac:chgData name="Eduardo Goulart | CBA B+G" userId="8c9075f2-cab7-4379-a1cf-aa5a23e852b3" providerId="ADAL" clId="{CCC902C7-0ACC-4F53-A3DA-FA039E236B8D}" dt="2023-03-20T14:54:44.333" v="3701" actId="478"/>
          <ac:picMkLst>
            <pc:docMk/>
            <pc:sldMk cId="1632155090" sldId="323"/>
            <ac:picMk id="13" creationId="{48CA0A56-5D73-E5B5-B738-E0767AC29E5A}"/>
          </ac:picMkLst>
        </pc:picChg>
        <pc:picChg chg="add mod">
          <ac:chgData name="Eduardo Goulart | CBA B+G" userId="8c9075f2-cab7-4379-a1cf-aa5a23e852b3" providerId="ADAL" clId="{CCC902C7-0ACC-4F53-A3DA-FA039E236B8D}" dt="2023-03-20T14:56:59.401" v="3914" actId="1076"/>
          <ac:picMkLst>
            <pc:docMk/>
            <pc:sldMk cId="1632155090" sldId="323"/>
            <ac:picMk id="14" creationId="{5A35E5F4-8829-8363-F6E5-7877AD6F967B}"/>
          </ac:picMkLst>
        </pc:picChg>
        <pc:picChg chg="add del mod">
          <ac:chgData name="Eduardo Goulart | CBA B+G" userId="8c9075f2-cab7-4379-a1cf-aa5a23e852b3" providerId="ADAL" clId="{CCC902C7-0ACC-4F53-A3DA-FA039E236B8D}" dt="2023-03-20T14:55:09.788" v="3709" actId="478"/>
          <ac:picMkLst>
            <pc:docMk/>
            <pc:sldMk cId="1632155090" sldId="323"/>
            <ac:picMk id="18" creationId="{5E06B66B-639B-9963-01D3-6DCE1D70FE53}"/>
          </ac:picMkLst>
        </pc:picChg>
        <pc:picChg chg="add mod">
          <ac:chgData name="Eduardo Goulart | CBA B+G" userId="8c9075f2-cab7-4379-a1cf-aa5a23e852b3" providerId="ADAL" clId="{CCC902C7-0ACC-4F53-A3DA-FA039E236B8D}" dt="2023-03-20T14:56:59.401" v="3914" actId="1076"/>
          <ac:picMkLst>
            <pc:docMk/>
            <pc:sldMk cId="1632155090" sldId="323"/>
            <ac:picMk id="20" creationId="{9B0B4706-E3FD-4FFA-7FB2-2F864DB2F9B9}"/>
          </ac:picMkLst>
        </pc:picChg>
      </pc:sldChg>
      <pc:sldChg chg="addSp delSp modSp mod">
        <pc:chgData name="Eduardo Goulart | CBA B+G" userId="8c9075f2-cab7-4379-a1cf-aa5a23e852b3" providerId="ADAL" clId="{CCC902C7-0ACC-4F53-A3DA-FA039E236B8D}" dt="2023-03-20T14:43:13.134" v="3691" actId="242"/>
        <pc:sldMkLst>
          <pc:docMk/>
          <pc:sldMk cId="3481660211" sldId="324"/>
        </pc:sldMkLst>
        <pc:spChg chg="mod">
          <ac:chgData name="Eduardo Goulart | CBA B+G" userId="8c9075f2-cab7-4379-a1cf-aa5a23e852b3" providerId="ADAL" clId="{CCC902C7-0ACC-4F53-A3DA-FA039E236B8D}" dt="2023-03-20T14:43:13.134" v="3691" actId="242"/>
          <ac:spMkLst>
            <pc:docMk/>
            <pc:sldMk cId="3481660211" sldId="324"/>
            <ac:spMk id="7" creationId="{F47D8093-0620-AB59-9062-BBD5AFB59F4F}"/>
          </ac:spMkLst>
        </pc:spChg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481660211" sldId="324"/>
            <ac:spMk id="964" creationId="{00000000-0000-0000-0000-000000000000}"/>
          </ac:spMkLst>
        </pc:spChg>
        <pc:picChg chg="del">
          <ac:chgData name="Eduardo Goulart | CBA B+G" userId="8c9075f2-cab7-4379-a1cf-aa5a23e852b3" providerId="ADAL" clId="{CCC902C7-0ACC-4F53-A3DA-FA039E236B8D}" dt="2023-03-20T14:39:53.403" v="3352" actId="478"/>
          <ac:picMkLst>
            <pc:docMk/>
            <pc:sldMk cId="3481660211" sldId="324"/>
            <ac:picMk id="3" creationId="{E6CC1582-52F8-2507-E738-E60A3E54579B}"/>
          </ac:picMkLst>
        </pc:picChg>
        <pc:picChg chg="add mod">
          <ac:chgData name="Eduardo Goulart | CBA B+G" userId="8c9075f2-cab7-4379-a1cf-aa5a23e852b3" providerId="ADAL" clId="{CCC902C7-0ACC-4F53-A3DA-FA039E236B8D}" dt="2023-03-20T14:40:03.143" v="3356" actId="14100"/>
          <ac:picMkLst>
            <pc:docMk/>
            <pc:sldMk cId="3481660211" sldId="324"/>
            <ac:picMk id="5" creationId="{0BFF2070-EA94-F9F3-667F-AC80E77C7A95}"/>
          </ac:picMkLst>
        </pc:picChg>
      </pc:sldChg>
      <pc:sldChg chg="modSp del">
        <pc:chgData name="Eduardo Goulart | CBA B+G" userId="8c9075f2-cab7-4379-a1cf-aa5a23e852b3" providerId="ADAL" clId="{CCC902C7-0ACC-4F53-A3DA-FA039E236B8D}" dt="2023-03-20T14:11:17.539" v="1116" actId="47"/>
        <pc:sldMkLst>
          <pc:docMk/>
          <pc:sldMk cId="2493662614" sldId="326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2493662614" sldId="326"/>
            <ac:spMk id="901" creationId="{00000000-0000-0000-0000-000000000000}"/>
          </ac:spMkLst>
        </pc:spChg>
      </pc:sldChg>
      <pc:sldChg chg="addSp delSp modSp mod addCm">
        <pc:chgData name="Eduardo Goulart | CBA B+G" userId="8c9075f2-cab7-4379-a1cf-aa5a23e852b3" providerId="ADAL" clId="{CCC902C7-0ACC-4F53-A3DA-FA039E236B8D}" dt="2023-03-20T14:38:19.530" v="3351" actId="20577"/>
        <pc:sldMkLst>
          <pc:docMk/>
          <pc:sldMk cId="3828208058" sldId="327"/>
        </pc:sldMkLst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" creationId="{ED2D909A-FE30-96F1-F0E8-F3D857A887DD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3" creationId="{7D07090E-CF2E-C01C-DEA2-C3638B04DBAC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4" creationId="{520DD253-6824-2643-B80C-567DFCEB3C48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5" creationId="{085B8F0A-FC4E-3276-735C-42F855844F71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6" creationId="{51D2B4F0-19EF-4180-4C9B-8DFF233D1050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7" creationId="{F4A18685-B10E-768F-C0C9-65A2F4B58A50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8" creationId="{C5A40E64-CA61-F2C9-F529-3AF4AE3C4F25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" creationId="{38E9BC8F-D2F4-872E-ADB8-AC1302B90C70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10" creationId="{EBDF51E5-A822-ABA9-4B0D-2BBE8446E9A3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11" creationId="{10C47493-D6C7-E4D8-7904-8E86748FE35E}"/>
          </ac:spMkLst>
        </pc:spChg>
        <pc:spChg chg="add mod">
          <ac:chgData name="Eduardo Goulart | CBA B+G" userId="8c9075f2-cab7-4379-a1cf-aa5a23e852b3" providerId="ADAL" clId="{CCC902C7-0ACC-4F53-A3DA-FA039E236B8D}" dt="2023-03-20T14:16:50.929" v="1197" actId="114"/>
          <ac:spMkLst>
            <pc:docMk/>
            <pc:sldMk cId="3828208058" sldId="327"/>
            <ac:spMk id="13" creationId="{EFD7157E-AFE7-74F3-1300-EE1B1195E228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14" creationId="{DCEF8CC2-50F5-9C12-1016-DD0E9FF6CBCB}"/>
          </ac:spMkLst>
        </pc:spChg>
        <pc:spChg chg="add mod">
          <ac:chgData name="Eduardo Goulart | CBA B+G" userId="8c9075f2-cab7-4379-a1cf-aa5a23e852b3" providerId="ADAL" clId="{CCC902C7-0ACC-4F53-A3DA-FA039E236B8D}" dt="2023-03-20T14:25:05.246" v="1965" actId="20577"/>
          <ac:spMkLst>
            <pc:docMk/>
            <pc:sldMk cId="3828208058" sldId="327"/>
            <ac:spMk id="15" creationId="{57AA53DA-87A8-6B6B-E152-6AAE3A3003A9}"/>
          </ac:spMkLst>
        </pc:spChg>
        <pc:spChg chg="add mod">
          <ac:chgData name="Eduardo Goulart | CBA B+G" userId="8c9075f2-cab7-4379-a1cf-aa5a23e852b3" providerId="ADAL" clId="{CCC902C7-0ACC-4F53-A3DA-FA039E236B8D}" dt="2023-03-20T14:25:47.904" v="2091" actId="20577"/>
          <ac:spMkLst>
            <pc:docMk/>
            <pc:sldMk cId="3828208058" sldId="327"/>
            <ac:spMk id="16" creationId="{73A34196-C1F8-42BB-0045-93A7FB54AE67}"/>
          </ac:spMkLst>
        </pc:spChg>
        <pc:spChg chg="add del mod">
          <ac:chgData name="Eduardo Goulart | CBA B+G" userId="8c9075f2-cab7-4379-a1cf-aa5a23e852b3" providerId="ADAL" clId="{CCC902C7-0ACC-4F53-A3DA-FA039E236B8D}" dt="2023-03-20T14:31:16.835" v="2707" actId="478"/>
          <ac:spMkLst>
            <pc:docMk/>
            <pc:sldMk cId="3828208058" sldId="327"/>
            <ac:spMk id="17" creationId="{6D4B18B9-6311-5691-70B8-A3B554AD65E4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18" creationId="{55267289-7C8B-667C-9250-184138BE9986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19" creationId="{F31A1C18-0D93-264B-ECA2-0F6E33EECFFE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0" creationId="{1F4DA407-EF81-730B-1CEA-F319C5897A08}"/>
          </ac:spMkLst>
        </pc:spChg>
        <pc:spChg chg="add mod">
          <ac:chgData name="Eduardo Goulart | CBA B+G" userId="8c9075f2-cab7-4379-a1cf-aa5a23e852b3" providerId="ADAL" clId="{CCC902C7-0ACC-4F53-A3DA-FA039E236B8D}" dt="2023-03-20T14:16:03.806" v="1193" actId="207"/>
          <ac:spMkLst>
            <pc:docMk/>
            <pc:sldMk cId="3828208058" sldId="327"/>
            <ac:spMk id="21" creationId="{B98A6F91-FF3F-454A-C6E5-866737995752}"/>
          </ac:spMkLst>
        </pc:spChg>
        <pc:spChg chg="add mod">
          <ac:chgData name="Eduardo Goulart | CBA B+G" userId="8c9075f2-cab7-4379-a1cf-aa5a23e852b3" providerId="ADAL" clId="{CCC902C7-0ACC-4F53-A3DA-FA039E236B8D}" dt="2023-03-20T14:16:03.806" v="1193" actId="207"/>
          <ac:spMkLst>
            <pc:docMk/>
            <pc:sldMk cId="3828208058" sldId="327"/>
            <ac:spMk id="22" creationId="{6B61554E-9A14-0F96-4CE5-F5896C3E9362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3" creationId="{D23F9A45-6C5A-9399-3000-CF366290366F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4" creationId="{F225D51E-25B4-572F-5F55-DF3A2D972532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5" creationId="{2FABED83-910C-FAEA-305A-08444F1144B9}"/>
          </ac:spMkLst>
        </pc:spChg>
        <pc:spChg chg="add mod">
          <ac:chgData name="Eduardo Goulart | CBA B+G" userId="8c9075f2-cab7-4379-a1cf-aa5a23e852b3" providerId="ADAL" clId="{CCC902C7-0ACC-4F53-A3DA-FA039E236B8D}" dt="2023-03-20T14:17:01.846" v="1198" actId="207"/>
          <ac:spMkLst>
            <pc:docMk/>
            <pc:sldMk cId="3828208058" sldId="327"/>
            <ac:spMk id="26" creationId="{0779CB0E-97BA-6E36-CA59-CBA007B13109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27" creationId="{FFF1DB01-FD6B-4684-1868-42DF83AD1FA8}"/>
          </ac:spMkLst>
        </pc:spChg>
        <pc:spChg chg="add mod">
          <ac:chgData name="Eduardo Goulart | CBA B+G" userId="8c9075f2-cab7-4379-a1cf-aa5a23e852b3" providerId="ADAL" clId="{CCC902C7-0ACC-4F53-A3DA-FA039E236B8D}" dt="2023-03-20T14:16:50.929" v="1197" actId="114"/>
          <ac:spMkLst>
            <pc:docMk/>
            <pc:sldMk cId="3828208058" sldId="327"/>
            <ac:spMk id="28" creationId="{C34FFD2F-7ACF-FC03-D8EB-48ABDC89B987}"/>
          </ac:spMkLst>
        </pc:spChg>
        <pc:spChg chg="add mod">
          <ac:chgData name="Eduardo Goulart | CBA B+G" userId="8c9075f2-cab7-4379-a1cf-aa5a23e852b3" providerId="ADAL" clId="{CCC902C7-0ACC-4F53-A3DA-FA039E236B8D}" dt="2023-03-20T14:17:20.913" v="1202" actId="1076"/>
          <ac:spMkLst>
            <pc:docMk/>
            <pc:sldMk cId="3828208058" sldId="327"/>
            <ac:spMk id="29" creationId="{7E7853E1-4870-91E0-5DD5-1EB6DDC491FB}"/>
          </ac:spMkLst>
        </pc:spChg>
        <pc:spChg chg="add mod">
          <ac:chgData name="Eduardo Goulart | CBA B+G" userId="8c9075f2-cab7-4379-a1cf-aa5a23e852b3" providerId="ADAL" clId="{CCC902C7-0ACC-4F53-A3DA-FA039E236B8D}" dt="2023-03-20T14:28:51.831" v="2510" actId="20577"/>
          <ac:spMkLst>
            <pc:docMk/>
            <pc:sldMk cId="3828208058" sldId="327"/>
            <ac:spMk id="30" creationId="{819BBC3F-3A6E-493C-8ABE-B6ACAFAAE7FD}"/>
          </ac:spMkLst>
        </pc:spChg>
        <pc:spChg chg="add mod">
          <ac:chgData name="Eduardo Goulart | CBA B+G" userId="8c9075f2-cab7-4379-a1cf-aa5a23e852b3" providerId="ADAL" clId="{CCC902C7-0ACC-4F53-A3DA-FA039E236B8D}" dt="2023-03-20T14:29:23.724" v="2599" actId="20577"/>
          <ac:spMkLst>
            <pc:docMk/>
            <pc:sldMk cId="3828208058" sldId="327"/>
            <ac:spMk id="31" creationId="{5F24E791-D22D-4144-2A6D-CA374012C078}"/>
          </ac:spMkLst>
        </pc:spChg>
        <pc:spChg chg="add del mod">
          <ac:chgData name="Eduardo Goulart | CBA B+G" userId="8c9075f2-cab7-4379-a1cf-aa5a23e852b3" providerId="ADAL" clId="{CCC902C7-0ACC-4F53-A3DA-FA039E236B8D}" dt="2023-03-20T14:31:16.835" v="2707" actId="478"/>
          <ac:spMkLst>
            <pc:docMk/>
            <pc:sldMk cId="3828208058" sldId="327"/>
            <ac:spMk id="896" creationId="{1DCE19A2-42EA-091C-00DC-EDF0815DDC1A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897" creationId="{F92F3556-9D49-3446-D78C-5F224C74A16F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898" creationId="{335A257A-DA7E-A6DF-AB52-A0C252CB4814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899" creationId="{EA600A37-C606-3E13-9BD7-DA56A38E702C}"/>
          </ac:spMkLst>
        </pc:spChg>
        <pc:spChg chg="add mod">
          <ac:chgData name="Eduardo Goulart | CBA B+G" userId="8c9075f2-cab7-4379-a1cf-aa5a23e852b3" providerId="ADAL" clId="{CCC902C7-0ACC-4F53-A3DA-FA039E236B8D}" dt="2023-03-20T14:17:10.572" v="1199" actId="207"/>
          <ac:spMkLst>
            <pc:docMk/>
            <pc:sldMk cId="3828208058" sldId="327"/>
            <ac:spMk id="900" creationId="{01F109B4-01F5-3CE1-371E-AFE10EEDAEC8}"/>
          </ac:spMkLst>
        </pc:spChg>
        <pc:spChg chg="add mod">
          <ac:chgData name="Eduardo Goulart | CBA B+G" userId="8c9075f2-cab7-4379-a1cf-aa5a23e852b3" providerId="ADAL" clId="{CCC902C7-0ACC-4F53-A3DA-FA039E236B8D}" dt="2023-03-20T14:17:10.572" v="1199" actId="207"/>
          <ac:spMkLst>
            <pc:docMk/>
            <pc:sldMk cId="3828208058" sldId="327"/>
            <ac:spMk id="901" creationId="{522C927B-A6E4-4D84-46A6-274E7565A236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02" creationId="{FE582FD9-9F12-B0CF-6D1C-EF6F144E8BEF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03" creationId="{5346B5F3-C9FC-88D5-4BC3-9BC3C684548A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04" creationId="{88841975-971A-9870-FFAE-188B656883FE}"/>
          </ac:spMkLst>
        </pc:spChg>
        <pc:spChg chg="add mod">
          <ac:chgData name="Eduardo Goulart | CBA B+G" userId="8c9075f2-cab7-4379-a1cf-aa5a23e852b3" providerId="ADAL" clId="{CCC902C7-0ACC-4F53-A3DA-FA039E236B8D}" dt="2023-03-20T14:17:10.572" v="1199" actId="207"/>
          <ac:spMkLst>
            <pc:docMk/>
            <pc:sldMk cId="3828208058" sldId="327"/>
            <ac:spMk id="905" creationId="{37721003-88C6-6E6E-96B4-0D8D957147A9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06" creationId="{852F4E09-271E-2595-762D-F0B09FBB52C3}"/>
          </ac:spMkLst>
        </pc:spChg>
        <pc:spChg chg="add mod">
          <ac:chgData name="Eduardo Goulart | CBA B+G" userId="8c9075f2-cab7-4379-a1cf-aa5a23e852b3" providerId="ADAL" clId="{CCC902C7-0ACC-4F53-A3DA-FA039E236B8D}" dt="2023-03-20T14:16:50.929" v="1197" actId="114"/>
          <ac:spMkLst>
            <pc:docMk/>
            <pc:sldMk cId="3828208058" sldId="327"/>
            <ac:spMk id="907" creationId="{A507CE31-0209-EB20-6291-9A477E98F935}"/>
          </ac:spMkLst>
        </pc:spChg>
        <pc:spChg chg="add mod">
          <ac:chgData name="Eduardo Goulart | CBA B+G" userId="8c9075f2-cab7-4379-a1cf-aa5a23e852b3" providerId="ADAL" clId="{CCC902C7-0ACC-4F53-A3DA-FA039E236B8D}" dt="2023-03-20T14:15:40.722" v="1187" actId="120"/>
          <ac:spMkLst>
            <pc:docMk/>
            <pc:sldMk cId="3828208058" sldId="327"/>
            <ac:spMk id="908" creationId="{3807A0AF-9D3A-78A8-0E1D-6EA1D40CBB11}"/>
          </ac:spMkLst>
        </pc:spChg>
        <pc:spChg chg="add mod">
          <ac:chgData name="Eduardo Goulart | CBA B+G" userId="8c9075f2-cab7-4379-a1cf-aa5a23e852b3" providerId="ADAL" clId="{CCC902C7-0ACC-4F53-A3DA-FA039E236B8D}" dt="2023-03-20T14:36:01.279" v="3052" actId="20577"/>
          <ac:spMkLst>
            <pc:docMk/>
            <pc:sldMk cId="3828208058" sldId="327"/>
            <ac:spMk id="909" creationId="{B98EF473-BD67-9AC2-3A75-4B22E8914874}"/>
          </ac:spMkLst>
        </pc:spChg>
        <pc:spChg chg="add mod">
          <ac:chgData name="Eduardo Goulart | CBA B+G" userId="8c9075f2-cab7-4379-a1cf-aa5a23e852b3" providerId="ADAL" clId="{CCC902C7-0ACC-4F53-A3DA-FA039E236B8D}" dt="2023-03-20T14:37:02.713" v="3227" actId="20577"/>
          <ac:spMkLst>
            <pc:docMk/>
            <pc:sldMk cId="3828208058" sldId="327"/>
            <ac:spMk id="910" creationId="{69D8F074-DBDF-0190-C514-29AF81B9A13A}"/>
          </ac:spMkLst>
        </pc:spChg>
        <pc:spChg chg="add del mod">
          <ac:chgData name="Eduardo Goulart | CBA B+G" userId="8c9075f2-cab7-4379-a1cf-aa5a23e852b3" providerId="ADAL" clId="{CCC902C7-0ACC-4F53-A3DA-FA039E236B8D}" dt="2023-03-20T14:31:16.835" v="2707" actId="478"/>
          <ac:spMkLst>
            <pc:docMk/>
            <pc:sldMk cId="3828208058" sldId="327"/>
            <ac:spMk id="911" creationId="{06799727-F812-1C55-F175-1D37BE88E55F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2" creationId="{E40E2DC5-5A58-7540-1C6D-3162F50C7EB9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3" creationId="{9CE0161E-834B-38E3-73C0-A40B781C7F54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4" creationId="{68DAA07F-5222-0192-84C4-0ECF0A2B6836}"/>
          </ac:spMkLst>
        </pc:spChg>
        <pc:spChg chg="add mod">
          <ac:chgData name="Eduardo Goulart | CBA B+G" userId="8c9075f2-cab7-4379-a1cf-aa5a23e852b3" providerId="ADAL" clId="{CCC902C7-0ACC-4F53-A3DA-FA039E236B8D}" dt="2023-03-20T14:17:19.062" v="1200" actId="207"/>
          <ac:spMkLst>
            <pc:docMk/>
            <pc:sldMk cId="3828208058" sldId="327"/>
            <ac:spMk id="915" creationId="{00C138A7-3489-BA7A-4F10-3AFCCCDAF162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6" creationId="{5EBEE695-22A5-278A-E8BF-AA07539BFCB2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7" creationId="{7F6F82E4-B035-0692-FA29-18692068E46D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8" creationId="{0B9D4FB0-6BFD-B0B5-7F0F-3F44A5762E14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19" creationId="{935C4F62-C503-480E-9C78-13577A7506CB}"/>
          </ac:spMkLst>
        </pc:spChg>
        <pc:spChg chg="mod">
          <ac:chgData name="Eduardo Goulart | CBA B+G" userId="8c9075f2-cab7-4379-a1cf-aa5a23e852b3" providerId="ADAL" clId="{CCC902C7-0ACC-4F53-A3DA-FA039E236B8D}" dt="2023-03-20T14:14:54.045" v="1171" actId="14100"/>
          <ac:spMkLst>
            <pc:docMk/>
            <pc:sldMk cId="3828208058" sldId="327"/>
            <ac:spMk id="920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15:07.124" v="1176" actId="1076"/>
          <ac:spMkLst>
            <pc:docMk/>
            <pc:sldMk cId="3828208058" sldId="327"/>
            <ac:spMk id="921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14:48.722" v="1169" actId="478"/>
          <ac:spMkLst>
            <pc:docMk/>
            <pc:sldMk cId="3828208058" sldId="327"/>
            <ac:spMk id="922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16:50.929" v="1197" actId="114"/>
          <ac:spMkLst>
            <pc:docMk/>
            <pc:sldMk cId="3828208058" sldId="327"/>
            <ac:spMk id="924" creationId="{00000000-0000-0000-0000-000000000000}"/>
          </ac:spMkLst>
        </pc:spChg>
        <pc:spChg chg="mod topLvl">
          <ac:chgData name="Eduardo Goulart | CBA B+G" userId="8c9075f2-cab7-4379-a1cf-aa5a23e852b3" providerId="ADAL" clId="{CCC902C7-0ACC-4F53-A3DA-FA039E236B8D}" dt="2023-03-20T14:20:23.303" v="1431" actId="20577"/>
          <ac:spMkLst>
            <pc:docMk/>
            <pc:sldMk cId="3828208058" sldId="327"/>
            <ac:spMk id="925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27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28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29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30" creationId="{00000000-0000-0000-0000-000000000000}"/>
          </ac:spMkLst>
        </pc:spChg>
        <pc:spChg chg="mod topLvl">
          <ac:chgData name="Eduardo Goulart | CBA B+G" userId="8c9075f2-cab7-4379-a1cf-aa5a23e852b3" providerId="ADAL" clId="{CCC902C7-0ACC-4F53-A3DA-FA039E236B8D}" dt="2023-03-20T14:21:36.462" v="1683" actId="20577"/>
          <ac:spMkLst>
            <pc:docMk/>
            <pc:sldMk cId="3828208058" sldId="327"/>
            <ac:spMk id="934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32:12.399" v="2841" actId="20577"/>
          <ac:spMkLst>
            <pc:docMk/>
            <pc:sldMk cId="3828208058" sldId="327"/>
            <ac:spMk id="935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7.285" v="1001" actId="478"/>
          <ac:spMkLst>
            <pc:docMk/>
            <pc:sldMk cId="3828208058" sldId="327"/>
            <ac:spMk id="936" creationId="{00000000-0000-0000-0000-000000000000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37" creationId="{EE2F5668-B466-6F3C-E640-CD689A35770F}"/>
          </ac:spMkLst>
        </pc:spChg>
        <pc:spChg chg="add mod">
          <ac:chgData name="Eduardo Goulart | CBA B+G" userId="8c9075f2-cab7-4379-a1cf-aa5a23e852b3" providerId="ADAL" clId="{CCC902C7-0ACC-4F53-A3DA-FA039E236B8D}" dt="2023-03-20T14:15:13.786" v="1177" actId="1076"/>
          <ac:spMkLst>
            <pc:docMk/>
            <pc:sldMk cId="3828208058" sldId="327"/>
            <ac:spMk id="938" creationId="{359782BE-E02A-A655-9EC3-31B710C07241}"/>
          </ac:spMkLst>
        </pc:spChg>
        <pc:spChg chg="add mod">
          <ac:chgData name="Eduardo Goulart | CBA B+G" userId="8c9075f2-cab7-4379-a1cf-aa5a23e852b3" providerId="ADAL" clId="{CCC902C7-0ACC-4F53-A3DA-FA039E236B8D}" dt="2023-03-20T14:16:50.929" v="1197" actId="114"/>
          <ac:spMkLst>
            <pc:docMk/>
            <pc:sldMk cId="3828208058" sldId="327"/>
            <ac:spMk id="939" creationId="{348B96CD-CCBD-C0BD-D2CA-971D82FF7B83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0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1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2" creationId="{00000000-0000-0000-0000-000000000000}"/>
          </ac:spMkLst>
        </pc:spChg>
        <pc:spChg chg="add mod">
          <ac:chgData name="Eduardo Goulart | CBA B+G" userId="8c9075f2-cab7-4379-a1cf-aa5a23e852b3" providerId="ADAL" clId="{CCC902C7-0ACC-4F53-A3DA-FA039E236B8D}" dt="2023-03-20T14:15:53.159" v="1192" actId="120"/>
          <ac:spMkLst>
            <pc:docMk/>
            <pc:sldMk cId="3828208058" sldId="327"/>
            <ac:spMk id="943" creationId="{9019AB80-3E54-8DAF-3483-E1C3E9D30A0A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4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5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6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4:09:05.449" v="1000" actId="478"/>
          <ac:spMkLst>
            <pc:docMk/>
            <pc:sldMk cId="3828208058" sldId="327"/>
            <ac:spMk id="947" creationId="{00000000-0000-0000-0000-000000000000}"/>
          </ac:spMkLst>
        </pc:spChg>
        <pc:spChg chg="add mod">
          <ac:chgData name="Eduardo Goulart | CBA B+G" userId="8c9075f2-cab7-4379-a1cf-aa5a23e852b3" providerId="ADAL" clId="{CCC902C7-0ACC-4F53-A3DA-FA039E236B8D}" dt="2023-03-20T14:38:19.530" v="3351" actId="20577"/>
          <ac:spMkLst>
            <pc:docMk/>
            <pc:sldMk cId="3828208058" sldId="327"/>
            <ac:spMk id="948" creationId="{5DF0EE3C-13F7-D6D5-5DC4-3AF97754C15C}"/>
          </ac:spMkLst>
        </pc:spChg>
        <pc:spChg chg="add mod">
          <ac:chgData name="Eduardo Goulart | CBA B+G" userId="8c9075f2-cab7-4379-a1cf-aa5a23e852b3" providerId="ADAL" clId="{CCC902C7-0ACC-4F53-A3DA-FA039E236B8D}" dt="2023-03-20T14:37:23.688" v="3229" actId="5793"/>
          <ac:spMkLst>
            <pc:docMk/>
            <pc:sldMk cId="3828208058" sldId="327"/>
            <ac:spMk id="949" creationId="{0ED3D83F-3EB6-8CBF-9C60-BFE238213C16}"/>
          </ac:spMkLst>
        </pc:spChg>
        <pc:spChg chg="add del mod">
          <ac:chgData name="Eduardo Goulart | CBA B+G" userId="8c9075f2-cab7-4379-a1cf-aa5a23e852b3" providerId="ADAL" clId="{CCC902C7-0ACC-4F53-A3DA-FA039E236B8D}" dt="2023-03-20T14:31:16.835" v="2707" actId="478"/>
          <ac:spMkLst>
            <pc:docMk/>
            <pc:sldMk cId="3828208058" sldId="327"/>
            <ac:spMk id="950" creationId="{F364399D-9DD5-9949-B337-C9BB23C7218F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1" creationId="{65628C98-76FD-B09D-06E0-B7451973F073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2" creationId="{EAFD8722-0F66-F40E-ADE6-B70CF3DAF4B0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3" creationId="{22FC5421-D62F-1929-83E8-BB7037AA2825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4" creationId="{CCA16BBA-62F4-2039-CE03-3B343AC7AB29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5" creationId="{38BBE674-9F8A-259D-A47A-79E1E3AA9B4C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6" creationId="{A302C482-326D-2069-F254-26D7F1C848F5}"/>
          </ac:spMkLst>
        </pc:spChg>
        <pc:spChg chg="add mod">
          <ac:chgData name="Eduardo Goulart | CBA B+G" userId="8c9075f2-cab7-4379-a1cf-aa5a23e852b3" providerId="ADAL" clId="{CCC902C7-0ACC-4F53-A3DA-FA039E236B8D}" dt="2023-03-20T14:17:26.847" v="1203" actId="207"/>
          <ac:spMkLst>
            <pc:docMk/>
            <pc:sldMk cId="3828208058" sldId="327"/>
            <ac:spMk id="957" creationId="{F3EA327F-A0BE-3998-999D-FAB66DD35477}"/>
          </ac:spMkLst>
        </pc:spChg>
        <pc:spChg chg="add mod">
          <ac:chgData name="Eduardo Goulart | CBA B+G" userId="8c9075f2-cab7-4379-a1cf-aa5a23e852b3" providerId="ADAL" clId="{CCC902C7-0ACC-4F53-A3DA-FA039E236B8D}" dt="2023-03-20T14:17:26.847" v="1203" actId="207"/>
          <ac:spMkLst>
            <pc:docMk/>
            <pc:sldMk cId="3828208058" sldId="327"/>
            <ac:spMk id="958" creationId="{B8FB464B-8166-C497-49E8-0E5907A6D4C6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59" creationId="{0B9E15D0-F208-87CF-CA58-4B66F34A3BFF}"/>
          </ac:spMkLst>
        </pc:spChg>
        <pc:spChg chg="add mod">
          <ac:chgData name="Eduardo Goulart | CBA B+G" userId="8c9075f2-cab7-4379-a1cf-aa5a23e852b3" providerId="ADAL" clId="{CCC902C7-0ACC-4F53-A3DA-FA039E236B8D}" dt="2023-03-20T14:15:24.719" v="1179" actId="1076"/>
          <ac:spMkLst>
            <pc:docMk/>
            <pc:sldMk cId="3828208058" sldId="327"/>
            <ac:spMk id="960" creationId="{2AA29012-A928-F331-0DBD-2314D5F5C92C}"/>
          </ac:spMkLst>
        </pc:spChg>
        <pc:grpChg chg="add del mod">
          <ac:chgData name="Eduardo Goulart | CBA B+G" userId="8c9075f2-cab7-4379-a1cf-aa5a23e852b3" providerId="ADAL" clId="{CCC902C7-0ACC-4F53-A3DA-FA039E236B8D}" dt="2023-03-20T14:13:28.336" v="1155" actId="165"/>
          <ac:grpSpMkLst>
            <pc:docMk/>
            <pc:sldMk cId="3828208058" sldId="327"/>
            <ac:grpSpMk id="12" creationId="{AD0C778E-547C-5A2C-5E3F-E6A1B2819D4F}"/>
          </ac:grpSpMkLst>
        </pc:grpChg>
        <pc:picChg chg="del">
          <ac:chgData name="Eduardo Goulart | CBA B+G" userId="8c9075f2-cab7-4379-a1cf-aa5a23e852b3" providerId="ADAL" clId="{CCC902C7-0ACC-4F53-A3DA-FA039E236B8D}" dt="2023-03-20T14:14:49.429" v="1170" actId="478"/>
          <ac:picMkLst>
            <pc:docMk/>
            <pc:sldMk cId="3828208058" sldId="327"/>
            <ac:picMk id="923" creationId="{00000000-0000-0000-0000-000000000000}"/>
          </ac:picMkLst>
        </pc:picChg>
        <pc:picChg chg="del">
          <ac:chgData name="Eduardo Goulart | CBA B+G" userId="8c9075f2-cab7-4379-a1cf-aa5a23e852b3" providerId="ADAL" clId="{CCC902C7-0ACC-4F53-A3DA-FA039E236B8D}" dt="2023-03-20T14:09:09.776" v="1002" actId="478"/>
          <ac:picMkLst>
            <pc:docMk/>
            <pc:sldMk cId="3828208058" sldId="327"/>
            <ac:picMk id="926" creationId="{00000000-0000-0000-0000-000000000000}"/>
          </ac:picMkLst>
        </pc:picChg>
        <pc:picChg chg="del">
          <ac:chgData name="Eduardo Goulart | CBA B+G" userId="8c9075f2-cab7-4379-a1cf-aa5a23e852b3" providerId="ADAL" clId="{CCC902C7-0ACC-4F53-A3DA-FA039E236B8D}" dt="2023-03-20T14:09:05.449" v="1000" actId="478"/>
          <ac:picMkLst>
            <pc:docMk/>
            <pc:sldMk cId="3828208058" sldId="327"/>
            <ac:picMk id="931" creationId="{00000000-0000-0000-0000-000000000000}"/>
          </ac:picMkLst>
        </pc:picChg>
        <pc:picChg chg="del">
          <ac:chgData name="Eduardo Goulart | CBA B+G" userId="8c9075f2-cab7-4379-a1cf-aa5a23e852b3" providerId="ADAL" clId="{CCC902C7-0ACC-4F53-A3DA-FA039E236B8D}" dt="2023-03-20T14:09:05.449" v="1000" actId="478"/>
          <ac:picMkLst>
            <pc:docMk/>
            <pc:sldMk cId="3828208058" sldId="327"/>
            <ac:picMk id="932" creationId="{00000000-0000-0000-0000-000000000000}"/>
          </ac:picMkLst>
        </pc:picChg>
        <pc:picChg chg="del">
          <ac:chgData name="Eduardo Goulart | CBA B+G" userId="8c9075f2-cab7-4379-a1cf-aa5a23e852b3" providerId="ADAL" clId="{CCC902C7-0ACC-4F53-A3DA-FA039E236B8D}" dt="2023-03-20T14:09:05.449" v="1000" actId="478"/>
          <ac:picMkLst>
            <pc:docMk/>
            <pc:sldMk cId="3828208058" sldId="327"/>
            <ac:picMk id="933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CCC902C7-0ACC-4F53-A3DA-FA039E236B8D}" dt="2023-03-20T14:30:09.113" v="2640"/>
              <pc2:cmMkLst xmlns:pc2="http://schemas.microsoft.com/office/powerpoint/2019/9/main/command">
                <pc:docMk/>
                <pc:sldMk cId="3828208058" sldId="327"/>
                <pc2:cmMk id="{01106A87-0C08-4B6B-BBC1-92ED108B179E}"/>
              </pc2:cmMkLst>
            </pc226:cmChg>
          </p:ext>
        </pc:extLst>
      </pc:sldChg>
      <pc:sldChg chg="addSp delSp modSp mod">
        <pc:chgData name="Eduardo Goulart | CBA B+G" userId="8c9075f2-cab7-4379-a1cf-aa5a23e852b3" providerId="ADAL" clId="{CCC902C7-0ACC-4F53-A3DA-FA039E236B8D}" dt="2023-03-20T14:09:48.964" v="1047" actId="20577"/>
        <pc:sldMkLst>
          <pc:docMk/>
          <pc:sldMk cId="3177925712" sldId="328"/>
        </pc:sldMkLst>
        <pc:spChg chg="add mod topLvl">
          <ac:chgData name="Eduardo Goulart | CBA B+G" userId="8c9075f2-cab7-4379-a1cf-aa5a23e852b3" providerId="ADAL" clId="{CCC902C7-0ACC-4F53-A3DA-FA039E236B8D}" dt="2023-03-20T13:56:23.828" v="206" actId="404"/>
          <ac:spMkLst>
            <pc:docMk/>
            <pc:sldMk cId="3177925712" sldId="328"/>
            <ac:spMk id="3" creationId="{B3FDEE04-F969-53C1-20BB-F7B08D3A7123}"/>
          </ac:spMkLst>
        </pc:spChg>
        <pc:spChg chg="add mod topLvl">
          <ac:chgData name="Eduardo Goulart | CBA B+G" userId="8c9075f2-cab7-4379-a1cf-aa5a23e852b3" providerId="ADAL" clId="{CCC902C7-0ACC-4F53-A3DA-FA039E236B8D}" dt="2023-03-20T13:56:23.828" v="206" actId="404"/>
          <ac:spMkLst>
            <pc:docMk/>
            <pc:sldMk cId="3177925712" sldId="328"/>
            <ac:spMk id="5" creationId="{1F3F71C2-B598-EC32-A5EA-A95A8D0C43C7}"/>
          </ac:spMkLst>
        </pc:spChg>
        <pc:spChg chg="add del mod">
          <ac:chgData name="Eduardo Goulart | CBA B+G" userId="8c9075f2-cab7-4379-a1cf-aa5a23e852b3" providerId="ADAL" clId="{CCC902C7-0ACC-4F53-A3DA-FA039E236B8D}" dt="2023-03-20T13:51:13.428" v="125" actId="478"/>
          <ac:spMkLst>
            <pc:docMk/>
            <pc:sldMk cId="3177925712" sldId="328"/>
            <ac:spMk id="6" creationId="{80570DC4-2EFE-1043-9C74-EAC824A44BF0}"/>
          </ac:spMkLst>
        </pc:spChg>
        <pc:spChg chg="add mod">
          <ac:chgData name="Eduardo Goulart | CBA B+G" userId="8c9075f2-cab7-4379-a1cf-aa5a23e852b3" providerId="ADAL" clId="{CCC902C7-0ACC-4F53-A3DA-FA039E236B8D}" dt="2023-03-20T13:51:48.299" v="146" actId="207"/>
          <ac:spMkLst>
            <pc:docMk/>
            <pc:sldMk cId="3177925712" sldId="328"/>
            <ac:spMk id="7" creationId="{83E89908-7AC9-DF0A-FC8A-CE4B4573B8CC}"/>
          </ac:spMkLst>
        </pc:spChg>
        <pc:spChg chg="add mod">
          <ac:chgData name="Eduardo Goulart | CBA B+G" userId="8c9075f2-cab7-4379-a1cf-aa5a23e852b3" providerId="ADAL" clId="{CCC902C7-0ACC-4F53-A3DA-FA039E236B8D}" dt="2023-03-20T13:54:56.301" v="172" actId="207"/>
          <ac:spMkLst>
            <pc:docMk/>
            <pc:sldMk cId="3177925712" sldId="328"/>
            <ac:spMk id="8" creationId="{37E628A0-492E-CD48-7D91-0B43AC5C3D8B}"/>
          </ac:spMkLst>
        </pc:spChg>
        <pc:spChg chg="add mod">
          <ac:chgData name="Eduardo Goulart | CBA B+G" userId="8c9075f2-cab7-4379-a1cf-aa5a23e852b3" providerId="ADAL" clId="{CCC902C7-0ACC-4F53-A3DA-FA039E236B8D}" dt="2023-03-20T13:54:41.038" v="161" actId="207"/>
          <ac:spMkLst>
            <pc:docMk/>
            <pc:sldMk cId="3177925712" sldId="328"/>
            <ac:spMk id="9" creationId="{47843F8F-1844-2CE4-AF6D-E13A5D82A557}"/>
          </ac:spMkLst>
        </pc:spChg>
        <pc:spChg chg="add mod">
          <ac:chgData name="Eduardo Goulart | CBA B+G" userId="8c9075f2-cab7-4379-a1cf-aa5a23e852b3" providerId="ADAL" clId="{CCC902C7-0ACC-4F53-A3DA-FA039E236B8D}" dt="2023-03-20T13:54:26.760" v="152" actId="20577"/>
          <ac:spMkLst>
            <pc:docMk/>
            <pc:sldMk cId="3177925712" sldId="328"/>
            <ac:spMk id="10" creationId="{FBD82F2B-9D64-8B9B-4F91-E7AC54734E0F}"/>
          </ac:spMkLst>
        </pc:spChg>
        <pc:spChg chg="add mod">
          <ac:chgData name="Eduardo Goulart | CBA B+G" userId="8c9075f2-cab7-4379-a1cf-aa5a23e852b3" providerId="ADAL" clId="{CCC902C7-0ACC-4F53-A3DA-FA039E236B8D}" dt="2023-03-20T13:54:49.790" v="171" actId="20577"/>
          <ac:spMkLst>
            <pc:docMk/>
            <pc:sldMk cId="3177925712" sldId="328"/>
            <ac:spMk id="11" creationId="{380BAE11-D179-BEBC-403B-5445E9C35F4F}"/>
          </ac:spMkLst>
        </pc:spChg>
        <pc:spChg chg="add mod">
          <ac:chgData name="Eduardo Goulart | CBA B+G" userId="8c9075f2-cab7-4379-a1cf-aa5a23e852b3" providerId="ADAL" clId="{CCC902C7-0ACC-4F53-A3DA-FA039E236B8D}" dt="2023-03-20T13:56:29.051" v="207" actId="1076"/>
          <ac:spMkLst>
            <pc:docMk/>
            <pc:sldMk cId="3177925712" sldId="328"/>
            <ac:spMk id="13" creationId="{CCF6A7B2-1428-D58D-F4CD-F66220AE4940}"/>
          </ac:spMkLst>
        </pc:spChg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177925712" sldId="328"/>
            <ac:spMk id="901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00:06.340" v="660" actId="404"/>
          <ac:spMkLst>
            <pc:docMk/>
            <pc:sldMk cId="3177925712" sldId="328"/>
            <ac:spMk id="904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09:48.964" v="1047" actId="20577"/>
          <ac:spMkLst>
            <pc:docMk/>
            <pc:sldMk cId="3177925712" sldId="328"/>
            <ac:spMk id="905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09:45.016" v="1040" actId="20577"/>
          <ac:spMkLst>
            <pc:docMk/>
            <pc:sldMk cId="3177925712" sldId="328"/>
            <ac:spMk id="906" creationId="{00000000-0000-0000-0000-000000000000}"/>
          </ac:spMkLst>
        </pc:spChg>
        <pc:spChg chg="mod topLvl">
          <ac:chgData name="Eduardo Goulart | CBA B+G" userId="8c9075f2-cab7-4379-a1cf-aa5a23e852b3" providerId="ADAL" clId="{CCC902C7-0ACC-4F53-A3DA-FA039E236B8D}" dt="2023-03-20T13:56:23.828" v="206" actId="404"/>
          <ac:spMkLst>
            <pc:docMk/>
            <pc:sldMk cId="3177925712" sldId="328"/>
            <ac:spMk id="910" creationId="{00000000-0000-0000-0000-000000000000}"/>
          </ac:spMkLst>
        </pc:spChg>
        <pc:spChg chg="mod topLvl">
          <ac:chgData name="Eduardo Goulart | CBA B+G" userId="8c9075f2-cab7-4379-a1cf-aa5a23e852b3" providerId="ADAL" clId="{CCC902C7-0ACC-4F53-A3DA-FA039E236B8D}" dt="2023-03-20T13:56:23.828" v="206" actId="404"/>
          <ac:spMkLst>
            <pc:docMk/>
            <pc:sldMk cId="3177925712" sldId="328"/>
            <ac:spMk id="911" creationId="{00000000-0000-0000-0000-000000000000}"/>
          </ac:spMkLst>
        </pc:spChg>
        <pc:spChg chg="mod topLvl">
          <ac:chgData name="Eduardo Goulart | CBA B+G" userId="8c9075f2-cab7-4379-a1cf-aa5a23e852b3" providerId="ADAL" clId="{CCC902C7-0ACC-4F53-A3DA-FA039E236B8D}" dt="2023-03-20T13:56:23.828" v="206" actId="404"/>
          <ac:spMkLst>
            <pc:docMk/>
            <pc:sldMk cId="3177925712" sldId="328"/>
            <ac:spMk id="912" creationId="{00000000-0000-0000-0000-000000000000}"/>
          </ac:spMkLst>
        </pc:spChg>
        <pc:spChg chg="del">
          <ac:chgData name="Eduardo Goulart | CBA B+G" userId="8c9075f2-cab7-4379-a1cf-aa5a23e852b3" providerId="ADAL" clId="{CCC902C7-0ACC-4F53-A3DA-FA039E236B8D}" dt="2023-03-20T13:48:05.618" v="18" actId="478"/>
          <ac:spMkLst>
            <pc:docMk/>
            <pc:sldMk cId="3177925712" sldId="328"/>
            <ac:spMk id="913" creationId="{00000000-0000-0000-0000-000000000000}"/>
          </ac:spMkLst>
        </pc:spChg>
        <pc:spChg chg="mod">
          <ac:chgData name="Eduardo Goulart | CBA B+G" userId="8c9075f2-cab7-4379-a1cf-aa5a23e852b3" providerId="ADAL" clId="{CCC902C7-0ACC-4F53-A3DA-FA039E236B8D}" dt="2023-03-20T14:09:17.284" v="1010" actId="20577"/>
          <ac:spMkLst>
            <pc:docMk/>
            <pc:sldMk cId="3177925712" sldId="328"/>
            <ac:spMk id="915" creationId="{00000000-0000-0000-0000-000000000000}"/>
          </ac:spMkLst>
        </pc:spChg>
        <pc:grpChg chg="add mod">
          <ac:chgData name="Eduardo Goulart | CBA B+G" userId="8c9075f2-cab7-4379-a1cf-aa5a23e852b3" providerId="ADAL" clId="{CCC902C7-0ACC-4F53-A3DA-FA039E236B8D}" dt="2023-03-20T14:01:30.462" v="904" actId="1076"/>
          <ac:grpSpMkLst>
            <pc:docMk/>
            <pc:sldMk cId="3177925712" sldId="328"/>
            <ac:grpSpMk id="12" creationId="{BB96C227-98B5-3CF6-7010-714B5F0616AE}"/>
          </ac:grpSpMkLst>
        </pc:grpChg>
        <pc:grpChg chg="add del mod">
          <ac:chgData name="Eduardo Goulart | CBA B+G" userId="8c9075f2-cab7-4379-a1cf-aa5a23e852b3" providerId="ADAL" clId="{CCC902C7-0ACC-4F53-A3DA-FA039E236B8D}" dt="2023-03-20T13:56:22.136" v="204" actId="165"/>
          <ac:grpSpMkLst>
            <pc:docMk/>
            <pc:sldMk cId="3177925712" sldId="328"/>
            <ac:grpSpMk id="14" creationId="{3AA682E2-AE77-0408-DAD5-2B045FBE317D}"/>
          </ac:grpSpMkLst>
        </pc:grpChg>
        <pc:picChg chg="add del mod">
          <ac:chgData name="Eduardo Goulart | CBA B+G" userId="8c9075f2-cab7-4379-a1cf-aa5a23e852b3" providerId="ADAL" clId="{CCC902C7-0ACC-4F53-A3DA-FA039E236B8D}" dt="2023-03-20T13:49:45.961" v="41" actId="478"/>
          <ac:picMkLst>
            <pc:docMk/>
            <pc:sldMk cId="3177925712" sldId="328"/>
            <ac:picMk id="2" creationId="{B42DA303-2CDC-E878-E722-6EF468F90486}"/>
          </ac:picMkLst>
        </pc:picChg>
        <pc:picChg chg="add del mod">
          <ac:chgData name="Eduardo Goulart | CBA B+G" userId="8c9075f2-cab7-4379-a1cf-aa5a23e852b3" providerId="ADAL" clId="{CCC902C7-0ACC-4F53-A3DA-FA039E236B8D}" dt="2023-03-20T13:49:23.640" v="40" actId="478"/>
          <ac:picMkLst>
            <pc:docMk/>
            <pc:sldMk cId="3177925712" sldId="328"/>
            <ac:picMk id="4" creationId="{4619598B-EF37-1B5D-B9B9-A30BC09511C3}"/>
          </ac:picMkLst>
        </pc:picChg>
        <pc:picChg chg="del mod">
          <ac:chgData name="Eduardo Goulart | CBA B+G" userId="8c9075f2-cab7-4379-a1cf-aa5a23e852b3" providerId="ADAL" clId="{CCC902C7-0ACC-4F53-A3DA-FA039E236B8D}" dt="2023-03-20T13:50:23.779" v="47" actId="478"/>
          <ac:picMkLst>
            <pc:docMk/>
            <pc:sldMk cId="3177925712" sldId="328"/>
            <ac:picMk id="907" creationId="{00000000-0000-0000-0000-000000000000}"/>
          </ac:picMkLst>
        </pc:picChg>
        <pc:picChg chg="del mod">
          <ac:chgData name="Eduardo Goulart | CBA B+G" userId="8c9075f2-cab7-4379-a1cf-aa5a23e852b3" providerId="ADAL" clId="{CCC902C7-0ACC-4F53-A3DA-FA039E236B8D}" dt="2023-03-20T13:50:24.258" v="48" actId="478"/>
          <ac:picMkLst>
            <pc:docMk/>
            <pc:sldMk cId="3177925712" sldId="328"/>
            <ac:picMk id="908" creationId="{00000000-0000-0000-0000-000000000000}"/>
          </ac:picMkLst>
        </pc:picChg>
        <pc:picChg chg="del mod">
          <ac:chgData name="Eduardo Goulart | CBA B+G" userId="8c9075f2-cab7-4379-a1cf-aa5a23e852b3" providerId="ADAL" clId="{CCC902C7-0ACC-4F53-A3DA-FA039E236B8D}" dt="2023-03-20T13:50:23.402" v="46" actId="478"/>
          <ac:picMkLst>
            <pc:docMk/>
            <pc:sldMk cId="3177925712" sldId="328"/>
            <ac:picMk id="909" creationId="{00000000-0000-0000-0000-000000000000}"/>
          </ac:picMkLst>
        </pc:picChg>
        <pc:picChg chg="del">
          <ac:chgData name="Eduardo Goulart | CBA B+G" userId="8c9075f2-cab7-4379-a1cf-aa5a23e852b3" providerId="ADAL" clId="{CCC902C7-0ACC-4F53-A3DA-FA039E236B8D}" dt="2023-03-20T13:48:05.618" v="18" actId="478"/>
          <ac:picMkLst>
            <pc:docMk/>
            <pc:sldMk cId="3177925712" sldId="328"/>
            <ac:picMk id="914" creationId="{00000000-0000-0000-0000-000000000000}"/>
          </ac:picMkLst>
        </pc:picChg>
        <pc:picChg chg="add del mod">
          <ac:chgData name="Eduardo Goulart | CBA B+G" userId="8c9075f2-cab7-4379-a1cf-aa5a23e852b3" providerId="ADAL" clId="{CCC902C7-0ACC-4F53-A3DA-FA039E236B8D}" dt="2023-03-20T13:50:22.977" v="45" actId="478"/>
          <ac:picMkLst>
            <pc:docMk/>
            <pc:sldMk cId="3177925712" sldId="328"/>
            <ac:picMk id="1026" creationId="{A88B1760-837A-1216-A2EE-54FC1BCB7D6A}"/>
          </ac:picMkLst>
        </pc:picChg>
        <pc:picChg chg="add del mod">
          <ac:chgData name="Eduardo Goulart | CBA B+G" userId="8c9075f2-cab7-4379-a1cf-aa5a23e852b3" providerId="ADAL" clId="{CCC902C7-0ACC-4F53-A3DA-FA039E236B8D}" dt="2023-03-20T13:50:22.091" v="44" actId="478"/>
          <ac:picMkLst>
            <pc:docMk/>
            <pc:sldMk cId="3177925712" sldId="328"/>
            <ac:picMk id="1028" creationId="{5BF195E4-B8E8-6D02-0567-2E62DF2DA140}"/>
          </ac:picMkLst>
        </pc:pic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1221565876" sldId="336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1221565876" sldId="336"/>
            <ac:spMk id="873" creationId="{00000000-0000-0000-0000-000000000000}"/>
          </ac:spMkLst>
        </pc:spChg>
      </pc:sldChg>
      <pc:sldChg chg="modSp">
        <pc:chgData name="Eduardo Goulart | CBA B+G" userId="8c9075f2-cab7-4379-a1cf-aa5a23e852b3" providerId="ADAL" clId="{CCC902C7-0ACC-4F53-A3DA-FA039E236B8D}" dt="2023-03-20T13:42:03.751" v="2"/>
        <pc:sldMkLst>
          <pc:docMk/>
          <pc:sldMk cId="3061703481" sldId="338"/>
        </pc:sldMkLst>
        <pc:spChg chg="mod">
          <ac:chgData name="Eduardo Goulart | CBA B+G" userId="8c9075f2-cab7-4379-a1cf-aa5a23e852b3" providerId="ADAL" clId="{CCC902C7-0ACC-4F53-A3DA-FA039E236B8D}" dt="2023-03-20T13:42:03.751" v="2"/>
          <ac:spMkLst>
            <pc:docMk/>
            <pc:sldMk cId="3061703481" sldId="338"/>
            <ac:spMk id="857" creationId="{00000000-0000-0000-0000-000000000000}"/>
          </ac:spMkLst>
        </pc:spChg>
      </pc:sldChg>
      <pc:sldChg chg="add setBg">
        <pc:chgData name="Eduardo Goulart | CBA B+G" userId="8c9075f2-cab7-4379-a1cf-aa5a23e852b3" providerId="ADAL" clId="{CCC902C7-0ACC-4F53-A3DA-FA039E236B8D}" dt="2023-03-20T13:43:24.347" v="6"/>
        <pc:sldMkLst>
          <pc:docMk/>
          <pc:sldMk cId="0" sldId="349"/>
        </pc:sldMkLst>
      </pc:sldChg>
      <pc:sldChg chg="add setBg">
        <pc:chgData name="Eduardo Goulart | CBA B+G" userId="8c9075f2-cab7-4379-a1cf-aa5a23e852b3" providerId="ADAL" clId="{CCC902C7-0ACC-4F53-A3DA-FA039E236B8D}" dt="2023-03-20T13:43:24.347" v="6"/>
        <pc:sldMkLst>
          <pc:docMk/>
          <pc:sldMk cId="0" sldId="350"/>
        </pc:sldMkLst>
      </pc:sldChg>
      <pc:sldChg chg="add setBg">
        <pc:chgData name="Eduardo Goulart | CBA B+G" userId="8c9075f2-cab7-4379-a1cf-aa5a23e852b3" providerId="ADAL" clId="{CCC902C7-0ACC-4F53-A3DA-FA039E236B8D}" dt="2023-03-20T13:43:24.347" v="6"/>
        <pc:sldMkLst>
          <pc:docMk/>
          <pc:sldMk cId="0" sldId="351"/>
        </pc:sldMkLst>
      </pc:sldChg>
    </pc:docChg>
  </pc:docChgLst>
  <pc:docChgLst>
    <pc:chgData name="Marcus Maia | CBA B+G" userId="S::marcus.maia@cba-bmaisg.com::3eaf7392-01bc-457c-b253-a2d23db00d4b" providerId="AD" clId="Web-{C7DF0262-8EDA-1E2C-44B3-2746D194F63A}"/>
    <pc:docChg chg="delSld">
      <pc:chgData name="Marcus Maia | CBA B+G" userId="S::marcus.maia@cba-bmaisg.com::3eaf7392-01bc-457c-b253-a2d23db00d4b" providerId="AD" clId="Web-{C7DF0262-8EDA-1E2C-44B3-2746D194F63A}" dt="2023-04-13T14:34:22.339" v="0"/>
      <pc:docMkLst>
        <pc:docMk/>
      </pc:docMkLst>
      <pc:sldChg chg="del">
        <pc:chgData name="Marcus Maia | CBA B+G" userId="S::marcus.maia@cba-bmaisg.com::3eaf7392-01bc-457c-b253-a2d23db00d4b" providerId="AD" clId="Web-{C7DF0262-8EDA-1E2C-44B3-2746D194F63A}" dt="2023-04-13T14:34:22.339" v="0"/>
        <pc:sldMkLst>
          <pc:docMk/>
          <pc:sldMk cId="1802226543" sldId="343"/>
        </pc:sldMkLst>
      </pc:sldChg>
    </pc:docChg>
  </pc:docChgLst>
  <pc:docChgLst>
    <pc:chgData name="Marcus Maia | CBA B+G" userId="S::marcus.maia@cba-bmaisg.com::3eaf7392-01bc-457c-b253-a2d23db00d4b" providerId="AD" clId="Web-{E3407111-0E7E-D586-6E9E-88D1E8E637A7}"/>
    <pc:docChg chg="modSld">
      <pc:chgData name="Marcus Maia | CBA B+G" userId="S::marcus.maia@cba-bmaisg.com::3eaf7392-01bc-457c-b253-a2d23db00d4b" providerId="AD" clId="Web-{E3407111-0E7E-D586-6E9E-88D1E8E637A7}" dt="2023-08-21T19:49:44.840" v="19" actId="14100"/>
      <pc:docMkLst>
        <pc:docMk/>
      </pc:docMkLst>
      <pc:sldChg chg="modSp">
        <pc:chgData name="Marcus Maia | CBA B+G" userId="S::marcus.maia@cba-bmaisg.com::3eaf7392-01bc-457c-b253-a2d23db00d4b" providerId="AD" clId="Web-{E3407111-0E7E-D586-6E9E-88D1E8E637A7}" dt="2023-08-21T19:48:39.275" v="5" actId="20577"/>
        <pc:sldMkLst>
          <pc:docMk/>
          <pc:sldMk cId="2315488965" sldId="305"/>
        </pc:sldMkLst>
        <pc:spChg chg="mod">
          <ac:chgData name="Marcus Maia | CBA B+G" userId="S::marcus.maia@cba-bmaisg.com::3eaf7392-01bc-457c-b253-a2d23db00d4b" providerId="AD" clId="Web-{E3407111-0E7E-D586-6E9E-88D1E8E637A7}" dt="2023-08-21T19:48:39.275" v="5" actId="20577"/>
          <ac:spMkLst>
            <pc:docMk/>
            <pc:sldMk cId="2315488965" sldId="305"/>
            <ac:spMk id="1314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E3407111-0E7E-D586-6E9E-88D1E8E637A7}" dt="2023-08-21T19:49:22.261" v="9" actId="20577"/>
        <pc:sldMkLst>
          <pc:docMk/>
          <pc:sldMk cId="2803082879" sldId="378"/>
        </pc:sldMkLst>
        <pc:spChg chg="mod">
          <ac:chgData name="Marcus Maia | CBA B+G" userId="S::marcus.maia@cba-bmaisg.com::3eaf7392-01bc-457c-b253-a2d23db00d4b" providerId="AD" clId="Web-{E3407111-0E7E-D586-6E9E-88D1E8E637A7}" dt="2023-08-21T19:49:22.261" v="9" actId="20577"/>
          <ac:spMkLst>
            <pc:docMk/>
            <pc:sldMk cId="2803082879" sldId="378"/>
            <ac:spMk id="159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E3407111-0E7E-D586-6E9E-88D1E8E637A7}" dt="2023-08-21T19:49:18.136" v="8" actId="20577"/>
              <pc2:cmMkLst xmlns:pc2="http://schemas.microsoft.com/office/powerpoint/2019/9/main/command">
                <pc:docMk/>
                <pc:sldMk cId="2803082879" sldId="378"/>
                <pc2:cmMk id="{B0FA79E6-06CB-8D40-8365-98C6DCDBF668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E3407111-0E7E-D586-6E9E-88D1E8E637A7}" dt="2023-08-21T19:49:44.840" v="19" actId="14100"/>
        <pc:sldMkLst>
          <pc:docMk/>
          <pc:sldMk cId="1133972177" sldId="388"/>
        </pc:sldMkLst>
        <pc:spChg chg="mod">
          <ac:chgData name="Marcus Maia | CBA B+G" userId="S::marcus.maia@cba-bmaisg.com::3eaf7392-01bc-457c-b253-a2d23db00d4b" providerId="AD" clId="Web-{E3407111-0E7E-D586-6E9E-88D1E8E637A7}" dt="2023-08-21T19:49:44.840" v="19" actId="14100"/>
          <ac:spMkLst>
            <pc:docMk/>
            <pc:sldMk cId="1133972177" sldId="388"/>
            <ac:spMk id="763" creationId="{00000000-0000-0000-0000-000000000000}"/>
          </ac:spMkLst>
        </pc:spChg>
      </pc:sldChg>
      <pc:sldChg chg="modSp">
        <pc:chgData name="Marcus Maia | CBA B+G" userId="S::marcus.maia@cba-bmaisg.com::3eaf7392-01bc-457c-b253-a2d23db00d4b" providerId="AD" clId="Web-{E3407111-0E7E-D586-6E9E-88D1E8E637A7}" dt="2023-08-21T19:49:34.464" v="14" actId="14100"/>
        <pc:sldMkLst>
          <pc:docMk/>
          <pc:sldMk cId="3355708740" sldId="392"/>
        </pc:sldMkLst>
        <pc:spChg chg="mod">
          <ac:chgData name="Marcus Maia | CBA B+G" userId="S::marcus.maia@cba-bmaisg.com::3eaf7392-01bc-457c-b253-a2d23db00d4b" providerId="AD" clId="Web-{E3407111-0E7E-D586-6E9E-88D1E8E637A7}" dt="2023-08-21T19:49:34.464" v="14" actId="14100"/>
          <ac:spMkLst>
            <pc:docMk/>
            <pc:sldMk cId="3355708740" sldId="392"/>
            <ac:spMk id="763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EF059B56-BC10-6AFB-146E-B4DC58D6720A}"/>
    <pc:docChg chg="addSld modSld">
      <pc:chgData name="Marcus Maia | CBA B+G" userId="S::marcus.maia@cba-bmaisg.com::3eaf7392-01bc-457c-b253-a2d23db00d4b" providerId="AD" clId="Web-{EF059B56-BC10-6AFB-146E-B4DC58D6720A}" dt="2023-04-18T14:42:02.771" v="182" actId="20577"/>
      <pc:docMkLst>
        <pc:docMk/>
      </pc:docMkLst>
      <pc:sldChg chg="modSp modCm">
        <pc:chgData name="Marcus Maia | CBA B+G" userId="S::marcus.maia@cba-bmaisg.com::3eaf7392-01bc-457c-b253-a2d23db00d4b" providerId="AD" clId="Web-{EF059B56-BC10-6AFB-146E-B4DC58D6720A}" dt="2023-04-18T14:19:44.508" v="64" actId="20577"/>
        <pc:sldMkLst>
          <pc:docMk/>
          <pc:sldMk cId="1447082942" sldId="260"/>
        </pc:sldMkLst>
        <pc:spChg chg="mod">
          <ac:chgData name="Marcus Maia | CBA B+G" userId="S::marcus.maia@cba-bmaisg.com::3eaf7392-01bc-457c-b253-a2d23db00d4b" providerId="AD" clId="Web-{EF059B56-BC10-6AFB-146E-B4DC58D6720A}" dt="2023-04-18T14:19:44.508" v="64" actId="20577"/>
          <ac:spMkLst>
            <pc:docMk/>
            <pc:sldMk cId="1447082942" sldId="260"/>
            <ac:spMk id="73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EF059B56-BC10-6AFB-146E-B4DC58D6720A}" dt="2023-04-18T14:19:41.273" v="63"/>
              <pc2:cmMkLst xmlns:pc2="http://schemas.microsoft.com/office/powerpoint/2019/9/main/command">
                <pc:docMk/>
                <pc:sldMk cId="1447082942" sldId="260"/>
                <pc2:cmMk id="{958E187A-400E-429E-BD6E-0EFDD4BDD129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EF059B56-BC10-6AFB-146E-B4DC58D6720A}" dt="2023-04-18T14:19:14.179" v="54" actId="20577"/>
        <pc:sldMkLst>
          <pc:docMk/>
          <pc:sldMk cId="188908547" sldId="261"/>
        </pc:sldMkLst>
        <pc:spChg chg="mod">
          <ac:chgData name="Marcus Maia | CBA B+G" userId="S::marcus.maia@cba-bmaisg.com::3eaf7392-01bc-457c-b253-a2d23db00d4b" providerId="AD" clId="Web-{EF059B56-BC10-6AFB-146E-B4DC58D6720A}" dt="2023-04-18T14:19:14.179" v="54" actId="20577"/>
          <ac:spMkLst>
            <pc:docMk/>
            <pc:sldMk cId="188908547" sldId="261"/>
            <ac:spMk id="734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EF059B56-BC10-6AFB-146E-B4DC58D6720A}" dt="2023-04-18T14:19:18.897" v="55" actId="20577"/>
        <pc:sldMkLst>
          <pc:docMk/>
          <pc:sldMk cId="3889032157" sldId="262"/>
        </pc:sldMkLst>
        <pc:spChg chg="mod">
          <ac:chgData name="Marcus Maia | CBA B+G" userId="S::marcus.maia@cba-bmaisg.com::3eaf7392-01bc-457c-b253-a2d23db00d4b" providerId="AD" clId="Web-{EF059B56-BC10-6AFB-146E-B4DC58D6720A}" dt="2023-04-18T14:19:18.897" v="55" actId="20577"/>
          <ac:spMkLst>
            <pc:docMk/>
            <pc:sldMk cId="3889032157" sldId="262"/>
            <ac:spMk id="73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EF059B56-BC10-6AFB-146E-B4DC58D6720A}" dt="2023-04-18T14:17:17.643" v="25"/>
              <pc2:cmMkLst xmlns:pc2="http://schemas.microsoft.com/office/powerpoint/2019/9/main/command">
                <pc:docMk/>
                <pc:sldMk cId="3889032157" sldId="262"/>
                <pc2:cmMk id="{4F83A723-5799-4B09-872D-18F6FB571C0D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EF059B56-BC10-6AFB-146E-B4DC58D6720A}" dt="2023-04-18T14:20:37.963" v="84" actId="14100"/>
        <pc:sldMkLst>
          <pc:docMk/>
          <pc:sldMk cId="1627628779" sldId="368"/>
        </pc:sldMkLst>
        <pc:spChg chg="mod">
          <ac:chgData name="Marcus Maia | CBA B+G" userId="S::marcus.maia@cba-bmaisg.com::3eaf7392-01bc-457c-b253-a2d23db00d4b" providerId="AD" clId="Web-{EF059B56-BC10-6AFB-146E-B4DC58D6720A}" dt="2023-04-18T14:20:37.963" v="84" actId="14100"/>
          <ac:spMkLst>
            <pc:docMk/>
            <pc:sldMk cId="1627628779" sldId="368"/>
            <ac:spMk id="734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EF059B56-BC10-6AFB-146E-B4DC58D6720A}" dt="2023-04-18T14:16:00.250" v="8"/>
        <pc:sldMkLst>
          <pc:docMk/>
          <pc:sldMk cId="2089650990" sldId="371"/>
        </pc:sldMkLst>
        <pc:spChg chg="mod">
          <ac:chgData name="Marcus Maia | CBA B+G" userId="S::marcus.maia@cba-bmaisg.com::3eaf7392-01bc-457c-b253-a2d23db00d4b" providerId="AD" clId="Web-{EF059B56-BC10-6AFB-146E-B4DC58D6720A}" dt="2023-04-18T14:15:55.625" v="7" actId="20577"/>
          <ac:spMkLst>
            <pc:docMk/>
            <pc:sldMk cId="2089650990" sldId="371"/>
            <ac:spMk id="67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EF059B56-BC10-6AFB-146E-B4DC58D6720A}" dt="2023-04-18T14:16:00.250" v="8"/>
              <pc2:cmMkLst xmlns:pc2="http://schemas.microsoft.com/office/powerpoint/2019/9/main/command">
                <pc:docMk/>
                <pc:sldMk cId="2089650990" sldId="371"/>
                <pc2:cmMk id="{5444546A-DC7A-0147-83C2-4FC313271773}"/>
              </pc2:cmMkLst>
            </pc226:cmChg>
          </p:ext>
        </pc:extLst>
      </pc:sldChg>
      <pc:sldChg chg="modSp add replId">
        <pc:chgData name="Marcus Maia | CBA B+G" userId="S::marcus.maia@cba-bmaisg.com::3eaf7392-01bc-457c-b253-a2d23db00d4b" providerId="AD" clId="Web-{EF059B56-BC10-6AFB-146E-B4DC58D6720A}" dt="2023-04-18T14:37:00.167" v="123" actId="14100"/>
        <pc:sldMkLst>
          <pc:docMk/>
          <pc:sldMk cId="2254639554" sldId="386"/>
        </pc:sldMkLst>
        <pc:spChg chg="mod">
          <ac:chgData name="Marcus Maia | CBA B+G" userId="S::marcus.maia@cba-bmaisg.com::3eaf7392-01bc-457c-b253-a2d23db00d4b" providerId="AD" clId="Web-{EF059B56-BC10-6AFB-146E-B4DC58D6720A}" dt="2023-04-18T14:37:00.167" v="123" actId="14100"/>
          <ac:spMkLst>
            <pc:docMk/>
            <pc:sldMk cId="2254639554" sldId="386"/>
            <ac:spMk id="763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EF059B56-BC10-6AFB-146E-B4DC58D6720A}" dt="2023-04-18T14:38:17.670" v="126" actId="20577"/>
        <pc:sldMkLst>
          <pc:docMk/>
          <pc:sldMk cId="3049869482" sldId="387"/>
        </pc:sldMkLst>
        <pc:spChg chg="mod">
          <ac:chgData name="Marcus Maia | CBA B+G" userId="S::marcus.maia@cba-bmaisg.com::3eaf7392-01bc-457c-b253-a2d23db00d4b" providerId="AD" clId="Web-{EF059B56-BC10-6AFB-146E-B4DC58D6720A}" dt="2023-04-18T14:38:17.670" v="126" actId="20577"/>
          <ac:spMkLst>
            <pc:docMk/>
            <pc:sldMk cId="3049869482" sldId="387"/>
            <ac:spMk id="763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EF059B56-BC10-6AFB-146E-B4DC58D6720A}" dt="2023-04-18T14:42:02.771" v="182" actId="20577"/>
        <pc:sldMkLst>
          <pc:docMk/>
          <pc:sldMk cId="1133972177" sldId="388"/>
        </pc:sldMkLst>
        <pc:spChg chg="mod">
          <ac:chgData name="Marcus Maia | CBA B+G" userId="S::marcus.maia@cba-bmaisg.com::3eaf7392-01bc-457c-b253-a2d23db00d4b" providerId="AD" clId="Web-{EF059B56-BC10-6AFB-146E-B4DC58D6720A}" dt="2023-04-18T14:42:02.771" v="182" actId="20577"/>
          <ac:spMkLst>
            <pc:docMk/>
            <pc:sldMk cId="1133972177" sldId="388"/>
            <ac:spMk id="763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D5E0483C-4BC1-7CDA-E0B7-23B00EE91955}"/>
    <pc:docChg chg="modSld">
      <pc:chgData name="Marcus Maia | CBA B+G" userId="S::marcus.maia@cba-bmaisg.com::3eaf7392-01bc-457c-b253-a2d23db00d4b" providerId="AD" clId="Web-{D5E0483C-4BC1-7CDA-E0B7-23B00EE91955}" dt="2023-03-21T14:16:51.574" v="753" actId="20577"/>
      <pc:docMkLst>
        <pc:docMk/>
      </pc:docMkLst>
      <pc:sldChg chg="modSp modCm">
        <pc:chgData name="Marcus Maia | CBA B+G" userId="S::marcus.maia@cba-bmaisg.com::3eaf7392-01bc-457c-b253-a2d23db00d4b" providerId="AD" clId="Web-{D5E0483C-4BC1-7CDA-E0B7-23B00EE91955}" dt="2023-03-21T13:55:21.386" v="676" actId="20577"/>
        <pc:sldMkLst>
          <pc:docMk/>
          <pc:sldMk cId="3792704324" sldId="298"/>
        </pc:sldMkLst>
        <pc:spChg chg="mod">
          <ac:chgData name="Marcus Maia | CBA B+G" userId="S::marcus.maia@cba-bmaisg.com::3eaf7392-01bc-457c-b253-a2d23db00d4b" providerId="AD" clId="Web-{D5E0483C-4BC1-7CDA-E0B7-23B00EE91955}" dt="2023-03-21T13:55:21.386" v="676" actId="20577"/>
          <ac:spMkLst>
            <pc:docMk/>
            <pc:sldMk cId="3792704324" sldId="298"/>
            <ac:spMk id="2" creationId="{7687EA08-B005-6302-F503-09A2FA1B3D8A}"/>
          </ac:spMkLst>
        </pc:spChg>
        <pc:spChg chg="mod">
          <ac:chgData name="Marcus Maia | CBA B+G" userId="S::marcus.maia@cba-bmaisg.com::3eaf7392-01bc-457c-b253-a2d23db00d4b" providerId="AD" clId="Web-{D5E0483C-4BC1-7CDA-E0B7-23B00EE91955}" dt="2023-03-21T13:43:52.362" v="278" actId="20577"/>
          <ac:spMkLst>
            <pc:docMk/>
            <pc:sldMk cId="3792704324" sldId="298"/>
            <ac:spMk id="166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5E0483C-4BC1-7CDA-E0B7-23B00EE91955}" dt="2023-03-21T13:49:28.459" v="448" actId="20577"/>
          <ac:spMkLst>
            <pc:docMk/>
            <pc:sldMk cId="3792704324" sldId="298"/>
            <ac:spMk id="166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D5E0483C-4BC1-7CDA-E0B7-23B00EE91955}" dt="2023-03-21T13:37:16.307" v="36"/>
              <pc2:cmMkLst xmlns:pc2="http://schemas.microsoft.com/office/powerpoint/2019/9/main/command">
                <pc:docMk/>
                <pc:sldMk cId="3792704324" sldId="298"/>
                <pc2:cmMk id="{5A133F63-4F28-43F6-976C-4DF56814919E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D5E0483C-4BC1-7CDA-E0B7-23B00EE91955}" dt="2023-03-21T14:16:51.574" v="753" actId="20577"/>
        <pc:sldMkLst>
          <pc:docMk/>
          <pc:sldMk cId="1038944852" sldId="300"/>
        </pc:sldMkLst>
        <pc:spChg chg="mod">
          <ac:chgData name="Marcus Maia | CBA B+G" userId="S::marcus.maia@cba-bmaisg.com::3eaf7392-01bc-457c-b253-a2d23db00d4b" providerId="AD" clId="Web-{D5E0483C-4BC1-7CDA-E0B7-23B00EE91955}" dt="2023-03-21T14:15:47.964" v="751" actId="20577"/>
          <ac:spMkLst>
            <pc:docMk/>
            <pc:sldMk cId="1038944852" sldId="300"/>
            <ac:spMk id="1587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5E0483C-4BC1-7CDA-E0B7-23B00EE91955}" dt="2023-03-21T13:41:13.134" v="134" actId="20577"/>
          <ac:spMkLst>
            <pc:docMk/>
            <pc:sldMk cId="1038944852" sldId="300"/>
            <ac:spMk id="1590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5E0483C-4BC1-7CDA-E0B7-23B00EE91955}" dt="2023-03-21T14:16:51.574" v="753" actId="20577"/>
          <ac:spMkLst>
            <pc:docMk/>
            <pc:sldMk cId="1038944852" sldId="300"/>
            <ac:spMk id="1591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D5E0483C-4BC1-7CDA-E0B7-23B00EE91955}" dt="2023-03-21T13:34:52.291" v="35" actId="20577"/>
          <ac:spMkLst>
            <pc:docMk/>
            <pc:sldMk cId="1038944852" sldId="300"/>
            <ac:spMk id="1592" creationId="{00000000-0000-0000-0000-000000000000}"/>
          </ac:spMkLst>
        </pc:spChg>
      </pc:sldChg>
      <pc:sldChg chg="addSp delSp modSp">
        <pc:chgData name="Marcus Maia | CBA B+G" userId="S::marcus.maia@cba-bmaisg.com::3eaf7392-01bc-457c-b253-a2d23db00d4b" providerId="AD" clId="Web-{D5E0483C-4BC1-7CDA-E0B7-23B00EE91955}" dt="2023-03-21T14:07:09.334" v="695" actId="1076"/>
        <pc:sldMkLst>
          <pc:docMk/>
          <pc:sldMk cId="3481660211" sldId="324"/>
        </pc:sldMkLst>
        <pc:picChg chg="add mod">
          <ac:chgData name="Marcus Maia | CBA B+G" userId="S::marcus.maia@cba-bmaisg.com::3eaf7392-01bc-457c-b253-a2d23db00d4b" providerId="AD" clId="Web-{D5E0483C-4BC1-7CDA-E0B7-23B00EE91955}" dt="2023-03-21T14:07:09.334" v="695" actId="1076"/>
          <ac:picMkLst>
            <pc:docMk/>
            <pc:sldMk cId="3481660211" sldId="324"/>
            <ac:picMk id="2" creationId="{CE8E7918-D420-C47D-B03C-C0C247544968}"/>
          </ac:picMkLst>
        </pc:picChg>
        <pc:picChg chg="del">
          <ac:chgData name="Marcus Maia | CBA B+G" userId="S::marcus.maia@cba-bmaisg.com::3eaf7392-01bc-457c-b253-a2d23db00d4b" providerId="AD" clId="Web-{D5E0483C-4BC1-7CDA-E0B7-23B00EE91955}" dt="2023-03-21T14:07:05.005" v="694"/>
          <ac:picMkLst>
            <pc:docMk/>
            <pc:sldMk cId="3481660211" sldId="324"/>
            <ac:picMk id="5" creationId="{0BFF2070-EA94-F9F3-667F-AC80E77C7A95}"/>
          </ac:picMkLst>
        </pc:picChg>
      </pc:sldChg>
      <pc:sldChg chg="modCm">
        <pc:chgData name="Marcus Maia | CBA B+G" userId="S::marcus.maia@cba-bmaisg.com::3eaf7392-01bc-457c-b253-a2d23db00d4b" providerId="AD" clId="Web-{D5E0483C-4BC1-7CDA-E0B7-23B00EE91955}" dt="2023-03-21T13:55:37.496" v="677"/>
        <pc:sldMkLst>
          <pc:docMk/>
          <pc:sldMk cId="3828208058" sldId="32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D5E0483C-4BC1-7CDA-E0B7-23B00EE91955}" dt="2023-03-21T13:55:37.496" v="677"/>
              <pc2:cmMkLst xmlns:pc2="http://schemas.microsoft.com/office/powerpoint/2019/9/main/command">
                <pc:docMk/>
                <pc:sldMk cId="3828208058" sldId="327"/>
                <pc2:cmMk id="{01106A87-0C08-4B6B-BBC1-92ED108B179E}"/>
              </pc2:cmMkLst>
            </pc226:cmChg>
          </p:ext>
        </pc:extLst>
      </pc:sldChg>
      <pc:sldChg chg="modCm">
        <pc:chgData name="Marcus Maia | CBA B+G" userId="S::marcus.maia@cba-bmaisg.com::3eaf7392-01bc-457c-b253-a2d23db00d4b" providerId="AD" clId="Web-{D5E0483C-4BC1-7CDA-E0B7-23B00EE91955}" dt="2023-03-21T13:57:25.472" v="678"/>
        <pc:sldMkLst>
          <pc:docMk/>
          <pc:sldMk cId="1221565876" sldId="33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D5E0483C-4BC1-7CDA-E0B7-23B00EE91955}" dt="2023-03-21T13:57:25.472" v="678"/>
              <pc2:cmMkLst xmlns:pc2="http://schemas.microsoft.com/office/powerpoint/2019/9/main/command">
                <pc:docMk/>
                <pc:sldMk cId="1221565876" sldId="336"/>
                <pc2:cmMk id="{915F83B7-B918-DA4C-97FD-58D8F2E90830}"/>
              </pc2:cmMkLst>
            </pc226:cmChg>
          </p:ext>
        </pc:extLst>
      </pc:sldChg>
      <pc:sldChg chg="modSp">
        <pc:chgData name="Marcus Maia | CBA B+G" userId="S::marcus.maia@cba-bmaisg.com::3eaf7392-01bc-457c-b253-a2d23db00d4b" providerId="AD" clId="Web-{D5E0483C-4BC1-7CDA-E0B7-23B00EE91955}" dt="2023-03-21T14:01:33.455" v="689" actId="20577"/>
        <pc:sldMkLst>
          <pc:docMk/>
          <pc:sldMk cId="642025057" sldId="339"/>
        </pc:sldMkLst>
        <pc:spChg chg="mod">
          <ac:chgData name="Marcus Maia | CBA B+G" userId="S::marcus.maia@cba-bmaisg.com::3eaf7392-01bc-457c-b253-a2d23db00d4b" providerId="AD" clId="Web-{D5E0483C-4BC1-7CDA-E0B7-23B00EE91955}" dt="2023-03-21T14:01:33.455" v="689" actId="20577"/>
          <ac:spMkLst>
            <pc:docMk/>
            <pc:sldMk cId="642025057" sldId="339"/>
            <ac:spMk id="846" creationId="{00000000-0000-0000-0000-000000000000}"/>
          </ac:spMkLst>
        </pc:spChg>
      </pc:sldChg>
      <pc:sldChg chg="modSp modCm">
        <pc:chgData name="Marcus Maia | CBA B+G" userId="S::marcus.maia@cba-bmaisg.com::3eaf7392-01bc-457c-b253-a2d23db00d4b" providerId="AD" clId="Web-{D5E0483C-4BC1-7CDA-E0B7-23B00EE91955}" dt="2023-03-21T14:00:33.576" v="684" actId="14100"/>
        <pc:sldMkLst>
          <pc:docMk/>
          <pc:sldMk cId="1065299408" sldId="355"/>
        </pc:sldMkLst>
        <pc:spChg chg="mod">
          <ac:chgData name="Marcus Maia | CBA B+G" userId="S::marcus.maia@cba-bmaisg.com::3eaf7392-01bc-457c-b253-a2d23db00d4b" providerId="AD" clId="Web-{D5E0483C-4BC1-7CDA-E0B7-23B00EE91955}" dt="2023-03-21T14:00:33.576" v="684" actId="14100"/>
          <ac:spMkLst>
            <pc:docMk/>
            <pc:sldMk cId="1065299408" sldId="355"/>
            <ac:spMk id="67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D5E0483C-4BC1-7CDA-E0B7-23B00EE91955}" dt="2023-03-21T13:59:47.792" v="681" actId="20577"/>
              <pc2:cmMkLst xmlns:pc2="http://schemas.microsoft.com/office/powerpoint/2019/9/main/command">
                <pc:docMk/>
                <pc:sldMk cId="1065299408" sldId="355"/>
                <pc2:cmMk id="{07ABB7A6-196C-CE4E-AFDA-CA5B272A75C9}"/>
              </pc2:cmMkLst>
            </pc226:cmChg>
          </p:ext>
        </pc:extLst>
      </pc:sldChg>
    </pc:docChg>
  </pc:docChgLst>
  <pc:docChgLst>
    <pc:chgData clId="Web-{296BDE7D-9BED-DFB3-8153-12D4568C0E71}"/>
    <pc:docChg chg="modSld">
      <pc:chgData name="" userId="" providerId="" clId="Web-{296BDE7D-9BED-DFB3-8153-12D4568C0E71}" dt="2023-03-21T10:44:25.065" v="0" actId="20577"/>
      <pc:docMkLst>
        <pc:docMk/>
      </pc:docMkLst>
      <pc:sldChg chg="modSp">
        <pc:chgData name="" userId="" providerId="" clId="Web-{296BDE7D-9BED-DFB3-8153-12D4568C0E71}" dt="2023-03-21T10:44:25.065" v="0" actId="20577"/>
        <pc:sldMkLst>
          <pc:docMk/>
          <pc:sldMk cId="146357626" sldId="357"/>
        </pc:sldMkLst>
        <pc:spChg chg="mod">
          <ac:chgData name="" userId="" providerId="" clId="Web-{296BDE7D-9BED-DFB3-8153-12D4568C0E71}" dt="2023-03-21T10:44:25.065" v="0" actId="20577"/>
          <ac:spMkLst>
            <pc:docMk/>
            <pc:sldMk cId="146357626" sldId="357"/>
            <ac:spMk id="799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F73EB241-54CD-4470-9ABA-C4D1C5643C81}"/>
    <pc:docChg chg="modSld">
      <pc:chgData name="Marcus Maia | CBA B+G" userId="S::marcus.maia@cba-bmaisg.com::3eaf7392-01bc-457c-b253-a2d23db00d4b" providerId="AD" clId="Web-{F73EB241-54CD-4470-9ABA-C4D1C5643C81}" dt="2023-04-10T10:01:07.400" v="1" actId="20577"/>
      <pc:docMkLst>
        <pc:docMk/>
      </pc:docMkLst>
      <pc:sldChg chg="modSp modCm">
        <pc:chgData name="Marcus Maia | CBA B+G" userId="S::marcus.maia@cba-bmaisg.com::3eaf7392-01bc-457c-b253-a2d23db00d4b" providerId="AD" clId="Web-{F73EB241-54CD-4470-9ABA-C4D1C5643C81}" dt="2023-04-10T10:01:07.400" v="1" actId="20577"/>
        <pc:sldMkLst>
          <pc:docMk/>
          <pc:sldMk cId="2125619902" sldId="354"/>
        </pc:sldMkLst>
        <pc:spChg chg="mod">
          <ac:chgData name="Marcus Maia | CBA B+G" userId="S::marcus.maia@cba-bmaisg.com::3eaf7392-01bc-457c-b253-a2d23db00d4b" providerId="AD" clId="Web-{F73EB241-54CD-4470-9ABA-C4D1C5643C81}" dt="2023-04-10T10:01:07.400" v="1" actId="20577"/>
          <ac:spMkLst>
            <pc:docMk/>
            <pc:sldMk cId="2125619902" sldId="354"/>
            <ac:spMk id="66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cus Maia | CBA B+G" userId="S::marcus.maia@cba-bmaisg.com::3eaf7392-01bc-457c-b253-a2d23db00d4b" providerId="AD" clId="Web-{F73EB241-54CD-4470-9ABA-C4D1C5643C81}" dt="2023-04-10T10:01:06.572" v="0" actId="20577"/>
              <pc2:cmMkLst xmlns:pc2="http://schemas.microsoft.com/office/powerpoint/2019/9/main/command">
                <pc:docMk/>
                <pc:sldMk cId="2125619902" sldId="354"/>
                <pc2:cmMk id="{913FA276-6B88-8747-B0B9-B839583C366A}"/>
              </pc2:cmMkLst>
            </pc226:cmChg>
          </p:ext>
        </pc:extLst>
      </pc:sldChg>
    </pc:docChg>
  </pc:docChgLst>
  <pc:docChgLst>
    <pc:chgData name="Marcus Maia | CBA B+G" userId="S::marcus.maia@cba-bmaisg.com::3eaf7392-01bc-457c-b253-a2d23db00d4b" providerId="AD" clId="Web-{A7CAED9D-B502-4762-8E46-A6B50C58F167}"/>
    <pc:docChg chg="addSld delSld modSld addMainMaster modMainMaster">
      <pc:chgData name="Marcus Maia | CBA B+G" userId="S::marcus.maia@cba-bmaisg.com::3eaf7392-01bc-457c-b253-a2d23db00d4b" providerId="AD" clId="Web-{A7CAED9D-B502-4762-8E46-A6B50C58F167}" dt="2023-03-14T16:58:23.204" v="305" actId="20577"/>
      <pc:docMkLst>
        <pc:docMk/>
      </pc:docMkLst>
      <pc:sldChg chg="del">
        <pc:chgData name="Marcus Maia | CBA B+G" userId="S::marcus.maia@cba-bmaisg.com::3eaf7392-01bc-457c-b253-a2d23db00d4b" providerId="AD" clId="Web-{A7CAED9D-B502-4762-8E46-A6B50C58F167}" dt="2023-03-14T16:34:52.089" v="88"/>
        <pc:sldMkLst>
          <pc:docMk/>
          <pc:sldMk cId="109857222" sldId="25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1.193" v="0"/>
        <pc:sldMkLst>
          <pc:docMk/>
          <pc:sldMk cId="3618371388" sldId="25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1.380" v="1"/>
        <pc:sldMkLst>
          <pc:docMk/>
          <pc:sldMk cId="3076649942" sldId="25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2.052" v="2"/>
        <pc:sldMkLst>
          <pc:docMk/>
          <pc:sldMk cId="249191530" sldId="25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2.474" v="3"/>
        <pc:sldMkLst>
          <pc:docMk/>
          <pc:sldMk cId="1447082942" sldId="26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3.162" v="4"/>
        <pc:sldMkLst>
          <pc:docMk/>
          <pc:sldMk cId="188908547" sldId="26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3.677" v="5"/>
        <pc:sldMkLst>
          <pc:docMk/>
          <pc:sldMk cId="3889032157" sldId="26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4.115" v="6"/>
        <pc:sldMkLst>
          <pc:docMk/>
          <pc:sldMk cId="1706933537" sldId="26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4.599" v="7"/>
        <pc:sldMkLst>
          <pc:docMk/>
          <pc:sldMk cId="2482373865" sldId="26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5.162" v="8"/>
        <pc:sldMkLst>
          <pc:docMk/>
          <pc:sldMk cId="446811130" sldId="26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5.646" v="9"/>
        <pc:sldMkLst>
          <pc:docMk/>
          <pc:sldMk cId="227278132" sldId="26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6.193" v="10"/>
        <pc:sldMkLst>
          <pc:docMk/>
          <pc:sldMk cId="1630382425" sldId="26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6.740" v="11"/>
        <pc:sldMkLst>
          <pc:docMk/>
          <pc:sldMk cId="3020721381" sldId="26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7.177" v="12"/>
        <pc:sldMkLst>
          <pc:docMk/>
          <pc:sldMk cId="4231656644" sldId="26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7.568" v="13"/>
        <pc:sldMkLst>
          <pc:docMk/>
          <pc:sldMk cId="2243139824" sldId="27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7.724" v="14"/>
        <pc:sldMkLst>
          <pc:docMk/>
          <pc:sldMk cId="1085472731" sldId="271"/>
        </pc:sldMkLst>
      </pc:sldChg>
      <pc:sldChg chg="delSp modSp add">
        <pc:chgData name="Marcus Maia | CBA B+G" userId="S::marcus.maia@cba-bmaisg.com::3eaf7392-01bc-457c-b253-a2d23db00d4b" providerId="AD" clId="Web-{A7CAED9D-B502-4762-8E46-A6B50C58F167}" dt="2023-03-14T16:56:44.529" v="246"/>
        <pc:sldMkLst>
          <pc:docMk/>
          <pc:sldMk cId="4086468616" sldId="272"/>
        </pc:sldMkLst>
        <pc:spChg chg="mod">
          <ac:chgData name="Marcus Maia | CBA B+G" userId="S::marcus.maia@cba-bmaisg.com::3eaf7392-01bc-457c-b253-a2d23db00d4b" providerId="AD" clId="Web-{A7CAED9D-B502-4762-8E46-A6B50C58F167}" dt="2023-03-14T16:56:43.123" v="245" actId="20577"/>
          <ac:spMkLst>
            <pc:docMk/>
            <pc:sldMk cId="4086468616" sldId="272"/>
            <ac:spMk id="6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55:34.918" v="214" actId="20577"/>
          <ac:spMkLst>
            <pc:docMk/>
            <pc:sldMk cId="4086468616" sldId="272"/>
            <ac:spMk id="701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A7CAED9D-B502-4762-8E46-A6B50C58F167}" dt="2023-03-14T16:56:44.529" v="246"/>
          <ac:spMkLst>
            <pc:docMk/>
            <pc:sldMk cId="4086468616" sldId="272"/>
            <ac:spMk id="702" creationId="{00000000-0000-0000-0000-000000000000}"/>
          </ac:spMkLst>
        </pc:spChg>
      </pc:sldChg>
      <pc:sldChg chg="add">
        <pc:chgData name="Marcus Maia | CBA B+G" userId="S::marcus.maia@cba-bmaisg.com::3eaf7392-01bc-457c-b253-a2d23db00d4b" providerId="AD" clId="Web-{A7CAED9D-B502-4762-8E46-A6B50C58F167}" dt="2023-03-14T16:31:38.256" v="16"/>
        <pc:sldMkLst>
          <pc:docMk/>
          <pc:sldMk cId="584683845" sldId="27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8.443" v="17"/>
        <pc:sldMkLst>
          <pc:docMk/>
          <pc:sldMk cId="578686612" sldId="27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8.693" v="18"/>
        <pc:sldMkLst>
          <pc:docMk/>
          <pc:sldMk cId="3172651296" sldId="27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8.771" v="19"/>
        <pc:sldMkLst>
          <pc:docMk/>
          <pc:sldMk cId="1600842435" sldId="27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9.084" v="20"/>
        <pc:sldMkLst>
          <pc:docMk/>
          <pc:sldMk cId="3389463254" sldId="27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9.349" v="21"/>
        <pc:sldMkLst>
          <pc:docMk/>
          <pc:sldMk cId="3246604744" sldId="27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9.693" v="22"/>
        <pc:sldMkLst>
          <pc:docMk/>
          <pc:sldMk cId="2733883467" sldId="27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39.974" v="23"/>
        <pc:sldMkLst>
          <pc:docMk/>
          <pc:sldMk cId="1971154025" sldId="28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0.162" v="24"/>
        <pc:sldMkLst>
          <pc:docMk/>
          <pc:sldMk cId="2402415309" sldId="28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0.631" v="25"/>
        <pc:sldMkLst>
          <pc:docMk/>
          <pc:sldMk cId="3471544452" sldId="28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1.006" v="26"/>
        <pc:sldMkLst>
          <pc:docMk/>
          <pc:sldMk cId="1849724573" sldId="28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1.256" v="27"/>
        <pc:sldMkLst>
          <pc:docMk/>
          <pc:sldMk cId="3629599561" sldId="28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1.537" v="28"/>
        <pc:sldMkLst>
          <pc:docMk/>
          <pc:sldMk cId="572351278" sldId="28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1.803" v="29"/>
        <pc:sldMkLst>
          <pc:docMk/>
          <pc:sldMk cId="2357139856" sldId="28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1.990" v="30"/>
        <pc:sldMkLst>
          <pc:docMk/>
          <pc:sldMk cId="1325686154" sldId="28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2.256" v="31"/>
        <pc:sldMkLst>
          <pc:docMk/>
          <pc:sldMk cId="3225434045" sldId="28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1:42.521" v="32"/>
        <pc:sldMkLst>
          <pc:docMk/>
          <pc:sldMk cId="3325124336" sldId="289"/>
        </pc:sldMkLst>
      </pc:sldChg>
      <pc:sldChg chg="modSp add">
        <pc:chgData name="Marcus Maia | CBA B+G" userId="S::marcus.maia@cba-bmaisg.com::3eaf7392-01bc-457c-b253-a2d23db00d4b" providerId="AD" clId="Web-{A7CAED9D-B502-4762-8E46-A6B50C58F167}" dt="2023-03-14T16:36:16.997" v="147" actId="1076"/>
        <pc:sldMkLst>
          <pc:docMk/>
          <pc:sldMk cId="3101752096" sldId="290"/>
        </pc:sldMkLst>
        <pc:spChg chg="mod">
          <ac:chgData name="Marcus Maia | CBA B+G" userId="S::marcus.maia@cba-bmaisg.com::3eaf7392-01bc-457c-b253-a2d23db00d4b" providerId="AD" clId="Web-{A7CAED9D-B502-4762-8E46-A6B50C58F167}" dt="2023-03-14T16:36:13.200" v="146" actId="20577"/>
          <ac:spMkLst>
            <pc:docMk/>
            <pc:sldMk cId="3101752096" sldId="290"/>
            <ac:spMk id="236" creationId="{00000000-0000-0000-0000-000000000000}"/>
          </ac:spMkLst>
        </pc:spChg>
        <pc:cxnChg chg="mod">
          <ac:chgData name="Marcus Maia | CBA B+G" userId="S::marcus.maia@cba-bmaisg.com::3eaf7392-01bc-457c-b253-a2d23db00d4b" providerId="AD" clId="Web-{A7CAED9D-B502-4762-8E46-A6B50C58F167}" dt="2023-03-14T16:36:16.997" v="147" actId="1076"/>
          <ac:cxnSpMkLst>
            <pc:docMk/>
            <pc:sldMk cId="3101752096" sldId="290"/>
            <ac:cxnSpMk id="237" creationId="{00000000-0000-0000-0000-000000000000}"/>
          </ac:cxnSpMkLst>
        </pc:cxnChg>
      </pc:sldChg>
      <pc:sldChg chg="modSp add">
        <pc:chgData name="Marcus Maia | CBA B+G" userId="S::marcus.maia@cba-bmaisg.com::3eaf7392-01bc-457c-b253-a2d23db00d4b" providerId="AD" clId="Web-{A7CAED9D-B502-4762-8E46-A6B50C58F167}" dt="2023-03-14T16:35:07.808" v="93" actId="20577"/>
        <pc:sldMkLst>
          <pc:docMk/>
          <pc:sldMk cId="4026568698" sldId="291"/>
        </pc:sldMkLst>
        <pc:spChg chg="mod">
          <ac:chgData name="Marcus Maia | CBA B+G" userId="S::marcus.maia@cba-bmaisg.com::3eaf7392-01bc-457c-b253-a2d23db00d4b" providerId="AD" clId="Web-{A7CAED9D-B502-4762-8E46-A6B50C58F167}" dt="2023-03-14T16:35:07.808" v="93" actId="20577"/>
          <ac:spMkLst>
            <pc:docMk/>
            <pc:sldMk cId="4026568698" sldId="291"/>
            <ac:spMk id="404" creationId="{00000000-0000-0000-0000-000000000000}"/>
          </ac:spMkLst>
        </pc:spChg>
      </pc:sldChg>
      <pc:sldChg chg="add">
        <pc:chgData name="Marcus Maia | CBA B+G" userId="S::marcus.maia@cba-bmaisg.com::3eaf7392-01bc-457c-b253-a2d23db00d4b" providerId="AD" clId="Web-{A7CAED9D-B502-4762-8E46-A6B50C58F167}" dt="2023-03-14T16:32:04.053" v="35"/>
        <pc:sldMkLst>
          <pc:docMk/>
          <pc:sldMk cId="2730787119" sldId="29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4.522" v="36"/>
        <pc:sldMkLst>
          <pc:docMk/>
          <pc:sldMk cId="3712762592" sldId="29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4.788" v="37"/>
        <pc:sldMkLst>
          <pc:docMk/>
          <pc:sldMk cId="494417670" sldId="29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5.038" v="38"/>
        <pc:sldMkLst>
          <pc:docMk/>
          <pc:sldMk cId="3457297815" sldId="29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5.256" v="39"/>
        <pc:sldMkLst>
          <pc:docMk/>
          <pc:sldMk cId="617774371" sldId="29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5.553" v="40"/>
        <pc:sldMkLst>
          <pc:docMk/>
          <pc:sldMk cId="801530970" sldId="29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5.819" v="41"/>
        <pc:sldMkLst>
          <pc:docMk/>
          <pc:sldMk cId="3792704324" sldId="29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6.053" v="42"/>
        <pc:sldMkLst>
          <pc:docMk/>
          <pc:sldMk cId="3109888220" sldId="29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6.428" v="43"/>
        <pc:sldMkLst>
          <pc:docMk/>
          <pc:sldMk cId="1038944852" sldId="30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6.647" v="44"/>
        <pc:sldMkLst>
          <pc:docMk/>
          <pc:sldMk cId="3097346539" sldId="30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7.006" v="45"/>
        <pc:sldMkLst>
          <pc:docMk/>
          <pc:sldMk cId="2400577385" sldId="30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7.381" v="46"/>
        <pc:sldMkLst>
          <pc:docMk/>
          <pc:sldMk cId="3202102085" sldId="30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7.741" v="47"/>
        <pc:sldMkLst>
          <pc:docMk/>
          <pc:sldMk cId="1651960470" sldId="30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7.975" v="48"/>
        <pc:sldMkLst>
          <pc:docMk/>
          <pc:sldMk cId="2315488965" sldId="30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8.194" v="49"/>
        <pc:sldMkLst>
          <pc:docMk/>
          <pc:sldMk cId="3436716902" sldId="30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8.475" v="50"/>
        <pc:sldMkLst>
          <pc:docMk/>
          <pc:sldMk cId="2721629456" sldId="30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8.678" v="51"/>
        <pc:sldMkLst>
          <pc:docMk/>
          <pc:sldMk cId="1449536069" sldId="30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8.928" v="52"/>
        <pc:sldMkLst>
          <pc:docMk/>
          <pc:sldMk cId="3619089769" sldId="30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9.210" v="53"/>
        <pc:sldMkLst>
          <pc:docMk/>
          <pc:sldMk cId="2913708398" sldId="31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9.366" v="54"/>
        <pc:sldMkLst>
          <pc:docMk/>
          <pc:sldMk cId="4288991974" sldId="31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9.491" v="55"/>
        <pc:sldMkLst>
          <pc:docMk/>
          <pc:sldMk cId="2880031909" sldId="31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9.741" v="56"/>
        <pc:sldMkLst>
          <pc:docMk/>
          <pc:sldMk cId="1337822658" sldId="31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09.897" v="57"/>
        <pc:sldMkLst>
          <pc:docMk/>
          <pc:sldMk cId="3744182929" sldId="31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0.131" v="58"/>
        <pc:sldMkLst>
          <pc:docMk/>
          <pc:sldMk cId="812079771" sldId="31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0.475" v="59"/>
        <pc:sldMkLst>
          <pc:docMk/>
          <pc:sldMk cId="601518158" sldId="31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0.741" v="60"/>
        <pc:sldMkLst>
          <pc:docMk/>
          <pc:sldMk cId="37742595" sldId="31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0.975" v="61"/>
        <pc:sldMkLst>
          <pc:docMk/>
          <pc:sldMk cId="2395472886" sldId="31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1.225" v="62"/>
        <pc:sldMkLst>
          <pc:docMk/>
          <pc:sldMk cId="1996703635" sldId="31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1.569" v="63"/>
        <pc:sldMkLst>
          <pc:docMk/>
          <pc:sldMk cId="1779732771" sldId="32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1.897" v="64"/>
        <pc:sldMkLst>
          <pc:docMk/>
          <pc:sldMk cId="458154558" sldId="32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2.272" v="65"/>
        <pc:sldMkLst>
          <pc:docMk/>
          <pc:sldMk cId="2064078655" sldId="32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2.632" v="66"/>
        <pc:sldMkLst>
          <pc:docMk/>
          <pc:sldMk cId="1632155090" sldId="32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038" v="67"/>
        <pc:sldMkLst>
          <pc:docMk/>
          <pc:sldMk cId="3481660211" sldId="32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303" v="68"/>
        <pc:sldMkLst>
          <pc:docMk/>
          <pc:sldMk cId="2664646446" sldId="32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382" v="69"/>
        <pc:sldMkLst>
          <pc:docMk/>
          <pc:sldMk cId="2493662614" sldId="32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553" v="70"/>
        <pc:sldMkLst>
          <pc:docMk/>
          <pc:sldMk cId="3828208058" sldId="32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741" v="71"/>
        <pc:sldMkLst>
          <pc:docMk/>
          <pc:sldMk cId="3177925712" sldId="32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3.928" v="72"/>
        <pc:sldMkLst>
          <pc:docMk/>
          <pc:sldMk cId="766143859" sldId="32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038" v="73"/>
        <pc:sldMkLst>
          <pc:docMk/>
          <pc:sldMk cId="4117520109" sldId="33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163" v="74"/>
        <pc:sldMkLst>
          <pc:docMk/>
          <pc:sldMk cId="3883736861" sldId="33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288" v="75"/>
        <pc:sldMkLst>
          <pc:docMk/>
          <pc:sldMk cId="3825151194" sldId="33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553" v="76"/>
        <pc:sldMkLst>
          <pc:docMk/>
          <pc:sldMk cId="265345441" sldId="33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725" v="77"/>
        <pc:sldMkLst>
          <pc:docMk/>
          <pc:sldMk cId="3568487601" sldId="334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4.960" v="78"/>
        <pc:sldMkLst>
          <pc:docMk/>
          <pc:sldMk cId="3607569219" sldId="335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5.210" v="79"/>
        <pc:sldMkLst>
          <pc:docMk/>
          <pc:sldMk cId="1221565876" sldId="336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5.382" v="80"/>
        <pc:sldMkLst>
          <pc:docMk/>
          <pc:sldMk cId="609008043" sldId="337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5.616" v="81"/>
        <pc:sldMkLst>
          <pc:docMk/>
          <pc:sldMk cId="3061703481" sldId="338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5.866" v="82"/>
        <pc:sldMkLst>
          <pc:docMk/>
          <pc:sldMk cId="642025057" sldId="339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6.178" v="83"/>
        <pc:sldMkLst>
          <pc:docMk/>
          <pc:sldMk cId="643095248" sldId="340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6.460" v="84"/>
        <pc:sldMkLst>
          <pc:docMk/>
          <pc:sldMk cId="3151333028" sldId="341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6.757" v="85"/>
        <pc:sldMkLst>
          <pc:docMk/>
          <pc:sldMk cId="1123401348" sldId="342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7.022" v="86"/>
        <pc:sldMkLst>
          <pc:docMk/>
          <pc:sldMk cId="1802226543" sldId="343"/>
        </pc:sldMkLst>
      </pc:sldChg>
      <pc:sldChg chg="add">
        <pc:chgData name="Marcus Maia | CBA B+G" userId="S::marcus.maia@cba-bmaisg.com::3eaf7392-01bc-457c-b253-a2d23db00d4b" providerId="AD" clId="Web-{A7CAED9D-B502-4762-8E46-A6B50C58F167}" dt="2023-03-14T16:32:17.179" v="87"/>
        <pc:sldMkLst>
          <pc:docMk/>
          <pc:sldMk cId="1317357105" sldId="344"/>
        </pc:sldMkLst>
      </pc:sldChg>
      <pc:sldChg chg="addSp delSp modSp add replId">
        <pc:chgData name="Marcus Maia | CBA B+G" userId="S::marcus.maia@cba-bmaisg.com::3eaf7392-01bc-457c-b253-a2d23db00d4b" providerId="AD" clId="Web-{A7CAED9D-B502-4762-8E46-A6B50C58F167}" dt="2023-03-14T16:55:18.433" v="210" actId="14100"/>
        <pc:sldMkLst>
          <pc:docMk/>
          <pc:sldMk cId="3819147077" sldId="345"/>
        </pc:sldMkLst>
        <pc:spChg chg="add mod">
          <ac:chgData name="Marcus Maia | CBA B+G" userId="S::marcus.maia@cba-bmaisg.com::3eaf7392-01bc-457c-b253-a2d23db00d4b" providerId="AD" clId="Web-{A7CAED9D-B502-4762-8E46-A6B50C58F167}" dt="2023-03-14T16:47:30.624" v="184" actId="14100"/>
          <ac:spMkLst>
            <pc:docMk/>
            <pc:sldMk cId="3819147077" sldId="345"/>
            <ac:spMk id="2" creationId="{F6E25EFD-D360-81F3-BEA5-A7DC052C0117}"/>
          </ac:spMkLst>
        </pc:spChg>
        <pc:spChg chg="add mod">
          <ac:chgData name="Marcus Maia | CBA B+G" userId="S::marcus.maia@cba-bmaisg.com::3eaf7392-01bc-457c-b253-a2d23db00d4b" providerId="AD" clId="Web-{A7CAED9D-B502-4762-8E46-A6B50C58F167}" dt="2023-03-14T16:47:50.375" v="189" actId="20577"/>
          <ac:spMkLst>
            <pc:docMk/>
            <pc:sldMk cId="3819147077" sldId="345"/>
            <ac:spMk id="4" creationId="{63BD30F6-22FC-96A7-E5BA-89EEF0E5511D}"/>
          </ac:spMkLst>
        </pc:spChg>
        <pc:spChg chg="add mod">
          <ac:chgData name="Marcus Maia | CBA B+G" userId="S::marcus.maia@cba-bmaisg.com::3eaf7392-01bc-457c-b253-a2d23db00d4b" providerId="AD" clId="Web-{A7CAED9D-B502-4762-8E46-A6B50C58F167}" dt="2023-03-14T16:55:18.433" v="210" actId="14100"/>
          <ac:spMkLst>
            <pc:docMk/>
            <pc:sldMk cId="3819147077" sldId="345"/>
            <ac:spMk id="6" creationId="{C446B1B8-89BE-8B3E-FA8E-084FC8151551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44:43.964" v="160" actId="1076"/>
          <ac:spMkLst>
            <pc:docMk/>
            <pc:sldMk cId="3819147077" sldId="345"/>
            <ac:spMk id="631" creationId="{00000000-0000-0000-0000-000000000000}"/>
          </ac:spMkLst>
        </pc:spChg>
        <pc:spChg chg="del">
          <ac:chgData name="Marcus Maia | CBA B+G" userId="S::marcus.maia@cba-bmaisg.com::3eaf7392-01bc-457c-b253-a2d23db00d4b" providerId="AD" clId="Web-{A7CAED9D-B502-4762-8E46-A6B50C58F167}" dt="2023-03-14T16:44:30.541" v="156"/>
          <ac:spMkLst>
            <pc:docMk/>
            <pc:sldMk cId="3819147077" sldId="345"/>
            <ac:spMk id="632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45:14.105" v="170" actId="1076"/>
          <ac:spMkLst>
            <pc:docMk/>
            <pc:sldMk cId="3819147077" sldId="345"/>
            <ac:spMk id="633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45:26.574" v="174" actId="1076"/>
          <ac:spMkLst>
            <pc:docMk/>
            <pc:sldMk cId="3819147077" sldId="345"/>
            <ac:spMk id="63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45:20.996" v="172" actId="1076"/>
          <ac:spMkLst>
            <pc:docMk/>
            <pc:sldMk cId="3819147077" sldId="345"/>
            <ac:spMk id="640" creationId="{00000000-0000-0000-0000-000000000000}"/>
          </ac:spMkLst>
        </pc:spChg>
        <pc:cxnChg chg="add mod">
          <ac:chgData name="Marcus Maia | CBA B+G" userId="S::marcus.maia@cba-bmaisg.com::3eaf7392-01bc-457c-b253-a2d23db00d4b" providerId="AD" clId="Web-{A7CAED9D-B502-4762-8E46-A6B50C58F167}" dt="2023-03-14T16:47:22.155" v="179" actId="1076"/>
          <ac:cxnSpMkLst>
            <pc:docMk/>
            <pc:sldMk cId="3819147077" sldId="345"/>
            <ac:cxnSpMk id="3" creationId="{A6EEC077-11E2-83FC-0D56-A352DB31C948}"/>
          </ac:cxnSpMkLst>
        </pc:cxnChg>
        <pc:cxnChg chg="add mod">
          <ac:chgData name="Marcus Maia | CBA B+G" userId="S::marcus.maia@cba-bmaisg.com::3eaf7392-01bc-457c-b253-a2d23db00d4b" providerId="AD" clId="Web-{A7CAED9D-B502-4762-8E46-A6B50C58F167}" dt="2023-03-14T16:47:47.109" v="188" actId="1076"/>
          <ac:cxnSpMkLst>
            <pc:docMk/>
            <pc:sldMk cId="3819147077" sldId="345"/>
            <ac:cxnSpMk id="5" creationId="{7C7BA842-16FA-7528-83D7-C35EA778249A}"/>
          </ac:cxnSpMkLst>
        </pc:cxnChg>
        <pc:cxnChg chg="add mod">
          <ac:chgData name="Marcus Maia | CBA B+G" userId="S::marcus.maia@cba-bmaisg.com::3eaf7392-01bc-457c-b253-a2d23db00d4b" providerId="AD" clId="Web-{A7CAED9D-B502-4762-8E46-A6B50C58F167}" dt="2023-03-14T16:48:01.406" v="193" actId="1076"/>
          <ac:cxnSpMkLst>
            <pc:docMk/>
            <pc:sldMk cId="3819147077" sldId="345"/>
            <ac:cxnSpMk id="7" creationId="{E1EDC746-4317-EB66-28AE-9E9755EF2223}"/>
          </ac:cxnSpMkLst>
        </pc:cxnChg>
        <pc:cxnChg chg="mod">
          <ac:chgData name="Marcus Maia | CBA B+G" userId="S::marcus.maia@cba-bmaisg.com::3eaf7392-01bc-457c-b253-a2d23db00d4b" providerId="AD" clId="Web-{A7CAED9D-B502-4762-8E46-A6B50C58F167}" dt="2023-03-14T16:44:43.964" v="161" actId="1076"/>
          <ac:cxnSpMkLst>
            <pc:docMk/>
            <pc:sldMk cId="3819147077" sldId="345"/>
            <ac:cxnSpMk id="634" creationId="{00000000-0000-0000-0000-000000000000}"/>
          </ac:cxnSpMkLst>
        </pc:cxnChg>
        <pc:cxnChg chg="del">
          <ac:chgData name="Marcus Maia | CBA B+G" userId="S::marcus.maia@cba-bmaisg.com::3eaf7392-01bc-457c-b253-a2d23db00d4b" providerId="AD" clId="Web-{A7CAED9D-B502-4762-8E46-A6B50C58F167}" dt="2023-03-14T16:44:30.541" v="155"/>
          <ac:cxnSpMkLst>
            <pc:docMk/>
            <pc:sldMk cId="3819147077" sldId="345"/>
            <ac:cxnSpMk id="635" creationId="{00000000-0000-0000-0000-000000000000}"/>
          </ac:cxnSpMkLst>
        </pc:cxnChg>
        <pc:cxnChg chg="mod">
          <ac:chgData name="Marcus Maia | CBA B+G" userId="S::marcus.maia@cba-bmaisg.com::3eaf7392-01bc-457c-b253-a2d23db00d4b" providerId="AD" clId="Web-{A7CAED9D-B502-4762-8E46-A6B50C58F167}" dt="2023-03-14T16:45:14.105" v="171" actId="1076"/>
          <ac:cxnSpMkLst>
            <pc:docMk/>
            <pc:sldMk cId="3819147077" sldId="345"/>
            <ac:cxnSpMk id="636" creationId="{00000000-0000-0000-0000-000000000000}"/>
          </ac:cxnSpMkLst>
        </pc:cxnChg>
        <pc:cxnChg chg="mod">
          <ac:chgData name="Marcus Maia | CBA B+G" userId="S::marcus.maia@cba-bmaisg.com::3eaf7392-01bc-457c-b253-a2d23db00d4b" providerId="AD" clId="Web-{A7CAED9D-B502-4762-8E46-A6B50C58F167}" dt="2023-03-14T16:45:26.574" v="175" actId="1076"/>
          <ac:cxnSpMkLst>
            <pc:docMk/>
            <pc:sldMk cId="3819147077" sldId="345"/>
            <ac:cxnSpMk id="639" creationId="{00000000-0000-0000-0000-000000000000}"/>
          </ac:cxnSpMkLst>
        </pc:cxnChg>
        <pc:cxnChg chg="mod">
          <ac:chgData name="Marcus Maia | CBA B+G" userId="S::marcus.maia@cba-bmaisg.com::3eaf7392-01bc-457c-b253-a2d23db00d4b" providerId="AD" clId="Web-{A7CAED9D-B502-4762-8E46-A6B50C58F167}" dt="2023-03-14T16:45:20.996" v="173" actId="1076"/>
          <ac:cxnSpMkLst>
            <pc:docMk/>
            <pc:sldMk cId="3819147077" sldId="345"/>
            <ac:cxnSpMk id="641" creationId="{00000000-0000-0000-0000-000000000000}"/>
          </ac:cxnSpMkLst>
        </pc:cxnChg>
      </pc:sldChg>
      <pc:sldChg chg="modSp add replId">
        <pc:chgData name="Marcus Maia | CBA B+G" userId="S::marcus.maia@cba-bmaisg.com::3eaf7392-01bc-457c-b253-a2d23db00d4b" providerId="AD" clId="Web-{A7CAED9D-B502-4762-8E46-A6B50C58F167}" dt="2023-03-14T16:57:47.187" v="277" actId="20577"/>
        <pc:sldMkLst>
          <pc:docMk/>
          <pc:sldMk cId="3370525933" sldId="346"/>
        </pc:sldMkLst>
        <pc:spChg chg="mod">
          <ac:chgData name="Marcus Maia | CBA B+G" userId="S::marcus.maia@cba-bmaisg.com::3eaf7392-01bc-457c-b253-a2d23db00d4b" providerId="AD" clId="Web-{A7CAED9D-B502-4762-8E46-A6B50C58F167}" dt="2023-03-14T16:57:03.045" v="248" actId="20577"/>
          <ac:spMkLst>
            <pc:docMk/>
            <pc:sldMk cId="3370525933" sldId="346"/>
            <ac:spMk id="698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57:47.187" v="277" actId="20577"/>
          <ac:spMkLst>
            <pc:docMk/>
            <pc:sldMk cId="3370525933" sldId="346"/>
            <ac:spMk id="6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57:08.452" v="250" actId="1076"/>
          <ac:spMkLst>
            <pc:docMk/>
            <pc:sldMk cId="3370525933" sldId="346"/>
            <ac:spMk id="701" creationId="{00000000-0000-0000-0000-000000000000}"/>
          </ac:spMkLst>
        </pc:spChg>
      </pc:sldChg>
      <pc:sldChg chg="modSp add replId">
        <pc:chgData name="Marcus Maia | CBA B+G" userId="S::marcus.maia@cba-bmaisg.com::3eaf7392-01bc-457c-b253-a2d23db00d4b" providerId="AD" clId="Web-{A7CAED9D-B502-4762-8E46-A6B50C58F167}" dt="2023-03-14T16:58:23.204" v="305" actId="20577"/>
        <pc:sldMkLst>
          <pc:docMk/>
          <pc:sldMk cId="2235193810" sldId="347"/>
        </pc:sldMkLst>
        <pc:spChg chg="mod">
          <ac:chgData name="Marcus Maia | CBA B+G" userId="S::marcus.maia@cba-bmaisg.com::3eaf7392-01bc-457c-b253-a2d23db00d4b" providerId="AD" clId="Web-{A7CAED9D-B502-4762-8E46-A6B50C58F167}" dt="2023-03-14T16:58:23.204" v="305" actId="20577"/>
          <ac:spMkLst>
            <pc:docMk/>
            <pc:sldMk cId="2235193810" sldId="347"/>
            <ac:spMk id="699" creationId="{00000000-0000-0000-0000-000000000000}"/>
          </ac:spMkLst>
        </pc:spChg>
        <pc:spChg chg="mod">
          <ac:chgData name="Marcus Maia | CBA B+G" userId="S::marcus.maia@cba-bmaisg.com::3eaf7392-01bc-457c-b253-a2d23db00d4b" providerId="AD" clId="Web-{A7CAED9D-B502-4762-8E46-A6B50C58F167}" dt="2023-03-14T16:57:53.265" v="282" actId="20577"/>
          <ac:spMkLst>
            <pc:docMk/>
            <pc:sldMk cId="2235193810" sldId="347"/>
            <ac:spMk id="701" creationId="{00000000-0000-0000-0000-000000000000}"/>
          </ac:spMkLst>
        </pc:spChg>
      </pc:sldChg>
      <pc:sldMasterChg chg="add addSldLayout">
        <pc:chgData name="Marcus Maia | CBA B+G" userId="S::marcus.maia@cba-bmaisg.com::3eaf7392-01bc-457c-b253-a2d23db00d4b" providerId="AD" clId="Web-{A7CAED9D-B502-4762-8E46-A6B50C58F167}" dt="2023-03-14T16:31:31.193" v="0"/>
        <pc:sldMasterMkLst>
          <pc:docMk/>
          <pc:sldMasterMk cId="0" sldId="2147483721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4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4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3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5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6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6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6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1.193" v="0"/>
          <pc:sldLayoutMkLst>
            <pc:docMk/>
            <pc:sldMasterMk cId="0" sldId="2147483721"/>
            <pc:sldLayoutMk cId="0" sldId="2147483663"/>
          </pc:sldLayoutMkLst>
        </pc:sldLayoutChg>
      </pc:sldMasterChg>
      <pc:sldMasterChg chg="add addSldLayout">
        <pc:chgData name="Marcus Maia | CBA B+G" userId="S::marcus.maia@cba-bmaisg.com::3eaf7392-01bc-457c-b253-a2d23db00d4b" providerId="AD" clId="Web-{A7CAED9D-B502-4762-8E46-A6B50C58F167}" dt="2023-03-14T16:32:10.475" v="59"/>
        <pc:sldMasterMkLst>
          <pc:docMk/>
          <pc:sldMasterMk cId="0" sldId="2147483722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6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7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7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7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0" sldId="2147483722"/>
            <pc:sldLayoutMk cId="0" sldId="2147483673"/>
          </pc:sldLayoutMkLst>
        </pc:sldLayoutChg>
      </pc:sldMasterChg>
      <pc:sldMasterChg chg="add addSldLayout">
        <pc:chgData name="Marcus Maia | CBA B+G" userId="S::marcus.maia@cba-bmaisg.com::3eaf7392-01bc-457c-b253-a2d23db00d4b" providerId="AD" clId="Web-{A7CAED9D-B502-4762-8E46-A6B50C58F167}" dt="2023-03-14T16:31:41.990" v="30"/>
        <pc:sldMasterMkLst>
          <pc:docMk/>
          <pc:sldMasterMk cId="0" sldId="2147483723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7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0" sldId="2147483723"/>
            <pc:sldLayoutMk cId="0" sldId="2147483680"/>
          </pc:sldLayoutMkLst>
        </pc:sldLayoutChg>
      </pc:sldMasterChg>
      <pc:sldMasterChg chg="add addSldLayout">
        <pc:chgData name="Marcus Maia | CBA B+G" userId="S::marcus.maia@cba-bmaisg.com::3eaf7392-01bc-457c-b253-a2d23db00d4b" providerId="AD" clId="Web-{A7CAED9D-B502-4762-8E46-A6B50C58F167}" dt="2023-03-14T16:31:42.256" v="31"/>
        <pc:sldMasterMkLst>
          <pc:docMk/>
          <pc:sldMasterMk cId="0" sldId="2147483724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3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0" sldId="2147483724"/>
            <pc:sldLayoutMk cId="0" sldId="2147483686"/>
          </pc:sldLayoutMkLst>
        </pc:sldLayoutChg>
      </pc:sldMasterChg>
      <pc:sldMasterChg chg="add addSldLayout">
        <pc:chgData name="Marcus Maia | CBA B+G" userId="S::marcus.maia@cba-bmaisg.com::3eaf7392-01bc-457c-b253-a2d23db00d4b" providerId="AD" clId="Web-{A7CAED9D-B502-4762-8E46-A6B50C58F167}" dt="2023-03-14T16:31:32.052" v="2"/>
        <pc:sldMasterMkLst>
          <pc:docMk/>
          <pc:sldMasterMk cId="0" sldId="2147483725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8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8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8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3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69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3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5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0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0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1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2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3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4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2.052" v="2"/>
          <pc:sldLayoutMkLst>
            <pc:docMk/>
            <pc:sldMasterMk cId="0" sldId="2147483725"/>
            <pc:sldLayoutMk cId="0" sldId="2147483715"/>
          </pc:sldLayoutMkLst>
        </pc:sldLayoutChg>
      </pc:sldMasterChg>
      <pc:sldMasterChg chg="add addSldLayout">
        <pc:chgData name="Marcus Maia | CBA B+G" userId="S::marcus.maia@cba-bmaisg.com::3eaf7392-01bc-457c-b253-a2d23db00d4b" providerId="AD" clId="Web-{A7CAED9D-B502-4762-8E46-A6B50C58F167}" dt="2023-03-14T16:31:38.256" v="16"/>
        <pc:sldMasterMkLst>
          <pc:docMk/>
          <pc:sldMasterMk cId="0" sldId="2147483726"/>
        </pc:sldMasterMkLst>
        <pc:sldLayoutChg chg="ad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0" sldId="2147483726"/>
            <pc:sldLayoutMk cId="0" sldId="2147483716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0" sldId="2147483726"/>
            <pc:sldLayoutMk cId="0" sldId="2147483717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0" sldId="2147483726"/>
            <pc:sldLayoutMk cId="0" sldId="2147483718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0" sldId="2147483726"/>
            <pc:sldLayoutMk cId="0" sldId="2147483719"/>
          </pc:sldLayoutMkLst>
        </pc:sldLayoutChg>
        <pc:sldLayoutChg chg="ad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0" sldId="2147483726"/>
            <pc:sldLayoutMk cId="0" sldId="2147483720"/>
          </pc:sldLayoutMkLst>
        </pc:sldLayoutChg>
      </pc:sldMasterChg>
      <pc:sldMasterChg chg="replId modSldLayout">
        <pc:chgData name="Marcus Maia | CBA B+G" userId="S::marcus.maia@cba-bmaisg.com::3eaf7392-01bc-457c-b253-a2d23db00d4b" providerId="AD" clId="Web-{A7CAED9D-B502-4762-8E46-A6B50C58F167}" dt="2023-03-14T16:32:10.475" v="59"/>
        <pc:sldMasterMkLst>
          <pc:docMk/>
          <pc:sldMasterMk cId="2460954070" sldId="2147483730"/>
        </pc:sldMasterMkLst>
        <pc:sldLayoutChg chg="replId">
          <pc:chgData name="Marcus Maia | CBA B+G" userId="S::marcus.maia@cba-bmaisg.com::3eaf7392-01bc-457c-b253-a2d23db00d4b" providerId="AD" clId="Web-{A7CAED9D-B502-4762-8E46-A6B50C58F167}" dt="2023-03-14T16:31:38.256" v="16"/>
          <pc:sldLayoutMkLst>
            <pc:docMk/>
            <pc:sldMasterMk cId="2460954070" sldId="2147483730"/>
            <pc:sldLayoutMk cId="2591524520" sldId="2147483727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1:41.990" v="30"/>
          <pc:sldLayoutMkLst>
            <pc:docMk/>
            <pc:sldMasterMk cId="2460954070" sldId="2147483730"/>
            <pc:sldLayoutMk cId="2385387890" sldId="2147483728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1:42.256" v="31"/>
          <pc:sldLayoutMkLst>
            <pc:docMk/>
            <pc:sldMasterMk cId="2460954070" sldId="2147483730"/>
            <pc:sldLayoutMk cId="949138452" sldId="2147483729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1203092039" sldId="2147483731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3733172339" sldId="2147483732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3210312558" sldId="2147483733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3146388984" sldId="2147483734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3171841454" sldId="2147483735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1718958274" sldId="2147483736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2202905451" sldId="2147483737"/>
          </pc:sldLayoutMkLst>
        </pc:sldLayoutChg>
        <pc:sldLayoutChg chg="replId">
          <pc:chgData name="Marcus Maia | CBA B+G" userId="S::marcus.maia@cba-bmaisg.com::3eaf7392-01bc-457c-b253-a2d23db00d4b" providerId="AD" clId="Web-{A7CAED9D-B502-4762-8E46-A6B50C58F167}" dt="2023-03-14T16:32:10.475" v="59"/>
          <pc:sldLayoutMkLst>
            <pc:docMk/>
            <pc:sldMasterMk cId="2460954070" sldId="2147483730"/>
            <pc:sldLayoutMk cId="3479445657" sldId="2147483738"/>
          </pc:sldLayoutMkLst>
        </pc:sldLayoutChg>
      </pc:sldMasterChg>
    </pc:docChg>
  </pc:docChgLst>
  <pc:docChgLst>
    <pc:chgData name="Eduardo Goulart | CBA B+G" userId="S::eduardo.goulart@cba-bmaisg.com::8c9075f2-cab7-4379-a1cf-aa5a23e852b3" providerId="AD" clId="Web-{914BE411-B40E-0C8D-A87E-5F6F64A3F0AC}"/>
    <pc:docChg chg="addSld modSld">
      <pc:chgData name="Eduardo Goulart | CBA B+G" userId="S::eduardo.goulart@cba-bmaisg.com::8c9075f2-cab7-4379-a1cf-aa5a23e852b3" providerId="AD" clId="Web-{914BE411-B40E-0C8D-A87E-5F6F64A3F0AC}" dt="2023-03-20T21:24:05.111" v="3"/>
      <pc:docMkLst>
        <pc:docMk/>
      </pc:docMkLst>
      <pc:sldChg chg="modSp">
        <pc:chgData name="Eduardo Goulart | CBA B+G" userId="S::eduardo.goulart@cba-bmaisg.com::8c9075f2-cab7-4379-a1cf-aa5a23e852b3" providerId="AD" clId="Web-{914BE411-B40E-0C8D-A87E-5F6F64A3F0AC}" dt="2023-03-20T21:23:39.064" v="1" actId="20577"/>
        <pc:sldMkLst>
          <pc:docMk/>
          <pc:sldMk cId="1038944852" sldId="300"/>
        </pc:sldMkLst>
        <pc:spChg chg="mod">
          <ac:chgData name="Eduardo Goulart | CBA B+G" userId="S::eduardo.goulart@cba-bmaisg.com::8c9075f2-cab7-4379-a1cf-aa5a23e852b3" providerId="AD" clId="Web-{914BE411-B40E-0C8D-A87E-5F6F64A3F0AC}" dt="2023-03-20T21:23:39.064" v="1" actId="20577"/>
          <ac:spMkLst>
            <pc:docMk/>
            <pc:sldMk cId="1038944852" sldId="300"/>
            <ac:spMk id="1587" creationId="{00000000-0000-0000-0000-000000000000}"/>
          </ac:spMkLst>
        </pc:spChg>
      </pc:sldChg>
      <pc:sldChg chg="add replId">
        <pc:chgData name="Eduardo Goulart | CBA B+G" userId="S::eduardo.goulart@cba-bmaisg.com::8c9075f2-cab7-4379-a1cf-aa5a23e852b3" providerId="AD" clId="Web-{914BE411-B40E-0C8D-A87E-5F6F64A3F0AC}" dt="2023-03-20T21:24:04.940" v="2"/>
        <pc:sldMkLst>
          <pc:docMk/>
          <pc:sldMk cId="3066089395" sldId="352"/>
        </pc:sldMkLst>
      </pc:sldChg>
      <pc:sldChg chg="add replId">
        <pc:chgData name="Eduardo Goulart | CBA B+G" userId="S::eduardo.goulart@cba-bmaisg.com::8c9075f2-cab7-4379-a1cf-aa5a23e852b3" providerId="AD" clId="Web-{914BE411-B40E-0C8D-A87E-5F6F64A3F0AC}" dt="2023-03-20T21:24:05.111" v="3"/>
        <pc:sldMkLst>
          <pc:docMk/>
          <pc:sldMk cId="3586720898" sldId="353"/>
        </pc:sldMkLst>
      </pc:sldChg>
    </pc:docChg>
  </pc:docChgLst>
  <pc:docChgLst>
    <pc:chgData name="Eduardo Goulart | CBA B+G" userId="8c9075f2-cab7-4379-a1cf-aa5a23e852b3" providerId="ADAL" clId="{7B520191-B250-444C-A575-7C25C04BC064}"/>
    <pc:docChg chg="undo custSel addSld delSld modSld modMainMaster">
      <pc:chgData name="Eduardo Goulart | CBA B+G" userId="8c9075f2-cab7-4379-a1cf-aa5a23e852b3" providerId="ADAL" clId="{7B520191-B250-444C-A575-7C25C04BC064}" dt="2023-03-21T14:53:56.509" v="585"/>
      <pc:docMkLst>
        <pc:docMk/>
      </pc:docMkLst>
      <pc:sldChg chg="addSp delSp modSp mod">
        <pc:chgData name="Eduardo Goulart | CBA B+G" userId="8c9075f2-cab7-4379-a1cf-aa5a23e852b3" providerId="ADAL" clId="{7B520191-B250-444C-A575-7C25C04BC064}" dt="2023-03-21T13:25:48.135" v="372"/>
        <pc:sldMkLst>
          <pc:docMk/>
          <pc:sldMk cId="3618371388" sldId="257"/>
        </pc:sldMkLst>
        <pc:spChg chg="mod">
          <ac:chgData name="Eduardo Goulart | CBA B+G" userId="8c9075f2-cab7-4379-a1cf-aa5a23e852b3" providerId="ADAL" clId="{7B520191-B250-444C-A575-7C25C04BC064}" dt="2023-03-21T13:25:48.135" v="372"/>
          <ac:spMkLst>
            <pc:docMk/>
            <pc:sldMk cId="3618371388" sldId="257"/>
            <ac:spMk id="764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25:20.294" v="368" actId="20577"/>
          <ac:spMkLst>
            <pc:docMk/>
            <pc:sldMk cId="3618371388" sldId="257"/>
            <ac:spMk id="766" creationId="{00000000-0000-0000-0000-000000000000}"/>
          </ac:spMkLst>
        </pc:spChg>
        <pc:picChg chg="add del mod">
          <ac:chgData name="Eduardo Goulart | CBA B+G" userId="8c9075f2-cab7-4379-a1cf-aa5a23e852b3" providerId="ADAL" clId="{7B520191-B250-444C-A575-7C25C04BC064}" dt="2023-03-21T13:19:35.917" v="354" actId="478"/>
          <ac:picMkLst>
            <pc:docMk/>
            <pc:sldMk cId="3618371388" sldId="257"/>
            <ac:picMk id="3" creationId="{6FBC10D1-D18F-8920-8F04-3D2535BD5B77}"/>
          </ac:picMkLst>
        </pc:picChg>
        <pc:picChg chg="del">
          <ac:chgData name="Eduardo Goulart | CBA B+G" userId="8c9075f2-cab7-4379-a1cf-aa5a23e852b3" providerId="ADAL" clId="{7B520191-B250-444C-A575-7C25C04BC064}" dt="2023-03-21T12:45:58.928" v="123" actId="478"/>
          <ac:picMkLst>
            <pc:docMk/>
            <pc:sldMk cId="3618371388" sldId="257"/>
            <ac:picMk id="5" creationId="{20BB923D-E554-C9CE-D672-467C5D83EA10}"/>
          </ac:picMkLst>
        </pc:picChg>
        <pc:picChg chg="add mod">
          <ac:chgData name="Eduardo Goulart | CBA B+G" userId="8c9075f2-cab7-4379-a1cf-aa5a23e852b3" providerId="ADAL" clId="{7B520191-B250-444C-A575-7C25C04BC064}" dt="2023-03-21T13:25:30.188" v="371"/>
          <ac:picMkLst>
            <pc:docMk/>
            <pc:sldMk cId="3618371388" sldId="257"/>
            <ac:picMk id="6" creationId="{191FFBB8-FBC6-589D-CD28-0588A48D683B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2:38.553" v="259" actId="207"/>
        <pc:sldMkLst>
          <pc:docMk/>
          <pc:sldMk cId="249191530" sldId="259"/>
        </pc:sldMkLst>
        <pc:spChg chg="mod">
          <ac:chgData name="Eduardo Goulart | CBA B+G" userId="8c9075f2-cab7-4379-a1cf-aa5a23e852b3" providerId="ADAL" clId="{7B520191-B250-444C-A575-7C25C04BC064}" dt="2023-03-21T13:12:38.553" v="259" actId="207"/>
          <ac:spMkLst>
            <pc:docMk/>
            <pc:sldMk cId="249191530" sldId="259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2:32.820" v="257"/>
          <ac:picMkLst>
            <pc:docMk/>
            <pc:sldMk cId="249191530" sldId="259"/>
            <ac:picMk id="3" creationId="{3601C787-DF7B-BE04-08E6-24223306D1C9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2:26.254" v="256"/>
        <pc:sldMkLst>
          <pc:docMk/>
          <pc:sldMk cId="188908547" sldId="261"/>
        </pc:sldMkLst>
        <pc:spChg chg="mod">
          <ac:chgData name="Eduardo Goulart | CBA B+G" userId="8c9075f2-cab7-4379-a1cf-aa5a23e852b3" providerId="ADAL" clId="{7B520191-B250-444C-A575-7C25C04BC064}" dt="2023-03-21T13:12:05.118" v="253" actId="1076"/>
          <ac:spMkLst>
            <pc:docMk/>
            <pc:sldMk cId="188908547" sldId="261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2:26.254" v="256"/>
          <ac:picMkLst>
            <pc:docMk/>
            <pc:sldMk cId="188908547" sldId="261"/>
            <ac:picMk id="3" creationId="{B9957B2E-7C4C-3B92-019C-5F4DEC86ADED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1:41.522" v="249" actId="1076"/>
        <pc:sldMkLst>
          <pc:docMk/>
          <pc:sldMk cId="1706933537" sldId="263"/>
        </pc:sldMkLst>
        <pc:spChg chg="mod">
          <ac:chgData name="Eduardo Goulart | CBA B+G" userId="8c9075f2-cab7-4379-a1cf-aa5a23e852b3" providerId="ADAL" clId="{7B520191-B250-444C-A575-7C25C04BC064}" dt="2023-03-21T13:11:41.522" v="249" actId="1076"/>
          <ac:spMkLst>
            <pc:docMk/>
            <pc:sldMk cId="1706933537" sldId="263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1:30.905" v="247"/>
          <ac:picMkLst>
            <pc:docMk/>
            <pc:sldMk cId="1706933537" sldId="263"/>
            <ac:picMk id="3" creationId="{52C3DE2C-A4A5-AD04-C77D-1EB163AE4F6D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1:16.037" v="246" actId="207"/>
        <pc:sldMkLst>
          <pc:docMk/>
          <pc:sldMk cId="2482373865" sldId="264"/>
        </pc:sldMkLst>
        <pc:spChg chg="mod">
          <ac:chgData name="Eduardo Goulart | CBA B+G" userId="8c9075f2-cab7-4379-a1cf-aa5a23e852b3" providerId="ADAL" clId="{7B520191-B250-444C-A575-7C25C04BC064}" dt="2023-03-21T13:11:16.037" v="246" actId="207"/>
          <ac:spMkLst>
            <pc:docMk/>
            <pc:sldMk cId="2482373865" sldId="264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1:11.553" v="245"/>
          <ac:picMkLst>
            <pc:docMk/>
            <pc:sldMk cId="2482373865" sldId="264"/>
            <ac:picMk id="3" creationId="{F3597D9C-C19E-AE4E-1FE8-BA2476116FC7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0:50.351" v="242"/>
        <pc:sldMkLst>
          <pc:docMk/>
          <pc:sldMk cId="1630382425" sldId="267"/>
        </pc:sldMkLst>
        <pc:spChg chg="mod">
          <ac:chgData name="Eduardo Goulart | CBA B+G" userId="8c9075f2-cab7-4379-a1cf-aa5a23e852b3" providerId="ADAL" clId="{7B520191-B250-444C-A575-7C25C04BC064}" dt="2023-03-21T13:05:03.372" v="169" actId="1076"/>
          <ac:spMkLst>
            <pc:docMk/>
            <pc:sldMk cId="1630382425" sldId="267"/>
            <ac:spMk id="715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0:50.351" v="242"/>
          <ac:picMkLst>
            <pc:docMk/>
            <pc:sldMk cId="1630382425" sldId="267"/>
            <ac:picMk id="3" creationId="{92FCC0C5-FE4F-5E64-FC89-1F158541918D}"/>
          </ac:picMkLst>
        </pc:picChg>
        <pc:picChg chg="mod">
          <ac:chgData name="Eduardo Goulart | CBA B+G" userId="8c9075f2-cab7-4379-a1cf-aa5a23e852b3" providerId="ADAL" clId="{7B520191-B250-444C-A575-7C25C04BC064}" dt="2023-03-21T13:04:50.227" v="165" actId="167"/>
          <ac:picMkLst>
            <pc:docMk/>
            <pc:sldMk cId="1630382425" sldId="267"/>
            <ac:picMk id="714" creationId="{00000000-0000-0000-0000-000000000000}"/>
          </ac:picMkLst>
        </pc:picChg>
      </pc:sldChg>
      <pc:sldChg chg="addSp delSp modSp mod">
        <pc:chgData name="Eduardo Goulart | CBA B+G" userId="8c9075f2-cab7-4379-a1cf-aa5a23e852b3" providerId="ADAL" clId="{7B520191-B250-444C-A575-7C25C04BC064}" dt="2023-03-21T13:04:33.993" v="160" actId="167"/>
        <pc:sldMkLst>
          <pc:docMk/>
          <pc:sldMk cId="4231656644" sldId="269"/>
        </pc:sldMkLst>
        <pc:spChg chg="add del mod">
          <ac:chgData name="Eduardo Goulart | CBA B+G" userId="8c9075f2-cab7-4379-a1cf-aa5a23e852b3" providerId="ADAL" clId="{7B520191-B250-444C-A575-7C25C04BC064}" dt="2023-03-21T13:04:29.893" v="159"/>
          <ac:spMkLst>
            <pc:docMk/>
            <pc:sldMk cId="4231656644" sldId="269"/>
            <ac:spMk id="3" creationId="{B1CC7FD7-4171-7C4E-509F-6DA02181F0C6}"/>
          </ac:spMkLst>
        </pc:spChg>
        <pc:picChg chg="add mod">
          <ac:chgData name="Eduardo Goulart | CBA B+G" userId="8c9075f2-cab7-4379-a1cf-aa5a23e852b3" providerId="ADAL" clId="{7B520191-B250-444C-A575-7C25C04BC064}" dt="2023-03-21T13:04:29.528" v="157" actId="167"/>
          <ac:picMkLst>
            <pc:docMk/>
            <pc:sldMk cId="4231656644" sldId="269"/>
            <ac:picMk id="2" creationId="{14797EFA-4AD6-2772-83BE-4EB583D84297}"/>
          </ac:picMkLst>
        </pc:picChg>
        <pc:picChg chg="mod">
          <ac:chgData name="Eduardo Goulart | CBA B+G" userId="8c9075f2-cab7-4379-a1cf-aa5a23e852b3" providerId="ADAL" clId="{7B520191-B250-444C-A575-7C25C04BC064}" dt="2023-03-21T13:04:33.993" v="160" actId="167"/>
          <ac:picMkLst>
            <pc:docMk/>
            <pc:sldMk cId="4231656644" sldId="269"/>
            <ac:picMk id="714" creationId="{00000000-0000-0000-0000-000000000000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0:24.617" v="239" actId="1366"/>
        <pc:sldMkLst>
          <pc:docMk/>
          <pc:sldMk cId="2243139824" sldId="270"/>
        </pc:sldMkLst>
        <pc:picChg chg="add mod">
          <ac:chgData name="Eduardo Goulart | CBA B+G" userId="8c9075f2-cab7-4379-a1cf-aa5a23e852b3" providerId="ADAL" clId="{7B520191-B250-444C-A575-7C25C04BC064}" dt="2023-03-21T13:10:24.617" v="239" actId="1366"/>
          <ac:picMkLst>
            <pc:docMk/>
            <pc:sldMk cId="2243139824" sldId="270"/>
            <ac:picMk id="3" creationId="{F4ED2A4D-7A88-7C69-3E00-C4DED04FFCCB}"/>
          </ac:picMkLst>
        </pc:picChg>
        <pc:picChg chg="mod">
          <ac:chgData name="Eduardo Goulart | CBA B+G" userId="8c9075f2-cab7-4379-a1cf-aa5a23e852b3" providerId="ADAL" clId="{7B520191-B250-444C-A575-7C25C04BC064}" dt="2023-03-21T13:04:16.163" v="154" actId="167"/>
          <ac:picMkLst>
            <pc:docMk/>
            <pc:sldMk cId="2243139824" sldId="270"/>
            <ac:picMk id="714" creationId="{00000000-0000-0000-0000-000000000000}"/>
          </ac:picMkLst>
        </pc:picChg>
      </pc:sldChg>
      <pc:sldChg chg="addSp delSp modSp mod">
        <pc:chgData name="Eduardo Goulart | CBA B+G" userId="8c9075f2-cab7-4379-a1cf-aa5a23e852b3" providerId="ADAL" clId="{7B520191-B250-444C-A575-7C25C04BC064}" dt="2023-03-21T13:04:35.928" v="161" actId="478"/>
        <pc:sldMkLst>
          <pc:docMk/>
          <pc:sldMk cId="1085472731" sldId="271"/>
        </pc:sldMkLst>
        <pc:picChg chg="add del mod">
          <ac:chgData name="Eduardo Goulart | CBA B+G" userId="8c9075f2-cab7-4379-a1cf-aa5a23e852b3" providerId="ADAL" clId="{7B520191-B250-444C-A575-7C25C04BC064}" dt="2023-03-21T13:04:35.928" v="161" actId="478"/>
          <ac:picMkLst>
            <pc:docMk/>
            <pc:sldMk cId="1085472731" sldId="271"/>
            <ac:picMk id="3" creationId="{7BC2CEE2-6E9D-C654-EB2F-2A33542A06B9}"/>
          </ac:picMkLst>
        </pc:picChg>
        <pc:picChg chg="mod">
          <ac:chgData name="Eduardo Goulart | CBA B+G" userId="8c9075f2-cab7-4379-a1cf-aa5a23e852b3" providerId="ADAL" clId="{7B520191-B250-444C-A575-7C25C04BC064}" dt="2023-03-21T13:03:47.079" v="148" actId="167"/>
          <ac:picMkLst>
            <pc:docMk/>
            <pc:sldMk cId="1085472731" sldId="271"/>
            <ac:picMk id="714" creationId="{00000000-0000-0000-0000-000000000000}"/>
          </ac:picMkLst>
        </pc:picChg>
      </pc:sldChg>
      <pc:sldChg chg="del">
        <pc:chgData name="Eduardo Goulart | CBA B+G" userId="8c9075f2-cab7-4379-a1cf-aa5a23e852b3" providerId="ADAL" clId="{7B520191-B250-444C-A575-7C25C04BC064}" dt="2023-03-21T13:25:56.762" v="374" actId="2696"/>
        <pc:sldMkLst>
          <pc:docMk/>
          <pc:sldMk cId="617774371" sldId="296"/>
        </pc:sldMkLst>
      </pc:sldChg>
      <pc:sldChg chg="modSp delCm">
        <pc:chgData name="Eduardo Goulart | CBA B+G" userId="8c9075f2-cab7-4379-a1cf-aa5a23e852b3" providerId="ADAL" clId="{7B520191-B250-444C-A575-7C25C04BC064}" dt="2023-03-21T13:59:36.532" v="574"/>
        <pc:sldMkLst>
          <pc:docMk/>
          <pc:sldMk cId="3792704324" sldId="298"/>
        </pc:sldMkLst>
        <pc:spChg chg="mod">
          <ac:chgData name="Eduardo Goulart | CBA B+G" userId="8c9075f2-cab7-4379-a1cf-aa5a23e852b3" providerId="ADAL" clId="{7B520191-B250-444C-A575-7C25C04BC064}" dt="2023-03-21T13:32:13.379" v="446" actId="313"/>
          <ac:spMkLst>
            <pc:docMk/>
            <pc:sldMk cId="3792704324" sldId="298"/>
            <ac:spMk id="1668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52:30.394" v="572" actId="20577"/>
          <ac:spMkLst>
            <pc:docMk/>
            <pc:sldMk cId="3792704324" sldId="298"/>
            <ac:spMk id="1669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7B520191-B250-444C-A575-7C25C04BC064}" dt="2023-03-21T13:59:36.532" v="574"/>
              <pc2:cmMkLst xmlns:pc2="http://schemas.microsoft.com/office/powerpoint/2019/9/main/command">
                <pc:docMk/>
                <pc:sldMk cId="3792704324" sldId="298"/>
                <pc2:cmMk id="{5A133F63-4F28-43F6-976C-4DF56814919E}"/>
              </pc2:cmMkLst>
            </pc226:cmChg>
          </p:ext>
        </pc:extLst>
      </pc:sldChg>
      <pc:sldChg chg="modSp mod">
        <pc:chgData name="Eduardo Goulart | CBA B+G" userId="8c9075f2-cab7-4379-a1cf-aa5a23e852b3" providerId="ADAL" clId="{7B520191-B250-444C-A575-7C25C04BC064}" dt="2023-03-21T13:31:54.173" v="445" actId="20577"/>
        <pc:sldMkLst>
          <pc:docMk/>
          <pc:sldMk cId="1038944852" sldId="300"/>
        </pc:sldMkLst>
        <pc:spChg chg="mod">
          <ac:chgData name="Eduardo Goulart | CBA B+G" userId="8c9075f2-cab7-4379-a1cf-aa5a23e852b3" providerId="ADAL" clId="{7B520191-B250-444C-A575-7C25C04BC064}" dt="2023-03-21T13:31:52.706" v="444" actId="20577"/>
          <ac:spMkLst>
            <pc:docMk/>
            <pc:sldMk cId="1038944852" sldId="300"/>
            <ac:spMk id="1581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1:54.173" v="445" actId="20577"/>
          <ac:spMkLst>
            <pc:docMk/>
            <pc:sldMk cId="1038944852" sldId="300"/>
            <ac:spMk id="1583" creationId="{00000000-0000-0000-0000-000000000000}"/>
          </ac:spMkLst>
        </pc:spChg>
      </pc:sldChg>
      <pc:sldChg chg="addSp modSp mod">
        <pc:chgData name="Eduardo Goulart | CBA B+G" userId="8c9075f2-cab7-4379-a1cf-aa5a23e852b3" providerId="ADAL" clId="{7B520191-B250-444C-A575-7C25C04BC064}" dt="2023-03-21T13:31:39.014" v="443" actId="208"/>
        <pc:sldMkLst>
          <pc:docMk/>
          <pc:sldMk cId="3202102085" sldId="303"/>
        </pc:sldMkLst>
        <pc:spChg chg="mod">
          <ac:chgData name="Eduardo Goulart | CBA B+G" userId="8c9075f2-cab7-4379-a1cf-aa5a23e852b3" providerId="ADAL" clId="{7B520191-B250-444C-A575-7C25C04BC064}" dt="2023-03-21T13:31:06.973" v="438" actId="207"/>
          <ac:spMkLst>
            <pc:docMk/>
            <pc:sldMk cId="3202102085" sldId="303"/>
            <ac:spMk id="49" creationId="{059CCC62-E484-86E4-C04B-8AD5551791EE}"/>
          </ac:spMkLst>
        </pc:spChg>
        <pc:spChg chg="mod">
          <ac:chgData name="Eduardo Goulart | CBA B+G" userId="8c9075f2-cab7-4379-a1cf-aa5a23e852b3" providerId="ADAL" clId="{7B520191-B250-444C-A575-7C25C04BC064}" dt="2023-03-21T13:31:06.973" v="438" actId="207"/>
          <ac:spMkLst>
            <pc:docMk/>
            <pc:sldMk cId="3202102085" sldId="303"/>
            <ac:spMk id="51" creationId="{11DF2B26-FFE9-AC4C-6908-F0DA81A3E8D5}"/>
          </ac:spMkLst>
        </pc:spChg>
        <pc:spChg chg="mod">
          <ac:chgData name="Eduardo Goulart | CBA B+G" userId="8c9075f2-cab7-4379-a1cf-aa5a23e852b3" providerId="ADAL" clId="{7B520191-B250-444C-A575-7C25C04BC064}" dt="2023-03-21T13:30:00.435" v="417" actId="20577"/>
          <ac:spMkLst>
            <pc:docMk/>
            <pc:sldMk cId="3202102085" sldId="303"/>
            <ac:spMk id="1363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30.916" v="435" actId="403"/>
          <ac:spMkLst>
            <pc:docMk/>
            <pc:sldMk cId="3202102085" sldId="303"/>
            <ac:spMk id="1364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29:57.452" v="413" actId="207"/>
          <ac:spMkLst>
            <pc:docMk/>
            <pc:sldMk cId="3202102085" sldId="303"/>
            <ac:spMk id="1365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32.522" v="436" actId="20577"/>
          <ac:spMkLst>
            <pc:docMk/>
            <pc:sldMk cId="3202102085" sldId="303"/>
            <ac:spMk id="1366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07.130" v="423" actId="207"/>
          <ac:spMkLst>
            <pc:docMk/>
            <pc:sldMk cId="3202102085" sldId="303"/>
            <ac:spMk id="1367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34.361" v="437" actId="20577"/>
          <ac:spMkLst>
            <pc:docMk/>
            <pc:sldMk cId="3202102085" sldId="303"/>
            <ac:spMk id="1368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12.739" v="426" actId="20577"/>
          <ac:spMkLst>
            <pc:docMk/>
            <pc:sldMk cId="3202102085" sldId="303"/>
            <ac:spMk id="1369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30:30.916" v="435" actId="403"/>
          <ac:spMkLst>
            <pc:docMk/>
            <pc:sldMk cId="3202102085" sldId="303"/>
            <ac:spMk id="1370" creationId="{00000000-0000-0000-0000-000000000000}"/>
          </ac:spMkLst>
        </pc:spChg>
        <pc:cxnChg chg="add mod">
          <ac:chgData name="Eduardo Goulart | CBA B+G" userId="8c9075f2-cab7-4379-a1cf-aa5a23e852b3" providerId="ADAL" clId="{7B520191-B250-444C-A575-7C25C04BC064}" dt="2023-03-21T13:31:39.014" v="443" actId="208"/>
          <ac:cxnSpMkLst>
            <pc:docMk/>
            <pc:sldMk cId="3202102085" sldId="303"/>
            <ac:cxnSpMk id="3" creationId="{9E826C8E-BF02-4364-1576-7A3B598BAD81}"/>
          </ac:cxnSpMkLst>
        </pc:cxnChg>
        <pc:cxnChg chg="add mod">
          <ac:chgData name="Eduardo Goulart | CBA B+G" userId="8c9075f2-cab7-4379-a1cf-aa5a23e852b3" providerId="ADAL" clId="{7B520191-B250-444C-A575-7C25C04BC064}" dt="2023-03-21T13:31:39.014" v="443" actId="208"/>
          <ac:cxnSpMkLst>
            <pc:docMk/>
            <pc:sldMk cId="3202102085" sldId="303"/>
            <ac:cxnSpMk id="5" creationId="{5391E3FF-F698-9469-AD9C-6AE10D354AC4}"/>
          </ac:cxnSpMkLst>
        </pc:cxnChg>
      </pc:sldChg>
      <pc:sldChg chg="modSp mod">
        <pc:chgData name="Eduardo Goulart | CBA B+G" userId="8c9075f2-cab7-4379-a1cf-aa5a23e852b3" providerId="ADAL" clId="{7B520191-B250-444C-A575-7C25C04BC064}" dt="2023-03-21T13:29:00.302" v="384" actId="20577"/>
        <pc:sldMkLst>
          <pc:docMk/>
          <pc:sldMk cId="1651960470" sldId="304"/>
        </pc:sldMkLst>
        <pc:spChg chg="mod">
          <ac:chgData name="Eduardo Goulart | CBA B+G" userId="8c9075f2-cab7-4379-a1cf-aa5a23e852b3" providerId="ADAL" clId="{7B520191-B250-444C-A575-7C25C04BC064}" dt="2023-03-21T13:28:44.634" v="377" actId="14100"/>
          <ac:spMkLst>
            <pc:docMk/>
            <pc:sldMk cId="1651960470" sldId="304"/>
            <ac:spMk id="1321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29:00.302" v="384" actId="20577"/>
          <ac:spMkLst>
            <pc:docMk/>
            <pc:sldMk cId="1651960470" sldId="304"/>
            <ac:spMk id="1323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28:44.634" v="377" actId="14100"/>
          <ac:spMkLst>
            <pc:docMk/>
            <pc:sldMk cId="1651960470" sldId="304"/>
            <ac:spMk id="1325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28:52.880" v="381" actId="20577"/>
          <ac:spMkLst>
            <pc:docMk/>
            <pc:sldMk cId="1651960470" sldId="304"/>
            <ac:spMk id="1327" creationId="{00000000-0000-0000-0000-000000000000}"/>
          </ac:spMkLst>
        </pc:spChg>
      </pc:sldChg>
      <pc:sldChg chg="delCm">
        <pc:chgData name="Eduardo Goulart | CBA B+G" userId="8c9075f2-cab7-4379-a1cf-aa5a23e852b3" providerId="ADAL" clId="{7B520191-B250-444C-A575-7C25C04BC064}" dt="2023-03-21T14:01:13.325" v="579"/>
        <pc:sldMkLst>
          <pc:docMk/>
          <pc:sldMk cId="3828208058" sldId="32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duardo Goulart | CBA B+G" userId="8c9075f2-cab7-4379-a1cf-aa5a23e852b3" providerId="ADAL" clId="{7B520191-B250-444C-A575-7C25C04BC064}" dt="2023-03-21T14:01:13.325" v="579"/>
              <pc2:cmMkLst xmlns:pc2="http://schemas.microsoft.com/office/powerpoint/2019/9/main/command">
                <pc:docMk/>
                <pc:sldMk cId="3828208058" sldId="327"/>
                <pc2:cmMk id="{01106A87-0C08-4B6B-BBC1-92ED108B179E}"/>
              </pc2:cmMkLst>
            </pc226:cmChg>
          </p:ext>
        </pc:extLst>
      </pc:sldChg>
      <pc:sldChg chg="delSp mod">
        <pc:chgData name="Eduardo Goulart | CBA B+G" userId="8c9075f2-cab7-4379-a1cf-aa5a23e852b3" providerId="ADAL" clId="{7B520191-B250-444C-A575-7C25C04BC064}" dt="2023-03-21T13:26:31.908" v="375" actId="478"/>
        <pc:sldMkLst>
          <pc:docMk/>
          <pc:sldMk cId="3177925712" sldId="328"/>
        </pc:sldMkLst>
        <pc:grpChg chg="del">
          <ac:chgData name="Eduardo Goulart | CBA B+G" userId="8c9075f2-cab7-4379-a1cf-aa5a23e852b3" providerId="ADAL" clId="{7B520191-B250-444C-A575-7C25C04BC064}" dt="2023-03-21T13:26:31.908" v="375" actId="478"/>
          <ac:grpSpMkLst>
            <pc:docMk/>
            <pc:sldMk cId="3177925712" sldId="328"/>
            <ac:grpSpMk id="12" creationId="{BB96C227-98B5-3CF6-7010-714B5F0616AE}"/>
          </ac:grpSpMkLst>
        </pc:grpChg>
      </pc:sldChg>
      <pc:sldChg chg="modSp mod addCm">
        <pc:chgData name="Eduardo Goulart | CBA B+G" userId="8c9075f2-cab7-4379-a1cf-aa5a23e852b3" providerId="ADAL" clId="{7B520191-B250-444C-A575-7C25C04BC064}" dt="2023-03-21T13:42:13.811" v="570" actId="20577"/>
        <pc:sldMkLst>
          <pc:docMk/>
          <pc:sldMk cId="1221565876" sldId="336"/>
        </pc:sldMkLst>
        <pc:spChg chg="mod">
          <ac:chgData name="Eduardo Goulart | CBA B+G" userId="8c9075f2-cab7-4379-a1cf-aa5a23e852b3" providerId="ADAL" clId="{7B520191-B250-444C-A575-7C25C04BC064}" dt="2023-03-21T13:42:13.811" v="570" actId="20577"/>
          <ac:spMkLst>
            <pc:docMk/>
            <pc:sldMk cId="1221565876" sldId="336"/>
            <ac:spMk id="874" creationId="{00000000-0000-0000-0000-000000000000}"/>
          </ac:spMkLst>
        </pc:spChg>
        <pc:picChg chg="mod">
          <ac:chgData name="Eduardo Goulart | CBA B+G" userId="8c9075f2-cab7-4379-a1cf-aa5a23e852b3" providerId="ADAL" clId="{7B520191-B250-444C-A575-7C25C04BC064}" dt="2023-03-21T13:41:41.212" v="539" actId="1076"/>
          <ac:picMkLst>
            <pc:docMk/>
            <pc:sldMk cId="1221565876" sldId="336"/>
            <ac:picMk id="870" creationId="{00000000-0000-0000-0000-00000000000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7B520191-B250-444C-A575-7C25C04BC064}" dt="2023-03-21T13:27:37.374" v="376"/>
              <pc2:cmMkLst xmlns:pc2="http://schemas.microsoft.com/office/powerpoint/2019/9/main/command">
                <pc:docMk/>
                <pc:sldMk cId="1221565876" sldId="336"/>
                <pc2:cmMk id="{915F83B7-B918-DA4C-97FD-58D8F2E90830}"/>
              </pc2:cmMkLst>
            </pc226:cmChg>
          </p:ext>
        </pc:extLst>
      </pc:sldChg>
      <pc:sldChg chg="addSp delSp modSp mod">
        <pc:chgData name="Eduardo Goulart | CBA B+G" userId="8c9075f2-cab7-4379-a1cf-aa5a23e852b3" providerId="ADAL" clId="{7B520191-B250-444C-A575-7C25C04BC064}" dt="2023-03-21T13:25:07.744" v="364" actId="20577"/>
        <pc:sldMkLst>
          <pc:docMk/>
          <pc:sldMk cId="3061703481" sldId="338"/>
        </pc:sldMkLst>
        <pc:spChg chg="mod">
          <ac:chgData name="Eduardo Goulart | CBA B+G" userId="8c9075f2-cab7-4379-a1cf-aa5a23e852b3" providerId="ADAL" clId="{7B520191-B250-444C-A575-7C25C04BC064}" dt="2023-03-21T13:25:07.744" v="364" actId="20577"/>
          <ac:spMkLst>
            <pc:docMk/>
            <pc:sldMk cId="3061703481" sldId="338"/>
            <ac:spMk id="854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14:59.218" v="310" actId="20577"/>
          <ac:spMkLst>
            <pc:docMk/>
            <pc:sldMk cId="3061703481" sldId="338"/>
            <ac:spMk id="855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3:15:10.095" v="345" actId="20577"/>
          <ac:spMkLst>
            <pc:docMk/>
            <pc:sldMk cId="3061703481" sldId="338"/>
            <ac:spMk id="856" creationId="{00000000-0000-0000-0000-000000000000}"/>
          </ac:spMkLst>
        </pc:spChg>
        <pc:picChg chg="del">
          <ac:chgData name="Eduardo Goulart | CBA B+G" userId="8c9075f2-cab7-4379-a1cf-aa5a23e852b3" providerId="ADAL" clId="{7B520191-B250-444C-A575-7C25C04BC064}" dt="2023-03-21T12:51:05.572" v="139" actId="478"/>
          <ac:picMkLst>
            <pc:docMk/>
            <pc:sldMk cId="3061703481" sldId="338"/>
            <ac:picMk id="2" creationId="{7F1E867C-34CF-6ED5-104B-9BB6227A82F3}"/>
          </ac:picMkLst>
        </pc:picChg>
        <pc:picChg chg="add del mod">
          <ac:chgData name="Eduardo Goulart | CBA B+G" userId="8c9075f2-cab7-4379-a1cf-aa5a23e852b3" providerId="ADAL" clId="{7B520191-B250-444C-A575-7C25C04BC064}" dt="2023-03-21T13:20:02.898" v="359" actId="478"/>
          <ac:picMkLst>
            <pc:docMk/>
            <pc:sldMk cId="3061703481" sldId="338"/>
            <ac:picMk id="3" creationId="{9A59F019-4DC8-49C0-8C69-467CF881C340}"/>
          </ac:picMkLst>
        </pc:picChg>
        <pc:picChg chg="add mod">
          <ac:chgData name="Eduardo Goulart | CBA B+G" userId="8c9075f2-cab7-4379-a1cf-aa5a23e852b3" providerId="ADAL" clId="{7B520191-B250-444C-A575-7C25C04BC064}" dt="2023-03-21T13:24:58.053" v="362"/>
          <ac:picMkLst>
            <pc:docMk/>
            <pc:sldMk cId="3061703481" sldId="338"/>
            <ac:picMk id="4" creationId="{3E887377-839D-F6C0-9D57-E73860A9E0A5}"/>
          </ac:picMkLst>
        </pc:picChg>
      </pc:sldChg>
      <pc:sldChg chg="modSp mod">
        <pc:chgData name="Eduardo Goulart | CBA B+G" userId="8c9075f2-cab7-4379-a1cf-aa5a23e852b3" providerId="ADAL" clId="{7B520191-B250-444C-A575-7C25C04BC064}" dt="2023-03-21T12:45:40.213" v="122" actId="20577"/>
        <pc:sldMkLst>
          <pc:docMk/>
          <pc:sldMk cId="1802226543" sldId="343"/>
        </pc:sldMkLst>
        <pc:spChg chg="mod">
          <ac:chgData name="Eduardo Goulart | CBA B+G" userId="8c9075f2-cab7-4379-a1cf-aa5a23e852b3" providerId="ADAL" clId="{7B520191-B250-444C-A575-7C25C04BC064}" dt="2023-03-21T12:45:18.008" v="47" actId="5793"/>
          <ac:spMkLst>
            <pc:docMk/>
            <pc:sldMk cId="1802226543" sldId="343"/>
            <ac:spMk id="782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2:45:30.629" v="88" actId="20577"/>
          <ac:spMkLst>
            <pc:docMk/>
            <pc:sldMk cId="1802226543" sldId="343"/>
            <ac:spMk id="787" creationId="{00000000-0000-0000-0000-000000000000}"/>
          </ac:spMkLst>
        </pc:spChg>
        <pc:spChg chg="mod">
          <ac:chgData name="Eduardo Goulart | CBA B+G" userId="8c9075f2-cab7-4379-a1cf-aa5a23e852b3" providerId="ADAL" clId="{7B520191-B250-444C-A575-7C25C04BC064}" dt="2023-03-21T12:45:40.213" v="122" actId="20577"/>
          <ac:spMkLst>
            <pc:docMk/>
            <pc:sldMk cId="1802226543" sldId="343"/>
            <ac:spMk id="789" creationId="{00000000-0000-0000-0000-000000000000}"/>
          </ac:spMkLst>
        </pc:spChg>
      </pc:sldChg>
      <pc:sldChg chg="modAnim">
        <pc:chgData name="Eduardo Goulart | CBA B+G" userId="8c9075f2-cab7-4379-a1cf-aa5a23e852b3" providerId="ADAL" clId="{7B520191-B250-444C-A575-7C25C04BC064}" dt="2023-03-21T12:49:33.781" v="134"/>
        <pc:sldMkLst>
          <pc:docMk/>
          <pc:sldMk cId="3433122986" sldId="348"/>
        </pc:sldMkLst>
      </pc:sldChg>
      <pc:sldChg chg="modSp">
        <pc:chgData name="Eduardo Goulart | CBA B+G" userId="8c9075f2-cab7-4379-a1cf-aa5a23e852b3" providerId="ADAL" clId="{7B520191-B250-444C-A575-7C25C04BC064}" dt="2023-03-21T12:51:48.548" v="140"/>
        <pc:sldMkLst>
          <pc:docMk/>
          <pc:sldMk cId="0" sldId="350"/>
        </pc:sldMkLst>
        <pc:spChg chg="mod">
          <ac:chgData name="Eduardo Goulart | CBA B+G" userId="8c9075f2-cab7-4379-a1cf-aa5a23e852b3" providerId="ADAL" clId="{7B520191-B250-444C-A575-7C25C04BC064}" dt="2023-03-21T12:51:48.548" v="140"/>
          <ac:spMkLst>
            <pc:docMk/>
            <pc:sldMk cId="0" sldId="350"/>
            <ac:spMk id="233" creationId="{00000000-0000-0000-0000-000000000000}"/>
          </ac:spMkLst>
        </pc:spChg>
      </pc:sldChg>
      <pc:sldChg chg="modSp">
        <pc:chgData name="Eduardo Goulart | CBA B+G" userId="8c9075f2-cab7-4379-a1cf-aa5a23e852b3" providerId="ADAL" clId="{7B520191-B250-444C-A575-7C25C04BC064}" dt="2023-03-21T12:51:48.548" v="140"/>
        <pc:sldMkLst>
          <pc:docMk/>
          <pc:sldMk cId="0" sldId="351"/>
        </pc:sldMkLst>
        <pc:spChg chg="mod">
          <ac:chgData name="Eduardo Goulart | CBA B+G" userId="8c9075f2-cab7-4379-a1cf-aa5a23e852b3" providerId="ADAL" clId="{7B520191-B250-444C-A575-7C25C04BC064}" dt="2023-03-21T12:51:48.548" v="140"/>
          <ac:spMkLst>
            <pc:docMk/>
            <pc:sldMk cId="0" sldId="351"/>
            <ac:spMk id="249" creationId="{00000000-0000-0000-0000-000000000000}"/>
          </ac:spMkLst>
        </pc:spChg>
      </pc:sldChg>
      <pc:sldChg chg="modSp">
        <pc:chgData name="Eduardo Goulart | CBA B+G" userId="8c9075f2-cab7-4379-a1cf-aa5a23e852b3" providerId="ADAL" clId="{7B520191-B250-444C-A575-7C25C04BC064}" dt="2023-03-21T12:51:48.548" v="140"/>
        <pc:sldMkLst>
          <pc:docMk/>
          <pc:sldMk cId="3066089395" sldId="352"/>
        </pc:sldMkLst>
        <pc:spChg chg="mod">
          <ac:chgData name="Eduardo Goulart | CBA B+G" userId="8c9075f2-cab7-4379-a1cf-aa5a23e852b3" providerId="ADAL" clId="{7B520191-B250-444C-A575-7C25C04BC064}" dt="2023-03-21T12:51:48.548" v="140"/>
          <ac:spMkLst>
            <pc:docMk/>
            <pc:sldMk cId="3066089395" sldId="352"/>
            <ac:spMk id="249" creationId="{00000000-0000-0000-0000-000000000000}"/>
          </ac:spMkLst>
        </pc:spChg>
      </pc:sldChg>
      <pc:sldChg chg="modSp">
        <pc:chgData name="Eduardo Goulart | CBA B+G" userId="8c9075f2-cab7-4379-a1cf-aa5a23e852b3" providerId="ADAL" clId="{7B520191-B250-444C-A575-7C25C04BC064}" dt="2023-03-21T12:51:48.548" v="140"/>
        <pc:sldMkLst>
          <pc:docMk/>
          <pc:sldMk cId="3586720898" sldId="353"/>
        </pc:sldMkLst>
        <pc:spChg chg="mod">
          <ac:chgData name="Eduardo Goulart | CBA B+G" userId="8c9075f2-cab7-4379-a1cf-aa5a23e852b3" providerId="ADAL" clId="{7B520191-B250-444C-A575-7C25C04BC064}" dt="2023-03-21T12:51:48.548" v="140"/>
          <ac:spMkLst>
            <pc:docMk/>
            <pc:sldMk cId="3586720898" sldId="353"/>
            <ac:spMk id="233" creationId="{00000000-0000-0000-0000-000000000000}"/>
          </ac:spMkLst>
        </pc:spChg>
      </pc:sldChg>
      <pc:sldChg chg="modSp mod addCm modCm">
        <pc:chgData name="Eduardo Goulart | CBA B+G" userId="8c9075f2-cab7-4379-a1cf-aa5a23e852b3" providerId="ADAL" clId="{7B520191-B250-444C-A575-7C25C04BC064}" dt="2023-03-21T14:39:47.081" v="583"/>
        <pc:sldMkLst>
          <pc:docMk/>
          <pc:sldMk cId="2125619902" sldId="354"/>
        </pc:sldMkLst>
        <pc:spChg chg="mod">
          <ac:chgData name="Eduardo Goulart | CBA B+G" userId="8c9075f2-cab7-4379-a1cf-aa5a23e852b3" providerId="ADAL" clId="{7B520191-B250-444C-A575-7C25C04BC064}" dt="2023-03-21T14:00:30.945" v="578" actId="14100"/>
          <ac:spMkLst>
            <pc:docMk/>
            <pc:sldMk cId="2125619902" sldId="354"/>
            <ac:spMk id="666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7B520191-B250-444C-A575-7C25C04BC064}" dt="2023-03-21T14:39:47.081" v="583"/>
              <pc2:cmMkLst xmlns:pc2="http://schemas.microsoft.com/office/powerpoint/2019/9/main/command">
                <pc:docMk/>
                <pc:sldMk cId="2125619902" sldId="354"/>
                <pc2:cmMk id="{6E4C4750-2355-4A42-9B2E-0B8FB8B4289B}"/>
              </pc2:cmMkLst>
              <pc226:cmRplyChg chg="add">
                <pc226:chgData name="Eduardo Goulart | CBA B+G" userId="8c9075f2-cab7-4379-a1cf-aa5a23e852b3" providerId="ADAL" clId="{7B520191-B250-444C-A575-7C25C04BC064}" dt="2023-03-21T14:39:47.081" v="583"/>
                <pc2:cmRplyMkLst xmlns:pc2="http://schemas.microsoft.com/office/powerpoint/2019/9/main/command">
                  <pc:docMk/>
                  <pc:sldMk cId="2125619902" sldId="354"/>
                  <pc2:cmMk id="{6E4C4750-2355-4A42-9B2E-0B8FB8B4289B}"/>
                  <pc2:cmRplyMk id="{BD116FDE-9DD6-8F4B-9374-29CDAEE16D04}"/>
                </pc2:cmRplyMkLst>
              </pc226:cmRplyChg>
            </pc226:cmChg>
            <pc226:cmChg xmlns:pc226="http://schemas.microsoft.com/office/powerpoint/2022/06/main/command" chg="add">
              <pc226:chgData name="Eduardo Goulart | CBA B+G" userId="8c9075f2-cab7-4379-a1cf-aa5a23e852b3" providerId="ADAL" clId="{7B520191-B250-444C-A575-7C25C04BC064}" dt="2023-03-21T14:37:02.861" v="581"/>
              <pc2:cmMkLst xmlns:pc2="http://schemas.microsoft.com/office/powerpoint/2019/9/main/command">
                <pc:docMk/>
                <pc:sldMk cId="2125619902" sldId="354"/>
                <pc2:cmMk id="{913FA276-6B88-8747-B0B9-B839583C366A}"/>
              </pc2:cmMkLst>
              <pc226:cmRplyChg chg="add">
                <pc226:chgData name="Eduardo Goulart | CBA B+G" userId="8c9075f2-cab7-4379-a1cf-aa5a23e852b3" providerId="ADAL" clId="{7B520191-B250-444C-A575-7C25C04BC064}" dt="2023-03-21T14:37:02.861" v="581"/>
                <pc2:cmRplyMkLst xmlns:pc2="http://schemas.microsoft.com/office/powerpoint/2019/9/main/command">
                  <pc:docMk/>
                  <pc:sldMk cId="2125619902" sldId="354"/>
                  <pc2:cmMk id="{913FA276-6B88-8747-B0B9-B839583C366A}"/>
                  <pc2:cmRplyMk id="{70B8D7D6-18BB-AA4E-9367-FF72FF586CCB}"/>
                </pc2:cmRplyMkLst>
              </pc226:cmRplyChg>
            </pc226:cmChg>
          </p:ext>
        </pc:extLst>
      </pc:sldChg>
      <pc:sldChg chg="addCm delCm modCm">
        <pc:chgData name="Eduardo Goulart | CBA B+G" userId="8c9075f2-cab7-4379-a1cf-aa5a23e852b3" providerId="ADAL" clId="{7B520191-B250-444C-A575-7C25C04BC064}" dt="2023-03-21T14:53:56.509" v="585"/>
        <pc:sldMkLst>
          <pc:docMk/>
          <pc:sldMk cId="1065299408" sldId="35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Eduardo Goulart | CBA B+G" userId="8c9075f2-cab7-4379-a1cf-aa5a23e852b3" providerId="ADAL" clId="{7B520191-B250-444C-A575-7C25C04BC064}" dt="2023-03-21T14:53:56.509" v="585"/>
              <pc2:cmMkLst xmlns:pc2="http://schemas.microsoft.com/office/powerpoint/2019/9/main/command">
                <pc:docMk/>
                <pc:sldMk cId="1065299408" sldId="355"/>
                <pc2:cmMk id="{82164D04-2870-0248-9DE8-706B28E0280A}"/>
              </pc2:cmMkLst>
              <pc226:cmRplyChg chg="add">
                <pc226:chgData name="Eduardo Goulart | CBA B+G" userId="8c9075f2-cab7-4379-a1cf-aa5a23e852b3" providerId="ADAL" clId="{7B520191-B250-444C-A575-7C25C04BC064}" dt="2023-03-21T14:53:56.509" v="585"/>
                <pc2:cmRplyMkLst xmlns:pc2="http://schemas.microsoft.com/office/powerpoint/2019/9/main/command">
                  <pc:docMk/>
                  <pc:sldMk cId="1065299408" sldId="355"/>
                  <pc2:cmMk id="{82164D04-2870-0248-9DE8-706B28E0280A}"/>
                  <pc2:cmRplyMk id="{C841267E-A948-8B4F-8DB1-006FF70CC0E3}"/>
                </pc2:cmRplyMkLst>
              </pc226:cmRplyChg>
            </pc226:cmChg>
            <pc226:cmChg xmlns:pc226="http://schemas.microsoft.com/office/powerpoint/2022/06/main/command" chg="add del">
              <pc226:chgData name="Eduardo Goulart | CBA B+G" userId="8c9075f2-cab7-4379-a1cf-aa5a23e852b3" providerId="ADAL" clId="{7B520191-B250-444C-A575-7C25C04BC064}" dt="2023-03-21T13:59:53.830" v="575"/>
              <pc2:cmMkLst xmlns:pc2="http://schemas.microsoft.com/office/powerpoint/2019/9/main/command">
                <pc:docMk/>
                <pc:sldMk cId="1065299408" sldId="355"/>
                <pc2:cmMk id="{07ABB7A6-196C-CE4E-AFDA-CA5B272A75C9}"/>
              </pc2:cmMkLst>
            </pc226:cmChg>
            <pc226:cmChg xmlns:pc226="http://schemas.microsoft.com/office/powerpoint/2022/06/main/command" chg="add del">
              <pc226:chgData name="Eduardo Goulart | CBA B+G" userId="8c9075f2-cab7-4379-a1cf-aa5a23e852b3" providerId="ADAL" clId="{7B520191-B250-444C-A575-7C25C04BC064}" dt="2023-03-21T13:59:04.288" v="573"/>
              <pc2:cmMkLst xmlns:pc2="http://schemas.microsoft.com/office/powerpoint/2019/9/main/command">
                <pc:docMk/>
                <pc:sldMk cId="1065299408" sldId="355"/>
                <pc2:cmMk id="{D96C46FE-9586-364D-91E8-B6073F3A9C68}"/>
              </pc2:cmMkLst>
            </pc226:cmChg>
          </p:ext>
        </pc:extLst>
      </pc:sldChg>
      <pc:sldChg chg="modSp mod modAnim">
        <pc:chgData name="Eduardo Goulart | CBA B+G" userId="8c9075f2-cab7-4379-a1cf-aa5a23e852b3" providerId="ADAL" clId="{7B520191-B250-444C-A575-7C25C04BC064}" dt="2023-03-21T12:50:19.914" v="138"/>
        <pc:sldMkLst>
          <pc:docMk/>
          <pc:sldMk cId="3262075042" sldId="356"/>
        </pc:sldMkLst>
        <pc:spChg chg="mod">
          <ac:chgData name="Eduardo Goulart | CBA B+G" userId="8c9075f2-cab7-4379-a1cf-aa5a23e852b3" providerId="ADAL" clId="{7B520191-B250-444C-A575-7C25C04BC064}" dt="2023-03-21T12:50:16.139" v="136" actId="113"/>
          <ac:spMkLst>
            <pc:docMk/>
            <pc:sldMk cId="3262075042" sldId="356"/>
            <ac:spMk id="2" creationId="{C25134DF-1487-397E-81FC-07E3CEC03608}"/>
          </ac:spMkLst>
        </pc:spChg>
      </pc:sldChg>
      <pc:sldChg chg="modSp">
        <pc:chgData name="Eduardo Goulart | CBA B+G" userId="8c9075f2-cab7-4379-a1cf-aa5a23e852b3" providerId="ADAL" clId="{7B520191-B250-444C-A575-7C25C04BC064}" dt="2023-03-21T12:46:46.942" v="125" actId="20577"/>
        <pc:sldMkLst>
          <pc:docMk/>
          <pc:sldMk cId="4071348501" sldId="358"/>
        </pc:sldMkLst>
        <pc:spChg chg="mod">
          <ac:chgData name="Eduardo Goulart | CBA B+G" userId="8c9075f2-cab7-4379-a1cf-aa5a23e852b3" providerId="ADAL" clId="{7B520191-B250-444C-A575-7C25C04BC064}" dt="2023-03-21T12:46:46.942" v="125" actId="20577"/>
          <ac:spMkLst>
            <pc:docMk/>
            <pc:sldMk cId="4071348501" sldId="358"/>
            <ac:spMk id="800" creationId="{00000000-0000-0000-0000-000000000000}"/>
          </ac:spMkLst>
        </pc:spChg>
      </pc:sldChg>
      <pc:sldChg chg="modAnim">
        <pc:chgData name="Eduardo Goulart | CBA B+G" userId="8c9075f2-cab7-4379-a1cf-aa5a23e852b3" providerId="ADAL" clId="{7B520191-B250-444C-A575-7C25C04BC064}" dt="2023-03-21T12:47:55.573" v="128"/>
        <pc:sldMkLst>
          <pc:docMk/>
          <pc:sldMk cId="778952214" sldId="359"/>
        </pc:sldMkLst>
      </pc:sldChg>
      <pc:sldChg chg="modSp mod modAnim">
        <pc:chgData name="Eduardo Goulart | CBA B+G" userId="8c9075f2-cab7-4379-a1cf-aa5a23e852b3" providerId="ADAL" clId="{7B520191-B250-444C-A575-7C25C04BC064}" dt="2023-03-21T12:48:24.885" v="132" actId="113"/>
        <pc:sldMkLst>
          <pc:docMk/>
          <pc:sldMk cId="2911383539" sldId="360"/>
        </pc:sldMkLst>
        <pc:spChg chg="mod">
          <ac:chgData name="Eduardo Goulart | CBA B+G" userId="8c9075f2-cab7-4379-a1cf-aa5a23e852b3" providerId="ADAL" clId="{7B520191-B250-444C-A575-7C25C04BC064}" dt="2023-03-21T12:48:24.885" v="132" actId="113"/>
          <ac:spMkLst>
            <pc:docMk/>
            <pc:sldMk cId="2911383539" sldId="360"/>
            <ac:spMk id="12" creationId="{0B025B97-D166-F57A-1D63-E930B6D905B4}"/>
          </ac:spMkLst>
        </pc:spChg>
        <pc:spChg chg="mod">
          <ac:chgData name="Eduardo Goulart | CBA B+G" userId="8c9075f2-cab7-4379-a1cf-aa5a23e852b3" providerId="ADAL" clId="{7B520191-B250-444C-A575-7C25C04BC064}" dt="2023-03-21T12:48:12.466" v="131" actId="14100"/>
          <ac:spMkLst>
            <pc:docMk/>
            <pc:sldMk cId="2911383539" sldId="360"/>
            <ac:spMk id="802" creationId="{00000000-0000-0000-0000-000000000000}"/>
          </ac:spMkLst>
        </pc:spChg>
      </pc:sldChg>
      <pc:sldChg chg="addSp modSp mod">
        <pc:chgData name="Eduardo Goulart | CBA B+G" userId="8c9075f2-cab7-4379-a1cf-aa5a23e852b3" providerId="ADAL" clId="{7B520191-B250-444C-A575-7C25C04BC064}" dt="2023-03-21T13:11:07.054" v="244"/>
        <pc:sldMkLst>
          <pc:docMk/>
          <pc:sldMk cId="2484081041" sldId="361"/>
        </pc:sldMkLst>
        <pc:picChg chg="add mod">
          <ac:chgData name="Eduardo Goulart | CBA B+G" userId="8c9075f2-cab7-4379-a1cf-aa5a23e852b3" providerId="ADAL" clId="{7B520191-B250-444C-A575-7C25C04BC064}" dt="2023-03-21T13:11:07.054" v="244"/>
          <ac:picMkLst>
            <pc:docMk/>
            <pc:sldMk cId="2484081041" sldId="361"/>
            <ac:picMk id="3" creationId="{BAD5E8B5-D828-2227-1604-AE8692656160}"/>
          </ac:picMkLst>
        </pc:picChg>
        <pc:picChg chg="mod">
          <ac:chgData name="Eduardo Goulart | CBA B+G" userId="8c9075f2-cab7-4379-a1cf-aa5a23e852b3" providerId="ADAL" clId="{7B520191-B250-444C-A575-7C25C04BC064}" dt="2023-03-21T13:05:26.193" v="175" actId="167"/>
          <ac:picMkLst>
            <pc:docMk/>
            <pc:sldMk cId="2484081041" sldId="361"/>
            <ac:picMk id="714" creationId="{00000000-0000-0000-0000-000000000000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2:44.652" v="260" actId="207"/>
        <pc:sldMkLst>
          <pc:docMk/>
          <pc:sldMk cId="2511304577" sldId="362"/>
        </pc:sldMkLst>
        <pc:spChg chg="mod">
          <ac:chgData name="Eduardo Goulart | CBA B+G" userId="8c9075f2-cab7-4379-a1cf-aa5a23e852b3" providerId="ADAL" clId="{7B520191-B250-444C-A575-7C25C04BC064}" dt="2023-03-21T13:12:44.652" v="260" actId="207"/>
          <ac:spMkLst>
            <pc:docMk/>
            <pc:sldMk cId="2511304577" sldId="362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08:33.778" v="221" actId="167"/>
          <ac:picMkLst>
            <pc:docMk/>
            <pc:sldMk cId="2511304577" sldId="362"/>
            <ac:picMk id="3" creationId="{129D7928-B7B3-37BF-04A3-AC90EE1DE46E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2:55.903" v="262"/>
        <pc:sldMkLst>
          <pc:docMk/>
          <pc:sldMk cId="1720116720" sldId="363"/>
        </pc:sldMkLst>
        <pc:spChg chg="mod">
          <ac:chgData name="Eduardo Goulart | CBA B+G" userId="8c9075f2-cab7-4379-a1cf-aa5a23e852b3" providerId="ADAL" clId="{7B520191-B250-444C-A575-7C25C04BC064}" dt="2023-03-21T13:12:49.904" v="261" actId="207"/>
          <ac:spMkLst>
            <pc:docMk/>
            <pc:sldMk cId="1720116720" sldId="363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2:55.903" v="262"/>
          <ac:picMkLst>
            <pc:docMk/>
            <pc:sldMk cId="1720116720" sldId="363"/>
            <ac:picMk id="3" creationId="{7FE1EDE9-F660-5C49-FCAF-9C9F3828A51C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3:09.586" v="264"/>
        <pc:sldMkLst>
          <pc:docMk/>
          <pc:sldMk cId="3577856275" sldId="364"/>
        </pc:sldMkLst>
        <pc:spChg chg="mod">
          <ac:chgData name="Eduardo Goulart | CBA B+G" userId="8c9075f2-cab7-4379-a1cf-aa5a23e852b3" providerId="ADAL" clId="{7B520191-B250-444C-A575-7C25C04BC064}" dt="2023-03-21T13:13:01.769" v="263" actId="207"/>
          <ac:spMkLst>
            <pc:docMk/>
            <pc:sldMk cId="3577856275" sldId="364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3:09.586" v="264"/>
          <ac:picMkLst>
            <pc:docMk/>
            <pc:sldMk cId="3577856275" sldId="364"/>
            <ac:picMk id="3" creationId="{F7935A34-6895-7FC1-F181-2519B2AC6C4A}"/>
          </ac:picMkLst>
        </pc:picChg>
      </pc:sldChg>
      <pc:sldChg chg="modSp">
        <pc:chgData name="Eduardo Goulart | CBA B+G" userId="8c9075f2-cab7-4379-a1cf-aa5a23e852b3" providerId="ADAL" clId="{7B520191-B250-444C-A575-7C25C04BC064}" dt="2023-03-21T12:51:48.548" v="140"/>
        <pc:sldMkLst>
          <pc:docMk/>
          <pc:sldMk cId="212767660" sldId="365"/>
        </pc:sldMkLst>
        <pc:spChg chg="mod">
          <ac:chgData name="Eduardo Goulart | CBA B+G" userId="8c9075f2-cab7-4379-a1cf-aa5a23e852b3" providerId="ADAL" clId="{7B520191-B250-444C-A575-7C25C04BC064}" dt="2023-03-21T12:51:48.548" v="140"/>
          <ac:spMkLst>
            <pc:docMk/>
            <pc:sldMk cId="212767660" sldId="365"/>
            <ac:spMk id="734" creationId="{00000000-0000-0000-0000-000000000000}"/>
          </ac:spMkLst>
        </pc:spChg>
      </pc:sldChg>
      <pc:sldChg chg="addSp modSp mod">
        <pc:chgData name="Eduardo Goulart | CBA B+G" userId="8c9075f2-cab7-4379-a1cf-aa5a23e852b3" providerId="ADAL" clId="{7B520191-B250-444C-A575-7C25C04BC064}" dt="2023-03-21T13:13:27.451" v="267" actId="1366"/>
        <pc:sldMkLst>
          <pc:docMk/>
          <pc:sldMk cId="2553126738" sldId="366"/>
        </pc:sldMkLst>
        <pc:spChg chg="mod">
          <ac:chgData name="Eduardo Goulart | CBA B+G" userId="8c9075f2-cab7-4379-a1cf-aa5a23e852b3" providerId="ADAL" clId="{7B520191-B250-444C-A575-7C25C04BC064}" dt="2023-03-21T13:13:16.186" v="265" actId="207"/>
          <ac:spMkLst>
            <pc:docMk/>
            <pc:sldMk cId="2553126738" sldId="366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3:27.451" v="267" actId="1366"/>
          <ac:picMkLst>
            <pc:docMk/>
            <pc:sldMk cId="2553126738" sldId="366"/>
            <ac:picMk id="3" creationId="{00207A17-3DD4-C999-E56F-A733BBCC2563}"/>
          </ac:picMkLst>
        </pc:picChg>
      </pc:sldChg>
      <pc:sldChg chg="addSp delSp modSp mod">
        <pc:chgData name="Eduardo Goulart | CBA B+G" userId="8c9075f2-cab7-4379-a1cf-aa5a23e852b3" providerId="ADAL" clId="{7B520191-B250-444C-A575-7C25C04BC064}" dt="2023-03-21T13:13:31.026" v="268" actId="478"/>
        <pc:sldMkLst>
          <pc:docMk/>
          <pc:sldMk cId="3922000602" sldId="367"/>
        </pc:sldMkLst>
        <pc:picChg chg="add del mod">
          <ac:chgData name="Eduardo Goulart | CBA B+G" userId="8c9075f2-cab7-4379-a1cf-aa5a23e852b3" providerId="ADAL" clId="{7B520191-B250-444C-A575-7C25C04BC064}" dt="2023-03-21T13:13:31.026" v="268" actId="478"/>
          <ac:picMkLst>
            <pc:docMk/>
            <pc:sldMk cId="3922000602" sldId="367"/>
            <ac:picMk id="3" creationId="{3652C8DD-15D1-12EC-6F3F-A5E35A796308}"/>
          </ac:picMkLst>
        </pc:picChg>
      </pc:sldChg>
      <pc:sldChg chg="addSp modSp mod">
        <pc:chgData name="Eduardo Goulart | CBA B+G" userId="8c9075f2-cab7-4379-a1cf-aa5a23e852b3" providerId="ADAL" clId="{7B520191-B250-444C-A575-7C25C04BC064}" dt="2023-03-21T13:19:33.314" v="353" actId="207"/>
        <pc:sldMkLst>
          <pc:docMk/>
          <pc:sldMk cId="1627628779" sldId="368"/>
        </pc:sldMkLst>
        <pc:spChg chg="mod">
          <ac:chgData name="Eduardo Goulart | CBA B+G" userId="8c9075f2-cab7-4379-a1cf-aa5a23e852b3" providerId="ADAL" clId="{7B520191-B250-444C-A575-7C25C04BC064}" dt="2023-03-21T13:19:33.314" v="353" actId="207"/>
          <ac:spMkLst>
            <pc:docMk/>
            <pc:sldMk cId="1627628779" sldId="368"/>
            <ac:spMk id="734" creationId="{00000000-0000-0000-0000-000000000000}"/>
          </ac:spMkLst>
        </pc:spChg>
        <pc:picChg chg="add mod">
          <ac:chgData name="Eduardo Goulart | CBA B+G" userId="8c9075f2-cab7-4379-a1cf-aa5a23e852b3" providerId="ADAL" clId="{7B520191-B250-444C-A575-7C25C04BC064}" dt="2023-03-21T13:19:28.732" v="352" actId="167"/>
          <ac:picMkLst>
            <pc:docMk/>
            <pc:sldMk cId="1627628779" sldId="368"/>
            <ac:picMk id="2" creationId="{CB0E82C6-03ED-BB06-D9AF-3A546287DE98}"/>
          </ac:picMkLst>
        </pc:picChg>
      </pc:sldChg>
      <pc:sldChg chg="add setBg">
        <pc:chgData name="Eduardo Goulart | CBA B+G" userId="8c9075f2-cab7-4379-a1cf-aa5a23e852b3" providerId="ADAL" clId="{7B520191-B250-444C-A575-7C25C04BC064}" dt="2023-03-21T13:25:55.721" v="373"/>
        <pc:sldMkLst>
          <pc:docMk/>
          <pc:sldMk cId="1425259255" sldId="369"/>
        </pc:sldMkLst>
      </pc:sldChg>
      <pc:sldMasterChg chg="modSldLayout">
        <pc:chgData name="Eduardo Goulart | CBA B+G" userId="8c9075f2-cab7-4379-a1cf-aa5a23e852b3" providerId="ADAL" clId="{7B520191-B250-444C-A575-7C25C04BC064}" dt="2023-03-21T12:51:48.548" v="140"/>
        <pc:sldMasterMkLst>
          <pc:docMk/>
          <pc:sldMasterMk cId="0" sldId="2147483726"/>
        </pc:sldMasterMkLst>
        <pc:sldLayoutChg chg="modSp">
          <pc:chgData name="Eduardo Goulart | CBA B+G" userId="8c9075f2-cab7-4379-a1cf-aa5a23e852b3" providerId="ADAL" clId="{7B520191-B250-444C-A575-7C25C04BC064}" dt="2023-03-21T12:51:48.548" v="140"/>
          <pc:sldLayoutMkLst>
            <pc:docMk/>
            <pc:sldMasterMk cId="0" sldId="2147483726"/>
            <pc:sldLayoutMk cId="0" sldId="2147483718"/>
          </pc:sldLayoutMkLst>
          <pc:spChg chg="mod">
            <ac:chgData name="Eduardo Goulart | CBA B+G" userId="8c9075f2-cab7-4379-a1cf-aa5a23e852b3" providerId="ADAL" clId="{7B520191-B250-444C-A575-7C25C04BC064}" dt="2023-03-21T12:51:48.548" v="140"/>
            <ac:spMkLst>
              <pc:docMk/>
              <pc:sldMasterMk cId="0" sldId="2147483726"/>
              <pc:sldLayoutMk cId="0" sldId="2147483718"/>
              <ac:spMk id="391" creationId="{00000000-0000-0000-0000-000000000000}"/>
            </ac:spMkLst>
          </pc:spChg>
        </pc:sldLayoutChg>
      </pc:sldMasterChg>
    </pc:docChg>
  </pc:docChgLst>
  <pc:docChgLst>
    <pc:chgData name="Marcus Maia | CBA B+G" userId="S::marcus.maia@cba-bmaisg.com::3eaf7392-01bc-457c-b253-a2d23db00d4b" providerId="AD" clId="Web-{69BBB42E-3444-07C0-E953-F5A460570154}"/>
    <pc:docChg chg="delSld">
      <pc:chgData name="Marcus Maia | CBA B+G" userId="S::marcus.maia@cba-bmaisg.com::3eaf7392-01bc-457c-b253-a2d23db00d4b" providerId="AD" clId="Web-{69BBB42E-3444-07C0-E953-F5A460570154}" dt="2023-04-13T14:03:22.899" v="0"/>
      <pc:docMkLst>
        <pc:docMk/>
      </pc:docMkLst>
      <pc:sldChg chg="del">
        <pc:chgData name="Marcus Maia | CBA B+G" userId="S::marcus.maia@cba-bmaisg.com::3eaf7392-01bc-457c-b253-a2d23db00d4b" providerId="AD" clId="Web-{69BBB42E-3444-07C0-E953-F5A460570154}" dt="2023-04-13T14:03:22.899" v="0"/>
        <pc:sldMkLst>
          <pc:docMk/>
          <pc:sldMk cId="0" sldId="351"/>
        </pc:sldMkLst>
      </pc:sldChg>
    </pc:docChg>
  </pc:docChgLst>
  <pc:docChgLst>
    <pc:chgData name="Leonardo Kleinowski | CBA B+G" userId="S::leonardo.kleinowski@cba-bmaisg.com::0627a976-3891-46cc-823e-4451641b2c90" providerId="AD" clId="Web-{2426B119-8B87-4E01-8ADD-D6EAE892D790}"/>
    <pc:docChg chg="modSld">
      <pc:chgData name="Leonardo Kleinowski | CBA B+G" userId="S::leonardo.kleinowski@cba-bmaisg.com::0627a976-3891-46cc-823e-4451641b2c90" providerId="AD" clId="Web-{2426B119-8B87-4E01-8ADD-D6EAE892D790}" dt="2023-08-01T11:04:45.316" v="9" actId="1076"/>
      <pc:docMkLst>
        <pc:docMk/>
      </pc:docMkLst>
      <pc:sldChg chg="modSp">
        <pc:chgData name="Leonardo Kleinowski | CBA B+G" userId="S::leonardo.kleinowski@cba-bmaisg.com::0627a976-3891-46cc-823e-4451641b2c90" providerId="AD" clId="Web-{2426B119-8B87-4E01-8ADD-D6EAE892D790}" dt="2023-08-01T11:04:45.316" v="9" actId="1076"/>
        <pc:sldMkLst>
          <pc:docMk/>
          <pc:sldMk cId="1706933537" sldId="263"/>
        </pc:sldMkLst>
        <pc:picChg chg="mod">
          <ac:chgData name="Leonardo Kleinowski | CBA B+G" userId="S::leonardo.kleinowski@cba-bmaisg.com::0627a976-3891-46cc-823e-4451641b2c90" providerId="AD" clId="Web-{2426B119-8B87-4E01-8ADD-D6EAE892D790}" dt="2023-08-01T11:04:45.316" v="9" actId="1076"/>
          <ac:picMkLst>
            <pc:docMk/>
            <pc:sldMk cId="1706933537" sldId="263"/>
            <ac:picMk id="3" creationId="{52C3DE2C-A4A5-AD04-C77D-1EB163AE4F6D}"/>
          </ac:picMkLst>
        </pc:picChg>
      </pc:sldChg>
      <pc:sldChg chg="modSp">
        <pc:chgData name="Leonardo Kleinowski | CBA B+G" userId="S::leonardo.kleinowski@cba-bmaisg.com::0627a976-3891-46cc-823e-4451641b2c90" providerId="AD" clId="Web-{2426B119-8B87-4E01-8ADD-D6EAE892D790}" dt="2023-08-01T11:04:38.628" v="7" actId="1076"/>
        <pc:sldMkLst>
          <pc:docMk/>
          <pc:sldMk cId="2482373865" sldId="264"/>
        </pc:sldMkLst>
        <pc:picChg chg="mod">
          <ac:chgData name="Leonardo Kleinowski | CBA B+G" userId="S::leonardo.kleinowski@cba-bmaisg.com::0627a976-3891-46cc-823e-4451641b2c90" providerId="AD" clId="Web-{2426B119-8B87-4E01-8ADD-D6EAE892D790}" dt="2023-08-01T11:04:38.628" v="7" actId="1076"/>
          <ac:picMkLst>
            <pc:docMk/>
            <pc:sldMk cId="2482373865" sldId="264"/>
            <ac:picMk id="3" creationId="{F3597D9C-C19E-AE4E-1FE8-BA2476116FC7}"/>
          </ac:picMkLst>
        </pc:picChg>
      </pc:sldChg>
      <pc:sldChg chg="modSp">
        <pc:chgData name="Leonardo Kleinowski | CBA B+G" userId="S::leonardo.kleinowski@cba-bmaisg.com::0627a976-3891-46cc-823e-4451641b2c90" providerId="AD" clId="Web-{2426B119-8B87-4E01-8ADD-D6EAE892D790}" dt="2023-08-01T11:04:25.706" v="5" actId="1076"/>
        <pc:sldMkLst>
          <pc:docMk/>
          <pc:sldMk cId="2243139824" sldId="270"/>
        </pc:sldMkLst>
        <pc:picChg chg="mod">
          <ac:chgData name="Leonardo Kleinowski | CBA B+G" userId="S::leonardo.kleinowski@cba-bmaisg.com::0627a976-3891-46cc-823e-4451641b2c90" providerId="AD" clId="Web-{2426B119-8B87-4E01-8ADD-D6EAE892D790}" dt="2023-08-01T11:04:25.706" v="5" actId="1076"/>
          <ac:picMkLst>
            <pc:docMk/>
            <pc:sldMk cId="2243139824" sldId="270"/>
            <ac:picMk id="3" creationId="{F4ED2A4D-7A88-7C69-3E00-C4DED04FFCCB}"/>
          </ac:picMkLst>
        </pc:picChg>
        <pc:picChg chg="mod">
          <ac:chgData name="Leonardo Kleinowski | CBA B+G" userId="S::leonardo.kleinowski@cba-bmaisg.com::0627a976-3891-46cc-823e-4451641b2c90" providerId="AD" clId="Web-{2426B119-8B87-4E01-8ADD-D6EAE892D790}" dt="2023-08-01T11:04:23.143" v="4" actId="1076"/>
          <ac:picMkLst>
            <pc:docMk/>
            <pc:sldMk cId="2243139824" sldId="270"/>
            <ac:picMk id="714" creationId="{00000000-0000-0000-0000-000000000000}"/>
          </ac:picMkLst>
        </pc:picChg>
      </pc:sldChg>
      <pc:sldChg chg="modSp">
        <pc:chgData name="Leonardo Kleinowski | CBA B+G" userId="S::leonardo.kleinowski@cba-bmaisg.com::0627a976-3891-46cc-823e-4451641b2c90" providerId="AD" clId="Web-{2426B119-8B87-4E01-8ADD-D6EAE892D790}" dt="2023-08-01T11:04:07.424" v="1" actId="1076"/>
        <pc:sldMkLst>
          <pc:docMk/>
          <pc:sldMk cId="4026568698" sldId="291"/>
        </pc:sldMkLst>
        <pc:picChg chg="mod">
          <ac:chgData name="Leonardo Kleinowski | CBA B+G" userId="S::leonardo.kleinowski@cba-bmaisg.com::0627a976-3891-46cc-823e-4451641b2c90" providerId="AD" clId="Web-{2426B119-8B87-4E01-8ADD-D6EAE892D790}" dt="2023-08-01T11:04:07.424" v="1" actId="1076"/>
          <ac:picMkLst>
            <pc:docMk/>
            <pc:sldMk cId="4026568698" sldId="291"/>
            <ac:picMk id="403" creationId="{00000000-0000-0000-0000-000000000000}"/>
          </ac:picMkLst>
        </pc:picChg>
      </pc:sldChg>
    </pc:docChg>
  </pc:docChgLst>
  <pc:docChgLst>
    <pc:chgData name="Marcus Maia | CBA B+G" userId="S::marcus.maia@cba-bmaisg.com::3eaf7392-01bc-457c-b253-a2d23db00d4b" providerId="AD" clId="Web-{DA8F02C0-EA15-3D03-04D8-6211AB053FBA}"/>
    <pc:docChg chg="modSld">
      <pc:chgData name="Marcus Maia | CBA B+G" userId="S::marcus.maia@cba-bmaisg.com::3eaf7392-01bc-457c-b253-a2d23db00d4b" providerId="AD" clId="Web-{DA8F02C0-EA15-3D03-04D8-6211AB053FBA}" dt="2023-04-13T15:47:44.073" v="9" actId="20577"/>
      <pc:docMkLst>
        <pc:docMk/>
      </pc:docMkLst>
      <pc:sldChg chg="modSp">
        <pc:chgData name="Marcus Maia | CBA B+G" userId="S::marcus.maia@cba-bmaisg.com::3eaf7392-01bc-457c-b253-a2d23db00d4b" providerId="AD" clId="Web-{DA8F02C0-EA15-3D03-04D8-6211AB053FBA}" dt="2023-04-13T15:47:44.073" v="9" actId="20577"/>
        <pc:sldMkLst>
          <pc:docMk/>
          <pc:sldMk cId="4032539631" sldId="372"/>
        </pc:sldMkLst>
        <pc:spChg chg="mod">
          <ac:chgData name="Marcus Maia | CBA B+G" userId="S::marcus.maia@cba-bmaisg.com::3eaf7392-01bc-457c-b253-a2d23db00d4b" providerId="AD" clId="Web-{DA8F02C0-EA15-3D03-04D8-6211AB053FBA}" dt="2023-04-13T15:47:44.073" v="9" actId="20577"/>
          <ac:spMkLst>
            <pc:docMk/>
            <pc:sldMk cId="4032539631" sldId="372"/>
            <ac:spMk id="874" creationId="{00000000-0000-0000-0000-000000000000}"/>
          </ac:spMkLst>
        </pc:spChg>
      </pc:sldChg>
    </pc:docChg>
  </pc:docChgLst>
  <pc:docChgLst>
    <pc:chgData name="Marcus Maia | CBA B+G" userId="S::marcus.maia@cba-bmaisg.com::3eaf7392-01bc-457c-b253-a2d23db00d4b" providerId="AD" clId="Web-{06AA45EE-F898-FE0E-E8CF-F5386D393A4E}"/>
    <pc:docChg chg="sldOrd">
      <pc:chgData name="Marcus Maia | CBA B+G" userId="S::marcus.maia@cba-bmaisg.com::3eaf7392-01bc-457c-b253-a2d23db00d4b" providerId="AD" clId="Web-{06AA45EE-F898-FE0E-E8CF-F5386D393A4E}" dt="2023-07-13T19:38:24.039" v="0"/>
      <pc:docMkLst>
        <pc:docMk/>
      </pc:docMkLst>
      <pc:sldChg chg="ord">
        <pc:chgData name="Marcus Maia | CBA B+G" userId="S::marcus.maia@cba-bmaisg.com::3eaf7392-01bc-457c-b253-a2d23db00d4b" providerId="AD" clId="Web-{06AA45EE-F898-FE0E-E8CF-F5386D393A4E}" dt="2023-07-13T19:38:24.039" v="0"/>
        <pc:sldMkLst>
          <pc:docMk/>
          <pc:sldMk cId="1270415180" sldId="381"/>
        </pc:sldMkLst>
      </pc:sldChg>
    </pc:docChg>
  </pc:docChgLst>
</pc:chgInfo>
</file>

<file path=ppt/comments/modernComment_12A_E21013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1146F1F-937A-47D9-949C-763AB63A226E}" authorId="{93B8849E-B672-B93E-70C4-6CCF1CB1EF2A}" status="resolved" created="2023-04-04T15:35:18.65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92704324" sldId="298"/>
      <ac:spMk id="1669" creationId="{00000000-0000-0000-0000-000000000000}"/>
      <ac:txMk cp="0" len="15">
        <ac:context len="435" hash="3668017907"/>
      </ac:txMk>
    </ac:txMkLst>
    <p188:pos x="1581684" y="407372"/>
    <p188:txBody>
      <a:bodyPr/>
      <a:lstStyle/>
      <a:p>
        <a:r>
          <a:rPr lang="pt-BR"/>
          <a:t>Bumerangue em cheque. </a:t>
        </a:r>
      </a:p>
    </p188:txBody>
  </p188:cm>
</p188:cmLst>
</file>

<file path=ppt/comments/modernComment_15C_CCA14C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2F5AD9-9B02-1948-9F98-5F22C151FAD2}" authorId="{93B8849E-B672-B93E-70C4-6CCF1CB1EF2A}" status="resolved" created="2023-04-13T15:14:45.811" complete="100000">
    <pc:sldMkLst xmlns:pc="http://schemas.microsoft.com/office/powerpoint/2013/main/command">
      <pc:docMk/>
      <pc:sldMk cId="3433122986" sldId="348"/>
    </pc:sldMkLst>
    <p188:replyLst>
      <p188:reply id="{28D4D5B4-A808-E347-9CE1-5CA5FFDA3C1C}" authorId="{93B8849E-B672-B93E-70C4-6CCF1CB1EF2A}" created="2023-04-13T15:15:26.998">
        <p188:txBody>
          <a:bodyPr/>
          <a:lstStyle/>
          <a:p>
            <a:r>
              <a:rPr lang="pt-BR"/>
              <a:t>Consultor.</a:t>
            </a:r>
          </a:p>
        </p188:txBody>
      </p188:reply>
      <p188:reply id="{F0348F41-B9F3-4647-8CB8-898F7CA9D5DF}" authorId="{93B8849E-B672-B93E-70C4-6CCF1CB1EF2A}" created="2023-04-13T15:21:14.406">
        <p188:txBody>
          <a:bodyPr/>
          <a:lstStyle/>
          <a:p>
            <a:r>
              <a:rPr lang="pt-BR"/>
              <a:t>Não está claro o que é ser consultor ou influencer, etc. Deixar isso mais claro.</a:t>
            </a:r>
          </a:p>
        </p188:txBody>
      </p188:reply>
      <p188:reply id="{B99CFC80-AFAC-7C4A-9DD7-0C292B87FAD0}" authorId="{93B8849E-B672-B93E-70C4-6CCF1CB1EF2A}" created="2023-04-13T15:22:09.883">
        <p188:txBody>
          <a:bodyPr/>
          <a:lstStyle/>
          <a:p>
            <a:r>
              <a:rPr lang="pt-BR"/>
              <a:t>Isso é produção de conteúdo ou trabalho com clientes?</a:t>
            </a:r>
          </a:p>
        </p188:txBody>
      </p188:reply>
    </p188:replyLst>
    <p188:txBody>
      <a:bodyPr/>
      <a:lstStyle/>
      <a:p>
        <a:r>
          <a:rPr lang="pt-BR"/>
          <a:t>Não usar Kondutores.</a:t>
        </a:r>
      </a:p>
    </p188:txBody>
  </p188:cm>
</p188:cmLst>
</file>

<file path=ppt/comments/modernComment_17A_A713A67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0FA79E6-06CB-8D40-8365-98C6DCDBF668}" authorId="{93B8849E-B672-B93E-70C4-6CCF1CB1EF2A}" status="resolved" created="2023-04-13T16:18:25.74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03082879" sldId="378"/>
      <ac:spMk id="1593" creationId="{00000000-0000-0000-0000-000000000000}"/>
      <ac:txMk cp="64">
        <ac:context len="73" hash="3812446015"/>
      </ac:txMk>
    </ac:txMkLst>
    <p188:pos x="3093330" y="1684260"/>
    <p188:txBody>
      <a:bodyPr/>
      <a:lstStyle/>
      <a:p>
        <a:r>
          <a:rPr lang="pt-BR"/>
          <a:t>Ajustar</a:t>
        </a:r>
      </a:p>
    </p188:txBody>
  </p188:cm>
  <p188:cm id="{29B26019-6D52-6949-AFF6-7965277E845A}" authorId="{93B8849E-B672-B93E-70C4-6CCF1CB1EF2A}" status="resolved" created="2023-04-13T16:25:44.96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03082879" sldId="378"/>
      <ac:spMk id="1589" creationId="{00000000-0000-0000-0000-000000000000}"/>
      <ac:txMk cp="32">
        <ac:context len="158" hash="1722903458"/>
      </ac:txMk>
    </ac:txMkLst>
    <p188:pos x="2161164" y="1413585"/>
    <p188:replyLst>
      <p188:reply id="{339B8363-BF6D-A144-83E3-293424917F86}" authorId="{93B8849E-B672-B93E-70C4-6CCF1CB1EF2A}" created="2023-04-13T16:26:36.734">
        <p188:txBody>
          <a:bodyPr/>
          <a:lstStyle/>
          <a:p>
            <a:r>
              <a:rPr lang="pt-BR"/>
              <a:t>Modelo de gestão, pessoas capazes.</a:t>
            </a:r>
          </a:p>
        </p188:txBody>
      </p188:reply>
      <p188:reply id="{A9395808-FE97-3642-BCEC-C727602CE3A5}" authorId="{93B8849E-B672-B93E-70C4-6CCF1CB1EF2A}" created="2023-04-13T16:27:19.524">
        <p188:txBody>
          <a:bodyPr/>
          <a:lstStyle/>
          <a:p>
            <a:r>
              <a:rPr lang="pt-BR"/>
              <a:t>A consultoria que desenvolve modelos de gestão e pessoas capazes de fazer a estratégia acontecer para vencer desafios 
em ciclos curtos com </a:t>
            </a:r>
            <a:br>
              <a:rPr lang="pt-BR"/>
            </a:br>
            <a:r>
              <a:rPr lang="pt-BR"/>
              <a:t>recorrência.</a:t>
            </a:r>
          </a:p>
        </p188:txBody>
      </p188:reply>
    </p188:replyLst>
    <p188:txBody>
      <a:bodyPr/>
      <a:lstStyle/>
      <a:p>
        <a:r>
          <a:rPr lang="pt-BR"/>
          <a:t>Parece que estamos trabalhando com clima organizacional.</a:t>
        </a:r>
      </a:p>
    </p188:txBody>
  </p188:cm>
  <p188:cm id="{5E98683E-911B-7543-BA9D-1EC4823B0803}" authorId="{93B8849E-B672-B93E-70C4-6CCF1CB1EF2A}" status="resolved" created="2023-04-13T16:30:59.17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03082879" sldId="378"/>
      <ac:spMk id="1591" creationId="{00000000-0000-0000-0000-000000000000}"/>
      <ac:txMk cp="36" len="14">
        <ac:context len="52" hash="4043529317"/>
      </ac:txMk>
    </ac:txMkLst>
    <p188:pos x="3272473" y="1912175"/>
    <p188:txBody>
      <a:bodyPr/>
      <a:lstStyle/>
      <a:p>
        <a:r>
          <a:rPr lang="pt-BR"/>
          <a:t>Não usamos inovação no restante do documento.</a:t>
        </a:r>
      </a:p>
    </p188:txBody>
  </p188:cm>
  <p188:cm id="{D7EC4BBF-08CF-D24F-8864-E5AC571F86B9}" authorId="{93B8849E-B672-B93E-70C4-6CCF1CB1EF2A}" status="resolved" created="2023-04-13T16:32:30.340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03082879" sldId="378"/>
      <ac:spMk id="1596" creationId="{00000000-0000-0000-0000-000000000000}"/>
      <ac:txMk cp="0" len="27">
        <ac:context len="28" hash="218189519"/>
      </ac:txMk>
    </ac:txMkLst>
    <p188:pos x="2676727" y="562703"/>
    <p188:txBody>
      <a:bodyPr/>
      <a:lstStyle/>
      <a:p>
        <a:r>
          <a:rPr lang="pt-BR"/>
          <a:t>Podemos ser mais fieis à nossa plataforma de marca?</a:t>
        </a:r>
      </a:p>
    </p188:txBody>
  </p188:cm>
</p188:cmLst>
</file>

<file path=ppt/comments/modernComment_17C_C25B3AA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AC385D-2F47-A249-8E45-7A1607FCF2D8}" authorId="{93B8849E-B672-B93E-70C4-6CCF1CB1EF2A}" status="resolved" created="2023-04-13T15:04:04.36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60758703" sldId="380"/>
      <ac:spMk id="802" creationId="{00000000-0000-0000-0000-000000000000}"/>
      <ac:txMk cp="56">
        <ac:context len="661" hash="3459375007"/>
      </ac:txMk>
    </ac:txMkLst>
    <p188:pos x="3372258" y="1012951"/>
    <p188:txBody>
      <a:bodyPr/>
      <a:lstStyle/>
      <a:p>
        <a:r>
          <a:rPr lang="pt-BR"/>
          <a:t>Não é o item prioritário.
O terceiro item é o mais importante.</a:t>
        </a:r>
      </a:p>
    </p188:txBody>
  </p188:cm>
  <p188:cm id="{A4F55E39-FEA9-2F42-BFFF-002E3E2CB3A0}" authorId="{93B8849E-B672-B93E-70C4-6CCF1CB1EF2A}" status="resolved" created="2023-04-13T15:07:48.174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60758703" sldId="380"/>
      <ac:spMk id="802" creationId="{00000000-0000-0000-0000-000000000000}"/>
      <ac:txMk cp="53" len="14">
        <ac:context len="661" hash="3459375007"/>
      </ac:txMk>
    </ac:txMkLst>
    <p188:pos x="3413822" y="1705678"/>
    <p188:txBody>
      <a:bodyPr/>
      <a:lstStyle/>
      <a:p>
        <a:r>
          <a:rPr lang="pt-BR"/>
          <a:t>Comprometer com o impacto e resultado dando feedback…</a:t>
        </a:r>
      </a:p>
    </p188:txBody>
  </p188:cm>
</p188:cmLst>
</file>

<file path=ppt/comments/modernComment_17D_4BB8FF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859C37E-6214-B244-AE83-45E414DD7561}" authorId="{93B8849E-B672-B93E-70C4-6CCF1CB1EF2A}" status="resolved" created="2023-04-13T15:28:08.108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70415180" sldId="381"/>
      <ac:spMk id="799" creationId="{00000000-0000-0000-0000-000000000000}"/>
      <ac:txMk cp="17" len="8">
        <ac:context len="32" hash="2615711834"/>
      </ac:txMk>
    </ac:txMkLst>
    <p188:pos x="2713411" y="1024611"/>
    <p188:txBody>
      <a:bodyPr/>
      <a:lstStyle/>
      <a:p>
        <a:r>
          <a:rPr lang="pt-BR"/>
          <a:t>Inadequado.</a:t>
        </a:r>
      </a:p>
    </p188:txBody>
  </p188:cm>
  <p188:cm id="{6652DB17-DB95-8D47-A6E6-7ACF4B03A3D3}" authorId="{93B8849E-B672-B93E-70C4-6CCF1CB1EF2A}" status="resolved" created="2023-04-13T15:31:57.91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70415180" sldId="381"/>
      <ac:spMk id="802" creationId="{00000000-0000-0000-0000-000000000000}"/>
      <ac:txMk cp="0" len="12">
        <ac:context len="507" hash="2869966379"/>
      </ac:txMk>
    </ac:txMkLst>
    <p188:pos x="1654294" y="738116"/>
    <p188:replyLst>
      <p188:reply id="{783BF74B-2062-854E-BBE6-FAF647F46EAF}" authorId="{93B8849E-B672-B93E-70C4-6CCF1CB1EF2A}" created="2023-04-13T15:35:28.001">
        <p188:txBody>
          <a:bodyPr/>
          <a:lstStyle/>
          <a:p>
            <a:r>
              <a:rPr lang="pt-BR"/>
              <a:t>Como adicionar diversidade aqui - skills e pessoas</a:t>
            </a:r>
          </a:p>
        </p188:txBody>
      </p188:reply>
      <p188:reply id="{4E9B0391-3E15-BB4C-B868-894552E2F9F3}" authorId="{93B8849E-B672-B93E-70C4-6CCF1CB1EF2A}" created="2023-04-13T15:41:21.577">
        <p188:txBody>
          <a:bodyPr/>
          <a:lstStyle/>
          <a:p>
            <a:r>
              <a:rPr lang="pt-BR"/>
              <a:t>Cases como ícones + resultados como ícones</a:t>
            </a:r>
          </a:p>
        </p188:txBody>
      </p188:reply>
      <p188:reply id="{46235421-681E-DB42-87B6-853D59F0547A}" authorId="{93B8849E-B672-B93E-70C4-6CCF1CB1EF2A}" created="2023-04-13T15:43:16.020">
        <p188:txBody>
          <a:bodyPr/>
          <a:lstStyle/>
          <a:p>
            <a:r>
              <a:rPr lang="pt-BR"/>
              <a:t>Divulgação dos cases como ritual: eventos, encontros com cliente, etc.</a:t>
            </a:r>
          </a:p>
        </p188:txBody>
      </p188:reply>
    </p188:replyLst>
    <p188:txBody>
      <a:bodyPr/>
      <a:lstStyle/>
      <a:p>
        <a:r>
          <a:rPr lang="pt-BR"/>
          <a:t>Adicionar cultura de experimentação </a:t>
        </a:r>
      </a:p>
    </p188:txBody>
  </p188:cm>
</p188:cmLst>
</file>

<file path=ppt/comments/modernComment_17F_4511A6B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96D60D0-8D20-7B42-9869-0A620F5A2FCB}" authorId="{93B8849E-B672-B93E-70C4-6CCF1CB1EF2A}" status="resolved" created="2023-04-13T14:36:31.62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58784699" sldId="383"/>
      <ac:spMk id="789" creationId="{00000000-0000-0000-0000-000000000000}"/>
      <ac:txMk cp="31">
        <ac:context len="32" hash="2615711834"/>
      </ac:txMk>
    </ac:txMkLst>
    <p188:pos x="2365006" y="850731"/>
    <p188:replyLst>
      <p188:reply id="{105BA3FB-9AC2-244A-B1F4-68372DEB73ED}" authorId="{93B8849E-B672-B93E-70C4-6CCF1CB1EF2A}" created="2023-04-13T14:36:41.567">
        <p188:txBody>
          <a:bodyPr/>
          <a:lstStyle/>
          <a:p>
            <a:r>
              <a:rPr lang="pt-BR"/>
              <a:t>Era da Mudança.</a:t>
            </a:r>
          </a:p>
        </p188:txBody>
      </p188:reply>
    </p188:replyLst>
    <p188:txBody>
      <a:bodyPr/>
      <a:lstStyle/>
      <a:p>
        <a:r>
          <a:rPr lang="pt-BR"/>
          <a:t>Não usar esse termo.</a:t>
        </a:r>
      </a:p>
    </p188:txBody>
  </p188:cm>
</p188:cmLst>
</file>

<file path=ppt/comments/modernComment_104_5640BBB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58E187A-400E-429E-BD6E-0EFDD4BDD129}" authorId="{D749AE02-31BC-5143-9E4A-76635F3EE158}" status="resolved" created="2023-04-13T14:38:13.081" complete="100000">
    <pc:sldMkLst xmlns:pc="http://schemas.microsoft.com/office/powerpoint/2013/main/command">
      <pc:docMk/>
      <pc:sldMk cId="1447082942" sldId="260"/>
    </pc:sldMkLst>
    <p188:txBody>
      <a:bodyPr/>
      <a:lstStyle/>
      <a:p>
        <a:r>
          <a:rPr lang="en-US"/>
          <a:t>trocar "nova era"</a:t>
        </a:r>
      </a:p>
    </p188:txBody>
  </p188:cm>
</p188:cmLst>
</file>

<file path=ppt/comments/modernComment_106_E7CDEBD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F83A723-5799-4B09-872D-18F6FB571C0D}" authorId="{D749AE02-31BC-5143-9E4A-76635F3EE158}" status="resolved" created="2023-04-13T14:37:50.346" complete="100000">
    <pc:sldMkLst xmlns:pc="http://schemas.microsoft.com/office/powerpoint/2013/main/command">
      <pc:docMk/>
      <pc:sldMk cId="3889032157" sldId="262"/>
    </pc:sldMkLst>
    <p188:txBody>
      <a:bodyPr/>
      <a:lstStyle/>
      <a:p>
        <a:r>
          <a:rPr lang="en-US"/>
          <a:t>trocar o termo "nova era"</a:t>
        </a:r>
      </a:p>
    </p188:txBody>
  </p188:cm>
</p188:cmLst>
</file>

<file path=ppt/comments/modernComment_110_F39290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349EBB1-67AE-2E45-851C-161CA6EFE883}" authorId="{93B8849E-B672-B93E-70C4-6CCF1CB1EF2A}" status="resolved" created="2023-04-13T14:42:56.11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086468616" sldId="272"/>
      <ac:spMk id="701" creationId="{00000000-0000-0000-0000-000000000000}"/>
      <ac:txMk cp="0" len="9">
        <ac:context len="10" hash="1720959635"/>
      </ac:txMk>
    </ac:txMkLst>
    <p188:pos x="2326618" y="625356"/>
    <p188:replyLst>
      <p188:reply id="{FF9172F8-F23E-F54F-AEC0-8143DECC1631}" authorId="{93B8849E-B672-B93E-70C4-6CCF1CB1EF2A}" created="2023-04-13T14:45:31.833">
        <p188:txBody>
          <a:bodyPr/>
          <a:lstStyle/>
          <a:p>
            <a:r>
              <a:rPr lang="pt-BR"/>
              <a:t>Adicionar a questão de transformação de organizações + desenvolvimento de pessoas.</a:t>
            </a:r>
          </a:p>
        </p188:txBody>
      </p188:reply>
    </p188:replyLst>
    <p188:txBody>
      <a:bodyPr/>
      <a:lstStyle/>
      <a:p>
        <a:r>
          <a:rPr lang="pt-BR"/>
          <a:t>Não tem história aqui. Tem um manifesto. [@Marcus Maia  CBA B+G]</a:t>
        </a:r>
      </a:p>
    </p188:txBody>
  </p188:cm>
</p188:cmLst>
</file>

<file path=ppt/comments/modernComment_123_F0008F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8659025-5537-B44F-9D9E-7C8EA6AF98F8}" authorId="{93B8849E-B672-B93E-70C4-6CCF1CB1EF2A}" status="resolved" created="2023-04-13T14:29:21.793" complete="100000">
    <pc:sldMkLst xmlns:pc="http://schemas.microsoft.com/office/powerpoint/2013/main/command">
      <pc:docMk/>
      <pc:sldMk cId="4026568698" sldId="291"/>
    </pc:sldMkLst>
    <p188:replyLst>
      <p188:reply id="{697711BA-80F9-EE47-881F-34B74FC0300D}" authorId="{93B8849E-B672-B93E-70C4-6CCF1CB1EF2A}" created="2023-04-13T16:33:17.587">
        <p188:txBody>
          <a:bodyPr/>
          <a:lstStyle/>
          <a:p>
            <a:r>
              <a:rPr lang="pt-BR"/>
              <a:t>Cliente pediu um manual de instruções de como usar o material. </a:t>
            </a:r>
          </a:p>
        </p188:txBody>
      </p188:reply>
    </p188:replyLst>
    <p188:txBody>
      <a:bodyPr/>
      <a:lstStyle/>
      <a:p>
        <a:r>
          <a:rPr lang="pt-BR"/>
          <a:t>Adicionar menu no documento [@Marcus Maia  CBA B+G]
</a:t>
        </a:r>
      </a:p>
    </p188:txBody>
  </p188:cm>
</p188:cmLst>
</file>

<file path=ppt/comments/modernComment_156_42F5BE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8B3ED82-B41D-8641-B16C-51EF712DD5F7}" authorId="{93B8849E-B672-B93E-70C4-6CCF1CB1EF2A}" status="resolved" created="2023-04-13T15:13:50.42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23401348" sldId="342"/>
      <ac:spMk id="800" creationId="{00000000-0000-0000-0000-000000000000}"/>
      <ac:txMk cp="344" len="79">
        <ac:context len="494" hash="3117031380"/>
      </ac:txMk>
    </ac:txMkLst>
    <p188:pos x="3388075" y="3586837"/>
    <p188:replyLst>
      <p188:reply id="{2F0C9C23-CBCB-9F40-89CD-1593F2DDCDD4}" authorId="{93B8849E-B672-B93E-70C4-6CCF1CB1EF2A}" created="2023-04-13T15:14:07.179">
        <p188:txBody>
          <a:bodyPr/>
          <a:lstStyle/>
          <a:p>
            <a:r>
              <a:rPr lang="pt-BR"/>
              <a:t>Vai atrair quem é compatível conosco</a:t>
            </a:r>
          </a:p>
        </p188:txBody>
      </p188:reply>
    </p188:replyLst>
    <p188:txBody>
      <a:bodyPr/>
      <a:lstStyle/>
      <a:p>
        <a:r>
          <a:rPr lang="pt-BR"/>
          <a:t>Tom arrogante.</a:t>
        </a:r>
      </a:p>
    </p188:txBody>
  </p188:cm>
</p188:cmLst>
</file>

<file path=ppt/comments/modernComment_167_2E6DDE1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7B0AF19-1F97-594A-BDC5-338E555CE97B}" authorId="{93B8849E-B672-B93E-70C4-6CCF1CB1EF2A}" status="resolved" created="2023-04-13T15:09:43.31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78952214" sldId="359"/>
      <ac:spMk id="802" creationId="{00000000-0000-0000-0000-000000000000}"/>
      <ac:txMk cp="0" len="14">
        <ac:context len="16" hash="1963151193"/>
      </ac:txMk>
    </ac:txMkLst>
    <p188:pos x="2024500" y="736185"/>
    <p188:replyLst>
      <p188:reply id="{40D34700-EAD6-FA4F-BEB1-B23F5F968246}" authorId="{93B8849E-B672-B93E-70C4-6CCF1CB1EF2A}" created="2023-04-13T15:42:47.029">
        <p188:txBody>
          <a:bodyPr/>
          <a:lstStyle/>
          <a:p>
            <a:r>
              <a:rPr lang="pt-BR"/>
              <a:t>Book de resultados como ritual desse atributo
</a:t>
            </a:r>
          </a:p>
        </p188:txBody>
      </p188:reply>
    </p188:replyLst>
    <p188:txBody>
      <a:bodyPr/>
      <a:lstStyle/>
      <a:p>
        <a:r>
          <a:rPr lang="pt-BR"/>
          <a:t>+ adicionar book de resultados</a:t>
        </a:r>
      </a:p>
    </p188:txBody>
  </p188:cm>
</p188:cmLst>
</file>

<file path=ppt/comments/modernComment_173_7C8D8B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44546A-DC7A-0147-83C2-4FC313271773}" authorId="{93B8849E-B672-B93E-70C4-6CCF1CB1EF2A}" status="resolved" created="2023-04-13T14:26:50.50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89650990" sldId="371"/>
      <ac:spMk id="673" creationId="{00000000-0000-0000-0000-000000000000}"/>
      <ac:txMk cp="2" len="20">
        <ac:context len="245" hash="37931323"/>
      </ac:txMk>
    </ac:txMkLst>
    <p188:pos x="1752948" y="134333"/>
    <p188:replyLst>
      <p188:reply id="{0F844011-82BB-F04F-9DAE-DAB862D13015}" authorId="{93B8849E-B672-B93E-70C4-6CCF1CB1EF2A}" created="2023-04-13T14:27:44.111">
        <p188:txBody>
          <a:bodyPr/>
          <a:lstStyle/>
          <a:p>
            <a:r>
              <a:rPr lang="pt-BR"/>
              <a:t>Futuro por ambiente</a:t>
            </a:r>
          </a:p>
        </p188:txBody>
      </p188:reply>
    </p188:replyLst>
    <p188:txBody>
      <a:bodyPr/>
      <a:lstStyle/>
      <a:p>
        <a:r>
          <a:rPr lang="pt-BR"/>
          <a:t>Ajustar para futuro das organizações.</a:t>
        </a:r>
      </a:p>
    </p188:txBody>
  </p188:cm>
</p188:cmLst>
</file>

<file path=ppt/comments/modernComment_176_419199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9EDBAE-29AB-514E-9037-A0CC6E2F120C}" authorId="{93B8849E-B672-B93E-70C4-6CCF1CB1EF2A}" status="resolved" created="2023-04-13T15:51:54.36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00061034" sldId="374"/>
      <ac:spMk id="1200" creationId="{00000000-0000-0000-0000-000000000000}"/>
      <ac:txMk cp="70" len="13">
        <ac:context len="223" hash="4231159727"/>
      </ac:txMk>
    </ac:txMkLst>
    <p188:pos x="2094314" y="689024"/>
    <p188:replyLst>
      <p188:reply id="{C58C9FDD-51B5-1D40-A21D-C15F9D176E94}" authorId="{93B8849E-B672-B93E-70C4-6CCF1CB1EF2A}" created="2023-04-13T15:52:08.563">
        <p188:txBody>
          <a:bodyPr/>
          <a:lstStyle/>
          <a:p>
            <a:r>
              <a:rPr lang="pt-BR"/>
              <a:t>Novo olhar</a:t>
            </a:r>
          </a:p>
        </p188:txBody>
      </p188:reply>
      <p188:reply id="{6B98ABD1-1074-9143-8744-932A9C3CDC2B}" authorId="{93B8849E-B672-B93E-70C4-6CCF1CB1EF2A}" created="2023-04-13T15:54:30.258">
        <p188:txBody>
          <a:bodyPr/>
          <a:lstStyle/>
          <a:p>
            <a:r>
              <a:rPr lang="pt-BR"/>
              <a:t>Olhar sistêmico/estrategico para lideranças do futuro</a:t>
            </a:r>
          </a:p>
        </p188:txBody>
      </p188:reply>
      <p188:reply id="{A081EDE5-C816-6C48-AE01-6E9BFD4BBCDE}" authorId="{93B8849E-B672-B93E-70C4-6CCF1CB1EF2A}" created="2023-04-13T15:56:23.831">
        <p188:txBody>
          <a:bodyPr/>
          <a:lstStyle/>
          <a:p>
            <a:r>
              <a:rPr lang="pt-BR"/>
              <a:t>Lideranças que estão construindo o futuro. </a:t>
            </a:r>
          </a:p>
        </p188:txBody>
      </p188:reply>
      <p188:reply id="{45E62CA9-C1AC-A143-A94B-DF5B6ACC2A8E}" authorId="{93B8849E-B672-B93E-70C4-6CCF1CB1EF2A}" created="2023-04-13T15:59:07.426">
        <p188:txBody>
          <a:bodyPr/>
          <a:lstStyle/>
          <a:p>
            <a:r>
              <a:rPr lang="pt-BR"/>
              <a:t>Que fazem juntos, em colaboração</a:t>
            </a:r>
          </a:p>
        </p188:txBody>
      </p188:reply>
    </p188:replyLst>
    <p188:txBody>
      <a:bodyPr/>
      <a:lstStyle/>
      <a:p>
        <a:r>
          <a:rPr lang="pt-BR"/>
          <a:t>Inovador?</a:t>
        </a:r>
      </a:p>
    </p188:txBody>
  </p188:cm>
</p188:cmLst>
</file>

<file path=ppt/comments/modernComment_177_C5F6176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D428FC-2E12-1544-911B-0FEFB35B61EC}" authorId="{93B8849E-B672-B93E-70C4-6CCF1CB1EF2A}" status="resolved" created="2023-04-13T16:05:59.65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321239404" sldId="375"/>
      <ac:spMk id="1250" creationId="{00000000-0000-0000-0000-000000000000}"/>
      <ac:txMk cp="261" len="22">
        <ac:context len="417" hash="2233970283"/>
      </ac:txMk>
    </ac:txMkLst>
    <p188:pos x="4768240" y="810515"/>
    <p188:replyLst>
      <p188:reply id="{38412139-E0D5-B54B-AB29-BE0970A82BB2}" authorId="{93B8849E-B672-B93E-70C4-6CCF1CB1EF2A}" created="2023-04-13T16:06:24.468">
        <p188:txBody>
          <a:bodyPr/>
          <a:lstStyle/>
          <a:p>
            <a:r>
              <a:rPr lang="pt-BR"/>
              <a:t>Consistente por constante
</a:t>
            </a:r>
          </a:p>
        </p188:txBody>
      </p188:reply>
    </p188:replyLst>
    <p188:txBody>
      <a:bodyPr/>
      <a:lstStyle/>
      <a:p>
        <a:r>
          <a:rPr lang="pt-BR"/>
          <a:t>E constante ao longo do projeto.</a:t>
        </a:r>
      </a:p>
    </p188:txBody>
  </p188:cm>
  <p188:cm id="{F02D2C9D-D32C-2347-B1F0-B401A0136D8D}" authorId="{93B8849E-B672-B93E-70C4-6CCF1CB1EF2A}" status="resolved" created="2023-04-13T16:14:36.53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321239404" sldId="375"/>
      <ac:spMk id="1267" creationId="{00000000-0000-0000-0000-000000000000}"/>
      <ac:txMk cp="0" len="125">
        <ac:context len="273" hash="667337959"/>
      </ac:txMk>
    </ac:txMkLst>
    <p188:pos x="3258096" y="411933"/>
    <p188:txBody>
      <a:bodyPr/>
      <a:lstStyle/>
      <a:p>
        <a:r>
          <a:rPr lang="pt-BR"/>
          <a:t>Hoje não está claro pois temos produtos diferentes com preços diferentes para segmentos diferentes.</a:t>
        </a:r>
      </a:p>
    </p188:txBody>
  </p188:cm>
</p188:cmLst>
</file>

<file path=ppt/comments/modernComment_178_B79A2F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A6ED7C-1C89-C944-87B9-13C5265E54CE}" authorId="{93B8849E-B672-B93E-70C4-6CCF1CB1EF2A}" status="resolved" created="2023-04-13T16:17:01.198" complete="100000">
    <pc:sldMkLst xmlns:pc="http://schemas.microsoft.com/office/powerpoint/2013/main/command">
      <pc:docMk/>
      <pc:sldMk cId="3080335151" sldId="376"/>
    </pc:sldMkLst>
    <p188:txBody>
      <a:bodyPr/>
      <a:lstStyle/>
      <a:p>
        <a:r>
          <a:rPr lang="pt-BR"/>
          <a:t>Ou bodyshop
</a:t>
        </a:r>
      </a:p>
    </p188:txBody>
  </p188:cm>
</p188:cmLst>
</file>

<file path=ppt/comments/modernComment_179_D298C3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FDFE9AF-02BB-A341-9BAB-FA59CB1DBB73}" authorId="{93B8849E-B672-B93E-70C4-6CCF1CB1EF2A}" status="resolved" created="2023-04-13T16:20:44.87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20826672" sldId="377"/>
      <ac:spMk id="1363" creationId="{00000000-0000-0000-0000-000000000000}"/>
    </ac:deMkLst>
    <p188:txBody>
      <a:bodyPr/>
      <a:lstStyle/>
      <a:p>
        <a:r>
          <a:rPr lang="pt-BR"/>
          <a:t>Ainda precisamos ter essa capacidade de gerar CASES. Nossa capacidade de valor agregado pode diminuir.</a:t>
        </a:r>
      </a:p>
    </p188:txBody>
  </p188:cm>
  <p188:cm id="{BDF407F8-F5D3-714C-81B1-799706C1C39C}" authorId="{93B8849E-B672-B93E-70C4-6CCF1CB1EF2A}" status="resolved" created="2023-04-13T16:22:36.45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0826672" sldId="377"/>
      <ac:spMk id="1370" creationId="{00000000-0000-0000-0000-000000000000}"/>
      <ac:txMk cp="47" len="11">
        <ac:context len="268" hash="3170552648"/>
      </ac:txMk>
    </ac:txMkLst>
    <p188:pos x="4439206" y="515649"/>
    <p188:txBody>
      <a:bodyPr/>
      <a:lstStyle/>
      <a:p>
        <a:r>
          <a:rPr lang="pt-BR"/>
          <a:t>Alinhar e mudar para influenciar.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2A51F-9833-4F06-8F1C-69BF3FDD62E7}" type="datetimeFigureOut">
              <a:t>23/08/2023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D42B4-8781-4B2C-959C-D9010910021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0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3b72878c08_3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13b72878c08_3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140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489cac5b9_0_53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f489cac5b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2571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3b72878c08_3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13b72878c08_3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9512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13b317f1f19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g13b317f1f19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1660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3b317f1f19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3b317f1f19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225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13b317f1f19_0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13b317f1f19_0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2073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13b317f1f19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13b317f1f19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480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13b317f1f19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13b317f1f19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8462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13b317f1f19_0_8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13b317f1f19_0_8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775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4234e8714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4234e8714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8950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14234e8714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14234e8714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7942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3b317f1f19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3b317f1f19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17543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13a200464a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13a200464ab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794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3a200464a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3a200464a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611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13a200464a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13a200464a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0507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13a200464ab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13a200464ab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3913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3b317f1f19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3b317f1f19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2257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13a200464a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13a200464a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5243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13b317f1f19_0_10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13b317f1f19_0_10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1669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3b317f1f19_0_10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13b317f1f19_0_10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7595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4891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320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46086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139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87474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7736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423fd79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g1423fd79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21807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0174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23301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641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3512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6857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67808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9418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28516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5313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40266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7099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61316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59897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1423fd79c3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1423fd79c3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6683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1423fd79c3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g1423fd79c3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4621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13bbf55a54c_4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13bbf55a54c_4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6548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3a200464ab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g13a200464a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237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13b72878c08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13b72878c08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7319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52966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073321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35154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06114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7153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629217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47729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53119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3b317f1f19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3b317f1f19_0_1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5305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13bbf55a54c_4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13bbf55a54c_4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9798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3b72878c08_3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13b72878c08_3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95751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15eccaa2687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g15eccaa2687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00520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15eccaa2687_0_7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15eccaa2687_0_7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17294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13b72878c08_3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13b72878c08_3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86937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13b317f236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g13b317f23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13553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13b72878c08_3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13b72878c08_3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1006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3a52cf59ee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13a52cf59ee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55593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14aafde589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14aafde589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113506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3a652f3e3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13a652f3e3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56395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14ae45324c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14ae45324c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973990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13b72878c08_3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13b72878c08_3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85348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13b317f236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g13b317f236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375806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16cfe602b8b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16cfe602b8b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877400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13b317f236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13b317f236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133971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13b317f236a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13b317f236a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579091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16cfe602b8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16cfe602b8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725405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16cfe602b8b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16cfe602b8b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052625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16cfe602b8b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16cfe602b8b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2824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16cfe602b8b_0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16cfe602b8b_0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05189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16cfe602b8b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16cfe602b8b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92665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16cfe602b8b_0_1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16cfe602b8b_0_1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257230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16cfe602b8b_0_1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16cfe602b8b_0_1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481357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16cfe602b8b_0_1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16cfe602b8b_0_1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645449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16cfe602b8b_0_2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9" name="Google Shape;1569;g16cfe602b8b_0_2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03005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gfffe55adce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4" name="Google Shape;1574;gfffe55adce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703037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16cfe602b8b_0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16cfe602b8b_0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738291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12ba795188c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12ba795188c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071080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g13ba0fdee9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6" name="Google Shape;1826;g13ba0fdee9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42618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13b9b47228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g13b9b47228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784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2478036"/>
            <a:ext cx="11360800" cy="12515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7590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967350"/>
            <a:ext cx="11360800" cy="9232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503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5150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5150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1071322"/>
            <a:ext cx="3744000" cy="67707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2742639"/>
            <a:ext cx="8490400" cy="11695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2574223"/>
            <a:ext cx="5393600" cy="10464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3177241"/>
            <a:ext cx="5116000" cy="5031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813349"/>
            <a:ext cx="7998400" cy="4616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45985"/>
            <a:ext cx="11360800" cy="26468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503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09600" y="2006600"/>
            <a:ext cx="10972800" cy="1236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marR="0" lvl="0" indent="-30479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09600" y="572613"/>
            <a:ext cx="10972800" cy="136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50"/>
              <a:buFont typeface="Arial"/>
              <a:buNone/>
              <a:defRPr sz="7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ctrTitle"/>
          </p:nvPr>
        </p:nvSpPr>
        <p:spPr>
          <a:xfrm>
            <a:off x="609600" y="787442"/>
            <a:ext cx="10363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609600" y="2209800"/>
            <a:ext cx="10363200" cy="90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250"/>
              <a:buFont typeface="Arial"/>
              <a:buNone/>
              <a:defRPr sz="3000" b="1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1600"/>
              </a:spcBef>
              <a:spcAft>
                <a:spcPts val="160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737600" y="6371694"/>
            <a:ext cx="28448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2"/>
          </p:nvPr>
        </p:nvSpPr>
        <p:spPr>
          <a:xfrm>
            <a:off x="609600" y="3530600"/>
            <a:ext cx="10363200" cy="1236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marR="0" lvl="0" indent="-30479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1">
  <p:cSld name="1_Title Slide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609600" y="787442"/>
            <a:ext cx="10363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09600" y="2209800"/>
            <a:ext cx="10363200" cy="90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250"/>
              <a:buFont typeface="Arial"/>
              <a:buNone/>
              <a:defRPr sz="3000" b="1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1600"/>
              </a:spcBef>
              <a:spcAft>
                <a:spcPts val="160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737600" y="6371694"/>
            <a:ext cx="28448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2"/>
          </p:nvPr>
        </p:nvSpPr>
        <p:spPr>
          <a:xfrm>
            <a:off x="609600" y="3530600"/>
            <a:ext cx="10363200" cy="1236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marR="0" lvl="0" indent="-30479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2">
  <p:cSld name="1_Title Slide_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ctrTitle"/>
          </p:nvPr>
        </p:nvSpPr>
        <p:spPr>
          <a:xfrm>
            <a:off x="609600" y="787442"/>
            <a:ext cx="103632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R="0"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609600" y="2209800"/>
            <a:ext cx="10363200" cy="90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250"/>
              <a:buFont typeface="Arial"/>
              <a:buNone/>
              <a:defRPr sz="3000" b="1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500"/>
              <a:buFont typeface="Arial"/>
              <a:buNone/>
              <a:defRPr sz="20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1600"/>
              </a:spcBef>
              <a:spcAft>
                <a:spcPts val="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1600"/>
              </a:spcBef>
              <a:spcAft>
                <a:spcPts val="1600"/>
              </a:spcAft>
              <a:buClr>
                <a:srgbClr val="88898A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737600" y="6371694"/>
            <a:ext cx="28448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98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2"/>
          </p:nvPr>
        </p:nvSpPr>
        <p:spPr>
          <a:xfrm>
            <a:off x="609600" y="3530600"/>
            <a:ext cx="10363200" cy="1236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marR="0" lvl="0" indent="-30479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Arial"/>
              <a:buNone/>
              <a:defRPr sz="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170" marR="0" lvl="1" indent="-304792" algn="l" rtl="0">
              <a:lnSpc>
                <a:spcPct val="19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  <a:defRPr sz="3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754" marR="0" lvl="2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339" marR="0" lvl="3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7924" marR="0" lvl="4" indent="-304792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4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657509" marR="0" lvl="5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4267093" marR="0" lvl="6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876678" marR="0" lvl="7" indent="-474121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486263" marR="0" lvl="8" indent="-474121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G_Grey" type="title">
  <p:cSld name="TITLE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4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4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G_Petro">
  <p:cSld name="CUSTOM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G_Pink">
  <p:cSld name="CUSTOM_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7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Pink" type="secHead">
  <p:cSld name="SECTION_HEADER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8"/>
          <p:cNvSpPr txBox="1">
            <a:spLocks noGrp="1"/>
          </p:cNvSpPr>
          <p:nvPr>
            <p:ph type="title"/>
          </p:nvPr>
        </p:nvSpPr>
        <p:spPr>
          <a:xfrm>
            <a:off x="415600" y="3041761"/>
            <a:ext cx="11360800" cy="77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"/>
              <a:buChar char="●"/>
              <a:defRPr sz="3333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9pPr>
          </a:lstStyle>
          <a:p>
            <a:endParaRPr/>
          </a:p>
        </p:txBody>
      </p:sp>
      <p:sp>
        <p:nvSpPr>
          <p:cNvPr id="226" name="Google Shape;226;p4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c/ Foto">
  <p:cSld name="SECTION_HEADER_3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9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0" name="Google Shape;230;p49"/>
          <p:cNvSpPr txBox="1">
            <a:spLocks noGrp="1"/>
          </p:cNvSpPr>
          <p:nvPr>
            <p:ph type="title"/>
          </p:nvPr>
        </p:nvSpPr>
        <p:spPr>
          <a:xfrm>
            <a:off x="415600" y="3041761"/>
            <a:ext cx="11360800" cy="77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"/>
              <a:buChar char="●"/>
              <a:defRPr sz="3333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9pPr>
          </a:lstStyle>
          <a:p>
            <a:endParaRPr/>
          </a:p>
        </p:txBody>
      </p:sp>
      <p:sp>
        <p:nvSpPr>
          <p:cNvPr id="231" name="Google Shape;231;p4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Grey">
  <p:cSld name="SECTION_HEADER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50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"/>
              <a:buChar char="●"/>
              <a:defRPr sz="3333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9pPr>
          </a:lstStyle>
          <a:p>
            <a:endParaRPr/>
          </a:p>
        </p:txBody>
      </p:sp>
      <p:sp>
        <p:nvSpPr>
          <p:cNvPr id="235" name="Google Shape;235;p5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Petro">
  <p:cSld name="SECTION_HEADER_1_1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51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51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500"/>
              <a:buFont typeface="Montserrat"/>
              <a:buChar char="●"/>
              <a:defRPr sz="33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9pPr>
          </a:lstStyle>
          <a:p>
            <a:endParaRPr/>
          </a:p>
        </p:txBody>
      </p:sp>
      <p:sp>
        <p:nvSpPr>
          <p:cNvPr id="239" name="Google Shape;239;p5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Pink c/ subtítulo">
  <p:cSld name="SECTION_HEADER_2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52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52"/>
          <p:cNvSpPr txBox="1">
            <a:spLocks noGrp="1"/>
          </p:cNvSpPr>
          <p:nvPr>
            <p:ph type="title"/>
          </p:nvPr>
        </p:nvSpPr>
        <p:spPr>
          <a:xfrm>
            <a:off x="415600" y="3041761"/>
            <a:ext cx="11360800" cy="77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"/>
              <a:buChar char="●"/>
              <a:defRPr sz="3333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4800"/>
            </a:lvl9pPr>
          </a:lstStyle>
          <a:p>
            <a:endParaRPr/>
          </a:p>
        </p:txBody>
      </p:sp>
      <p:sp>
        <p:nvSpPr>
          <p:cNvPr id="243" name="Google Shape;243;p5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44" name="Google Shape;244;p52"/>
          <p:cNvSpPr txBox="1">
            <a:spLocks noGrp="1"/>
          </p:cNvSpPr>
          <p:nvPr>
            <p:ph type="subTitle" idx="1"/>
          </p:nvPr>
        </p:nvSpPr>
        <p:spPr>
          <a:xfrm>
            <a:off x="2899400" y="3940633"/>
            <a:ext cx="639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Grey c/ subtítulo">
  <p:cSld name="SECTION_HEADER_1_2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5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5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"/>
              <a:buChar char="●"/>
              <a:defRPr sz="3333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9pPr>
          </a:lstStyle>
          <a:p>
            <a:endParaRPr/>
          </a:p>
        </p:txBody>
      </p:sp>
      <p:sp>
        <p:nvSpPr>
          <p:cNvPr id="248" name="Google Shape;248;p5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49" name="Google Shape;249;p53"/>
          <p:cNvSpPr txBox="1">
            <a:spLocks noGrp="1"/>
          </p:cNvSpPr>
          <p:nvPr>
            <p:ph type="subTitle" idx="1"/>
          </p:nvPr>
        </p:nvSpPr>
        <p:spPr>
          <a:xfrm>
            <a:off x="2899400" y="3940633"/>
            <a:ext cx="639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500"/>
              <a:buFont typeface="Montserrat"/>
              <a:buNone/>
              <a:defRPr sz="2000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ertura Petro c/ subtítulo">
  <p:cSld name="SECTION_HEADER_1_1_1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5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500"/>
              <a:buFont typeface="Montserrat"/>
              <a:buChar char="●"/>
              <a:defRPr sz="33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33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 sz="33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 sz="3333"/>
            </a:lvl9pPr>
          </a:lstStyle>
          <a:p>
            <a:endParaRPr/>
          </a:p>
        </p:txBody>
      </p:sp>
      <p:sp>
        <p:nvSpPr>
          <p:cNvPr id="253" name="Google Shape;253;p5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54" name="Google Shape;254;p54"/>
          <p:cNvSpPr txBox="1">
            <a:spLocks noGrp="1"/>
          </p:cNvSpPr>
          <p:nvPr>
            <p:ph type="subTitle" idx="1"/>
          </p:nvPr>
        </p:nvSpPr>
        <p:spPr>
          <a:xfrm>
            <a:off x="2899400" y="3940633"/>
            <a:ext cx="63932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500"/>
              <a:buFont typeface="Montserrat"/>
              <a:buNone/>
              <a:defRPr sz="20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- Barra com título">
  <p:cSld name="CUSTOM_2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5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55"/>
          <p:cNvSpPr/>
          <p:nvPr/>
        </p:nvSpPr>
        <p:spPr>
          <a:xfrm>
            <a:off x="0" y="0"/>
            <a:ext cx="12192000" cy="5112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58" name="Google Shape;258;p55"/>
          <p:cNvSpPr txBox="1">
            <a:spLocks noGrp="1"/>
          </p:cNvSpPr>
          <p:nvPr>
            <p:ph type="title"/>
          </p:nvPr>
        </p:nvSpPr>
        <p:spPr>
          <a:xfrm>
            <a:off x="203200" y="0"/>
            <a:ext cx="10292400" cy="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800"/>
              <a:buFont typeface="Montserrat"/>
              <a:buNone/>
              <a:defRPr sz="1067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pic>
        <p:nvPicPr>
          <p:cNvPr id="259" name="Google Shape;259;p5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44577" y="102267"/>
            <a:ext cx="304900" cy="306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tro - Barra com título">
  <p:cSld name="CUSTOM_2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5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56"/>
          <p:cNvSpPr/>
          <p:nvPr/>
        </p:nvSpPr>
        <p:spPr>
          <a:xfrm>
            <a:off x="0" y="0"/>
            <a:ext cx="12192000" cy="5112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63" name="Google Shape;263;p56"/>
          <p:cNvSpPr txBox="1">
            <a:spLocks noGrp="1"/>
          </p:cNvSpPr>
          <p:nvPr>
            <p:ph type="title"/>
          </p:nvPr>
        </p:nvSpPr>
        <p:spPr>
          <a:xfrm>
            <a:off x="203200" y="0"/>
            <a:ext cx="10292400" cy="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800"/>
              <a:buFont typeface="Montserrat"/>
              <a:buNone/>
              <a:defRPr sz="1067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pic>
        <p:nvPicPr>
          <p:cNvPr id="264" name="Google Shape;264;p5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44577" y="102267"/>
            <a:ext cx="304900" cy="306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nk - Barra com título">
  <p:cSld name="CUSTOM_2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7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7"/>
          <p:cNvSpPr/>
          <p:nvPr/>
        </p:nvSpPr>
        <p:spPr>
          <a:xfrm>
            <a:off x="0" y="0"/>
            <a:ext cx="12192000" cy="5112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268" name="Google Shape;268;p57"/>
          <p:cNvSpPr txBox="1">
            <a:spLocks noGrp="1"/>
          </p:cNvSpPr>
          <p:nvPr>
            <p:ph type="title"/>
          </p:nvPr>
        </p:nvSpPr>
        <p:spPr>
          <a:xfrm>
            <a:off x="203200" y="0"/>
            <a:ext cx="10292400" cy="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800"/>
              <a:buFont typeface="Montserrat"/>
              <a:buNone/>
              <a:defRPr sz="1067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400"/>
              <a:buNone/>
              <a:defRPr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pic>
        <p:nvPicPr>
          <p:cNvPr id="269" name="Google Shape;269;p5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44577" y="102267"/>
            <a:ext cx="304900" cy="306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8"/>
          <p:cNvSpPr txBox="1">
            <a:spLocks noGrp="1"/>
          </p:cNvSpPr>
          <p:nvPr>
            <p:ph type="body" idx="1"/>
          </p:nvPr>
        </p:nvSpPr>
        <p:spPr>
          <a:xfrm>
            <a:off x="625200" y="2927733"/>
            <a:ext cx="106716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3" name="Google Shape;273;p5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74" name="Google Shape;274;p58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6192800" cy="77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500"/>
              <a:buFont typeface="Montserrat"/>
              <a:buNone/>
              <a:defRPr sz="33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5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5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78" name="Google Shape;278;p59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6192800" cy="77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500"/>
              <a:buFont typeface="Montserrat"/>
              <a:buNone/>
              <a:defRPr sz="33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59"/>
          <p:cNvSpPr txBox="1">
            <a:spLocks noGrp="1"/>
          </p:cNvSpPr>
          <p:nvPr>
            <p:ph type="body" idx="1"/>
          </p:nvPr>
        </p:nvSpPr>
        <p:spPr>
          <a:xfrm>
            <a:off x="625200" y="2927733"/>
            <a:ext cx="521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0" name="Google Shape;280;p59"/>
          <p:cNvSpPr txBox="1">
            <a:spLocks noGrp="1"/>
          </p:cNvSpPr>
          <p:nvPr>
            <p:ph type="body" idx="2"/>
          </p:nvPr>
        </p:nvSpPr>
        <p:spPr>
          <a:xfrm>
            <a:off x="6350000" y="2927733"/>
            <a:ext cx="521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 1">
  <p:cSld name="TITLE_AND_BODY_1_2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60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6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84" name="Google Shape;284;p60"/>
          <p:cNvSpPr txBox="1">
            <a:spLocks noGrp="1"/>
          </p:cNvSpPr>
          <p:nvPr>
            <p:ph type="title"/>
          </p:nvPr>
        </p:nvSpPr>
        <p:spPr>
          <a:xfrm>
            <a:off x="625200" y="3868133"/>
            <a:ext cx="58956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000"/>
              <a:buFont typeface="Montserrat"/>
              <a:buNone/>
              <a:defRPr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400"/>
              <a:buNone/>
              <a:defRPr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60"/>
          <p:cNvSpPr txBox="1">
            <a:spLocks noGrp="1"/>
          </p:cNvSpPr>
          <p:nvPr>
            <p:ph type="body" idx="1"/>
          </p:nvPr>
        </p:nvSpPr>
        <p:spPr>
          <a:xfrm>
            <a:off x="6912967" y="3868133"/>
            <a:ext cx="4653600" cy="1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">
  <p:cSld name="TITLE_AND_BODY_2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61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61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106716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9" name="Google Shape;289;p6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90" name="Google Shape;290;p61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61"/>
          <p:cNvSpPr txBox="1">
            <a:spLocks noGrp="1"/>
          </p:cNvSpPr>
          <p:nvPr>
            <p:ph type="title" idx="2"/>
          </p:nvPr>
        </p:nvSpPr>
        <p:spPr>
          <a:xfrm>
            <a:off x="625200" y="23984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Font typeface="Montserrat"/>
              <a:buNone/>
              <a:defRPr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">
  <p:cSld name="TITLE_AND_BODY_1_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62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6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95" name="Google Shape;295;p62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521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6" name="Google Shape;296;p62"/>
          <p:cNvSpPr txBox="1">
            <a:spLocks noGrp="1"/>
          </p:cNvSpPr>
          <p:nvPr>
            <p:ph type="body" idx="2"/>
          </p:nvPr>
        </p:nvSpPr>
        <p:spPr>
          <a:xfrm>
            <a:off x="6350000" y="3334133"/>
            <a:ext cx="521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●"/>
              <a:defRPr sz="1333"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○"/>
              <a:defRPr sz="1333"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Font typeface="Montserrat"/>
              <a:buChar char="■"/>
              <a:defRPr sz="1333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7" name="Google Shape;297;p62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62"/>
          <p:cNvSpPr txBox="1">
            <a:spLocks noGrp="1"/>
          </p:cNvSpPr>
          <p:nvPr>
            <p:ph type="title" idx="3"/>
          </p:nvPr>
        </p:nvSpPr>
        <p:spPr>
          <a:xfrm>
            <a:off x="625200" y="23984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Font typeface="Montserrat"/>
              <a:buNone/>
              <a:defRPr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2">
  <p:cSld name="TITLE_AND_BODY_1_1_2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6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6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02" name="Google Shape;302;p63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63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4" name="Google Shape;304;p63"/>
          <p:cNvSpPr txBox="1">
            <a:spLocks noGrp="1"/>
          </p:cNvSpPr>
          <p:nvPr>
            <p:ph type="body" idx="2"/>
          </p:nvPr>
        </p:nvSpPr>
        <p:spPr>
          <a:xfrm>
            <a:off x="33568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5" name="Google Shape;305;p63"/>
          <p:cNvSpPr txBox="1">
            <a:spLocks noGrp="1"/>
          </p:cNvSpPr>
          <p:nvPr>
            <p:ph type="body" idx="3"/>
          </p:nvPr>
        </p:nvSpPr>
        <p:spPr>
          <a:xfrm>
            <a:off x="60884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6" name="Google Shape;306;p63"/>
          <p:cNvSpPr txBox="1">
            <a:spLocks noGrp="1"/>
          </p:cNvSpPr>
          <p:nvPr>
            <p:ph type="body" idx="4"/>
          </p:nvPr>
        </p:nvSpPr>
        <p:spPr>
          <a:xfrm>
            <a:off x="88200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●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○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000"/>
              <a:buFont typeface="Montserrat"/>
              <a:buChar char="■"/>
              <a:defRPr sz="1333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7" name="Google Shape;307;p63"/>
          <p:cNvSpPr txBox="1">
            <a:spLocks noGrp="1"/>
          </p:cNvSpPr>
          <p:nvPr>
            <p:ph type="title" idx="5"/>
          </p:nvPr>
        </p:nvSpPr>
        <p:spPr>
          <a:xfrm>
            <a:off x="625200" y="23984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Font typeface="Montserrat"/>
              <a:buNone/>
              <a:defRPr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2 1">
  <p:cSld name="TITLE_AND_BODY_1_1_2_1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6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6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11" name="Google Shape;311;p64"/>
          <p:cNvSpPr txBox="1">
            <a:spLocks noGrp="1"/>
          </p:cNvSpPr>
          <p:nvPr>
            <p:ph type="title"/>
          </p:nvPr>
        </p:nvSpPr>
        <p:spPr>
          <a:xfrm>
            <a:off x="6252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12" name="Google Shape;312;p64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2426800" cy="2865600"/>
          </a:xfrm>
          <a:prstGeom prst="rect">
            <a:avLst/>
          </a:prstGeom>
          <a:noFill/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3" name="Google Shape;313;p64"/>
          <p:cNvSpPr txBox="1">
            <a:spLocks noGrp="1"/>
          </p:cNvSpPr>
          <p:nvPr>
            <p:ph type="body" idx="2"/>
          </p:nvPr>
        </p:nvSpPr>
        <p:spPr>
          <a:xfrm>
            <a:off x="3356800" y="3334133"/>
            <a:ext cx="2426800" cy="2865600"/>
          </a:xfrm>
          <a:prstGeom prst="rect">
            <a:avLst/>
          </a:prstGeom>
          <a:noFill/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4" name="Google Shape;314;p64"/>
          <p:cNvSpPr txBox="1">
            <a:spLocks noGrp="1"/>
          </p:cNvSpPr>
          <p:nvPr>
            <p:ph type="body" idx="3"/>
          </p:nvPr>
        </p:nvSpPr>
        <p:spPr>
          <a:xfrm>
            <a:off x="6088400" y="3334133"/>
            <a:ext cx="2426800" cy="2865600"/>
          </a:xfrm>
          <a:prstGeom prst="rect">
            <a:avLst/>
          </a:prstGeom>
          <a:noFill/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5" name="Google Shape;315;p64"/>
          <p:cNvSpPr txBox="1">
            <a:spLocks noGrp="1"/>
          </p:cNvSpPr>
          <p:nvPr>
            <p:ph type="body" idx="4"/>
          </p:nvPr>
        </p:nvSpPr>
        <p:spPr>
          <a:xfrm>
            <a:off x="8820000" y="3334133"/>
            <a:ext cx="2426800" cy="2865600"/>
          </a:xfrm>
          <a:prstGeom prst="rect">
            <a:avLst/>
          </a:prstGeom>
          <a:noFill/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●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○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000"/>
              <a:buFont typeface="Montserrat"/>
              <a:buChar char="■"/>
              <a:defRPr sz="1333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16" name="Google Shape;316;p64"/>
          <p:cNvSpPr txBox="1">
            <a:spLocks noGrp="1"/>
          </p:cNvSpPr>
          <p:nvPr>
            <p:ph type="title" idx="5"/>
          </p:nvPr>
        </p:nvSpPr>
        <p:spPr>
          <a:xfrm>
            <a:off x="625200" y="23984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Font typeface="Montserrat"/>
              <a:buNone/>
              <a:defRPr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2 1 1">
  <p:cSld name="TITLE_AND_BODY_1_1_2_1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6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6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20" name="Google Shape;320;p65"/>
          <p:cNvSpPr txBox="1">
            <a:spLocks noGrp="1"/>
          </p:cNvSpPr>
          <p:nvPr>
            <p:ph type="title"/>
          </p:nvPr>
        </p:nvSpPr>
        <p:spPr>
          <a:xfrm>
            <a:off x="625200" y="2366600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21" name="Google Shape;321;p65"/>
          <p:cNvSpPr txBox="1">
            <a:spLocks noGrp="1"/>
          </p:cNvSpPr>
          <p:nvPr>
            <p:ph type="title" idx="2"/>
          </p:nvPr>
        </p:nvSpPr>
        <p:spPr>
          <a:xfrm>
            <a:off x="625200" y="3966600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Font typeface="Montserrat"/>
              <a:buNone/>
              <a:defRPr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lavra Chave + Subtitulo">
  <p:cSld name="TITLE_AND_BODY_1_1_2_1_1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6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6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25" name="Google Shape;325;p66"/>
          <p:cNvSpPr txBox="1">
            <a:spLocks noGrp="1"/>
          </p:cNvSpPr>
          <p:nvPr>
            <p:ph type="title"/>
          </p:nvPr>
        </p:nvSpPr>
        <p:spPr>
          <a:xfrm>
            <a:off x="625200" y="2588417"/>
            <a:ext cx="72000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3000"/>
              <a:buFont typeface="Montserrat"/>
              <a:buNone/>
              <a:defRPr sz="4000" b="1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66"/>
          <p:cNvSpPr txBox="1">
            <a:spLocks noGrp="1"/>
          </p:cNvSpPr>
          <p:nvPr>
            <p:ph type="title" idx="2"/>
          </p:nvPr>
        </p:nvSpPr>
        <p:spPr>
          <a:xfrm>
            <a:off x="625200" y="4348117"/>
            <a:ext cx="6028800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500"/>
              <a:buFont typeface="Montserrat"/>
              <a:buNone/>
              <a:defRPr sz="2000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1200"/>
              <a:buNone/>
              <a:defRPr sz="1600">
                <a:solidFill>
                  <a:srgbClr val="162B2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1">
  <p:cSld name="TITLE_AND_BODY_1_1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67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30" name="Google Shape;330;p67"/>
          <p:cNvSpPr txBox="1">
            <a:spLocks noGrp="1"/>
          </p:cNvSpPr>
          <p:nvPr>
            <p:ph type="title"/>
          </p:nvPr>
        </p:nvSpPr>
        <p:spPr>
          <a:xfrm>
            <a:off x="6918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000"/>
              <a:buFont typeface="Montserrat"/>
              <a:buNone/>
              <a:defRPr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31" name="Google Shape;331;p67"/>
          <p:cNvSpPr txBox="1">
            <a:spLocks noGrp="1"/>
          </p:cNvSpPr>
          <p:nvPr>
            <p:ph type="title" idx="2"/>
          </p:nvPr>
        </p:nvSpPr>
        <p:spPr>
          <a:xfrm>
            <a:off x="625200" y="21952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Font typeface="Montserrat"/>
              <a:buNone/>
              <a:defRPr sz="1600" b="1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67"/>
          <p:cNvSpPr>
            <a:spLocks noGrp="1"/>
          </p:cNvSpPr>
          <p:nvPr>
            <p:ph type="pic" idx="3"/>
          </p:nvPr>
        </p:nvSpPr>
        <p:spPr>
          <a:xfrm>
            <a:off x="8993200" y="798467"/>
            <a:ext cx="2253600" cy="19216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67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4" name="Google Shape;334;p67"/>
          <p:cNvSpPr txBox="1">
            <a:spLocks noGrp="1"/>
          </p:cNvSpPr>
          <p:nvPr>
            <p:ph type="body" idx="4"/>
          </p:nvPr>
        </p:nvSpPr>
        <p:spPr>
          <a:xfrm>
            <a:off x="33568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5" name="Google Shape;335;p67"/>
          <p:cNvSpPr txBox="1">
            <a:spLocks noGrp="1"/>
          </p:cNvSpPr>
          <p:nvPr>
            <p:ph type="body" idx="5"/>
          </p:nvPr>
        </p:nvSpPr>
        <p:spPr>
          <a:xfrm>
            <a:off x="60884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6" name="Google Shape;336;p67"/>
          <p:cNvSpPr txBox="1">
            <a:spLocks noGrp="1"/>
          </p:cNvSpPr>
          <p:nvPr>
            <p:ph type="body" idx="6"/>
          </p:nvPr>
        </p:nvSpPr>
        <p:spPr>
          <a:xfrm>
            <a:off x="8820000" y="3334133"/>
            <a:ext cx="2426800" cy="28656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1 3">
  <p:cSld name="TITLE_AND_BODY_1_1_1_4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68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6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40" name="Google Shape;340;p68"/>
          <p:cNvSpPr txBox="1">
            <a:spLocks noGrp="1"/>
          </p:cNvSpPr>
          <p:nvPr>
            <p:ph type="title"/>
          </p:nvPr>
        </p:nvSpPr>
        <p:spPr>
          <a:xfrm>
            <a:off x="6918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000"/>
              <a:buFont typeface="Montserrat"/>
              <a:buNone/>
              <a:defRPr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68"/>
          <p:cNvSpPr txBox="1">
            <a:spLocks noGrp="1"/>
          </p:cNvSpPr>
          <p:nvPr>
            <p:ph type="title" idx="2"/>
          </p:nvPr>
        </p:nvSpPr>
        <p:spPr>
          <a:xfrm>
            <a:off x="625200" y="2195267"/>
            <a:ext cx="5035200" cy="46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Font typeface="Montserrat"/>
              <a:buNone/>
              <a:defRPr sz="1600" b="1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200"/>
              <a:buNone/>
              <a:defRPr sz="16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42" name="Google Shape;342;p68"/>
          <p:cNvSpPr>
            <a:spLocks noGrp="1"/>
          </p:cNvSpPr>
          <p:nvPr>
            <p:ph type="pic" idx="3"/>
          </p:nvPr>
        </p:nvSpPr>
        <p:spPr>
          <a:xfrm>
            <a:off x="8993200" y="798467"/>
            <a:ext cx="2253600" cy="1921600"/>
          </a:xfrm>
          <a:prstGeom prst="rect">
            <a:avLst/>
          </a:prstGeom>
          <a:noFill/>
          <a:ln>
            <a:noFill/>
          </a:ln>
        </p:spPr>
      </p:sp>
      <p:sp>
        <p:nvSpPr>
          <p:cNvPr id="343" name="Google Shape;343;p68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2426800" cy="28656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4" name="Google Shape;344;p68"/>
          <p:cNvSpPr txBox="1">
            <a:spLocks noGrp="1"/>
          </p:cNvSpPr>
          <p:nvPr>
            <p:ph type="body" idx="4"/>
          </p:nvPr>
        </p:nvSpPr>
        <p:spPr>
          <a:xfrm>
            <a:off x="3356800" y="3334133"/>
            <a:ext cx="2426800" cy="28656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5" name="Google Shape;345;p68"/>
          <p:cNvSpPr txBox="1">
            <a:spLocks noGrp="1"/>
          </p:cNvSpPr>
          <p:nvPr>
            <p:ph type="body" idx="5"/>
          </p:nvPr>
        </p:nvSpPr>
        <p:spPr>
          <a:xfrm>
            <a:off x="6088400" y="3334133"/>
            <a:ext cx="2426800" cy="28656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6" name="Google Shape;346;p68"/>
          <p:cNvSpPr txBox="1">
            <a:spLocks noGrp="1"/>
          </p:cNvSpPr>
          <p:nvPr>
            <p:ph type="body" idx="6"/>
          </p:nvPr>
        </p:nvSpPr>
        <p:spPr>
          <a:xfrm>
            <a:off x="8820000" y="3334133"/>
            <a:ext cx="2426800" cy="2865600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corpo">
  <p:cSld name="TITLE_AND_BODY_1_1_1_3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6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50" name="Google Shape;350;p69"/>
          <p:cNvSpPr txBox="1">
            <a:spLocks noGrp="1"/>
          </p:cNvSpPr>
          <p:nvPr>
            <p:ph type="body" idx="1"/>
          </p:nvPr>
        </p:nvSpPr>
        <p:spPr>
          <a:xfrm>
            <a:off x="6252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1" name="Google Shape;351;p69"/>
          <p:cNvSpPr txBox="1">
            <a:spLocks noGrp="1"/>
          </p:cNvSpPr>
          <p:nvPr>
            <p:ph type="body" idx="2"/>
          </p:nvPr>
        </p:nvSpPr>
        <p:spPr>
          <a:xfrm>
            <a:off x="33568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2" name="Google Shape;352;p69"/>
          <p:cNvSpPr txBox="1">
            <a:spLocks noGrp="1"/>
          </p:cNvSpPr>
          <p:nvPr>
            <p:ph type="body" idx="3"/>
          </p:nvPr>
        </p:nvSpPr>
        <p:spPr>
          <a:xfrm>
            <a:off x="60884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3" name="Google Shape;353;p69"/>
          <p:cNvSpPr txBox="1">
            <a:spLocks noGrp="1"/>
          </p:cNvSpPr>
          <p:nvPr>
            <p:ph type="body" idx="4"/>
          </p:nvPr>
        </p:nvSpPr>
        <p:spPr>
          <a:xfrm>
            <a:off x="88200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highlight>
                  <a:srgbClr val="061D21"/>
                </a:highlight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54" name="Google Shape;354;p69"/>
          <p:cNvSpPr>
            <a:spLocks noGrp="1"/>
          </p:cNvSpPr>
          <p:nvPr>
            <p:ph type="pic" idx="5"/>
          </p:nvPr>
        </p:nvSpPr>
        <p:spPr>
          <a:xfrm>
            <a:off x="8993200" y="798467"/>
            <a:ext cx="2253600" cy="1921600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69"/>
          <p:cNvSpPr txBox="1">
            <a:spLocks noGrp="1"/>
          </p:cNvSpPr>
          <p:nvPr>
            <p:ph type="title"/>
          </p:nvPr>
        </p:nvSpPr>
        <p:spPr>
          <a:xfrm>
            <a:off x="691800" y="798467"/>
            <a:ext cx="49020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2000"/>
              <a:buFont typeface="Montserrat"/>
              <a:buNone/>
              <a:defRPr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1 2">
  <p:cSld name="TITLE_AND_BODY_1_1_1_2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70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70"/>
          <p:cNvSpPr txBox="1">
            <a:spLocks noGrp="1"/>
          </p:cNvSpPr>
          <p:nvPr>
            <p:ph type="title"/>
          </p:nvPr>
        </p:nvSpPr>
        <p:spPr>
          <a:xfrm>
            <a:off x="8887500" y="2764700"/>
            <a:ext cx="24268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6000"/>
              <a:buFont typeface="Montserrat"/>
              <a:buNone/>
              <a:defRPr sz="80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70"/>
          <p:cNvSpPr txBox="1">
            <a:spLocks noGrp="1"/>
          </p:cNvSpPr>
          <p:nvPr>
            <p:ph type="title" idx="2"/>
          </p:nvPr>
        </p:nvSpPr>
        <p:spPr>
          <a:xfrm>
            <a:off x="6155900" y="2764700"/>
            <a:ext cx="24268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6000"/>
              <a:buFont typeface="Montserrat"/>
              <a:buNone/>
              <a:defRPr sz="80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70"/>
          <p:cNvSpPr txBox="1">
            <a:spLocks noGrp="1"/>
          </p:cNvSpPr>
          <p:nvPr>
            <p:ph type="title" idx="3"/>
          </p:nvPr>
        </p:nvSpPr>
        <p:spPr>
          <a:xfrm>
            <a:off x="3424300" y="2764700"/>
            <a:ext cx="24268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6000"/>
              <a:buFont typeface="Montserrat"/>
              <a:buNone/>
              <a:defRPr sz="80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70"/>
          <p:cNvSpPr txBox="1">
            <a:spLocks noGrp="1"/>
          </p:cNvSpPr>
          <p:nvPr>
            <p:ph type="title" idx="4"/>
          </p:nvPr>
        </p:nvSpPr>
        <p:spPr>
          <a:xfrm>
            <a:off x="692700" y="2764700"/>
            <a:ext cx="24268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6000"/>
              <a:buFont typeface="Montserrat"/>
              <a:buNone/>
              <a:defRPr sz="80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6000"/>
              <a:buNone/>
              <a:defRPr sz="8000">
                <a:solidFill>
                  <a:srgbClr val="F1F1F1"/>
                </a:solidFill>
              </a:defRPr>
            </a:lvl9pPr>
          </a:lstStyle>
          <a:p>
            <a:endParaRPr/>
          </a:p>
        </p:txBody>
      </p:sp>
      <p:sp>
        <p:nvSpPr>
          <p:cNvPr id="362" name="Google Shape;362;p7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63" name="Google Shape;363;p70"/>
          <p:cNvSpPr txBox="1">
            <a:spLocks noGrp="1"/>
          </p:cNvSpPr>
          <p:nvPr>
            <p:ph type="body" idx="1"/>
          </p:nvPr>
        </p:nvSpPr>
        <p:spPr>
          <a:xfrm>
            <a:off x="9975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4" name="Google Shape;364;p70"/>
          <p:cNvSpPr txBox="1">
            <a:spLocks noGrp="1"/>
          </p:cNvSpPr>
          <p:nvPr>
            <p:ph type="body" idx="5"/>
          </p:nvPr>
        </p:nvSpPr>
        <p:spPr>
          <a:xfrm>
            <a:off x="37291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5" name="Google Shape;365;p70"/>
          <p:cNvSpPr txBox="1">
            <a:spLocks noGrp="1"/>
          </p:cNvSpPr>
          <p:nvPr>
            <p:ph type="body" idx="6"/>
          </p:nvPr>
        </p:nvSpPr>
        <p:spPr>
          <a:xfrm>
            <a:off x="64607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6" name="Google Shape;366;p70"/>
          <p:cNvSpPr txBox="1">
            <a:spLocks noGrp="1"/>
          </p:cNvSpPr>
          <p:nvPr>
            <p:ph type="body" idx="7"/>
          </p:nvPr>
        </p:nvSpPr>
        <p:spPr>
          <a:xfrm>
            <a:off x="9192300" y="3334133"/>
            <a:ext cx="2426800" cy="28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1219170" lvl="1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828754" lvl="2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2438339" lvl="3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3047924" lvl="4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3657509" lvl="5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4267093" lvl="6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●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4876678" lvl="7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○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5486263" lvl="8" indent="-389457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1F1F1"/>
              </a:buClr>
              <a:buSzPts val="1000"/>
              <a:buFont typeface="Montserrat"/>
              <a:buChar char="■"/>
              <a:defRPr sz="1333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subtítulo e corpo 2 1 1">
  <p:cSld name="TITLE_AND_BODY_1_1_1_1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71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71"/>
          <p:cNvSpPr txBox="1">
            <a:spLocks noGrp="1"/>
          </p:cNvSpPr>
          <p:nvPr>
            <p:ph type="title"/>
          </p:nvPr>
        </p:nvSpPr>
        <p:spPr>
          <a:xfrm>
            <a:off x="692000" y="2701433"/>
            <a:ext cx="46044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70" name="Google Shape;370;p7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71" name="Google Shape;371;p71"/>
          <p:cNvSpPr>
            <a:spLocks noGrp="1"/>
          </p:cNvSpPr>
          <p:nvPr>
            <p:ph type="pic" idx="2"/>
          </p:nvPr>
        </p:nvSpPr>
        <p:spPr>
          <a:xfrm>
            <a:off x="4090000" y="1942200"/>
            <a:ext cx="4012000" cy="29736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71"/>
          <p:cNvSpPr txBox="1">
            <a:spLocks noGrp="1"/>
          </p:cNvSpPr>
          <p:nvPr>
            <p:ph type="title" idx="3"/>
          </p:nvPr>
        </p:nvSpPr>
        <p:spPr>
          <a:xfrm>
            <a:off x="5917567" y="4378200"/>
            <a:ext cx="4604400" cy="65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62B2F"/>
              </a:buClr>
              <a:buSzPts val="2000"/>
              <a:buFont typeface="Montserrat"/>
              <a:buNone/>
              <a:defRPr sz="2667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ED1943"/>
              </a:buClr>
              <a:buSzPts val="1200"/>
              <a:buNone/>
              <a:defRPr sz="1600">
                <a:solidFill>
                  <a:srgbClr val="ED1943"/>
                </a:solidFill>
              </a:defRPr>
            </a:lvl9pPr>
          </a:lstStyle>
          <a:p>
            <a:endParaRPr/>
          </a:p>
        </p:txBody>
      </p:sp>
      <p:sp>
        <p:nvSpPr>
          <p:cNvPr id="373" name="Google Shape;373;p71"/>
          <p:cNvSpPr txBox="1"/>
          <p:nvPr/>
        </p:nvSpPr>
        <p:spPr>
          <a:xfrm>
            <a:off x="6868933" y="1463867"/>
            <a:ext cx="1337600" cy="41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67" i="1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(escolher ícone)</a:t>
            </a:r>
            <a:endParaRPr sz="1067" i="1">
              <a:solidFill>
                <a:srgbClr val="F1F1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6" name="Google Shape;376;p7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7" name="Google Shape;377;p72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8" name="Google Shape;378;p7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1F1F1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7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1F1F1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385" name="Google Shape;385;p7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CUSTOM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7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7"/>
          <p:cNvSpPr txBox="1">
            <a:spLocks noGrp="1"/>
          </p:cNvSpPr>
          <p:nvPr>
            <p:ph type="body" idx="1"/>
          </p:nvPr>
        </p:nvSpPr>
        <p:spPr>
          <a:xfrm>
            <a:off x="609600" y="2006600"/>
            <a:ext cx="109728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62228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Char char="●"/>
              <a:defRPr/>
            </a:lvl1pPr>
            <a:lvl2pPr marL="1219170" lvl="1" indent="-457189" algn="l" rtl="0">
              <a:lnSpc>
                <a:spcPct val="1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/>
            </a:lvl2pPr>
            <a:lvl3pPr marL="1828754" lvl="2" indent="-457189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2438339" lvl="3" indent="-457189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/>
            </a:lvl4pPr>
            <a:lvl5pPr marL="3047924" lvl="4" indent="-457189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/>
            </a:lvl5pPr>
            <a:lvl6pPr marL="3657509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4267093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4876678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5486263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90" name="Google Shape;390;p77"/>
          <p:cNvSpPr txBox="1">
            <a:spLocks noGrp="1"/>
          </p:cNvSpPr>
          <p:nvPr>
            <p:ph type="title"/>
          </p:nvPr>
        </p:nvSpPr>
        <p:spPr>
          <a:xfrm>
            <a:off x="609600" y="685800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50"/>
              <a:buFont typeface="Arial"/>
              <a:buChar char="●"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77"/>
          <p:cNvSpPr txBox="1">
            <a:spLocks noGrp="1"/>
          </p:cNvSpPr>
          <p:nvPr>
            <p:ph type="sldNum" idx="12"/>
          </p:nvPr>
        </p:nvSpPr>
        <p:spPr>
          <a:xfrm>
            <a:off x="8747400" y="211133"/>
            <a:ext cx="3240400" cy="4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933">
                <a:solidFill>
                  <a:schemeClr val="dk1"/>
                </a:solidFill>
              </a:defRPr>
            </a:lvl1pPr>
            <a:lvl2pPr lvl="1" rtl="0">
              <a:buNone/>
              <a:defRPr sz="933">
                <a:solidFill>
                  <a:schemeClr val="dk1"/>
                </a:solidFill>
              </a:defRPr>
            </a:lvl2pPr>
            <a:lvl3pPr lvl="2" rtl="0">
              <a:buNone/>
              <a:defRPr sz="933">
                <a:solidFill>
                  <a:schemeClr val="dk1"/>
                </a:solidFill>
              </a:defRPr>
            </a:lvl3pPr>
            <a:lvl4pPr lvl="3" rtl="0">
              <a:buNone/>
              <a:defRPr sz="933">
                <a:solidFill>
                  <a:schemeClr val="dk1"/>
                </a:solidFill>
              </a:defRPr>
            </a:lvl4pPr>
            <a:lvl5pPr lvl="4" rtl="0">
              <a:buNone/>
              <a:defRPr sz="933">
                <a:solidFill>
                  <a:schemeClr val="dk1"/>
                </a:solidFill>
              </a:defRPr>
            </a:lvl5pPr>
            <a:lvl6pPr lvl="5" rtl="0">
              <a:buNone/>
              <a:defRPr sz="933">
                <a:solidFill>
                  <a:schemeClr val="dk1"/>
                </a:solidFill>
              </a:defRPr>
            </a:lvl6pPr>
            <a:lvl7pPr lvl="6" rtl="0">
              <a:buNone/>
              <a:defRPr sz="933">
                <a:solidFill>
                  <a:schemeClr val="dk1"/>
                </a:solidFill>
              </a:defRPr>
            </a:lvl7pPr>
            <a:lvl8pPr lvl="7" rtl="0">
              <a:buNone/>
              <a:defRPr sz="933">
                <a:solidFill>
                  <a:schemeClr val="dk1"/>
                </a:solidFill>
              </a:defRPr>
            </a:lvl8pPr>
            <a:lvl9pPr lvl="8" rtl="0">
              <a:buNone/>
              <a:defRPr sz="933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JORNADA DE PROJETO</a:t>
            </a:r>
            <a:r>
              <a:rPr lang="pt-BR" sz="1067"/>
              <a:t> </a:t>
            </a:r>
            <a:fld id="{00000000-1234-1234-1234-123412341234}" type="slidenum">
              <a:rPr lang="pt-BR" sz="1067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67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4" name="Google Shape;394;p7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5" name="Google Shape;395;p7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G_Grey" type="title">
  <p:cSld name="TITLE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79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7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0"/>
          <p:cNvSpPr txBox="1">
            <a:spLocks noGrp="1"/>
          </p:cNvSpPr>
          <p:nvPr>
            <p:ph type="ctrTitle"/>
          </p:nvPr>
        </p:nvSpPr>
        <p:spPr>
          <a:xfrm>
            <a:off x="609600" y="606425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5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subTitle" idx="1"/>
          </p:nvPr>
        </p:nvSpPr>
        <p:spPr>
          <a:xfrm>
            <a:off x="609600" y="2209800"/>
            <a:ext cx="10363200" cy="1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50"/>
              <a:buNone/>
              <a:defRPr sz="3000">
                <a:solidFill>
                  <a:schemeClr val="accent1"/>
                </a:solidFill>
              </a:defRPr>
            </a:lvl1pPr>
            <a:lvl2pPr lvl="1" algn="ctr" rtl="0">
              <a:lnSpc>
                <a:spcPct val="190000"/>
              </a:lnSpc>
              <a:spcBef>
                <a:spcPts val="600"/>
              </a:spcBef>
              <a:spcAft>
                <a:spcPts val="0"/>
              </a:spcAft>
              <a:buClr>
                <a:srgbClr val="88898A"/>
              </a:buClr>
              <a:buSzPts val="2250"/>
              <a:buNone/>
              <a:defRPr>
                <a:solidFill>
                  <a:srgbClr val="88898A"/>
                </a:solidFill>
              </a:defRPr>
            </a:lvl2pPr>
            <a:lvl3pPr lvl="2" algn="ctr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rgbClr val="88898A"/>
              </a:buClr>
              <a:buSzPts val="1800"/>
              <a:buNone/>
              <a:defRPr>
                <a:solidFill>
                  <a:srgbClr val="88898A"/>
                </a:solidFill>
              </a:defRPr>
            </a:lvl3pPr>
            <a:lvl4pPr lvl="3" algn="ctr" rtl="0">
              <a:lnSpc>
                <a:spcPct val="200000"/>
              </a:lnSpc>
              <a:spcBef>
                <a:spcPts val="400"/>
              </a:spcBef>
              <a:spcAft>
                <a:spcPts val="0"/>
              </a:spcAft>
              <a:buClr>
                <a:srgbClr val="88898A"/>
              </a:buClr>
              <a:buSzPts val="1500"/>
              <a:buNone/>
              <a:defRPr>
                <a:solidFill>
                  <a:srgbClr val="88898A"/>
                </a:solidFill>
              </a:defRPr>
            </a:lvl4pPr>
            <a:lvl5pPr lvl="4" algn="ctr" rtl="0">
              <a:lnSpc>
                <a:spcPct val="200000"/>
              </a:lnSpc>
              <a:spcBef>
                <a:spcPts val="293"/>
              </a:spcBef>
              <a:spcAft>
                <a:spcPts val="0"/>
              </a:spcAft>
              <a:buClr>
                <a:srgbClr val="88898A"/>
              </a:buClr>
              <a:buSzPts val="1100"/>
              <a:buNone/>
              <a:defRPr>
                <a:solidFill>
                  <a:srgbClr val="88898A"/>
                </a:solidFill>
              </a:defRPr>
            </a:lvl5pPr>
            <a:lvl6pPr lvl="5" algn="ctr" rtl="0">
              <a:spcBef>
                <a:spcPts val="533"/>
              </a:spcBef>
              <a:spcAft>
                <a:spcPts val="0"/>
              </a:spcAft>
              <a:buClr>
                <a:srgbClr val="88898A"/>
              </a:buClr>
              <a:buSzPts val="2000"/>
              <a:buNone/>
              <a:defRPr>
                <a:solidFill>
                  <a:srgbClr val="88898A"/>
                </a:solidFill>
              </a:defRPr>
            </a:lvl6pPr>
            <a:lvl7pPr lvl="6" algn="ctr" rtl="0">
              <a:spcBef>
                <a:spcPts val="533"/>
              </a:spcBef>
              <a:spcAft>
                <a:spcPts val="0"/>
              </a:spcAft>
              <a:buClr>
                <a:srgbClr val="88898A"/>
              </a:buClr>
              <a:buSzPts val="2000"/>
              <a:buNone/>
              <a:defRPr>
                <a:solidFill>
                  <a:srgbClr val="88898A"/>
                </a:solidFill>
              </a:defRPr>
            </a:lvl7pPr>
            <a:lvl8pPr lvl="7" algn="ctr" rtl="0">
              <a:spcBef>
                <a:spcPts val="533"/>
              </a:spcBef>
              <a:spcAft>
                <a:spcPts val="0"/>
              </a:spcAft>
              <a:buClr>
                <a:srgbClr val="88898A"/>
              </a:buClr>
              <a:buSzPts val="2000"/>
              <a:buNone/>
              <a:defRPr>
                <a:solidFill>
                  <a:srgbClr val="88898A"/>
                </a:solidFill>
              </a:defRPr>
            </a:lvl8pPr>
            <a:lvl9pPr lvl="8" algn="ctr" rtl="0">
              <a:spcBef>
                <a:spcPts val="533"/>
              </a:spcBef>
              <a:spcAft>
                <a:spcPts val="0"/>
              </a:spcAft>
              <a:buClr>
                <a:srgbClr val="88898A"/>
              </a:buClr>
              <a:buSzPts val="2000"/>
              <a:buNone/>
              <a:defRPr>
                <a:solidFill>
                  <a:srgbClr val="88898A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body" idx="2"/>
          </p:nvPr>
        </p:nvSpPr>
        <p:spPr>
          <a:xfrm>
            <a:off x="609600" y="3530600"/>
            <a:ext cx="103632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 rtl="0">
              <a:lnSpc>
                <a:spcPct val="12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1219170" lvl="1" indent="-304792" algn="l" rtl="0">
              <a:lnSpc>
                <a:spcPct val="1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marL="1828754" lvl="2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3pPr>
            <a:lvl4pPr marL="2438339" lvl="3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4pPr>
            <a:lvl5pPr marL="3047924" lvl="4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3657509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ldNum" idx="12"/>
          </p:nvPr>
        </p:nvSpPr>
        <p:spPr>
          <a:xfrm>
            <a:off x="8747400" y="211133"/>
            <a:ext cx="32404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933">
                <a:solidFill>
                  <a:schemeClr val="dk1"/>
                </a:solidFill>
              </a:defRPr>
            </a:lvl1pPr>
            <a:lvl2pPr lvl="1" rtl="0">
              <a:buNone/>
              <a:defRPr sz="933">
                <a:solidFill>
                  <a:schemeClr val="dk1"/>
                </a:solidFill>
              </a:defRPr>
            </a:lvl2pPr>
            <a:lvl3pPr lvl="2" rtl="0">
              <a:buNone/>
              <a:defRPr sz="933">
                <a:solidFill>
                  <a:schemeClr val="dk1"/>
                </a:solidFill>
              </a:defRPr>
            </a:lvl3pPr>
            <a:lvl4pPr lvl="3" rtl="0">
              <a:buNone/>
              <a:defRPr sz="933">
                <a:solidFill>
                  <a:schemeClr val="dk1"/>
                </a:solidFill>
              </a:defRPr>
            </a:lvl4pPr>
            <a:lvl5pPr lvl="4" rtl="0">
              <a:buNone/>
              <a:defRPr sz="933">
                <a:solidFill>
                  <a:schemeClr val="dk1"/>
                </a:solidFill>
              </a:defRPr>
            </a:lvl5pPr>
            <a:lvl6pPr lvl="5" rtl="0">
              <a:buNone/>
              <a:defRPr sz="933">
                <a:solidFill>
                  <a:schemeClr val="dk1"/>
                </a:solidFill>
              </a:defRPr>
            </a:lvl6pPr>
            <a:lvl7pPr lvl="6" rtl="0">
              <a:buNone/>
              <a:defRPr sz="933">
                <a:solidFill>
                  <a:schemeClr val="dk1"/>
                </a:solidFill>
              </a:defRPr>
            </a:lvl7pPr>
            <a:lvl8pPr lvl="7" rtl="0">
              <a:buNone/>
              <a:defRPr sz="933">
                <a:solidFill>
                  <a:schemeClr val="dk1"/>
                </a:solidFill>
              </a:defRPr>
            </a:lvl8pPr>
            <a:lvl9pPr lvl="8" rtl="0">
              <a:buNone/>
              <a:defRPr sz="933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JORNADA DE PROJETO</a:t>
            </a:r>
            <a:r>
              <a:rPr lang="pt-BR" sz="1067"/>
              <a:t> </a:t>
            </a:r>
            <a:fld id="{00000000-1234-1234-1234-123412341234}" type="slidenum">
              <a:rPr lang="pt-BR" sz="1067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67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 txBox="1">
            <a:spLocks noGrp="1"/>
          </p:cNvSpPr>
          <p:nvPr>
            <p:ph type="body" idx="1"/>
          </p:nvPr>
        </p:nvSpPr>
        <p:spPr>
          <a:xfrm>
            <a:off x="609600" y="2006600"/>
            <a:ext cx="10972800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50"/>
              <a:buNone/>
              <a:defRPr/>
            </a:lvl1pPr>
            <a:lvl2pPr marL="1219170" lvl="1" indent="-304792" algn="l" rtl="0">
              <a:lnSpc>
                <a:spcPct val="1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marL="1828754" lvl="2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marL="2438339" lvl="3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4pPr>
            <a:lvl5pPr marL="3047924" lvl="4" indent="-304792" algn="l" rtl="0">
              <a:lnSpc>
                <a:spcPct val="2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5pPr>
            <a:lvl6pPr marL="3657509" lvl="5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1"/>
          <p:cNvSpPr txBox="1">
            <a:spLocks noGrp="1"/>
          </p:cNvSpPr>
          <p:nvPr>
            <p:ph type="title"/>
          </p:nvPr>
        </p:nvSpPr>
        <p:spPr>
          <a:xfrm>
            <a:off x="609600" y="685800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5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sldNum" idx="12"/>
          </p:nvPr>
        </p:nvSpPr>
        <p:spPr>
          <a:xfrm>
            <a:off x="8747400" y="211133"/>
            <a:ext cx="32404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933">
                <a:solidFill>
                  <a:schemeClr val="dk1"/>
                </a:solidFill>
              </a:defRPr>
            </a:lvl1pPr>
            <a:lvl2pPr lvl="1" rtl="0">
              <a:buNone/>
              <a:defRPr sz="933">
                <a:solidFill>
                  <a:schemeClr val="dk1"/>
                </a:solidFill>
              </a:defRPr>
            </a:lvl2pPr>
            <a:lvl3pPr lvl="2" rtl="0">
              <a:buNone/>
              <a:defRPr sz="933">
                <a:solidFill>
                  <a:schemeClr val="dk1"/>
                </a:solidFill>
              </a:defRPr>
            </a:lvl3pPr>
            <a:lvl4pPr lvl="3" rtl="0">
              <a:buNone/>
              <a:defRPr sz="933">
                <a:solidFill>
                  <a:schemeClr val="dk1"/>
                </a:solidFill>
              </a:defRPr>
            </a:lvl4pPr>
            <a:lvl5pPr lvl="4" rtl="0">
              <a:buNone/>
              <a:defRPr sz="933">
                <a:solidFill>
                  <a:schemeClr val="dk1"/>
                </a:solidFill>
              </a:defRPr>
            </a:lvl5pPr>
            <a:lvl6pPr lvl="5" rtl="0">
              <a:buNone/>
              <a:defRPr sz="933">
                <a:solidFill>
                  <a:schemeClr val="dk1"/>
                </a:solidFill>
              </a:defRPr>
            </a:lvl6pPr>
            <a:lvl7pPr lvl="6" rtl="0">
              <a:buNone/>
              <a:defRPr sz="933">
                <a:solidFill>
                  <a:schemeClr val="dk1"/>
                </a:solidFill>
              </a:defRPr>
            </a:lvl7pPr>
            <a:lvl8pPr lvl="7" rtl="0">
              <a:buNone/>
              <a:defRPr sz="933">
                <a:solidFill>
                  <a:schemeClr val="dk1"/>
                </a:solidFill>
              </a:defRPr>
            </a:lvl8pPr>
            <a:lvl9pPr lvl="8" rtl="0">
              <a:buNone/>
              <a:defRPr sz="933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JORNADA DE PROJETO</a:t>
            </a:r>
            <a:r>
              <a:rPr lang="pt-BR" sz="1067"/>
              <a:t> </a:t>
            </a:r>
            <a:fld id="{00000000-1234-1234-1234-123412341234}" type="slidenum">
              <a:rPr lang="pt-BR" sz="1067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67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 1">
  <p:cSld name="1_Custom Layout_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"/>
          <p:cNvSpPr txBox="1">
            <a:spLocks noGrp="1"/>
          </p:cNvSpPr>
          <p:nvPr>
            <p:ph type="title"/>
          </p:nvPr>
        </p:nvSpPr>
        <p:spPr>
          <a:xfrm>
            <a:off x="728833" y="667367"/>
            <a:ext cx="8763600" cy="98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2"/>
          <p:cNvSpPr txBox="1">
            <a:spLocks noGrp="1"/>
          </p:cNvSpPr>
          <p:nvPr>
            <p:ph type="body" idx="1"/>
          </p:nvPr>
        </p:nvSpPr>
        <p:spPr>
          <a:xfrm>
            <a:off x="4994233" y="3108500"/>
            <a:ext cx="6492800" cy="309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lvl="0" indent="-304792" rtl="0">
              <a:spcBef>
                <a:spcPts val="1000"/>
              </a:spcBef>
              <a:spcAft>
                <a:spcPts val="0"/>
              </a:spcAft>
              <a:buSzPts val="3750"/>
              <a:buNone/>
              <a:defRPr/>
            </a:lvl1pPr>
            <a:lvl2pPr marL="1219170" lvl="1" indent="-304792" rtl="0">
              <a:spcBef>
                <a:spcPts val="600"/>
              </a:spcBef>
              <a:spcAft>
                <a:spcPts val="0"/>
              </a:spcAft>
              <a:buSzPts val="2250"/>
              <a:buNone/>
              <a:defRPr/>
            </a:lvl2pPr>
            <a:lvl3pPr marL="1828754" lvl="2" indent="-304792" rtl="0">
              <a:spcBef>
                <a:spcPts val="480"/>
              </a:spcBef>
              <a:spcAft>
                <a:spcPts val="0"/>
              </a:spcAft>
              <a:buSzPts val="1800"/>
              <a:buNone/>
              <a:defRPr/>
            </a:lvl3pPr>
            <a:lvl4pPr marL="2438339" lvl="3" indent="-304792" rtl="0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4pPr>
            <a:lvl5pPr marL="3047924" lvl="4" indent="-304792" rtl="0">
              <a:spcBef>
                <a:spcPts val="293"/>
              </a:spcBef>
              <a:spcAft>
                <a:spcPts val="0"/>
              </a:spcAft>
              <a:buSzPts val="1100"/>
              <a:buNone/>
              <a:defRPr/>
            </a:lvl5pPr>
            <a:lvl6pPr marL="3657509" lvl="5" indent="-465655" rtl="0">
              <a:spcBef>
                <a:spcPts val="533"/>
              </a:spcBef>
              <a:spcAft>
                <a:spcPts val="0"/>
              </a:spcAft>
              <a:buSzPts val="1900"/>
              <a:buChar char="•"/>
              <a:defRPr sz="2533"/>
            </a:lvl6pPr>
            <a:lvl7pPr marL="4267093" lvl="6" indent="-380990" rtl="0">
              <a:spcBef>
                <a:spcPts val="533"/>
              </a:spcBef>
              <a:spcAft>
                <a:spcPts val="0"/>
              </a:spcAft>
              <a:buSzPts val="900"/>
              <a:buChar char="•"/>
              <a:defRPr/>
            </a:lvl7pPr>
            <a:lvl8pPr marL="4876678" lvl="7" indent="-380990" rtl="0">
              <a:spcBef>
                <a:spcPts val="533"/>
              </a:spcBef>
              <a:spcAft>
                <a:spcPts val="0"/>
              </a:spcAft>
              <a:buSzPts val="900"/>
              <a:buChar char="•"/>
              <a:defRPr/>
            </a:lvl8pPr>
            <a:lvl9pPr marL="5486263" lvl="8" indent="-380990" rtl="0">
              <a:spcBef>
                <a:spcPts val="533"/>
              </a:spcBef>
              <a:spcAft>
                <a:spcPts val="0"/>
              </a:spcAft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32"/>
          <p:cNvSpPr txBox="1">
            <a:spLocks noGrp="1"/>
          </p:cNvSpPr>
          <p:nvPr>
            <p:ph type="sldNum" idx="12"/>
          </p:nvPr>
        </p:nvSpPr>
        <p:spPr>
          <a:xfrm>
            <a:off x="8747400" y="211133"/>
            <a:ext cx="32404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933">
                <a:solidFill>
                  <a:schemeClr val="dk1"/>
                </a:solidFill>
              </a:defRPr>
            </a:lvl1pPr>
            <a:lvl2pPr lvl="1" rtl="0">
              <a:buNone/>
              <a:defRPr sz="933">
                <a:solidFill>
                  <a:schemeClr val="dk1"/>
                </a:solidFill>
              </a:defRPr>
            </a:lvl2pPr>
            <a:lvl3pPr lvl="2" rtl="0">
              <a:buNone/>
              <a:defRPr sz="933">
                <a:solidFill>
                  <a:schemeClr val="dk1"/>
                </a:solidFill>
              </a:defRPr>
            </a:lvl3pPr>
            <a:lvl4pPr lvl="3" rtl="0">
              <a:buNone/>
              <a:defRPr sz="933">
                <a:solidFill>
                  <a:schemeClr val="dk1"/>
                </a:solidFill>
              </a:defRPr>
            </a:lvl4pPr>
            <a:lvl5pPr lvl="4" rtl="0">
              <a:buNone/>
              <a:defRPr sz="933">
                <a:solidFill>
                  <a:schemeClr val="dk1"/>
                </a:solidFill>
              </a:defRPr>
            </a:lvl5pPr>
            <a:lvl6pPr lvl="5" rtl="0">
              <a:buNone/>
              <a:defRPr sz="933">
                <a:solidFill>
                  <a:schemeClr val="dk1"/>
                </a:solidFill>
              </a:defRPr>
            </a:lvl6pPr>
            <a:lvl7pPr lvl="6" rtl="0">
              <a:buNone/>
              <a:defRPr sz="933">
                <a:solidFill>
                  <a:schemeClr val="dk1"/>
                </a:solidFill>
              </a:defRPr>
            </a:lvl7pPr>
            <a:lvl8pPr lvl="7" rtl="0">
              <a:buNone/>
              <a:defRPr sz="933">
                <a:solidFill>
                  <a:schemeClr val="dk1"/>
                </a:solidFill>
              </a:defRPr>
            </a:lvl8pPr>
            <a:lvl9pPr lvl="8" rtl="0">
              <a:buNone/>
              <a:defRPr sz="933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JORNADA DE PROJETO</a:t>
            </a:r>
            <a:r>
              <a:rPr lang="pt-BR" sz="1067"/>
              <a:t> </a:t>
            </a:r>
            <a:fld id="{00000000-1234-1234-1234-123412341234}" type="slidenum">
              <a:rPr lang="pt-BR" sz="1067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67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O_textura">
  <p:cSld name="CUSTOM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33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3"/>
          <p:cNvSpPr/>
          <p:nvPr/>
        </p:nvSpPr>
        <p:spPr>
          <a:xfrm>
            <a:off x="253133" y="262167"/>
            <a:ext cx="11667200" cy="6351600"/>
          </a:xfrm>
          <a:prstGeom prst="rect">
            <a:avLst/>
          </a:prstGeom>
          <a:noFill/>
          <a:ln w="9525" cap="flat" cmpd="sng">
            <a:solidFill>
              <a:srgbClr val="8889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33"/>
          </a:p>
        </p:txBody>
      </p:sp>
      <p:sp>
        <p:nvSpPr>
          <p:cNvPr id="143" name="Google Shape;143;p33"/>
          <p:cNvSpPr txBox="1">
            <a:spLocks noGrp="1"/>
          </p:cNvSpPr>
          <p:nvPr>
            <p:ph type="sldNum" idx="12"/>
          </p:nvPr>
        </p:nvSpPr>
        <p:spPr>
          <a:xfrm>
            <a:off x="10791871" y="262167"/>
            <a:ext cx="11216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067"/>
            </a:lvl1pPr>
            <a:lvl2pPr lvl="1" rtl="0">
              <a:buNone/>
              <a:defRPr sz="1067"/>
            </a:lvl2pPr>
            <a:lvl3pPr lvl="2" rtl="0">
              <a:buNone/>
              <a:defRPr sz="1067"/>
            </a:lvl3pPr>
            <a:lvl4pPr lvl="3" rtl="0">
              <a:buNone/>
              <a:defRPr sz="1067"/>
            </a:lvl4pPr>
            <a:lvl5pPr lvl="4" rtl="0">
              <a:buNone/>
              <a:defRPr sz="1067"/>
            </a:lvl5pPr>
            <a:lvl6pPr lvl="5" rtl="0">
              <a:buNone/>
              <a:defRPr sz="1067"/>
            </a:lvl6pPr>
            <a:lvl7pPr lvl="6" rtl="0">
              <a:buNone/>
              <a:defRPr sz="1067"/>
            </a:lvl7pPr>
            <a:lvl8pPr lvl="7" rtl="0">
              <a:buNone/>
              <a:defRPr sz="1067"/>
            </a:lvl8pPr>
            <a:lvl9pPr lvl="8" rtl="0">
              <a:buNone/>
              <a:defRPr sz="10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NDO_textura 2">
  <p:cSld name="CUSTOM_2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34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4"/>
          <p:cNvSpPr txBox="1">
            <a:spLocks noGrp="1"/>
          </p:cNvSpPr>
          <p:nvPr>
            <p:ph type="sldNum" idx="12"/>
          </p:nvPr>
        </p:nvSpPr>
        <p:spPr>
          <a:xfrm>
            <a:off x="10791871" y="262167"/>
            <a:ext cx="11216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067"/>
            </a:lvl1pPr>
            <a:lvl2pPr lvl="1" rtl="0">
              <a:buNone/>
              <a:defRPr sz="1067"/>
            </a:lvl2pPr>
            <a:lvl3pPr lvl="2" rtl="0">
              <a:buNone/>
              <a:defRPr sz="1067"/>
            </a:lvl3pPr>
            <a:lvl4pPr lvl="3" rtl="0">
              <a:buNone/>
              <a:defRPr sz="1067"/>
            </a:lvl4pPr>
            <a:lvl5pPr lvl="4" rtl="0">
              <a:buNone/>
              <a:defRPr sz="1067"/>
            </a:lvl5pPr>
            <a:lvl6pPr lvl="5" rtl="0">
              <a:buNone/>
              <a:defRPr sz="1067"/>
            </a:lvl6pPr>
            <a:lvl7pPr lvl="6" rtl="0">
              <a:buNone/>
              <a:defRPr sz="1067"/>
            </a:lvl7pPr>
            <a:lvl8pPr lvl="7" rtl="0">
              <a:buNone/>
              <a:defRPr sz="1067"/>
            </a:lvl8pPr>
            <a:lvl9pPr lvl="8" rtl="0">
              <a:buNone/>
              <a:defRPr sz="10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I_fundo_textura_petro">
  <p:cSld name="CUSTOM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5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1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35"/>
          <p:cNvSpPr txBox="1">
            <a:spLocks noGrp="1"/>
          </p:cNvSpPr>
          <p:nvPr>
            <p:ph type="sldNum" idx="12"/>
          </p:nvPr>
        </p:nvSpPr>
        <p:spPr>
          <a:xfrm>
            <a:off x="10791871" y="262167"/>
            <a:ext cx="11216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067"/>
            </a:lvl1pPr>
            <a:lvl2pPr lvl="1" rtl="0">
              <a:buNone/>
              <a:defRPr sz="1067"/>
            </a:lvl2pPr>
            <a:lvl3pPr lvl="2" rtl="0">
              <a:buNone/>
              <a:defRPr sz="1067"/>
            </a:lvl3pPr>
            <a:lvl4pPr lvl="3" rtl="0">
              <a:buNone/>
              <a:defRPr sz="1067"/>
            </a:lvl4pPr>
            <a:lvl5pPr lvl="4" rtl="0">
              <a:buNone/>
              <a:defRPr sz="1067"/>
            </a:lvl5pPr>
            <a:lvl6pPr lvl="5" rtl="0">
              <a:buNone/>
              <a:defRPr sz="1067"/>
            </a:lvl6pPr>
            <a:lvl7pPr lvl="6" rtl="0">
              <a:buNone/>
              <a:defRPr sz="1067"/>
            </a:lvl7pPr>
            <a:lvl8pPr lvl="7" rtl="0">
              <a:buNone/>
              <a:defRPr sz="1067"/>
            </a:lvl8pPr>
            <a:lvl9pPr lvl="8" rtl="0">
              <a:buNone/>
              <a:defRPr sz="10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I_fundo_textura_petro 1">
  <p:cSld name="CUSTOM_1_1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6"/>
          <p:cNvPicPr preferRelativeResize="0"/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6"/>
          <p:cNvSpPr txBox="1">
            <a:spLocks noGrp="1"/>
          </p:cNvSpPr>
          <p:nvPr>
            <p:ph type="sldNum" idx="12"/>
          </p:nvPr>
        </p:nvSpPr>
        <p:spPr>
          <a:xfrm>
            <a:off x="10791871" y="262167"/>
            <a:ext cx="1121600" cy="46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067"/>
            </a:lvl1pPr>
            <a:lvl2pPr lvl="1" rtl="0">
              <a:buNone/>
              <a:defRPr sz="1067"/>
            </a:lvl2pPr>
            <a:lvl3pPr lvl="2" rtl="0">
              <a:buNone/>
              <a:defRPr sz="1067"/>
            </a:lvl3pPr>
            <a:lvl4pPr lvl="3" rtl="0">
              <a:buNone/>
              <a:defRPr sz="1067"/>
            </a:lvl4pPr>
            <a:lvl5pPr lvl="4" rtl="0">
              <a:buNone/>
              <a:defRPr sz="1067"/>
            </a:lvl5pPr>
            <a:lvl6pPr lvl="5" rtl="0">
              <a:buNone/>
              <a:defRPr sz="1067"/>
            </a:lvl6pPr>
            <a:lvl7pPr lvl="6" rtl="0">
              <a:buNone/>
              <a:defRPr sz="1067"/>
            </a:lvl7pPr>
            <a:lvl8pPr lvl="7" rtl="0">
              <a:buNone/>
              <a:defRPr sz="1067"/>
            </a:lvl8pPr>
            <a:lvl9pPr lvl="8" rtl="0">
              <a:buNone/>
              <a:defRPr sz="10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</a:t>
            </a: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4459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85145"/>
            <a:ext cx="731600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1F1F1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7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chemeClr val="dk2"/>
                </a:solidFill>
              </a:defRPr>
            </a:lvl1pPr>
            <a:lvl2pPr lvl="1" algn="r" rtl="0">
              <a:buNone/>
              <a:defRPr sz="1333">
                <a:solidFill>
                  <a:schemeClr val="dk2"/>
                </a:solidFill>
              </a:defRPr>
            </a:lvl2pPr>
            <a:lvl3pPr lvl="2" algn="r" rtl="0">
              <a:buNone/>
              <a:defRPr sz="1333">
                <a:solidFill>
                  <a:schemeClr val="dk2"/>
                </a:solidFill>
              </a:defRPr>
            </a:lvl3pPr>
            <a:lvl4pPr lvl="3" algn="r" rtl="0">
              <a:buNone/>
              <a:defRPr sz="1333">
                <a:solidFill>
                  <a:schemeClr val="dk2"/>
                </a:solidFill>
              </a:defRPr>
            </a:lvl4pPr>
            <a:lvl5pPr lvl="4" algn="r" rtl="0">
              <a:buNone/>
              <a:defRPr sz="1333">
                <a:solidFill>
                  <a:schemeClr val="dk2"/>
                </a:solidFill>
              </a:defRPr>
            </a:lvl5pPr>
            <a:lvl6pPr lvl="5" algn="r" rtl="0">
              <a:buNone/>
              <a:defRPr sz="1333">
                <a:solidFill>
                  <a:schemeClr val="dk2"/>
                </a:solidFill>
              </a:defRPr>
            </a:lvl6pPr>
            <a:lvl7pPr lvl="6" algn="r" rtl="0">
              <a:buNone/>
              <a:defRPr sz="1333">
                <a:solidFill>
                  <a:schemeClr val="dk2"/>
                </a:solidFill>
              </a:defRPr>
            </a:lvl7pPr>
            <a:lvl8pPr lvl="7" algn="r" rtl="0">
              <a:buNone/>
              <a:defRPr sz="1333">
                <a:solidFill>
                  <a:schemeClr val="dk2"/>
                </a:solidFill>
              </a:defRPr>
            </a:lvl8pPr>
            <a:lvl9pPr lvl="8" algn="r" rtl="0">
              <a:buNone/>
              <a:defRPr sz="13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50"/>
              <a:buFont typeface="Montserrat"/>
              <a:buNone/>
              <a:defRPr sz="5250" b="1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750"/>
              <a:buFont typeface="Montserrat"/>
              <a:buNone/>
              <a:defRPr sz="375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9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Montserrat"/>
              <a:buNone/>
              <a:defRPr sz="225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2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Montserrat"/>
              <a:buNone/>
              <a:defRPr sz="150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200000"/>
              </a:lnSpc>
              <a:spcBef>
                <a:spcPts val="22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Montserrat"/>
              <a:buNone/>
              <a:defRPr sz="110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•"/>
              <a:defRPr sz="9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•"/>
              <a:defRPr sz="9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•"/>
              <a:defRPr sz="9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85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"/>
              <a:buChar char="•"/>
              <a:defRPr sz="9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i="0" u="none" strike="noStrike" cap="none">
                <a:solidFill>
                  <a:srgbClr val="88898A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72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132" userDrawn="1">
          <p15:clr>
            <a:srgbClr val="EA4335"/>
          </p15:clr>
        </p15:guide>
        <p15:guide id="2" pos="7552" userDrawn="1">
          <p15:clr>
            <a:srgbClr val="EA4335"/>
          </p15:clr>
        </p15:guide>
        <p15:guide id="3" orient="horz" pos="133" userDrawn="1">
          <p15:clr>
            <a:srgbClr val="EA4335"/>
          </p15:clr>
        </p15:guide>
        <p15:guide id="4" orient="horz" pos="4196" userDrawn="1">
          <p15:clr>
            <a:srgbClr val="EA4335"/>
          </p15:clr>
        </p15:guide>
        <p15:guide id="5" orient="horz" pos="717" userDrawn="1">
          <p15:clr>
            <a:srgbClr val="EA4335"/>
          </p15:clr>
        </p15:guide>
        <p15:guide id="6" orient="horz" pos="832" userDrawn="1">
          <p15:clr>
            <a:srgbClr val="EA4335"/>
          </p15:clr>
        </p15:guide>
        <p15:guide id="7" orient="horz" pos="1412" userDrawn="1">
          <p15:clr>
            <a:srgbClr val="EA4335"/>
          </p15:clr>
        </p15:guide>
        <p15:guide id="8" orient="horz" pos="1529" userDrawn="1">
          <p15:clr>
            <a:srgbClr val="EA4335"/>
          </p15:clr>
        </p15:guide>
        <p15:guide id="9" orient="horz" pos="2107" userDrawn="1">
          <p15:clr>
            <a:srgbClr val="EA4335"/>
          </p15:clr>
        </p15:guide>
        <p15:guide id="10" orient="horz" pos="2223" userDrawn="1">
          <p15:clr>
            <a:srgbClr val="EA4335"/>
          </p15:clr>
        </p15:guide>
        <p15:guide id="11" orient="horz" pos="2801" userDrawn="1">
          <p15:clr>
            <a:srgbClr val="EA4335"/>
          </p15:clr>
        </p15:guide>
        <p15:guide id="12" orient="horz" pos="2919" userDrawn="1">
          <p15:clr>
            <a:srgbClr val="EA4335"/>
          </p15:clr>
        </p15:guide>
        <p15:guide id="13" orient="horz" pos="3500" userDrawn="1">
          <p15:clr>
            <a:srgbClr val="EA4335"/>
          </p15:clr>
        </p15:guide>
        <p15:guide id="14" orient="horz" pos="3613" userDrawn="1">
          <p15:clr>
            <a:srgbClr val="EA4335"/>
          </p15:clr>
        </p15:guide>
        <p15:guide id="15" pos="771" userDrawn="1">
          <p15:clr>
            <a:srgbClr val="EA4335"/>
          </p15:clr>
        </p15:guide>
        <p15:guide id="16" pos="885" userDrawn="1">
          <p15:clr>
            <a:srgbClr val="EA4335"/>
          </p15:clr>
        </p15:guide>
        <p15:guide id="17" pos="1524" userDrawn="1">
          <p15:clr>
            <a:srgbClr val="EA4335"/>
          </p15:clr>
        </p15:guide>
        <p15:guide id="18" pos="1639" userDrawn="1">
          <p15:clr>
            <a:srgbClr val="EA4335"/>
          </p15:clr>
        </p15:guide>
        <p15:guide id="19" pos="2276" userDrawn="1">
          <p15:clr>
            <a:srgbClr val="EA4335"/>
          </p15:clr>
        </p15:guide>
        <p15:guide id="20" pos="2392" userDrawn="1">
          <p15:clr>
            <a:srgbClr val="EA4335"/>
          </p15:clr>
        </p15:guide>
        <p15:guide id="21" pos="3032" userDrawn="1">
          <p15:clr>
            <a:srgbClr val="EA4335"/>
          </p15:clr>
        </p15:guide>
        <p15:guide id="22" pos="3145" userDrawn="1">
          <p15:clr>
            <a:srgbClr val="EA4335"/>
          </p15:clr>
        </p15:guide>
        <p15:guide id="23" pos="3783" userDrawn="1">
          <p15:clr>
            <a:srgbClr val="EA4335"/>
          </p15:clr>
        </p15:guide>
        <p15:guide id="24" pos="3900" userDrawn="1">
          <p15:clr>
            <a:srgbClr val="EA4335"/>
          </p15:clr>
        </p15:guide>
        <p15:guide id="25" pos="4537" userDrawn="1">
          <p15:clr>
            <a:srgbClr val="EA4335"/>
          </p15:clr>
        </p15:guide>
        <p15:guide id="26" pos="4653" userDrawn="1">
          <p15:clr>
            <a:srgbClr val="EA4335"/>
          </p15:clr>
        </p15:guide>
        <p15:guide id="27" pos="5292" userDrawn="1">
          <p15:clr>
            <a:srgbClr val="EA4335"/>
          </p15:clr>
        </p15:guide>
        <p15:guide id="28" pos="5407" userDrawn="1">
          <p15:clr>
            <a:srgbClr val="EA4335"/>
          </p15:clr>
        </p15:guide>
        <p15:guide id="29" pos="6045" userDrawn="1">
          <p15:clr>
            <a:srgbClr val="EA4335"/>
          </p15:clr>
        </p15:guide>
        <p15:guide id="30" pos="6160" userDrawn="1">
          <p15:clr>
            <a:srgbClr val="EA4335"/>
          </p15:clr>
        </p15:guide>
        <p15:guide id="31" pos="6799" userDrawn="1">
          <p15:clr>
            <a:srgbClr val="EA4335"/>
          </p15:clr>
        </p15:guide>
        <p15:guide id="32" pos="6916" userDrawn="1">
          <p15:clr>
            <a:srgbClr val="EA4335"/>
          </p15:clr>
        </p15:guide>
        <p15:guide id="33" pos="451" userDrawn="1">
          <p15:clr>
            <a:srgbClr val="EA4335"/>
          </p15:clr>
        </p15:guide>
        <p15:guide id="34" pos="7233" userDrawn="1">
          <p15:clr>
            <a:srgbClr val="EA4335"/>
          </p15:clr>
        </p15:guide>
        <p15:guide id="35" orient="horz" pos="425" userDrawn="1">
          <p15:clr>
            <a:srgbClr val="EA4335"/>
          </p15:clr>
        </p15:guide>
        <p15:guide id="36" orient="horz" pos="3904" userDrawn="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5" Type="http://schemas.microsoft.com/office/2018/10/relationships/comments" Target="../comments/modernComment_123_F0008FFA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microsoft.com/office/2018/10/relationships/comments" Target="../comments/modernComment_173_7C8D8B2E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microsoft.com/office/2018/10/relationships/comments" Target="../comments/modernComment_110_F392900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6_E7CDEBDD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4.wdp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4_5640BBBE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5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6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7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8.wdp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9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1.xml"/><Relationship Id="rId5" Type="http://schemas.microsoft.com/office/2018/10/relationships/comments" Target="../comments/modernComment_17F_4511A6BB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1.xml"/><Relationship Id="rId6" Type="http://schemas.microsoft.com/office/2018/10/relationships/comments" Target="../comments/modernComment_17C_C25B3AAF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18/10/relationships/comments" Target="../comments/modernComment_167_2E6DDE16.xml"/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3.jpeg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18/10/relationships/comments" Target="../comments/modernComment_156_42F5BE84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microsoft.com/office/2018/10/relationships/comments" Target="../comments/modernComment_15C_CCA14CAA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3.jpe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microsoft.com/office/2018/10/relationships/comments" Target="../comments/modernComment_17D_4BB8FF4C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png"/><Relationship Id="rId5" Type="http://schemas.openxmlformats.org/officeDocument/2006/relationships/image" Target="../media/image3.jpeg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4.xml.rels><?xml version="1.0" encoding="UTF-8" standalone="yes"?>
<Relationships xmlns="http://schemas.openxmlformats.org/package/2006/relationships"><Relationship Id="rId8" Type="http://schemas.microsoft.com/office/2018/10/relationships/comments" Target="../comments/modernComment_176_4191996A.xml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microsoft.com/office/2018/10/relationships/comments" Target="../comments/modernComment_177_C5F6176C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7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7.xml"/><Relationship Id="rId4" Type="http://schemas.microsoft.com/office/2018/10/relationships/comments" Target="../comments/modernComment_178_B79A2F2F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7.xml"/><Relationship Id="rId4" Type="http://schemas.microsoft.com/office/2018/10/relationships/comments" Target="../comments/modernComment_179_D298C3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7.xml"/><Relationship Id="rId4" Type="http://schemas.microsoft.com/office/2018/10/relationships/comments" Target="../comments/modernComment_17A_A713A67F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7.xml"/><Relationship Id="rId4" Type="http://schemas.microsoft.com/office/2018/10/relationships/comments" Target="../comments/modernComment_12A_E210134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7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0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8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80"/>
          <p:cNvSpPr txBox="1"/>
          <p:nvPr/>
        </p:nvSpPr>
        <p:spPr>
          <a:xfrm>
            <a:off x="605333" y="685800"/>
            <a:ext cx="8836000" cy="2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pt-BR" sz="64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Brand Sprints</a:t>
            </a:r>
            <a:endParaRPr sz="64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90000"/>
              </a:lnSpc>
            </a:pPr>
            <a:r>
              <a:rPr lang="pt-BR" sz="6400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K21 B2B</a:t>
            </a:r>
            <a:endParaRPr sz="640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05" name="Google Shape;405;p80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6000" y="5994293"/>
            <a:ext cx="642800" cy="645283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80"/>
          <p:cNvSpPr txBox="1"/>
          <p:nvPr/>
        </p:nvSpPr>
        <p:spPr>
          <a:xfrm>
            <a:off x="203200" y="6358533"/>
            <a:ext cx="5181600" cy="2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lvl="1">
              <a:lnSpc>
                <a:spcPct val="170000"/>
              </a:lnSpc>
              <a:buClr>
                <a:srgbClr val="FFFFFF"/>
              </a:buClr>
              <a:buSzPts val="960"/>
            </a:pPr>
            <a:r>
              <a:rPr lang="pt-BR" sz="1133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Março 2023</a:t>
            </a:r>
            <a:endParaRPr sz="1133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265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5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12192000" cy="685800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6"/>
          <p:cNvSpPr txBox="1"/>
          <p:nvPr/>
        </p:nvSpPr>
        <p:spPr>
          <a:xfrm>
            <a:off x="1016567" y="735967"/>
            <a:ext cx="7730800" cy="22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30000"/>
              </a:lnSpc>
              <a:spcBef>
                <a:spcPts val="1000"/>
              </a:spcBef>
            </a:pPr>
            <a:r>
              <a:rPr lang="pt-BR" sz="160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DESAFIO</a:t>
            </a:r>
            <a:br>
              <a:rPr lang="pt-BR" sz="160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pt-BR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Desenvolver o projeto de branding da K21 B2B</a:t>
            </a:r>
            <a:br>
              <a:rPr lang="pt-BR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 o objetivo de deixar sua proposta de valor mais clara e diferenciada, fortalecendo o seu posicionamento e sua entrada em novos mercados.</a:t>
            </a: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30000"/>
              </a:lnSpc>
              <a:spcBef>
                <a:spcPts val="1000"/>
              </a:spcBef>
            </a:pP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30000"/>
              </a:lnSpc>
              <a:spcBef>
                <a:spcPts val="1000"/>
              </a:spcBef>
            </a:pPr>
            <a:endParaRPr sz="2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5" name="Google Shape;215;p26"/>
          <p:cNvCxnSpPr/>
          <p:nvPr/>
        </p:nvCxnSpPr>
        <p:spPr>
          <a:xfrm>
            <a:off x="1138343" y="2998436"/>
            <a:ext cx="1331600" cy="0"/>
          </a:xfrm>
          <a:prstGeom prst="straightConnector1">
            <a:avLst/>
          </a:prstGeom>
          <a:noFill/>
          <a:ln w="571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6" name="Google Shape;216;p26"/>
          <p:cNvSpPr txBox="1"/>
          <p:nvPr/>
        </p:nvSpPr>
        <p:spPr>
          <a:xfrm>
            <a:off x="8747400" y="211133"/>
            <a:ext cx="3240400" cy="4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/>
            <a:r>
              <a:rPr lang="pt-BR" sz="93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fld id="{00000000-1234-1234-1234-123412341234}" type="slidenum">
              <a:rPr lang="pt-BR" sz="93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pPr algn="r"/>
              <a:t>2</a:t>
            </a:fld>
            <a:endParaRPr sz="933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1016567" y="4954400"/>
            <a:ext cx="99120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0000" tIns="60933" rIns="121900" bIns="60933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pt-BR" sz="1000">
                <a:solidFill>
                  <a:schemeClr val="accent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CONSIDERANDO AS NECESSIDADES DE:</a:t>
            </a:r>
            <a:endParaRPr sz="1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39993" indent="-198962">
              <a:lnSpc>
                <a:spcPct val="130000"/>
              </a:lnSpc>
              <a:buClr>
                <a:schemeClr val="lt1"/>
              </a:buClr>
              <a:buSzPts val="850"/>
              <a:buFont typeface="Montserrat"/>
              <a:buChar char="○"/>
            </a:pPr>
            <a:r>
              <a:rPr lang="pt-BR" sz="1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Entender o propósito da nova iniciativa e construir sua visão enquanto marca.</a:t>
            </a:r>
            <a:endParaRPr sz="1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39993" indent="-198962">
              <a:lnSpc>
                <a:spcPct val="130000"/>
              </a:lnSpc>
              <a:buClr>
                <a:schemeClr val="lt1"/>
              </a:buClr>
              <a:buSzPts val="850"/>
              <a:buFont typeface="Montserrat"/>
              <a:buChar char="○"/>
            </a:pPr>
            <a:r>
              <a:rPr lang="pt-BR" sz="1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Gerar uma visão de posicionamento de marca alinhada entre os times que colaboram na construção da solução.</a:t>
            </a:r>
            <a:endParaRPr sz="1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39993" indent="-198962">
              <a:lnSpc>
                <a:spcPct val="130000"/>
              </a:lnSpc>
              <a:buClr>
                <a:schemeClr val="lt1"/>
              </a:buClr>
              <a:buSzPts val="850"/>
              <a:buFont typeface="Montserrat"/>
              <a:buChar char="○"/>
            </a:pPr>
            <a:r>
              <a:rPr lang="pt-BR" sz="1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Desdobrar a estratégia de marca em nome, identidade visual, verbal e toda sua experiência de marca e embalagem.</a:t>
            </a:r>
            <a:endParaRPr sz="1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8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80"/>
          <p:cNvSpPr txBox="1"/>
          <p:nvPr/>
        </p:nvSpPr>
        <p:spPr>
          <a:xfrm>
            <a:off x="1952124" y="960474"/>
            <a:ext cx="8463861" cy="591187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 ExtraBold"/>
                <a:sym typeface="Montserrat ExtraBold"/>
              </a:rPr>
              <a:t>Arquétipos</a:t>
            </a:r>
            <a:endParaRPr lang="pt-BR" sz="2000">
              <a:solidFill>
                <a:srgbClr val="FFFFFF"/>
              </a:solidFill>
              <a:latin typeface="Arial"/>
              <a:ea typeface="Montserrat Light"/>
              <a:cs typeface="Arial"/>
            </a:endParaRPr>
          </a:p>
        </p:txBody>
      </p:sp>
      <p:pic>
        <p:nvPicPr>
          <p:cNvPr id="405" name="Google Shape;405;p80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6000" y="5994293"/>
            <a:ext cx="642800" cy="6452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4;p80">
            <a:extLst>
              <a:ext uri="{FF2B5EF4-FFF2-40B4-BE49-F238E27FC236}">
                <a16:creationId xmlns:a16="http://schemas.microsoft.com/office/drawing/2014/main" xmlns="" id="{65C8A94D-6593-03DA-B6AB-74B66D745926}"/>
              </a:ext>
            </a:extLst>
          </p:cNvPr>
          <p:cNvSpPr txBox="1"/>
          <p:nvPr/>
        </p:nvSpPr>
        <p:spPr>
          <a:xfrm>
            <a:off x="1953896" y="1741967"/>
            <a:ext cx="4175396" cy="591187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 ExtraBold"/>
                <a:sym typeface="Montserrat ExtraBold"/>
              </a:rPr>
              <a:t>Plataforma de Marca</a:t>
            </a:r>
            <a:endParaRPr lang="pt-BR"/>
          </a:p>
        </p:txBody>
      </p:sp>
      <p:sp>
        <p:nvSpPr>
          <p:cNvPr id="9" name="Google Shape;404;p80">
            <a:extLst>
              <a:ext uri="{FF2B5EF4-FFF2-40B4-BE49-F238E27FC236}">
                <a16:creationId xmlns:a16="http://schemas.microsoft.com/office/drawing/2014/main" xmlns="" id="{95A8A712-C0B7-288C-BDE5-DE5DFBF5B414}"/>
              </a:ext>
            </a:extLst>
          </p:cNvPr>
          <p:cNvSpPr txBox="1"/>
          <p:nvPr/>
        </p:nvSpPr>
        <p:spPr>
          <a:xfrm>
            <a:off x="6252994" y="1734879"/>
            <a:ext cx="4175396" cy="591187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 ExtraBold"/>
                <a:sym typeface="Montserrat ExtraBold"/>
              </a:rPr>
              <a:t>Posicionamento de Marca</a:t>
            </a:r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5711A9A8-1C67-5F73-B407-EB6C73FB9CEF}"/>
              </a:ext>
            </a:extLst>
          </p:cNvPr>
          <p:cNvSpPr txBox="1"/>
          <p:nvPr/>
        </p:nvSpPr>
        <p:spPr>
          <a:xfrm>
            <a:off x="1862470" y="613144"/>
            <a:ext cx="319508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50" b="1">
                <a:solidFill>
                  <a:srgbClr val="FFFFFF"/>
                </a:solidFill>
                <a:latin typeface="Montserrat"/>
              </a:rPr>
              <a:t>Neste documento você vai encontrar:</a:t>
            </a:r>
            <a:endParaRPr lang="pt-BR"/>
          </a:p>
        </p:txBody>
      </p:sp>
      <p:sp>
        <p:nvSpPr>
          <p:cNvPr id="12" name="Google Shape;404;p80">
            <a:extLst>
              <a:ext uri="{FF2B5EF4-FFF2-40B4-BE49-F238E27FC236}">
                <a16:creationId xmlns:a16="http://schemas.microsoft.com/office/drawing/2014/main" xmlns="" id="{A605EFAB-BF1F-0AA7-80F3-6667DB60E114}"/>
              </a:ext>
            </a:extLst>
          </p:cNvPr>
          <p:cNvSpPr txBox="1"/>
          <p:nvPr/>
        </p:nvSpPr>
        <p:spPr>
          <a:xfrm>
            <a:off x="1937947" y="2523460"/>
            <a:ext cx="4175396" cy="591187"/>
          </a:xfrm>
          <a:prstGeom prst="rect">
            <a:avLst/>
          </a:prstGeom>
          <a:noFill/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"/>
                <a:sym typeface="Montserrat ExtraBold"/>
              </a:rPr>
              <a:t>Manifesto</a:t>
            </a:r>
            <a:endParaRPr lang="pt-BR">
              <a:latin typeface="Montserrat"/>
            </a:endParaRPr>
          </a:p>
        </p:txBody>
      </p:sp>
      <p:sp>
        <p:nvSpPr>
          <p:cNvPr id="16" name="Google Shape;404;p80">
            <a:extLst>
              <a:ext uri="{FF2B5EF4-FFF2-40B4-BE49-F238E27FC236}">
                <a16:creationId xmlns:a16="http://schemas.microsoft.com/office/drawing/2014/main" xmlns="" id="{8EA49684-3988-DDF5-8A51-D82AC9E67EDD}"/>
              </a:ext>
            </a:extLst>
          </p:cNvPr>
          <p:cNvSpPr txBox="1"/>
          <p:nvPr/>
        </p:nvSpPr>
        <p:spPr>
          <a:xfrm>
            <a:off x="1939719" y="3340394"/>
            <a:ext cx="4175396" cy="591187"/>
          </a:xfrm>
          <a:prstGeom prst="rect">
            <a:avLst/>
          </a:prstGeom>
          <a:noFill/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"/>
                <a:sym typeface="Montserrat ExtraBold"/>
              </a:rPr>
              <a:t>Essência de marca</a:t>
            </a:r>
            <a:endParaRPr lang="pt-BR"/>
          </a:p>
        </p:txBody>
      </p:sp>
      <p:sp>
        <p:nvSpPr>
          <p:cNvPr id="18" name="Google Shape;404;p80">
            <a:extLst>
              <a:ext uri="{FF2B5EF4-FFF2-40B4-BE49-F238E27FC236}">
                <a16:creationId xmlns:a16="http://schemas.microsoft.com/office/drawing/2014/main" xmlns="" id="{DEA923DE-5F4E-8C91-A694-DDDC9C2B2FDD}"/>
              </a:ext>
            </a:extLst>
          </p:cNvPr>
          <p:cNvSpPr txBox="1"/>
          <p:nvPr/>
        </p:nvSpPr>
        <p:spPr>
          <a:xfrm>
            <a:off x="6254766" y="2525232"/>
            <a:ext cx="4175396" cy="591187"/>
          </a:xfrm>
          <a:prstGeom prst="rect">
            <a:avLst/>
          </a:prstGeom>
          <a:noFill/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"/>
              </a:rPr>
              <a:t>Nossas personas</a:t>
            </a:r>
          </a:p>
        </p:txBody>
      </p:sp>
      <p:sp>
        <p:nvSpPr>
          <p:cNvPr id="20" name="Google Shape;404;p80">
            <a:extLst>
              <a:ext uri="{FF2B5EF4-FFF2-40B4-BE49-F238E27FC236}">
                <a16:creationId xmlns:a16="http://schemas.microsoft.com/office/drawing/2014/main" xmlns="" id="{4BE61B54-C0D7-F18E-9CE4-36C2DAF16799}"/>
              </a:ext>
            </a:extLst>
          </p:cNvPr>
          <p:cNvSpPr txBox="1"/>
          <p:nvPr/>
        </p:nvSpPr>
        <p:spPr>
          <a:xfrm>
            <a:off x="6256538" y="3342167"/>
            <a:ext cx="4175396" cy="591187"/>
          </a:xfrm>
          <a:prstGeom prst="rect">
            <a:avLst/>
          </a:prstGeom>
          <a:noFill/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"/>
              </a:rPr>
              <a:t>Nossos concorrentes</a:t>
            </a:r>
            <a:endParaRPr lang="pt-BR"/>
          </a:p>
        </p:txBody>
      </p:sp>
      <p:sp>
        <p:nvSpPr>
          <p:cNvPr id="22" name="Google Shape;404;p80">
            <a:extLst>
              <a:ext uri="{FF2B5EF4-FFF2-40B4-BE49-F238E27FC236}">
                <a16:creationId xmlns:a16="http://schemas.microsoft.com/office/drawing/2014/main" xmlns="" id="{BE1F44BF-8DAB-720E-6212-F7C31166795F}"/>
              </a:ext>
            </a:extLst>
          </p:cNvPr>
          <p:cNvSpPr txBox="1"/>
          <p:nvPr/>
        </p:nvSpPr>
        <p:spPr>
          <a:xfrm>
            <a:off x="6256538" y="4095307"/>
            <a:ext cx="4175396" cy="591187"/>
          </a:xfrm>
          <a:prstGeom prst="rect">
            <a:avLst/>
          </a:prstGeom>
          <a:solidFill>
            <a:srgbClr val="ED1943"/>
          </a:solidFill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600">
                <a:solidFill>
                  <a:srgbClr val="FFFFFF"/>
                </a:solidFill>
                <a:latin typeface="Montserrat"/>
              </a:rPr>
              <a:t>Mapa de posicionamento</a:t>
            </a:r>
          </a:p>
          <a:p>
            <a:pPr algn="ctr">
              <a:lnSpc>
                <a:spcPct val="90000"/>
              </a:lnSpc>
            </a:pPr>
            <a:r>
              <a:rPr lang="pt-BR" sz="1050">
                <a:solidFill>
                  <a:srgbClr val="FFFFFF"/>
                </a:solidFill>
                <a:latin typeface="Montserrat"/>
              </a:rPr>
              <a:t>(7 recortes de posicionamento)</a:t>
            </a:r>
            <a:endParaRPr lang="pt-BR" sz="1050">
              <a:cs typeface="Arial"/>
            </a:endParaRPr>
          </a:p>
        </p:txBody>
      </p:sp>
      <p:sp>
        <p:nvSpPr>
          <p:cNvPr id="24" name="Google Shape;404;p80">
            <a:extLst>
              <a:ext uri="{FF2B5EF4-FFF2-40B4-BE49-F238E27FC236}">
                <a16:creationId xmlns:a16="http://schemas.microsoft.com/office/drawing/2014/main" xmlns="" id="{162BCE4C-B340-1829-467C-D4C7FD497364}"/>
              </a:ext>
            </a:extLst>
          </p:cNvPr>
          <p:cNvSpPr txBox="1"/>
          <p:nvPr/>
        </p:nvSpPr>
        <p:spPr>
          <a:xfrm>
            <a:off x="6240589" y="5647661"/>
            <a:ext cx="4175396" cy="591187"/>
          </a:xfrm>
          <a:prstGeom prst="rect">
            <a:avLst/>
          </a:prstGeom>
          <a:solidFill>
            <a:srgbClr val="ED1943"/>
          </a:solidFill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600">
                <a:solidFill>
                  <a:srgbClr val="FFFFFF"/>
                </a:solidFill>
                <a:latin typeface="Montserrat"/>
              </a:rPr>
              <a:t>Território de marca</a:t>
            </a:r>
          </a:p>
          <a:p>
            <a:pPr algn="ctr">
              <a:lnSpc>
                <a:spcPct val="90000"/>
              </a:lnSpc>
            </a:pPr>
            <a:r>
              <a:rPr lang="pt-BR" sz="1050">
                <a:solidFill>
                  <a:srgbClr val="FFFFFF"/>
                </a:solidFill>
                <a:latin typeface="Montserrat"/>
              </a:rPr>
              <a:t>(nosso posicionamento)</a:t>
            </a:r>
          </a:p>
        </p:txBody>
      </p:sp>
      <p:sp>
        <p:nvSpPr>
          <p:cNvPr id="25" name="Seta: Divisa 24">
            <a:extLst>
              <a:ext uri="{FF2B5EF4-FFF2-40B4-BE49-F238E27FC236}">
                <a16:creationId xmlns:a16="http://schemas.microsoft.com/office/drawing/2014/main" xmlns="" id="{455667C5-C286-E2F9-B189-25F6B3E7C00E}"/>
              </a:ext>
            </a:extLst>
          </p:cNvPr>
          <p:cNvSpPr/>
          <p:nvPr/>
        </p:nvSpPr>
        <p:spPr>
          <a:xfrm>
            <a:off x="10242697" y="1125279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6" name="Seta: Divisa 25">
            <a:extLst>
              <a:ext uri="{FF2B5EF4-FFF2-40B4-BE49-F238E27FC236}">
                <a16:creationId xmlns:a16="http://schemas.microsoft.com/office/drawing/2014/main" xmlns="" id="{6912D15D-2953-D847-0E8B-F56FA478A3FC}"/>
              </a:ext>
            </a:extLst>
          </p:cNvPr>
          <p:cNvSpPr/>
          <p:nvPr/>
        </p:nvSpPr>
        <p:spPr>
          <a:xfrm>
            <a:off x="10242697" y="1896139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7" name="Seta: Divisa 26">
            <a:extLst>
              <a:ext uri="{FF2B5EF4-FFF2-40B4-BE49-F238E27FC236}">
                <a16:creationId xmlns:a16="http://schemas.microsoft.com/office/drawing/2014/main" xmlns="" id="{C23E7DF4-5AD1-98C5-CD3C-D90FB7084938}"/>
              </a:ext>
            </a:extLst>
          </p:cNvPr>
          <p:cNvSpPr/>
          <p:nvPr/>
        </p:nvSpPr>
        <p:spPr>
          <a:xfrm>
            <a:off x="5918789" y="2684720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Seta: Divisa 27">
            <a:extLst>
              <a:ext uri="{FF2B5EF4-FFF2-40B4-BE49-F238E27FC236}">
                <a16:creationId xmlns:a16="http://schemas.microsoft.com/office/drawing/2014/main" xmlns="" id="{2B1B9EE9-B4D0-96DC-7EBE-8AA1C07C9997}"/>
              </a:ext>
            </a:extLst>
          </p:cNvPr>
          <p:cNvSpPr/>
          <p:nvPr/>
        </p:nvSpPr>
        <p:spPr>
          <a:xfrm>
            <a:off x="10242696" y="2693580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Seta: Divisa 28">
            <a:extLst>
              <a:ext uri="{FF2B5EF4-FFF2-40B4-BE49-F238E27FC236}">
                <a16:creationId xmlns:a16="http://schemas.microsoft.com/office/drawing/2014/main" xmlns="" id="{226C2DB0-E0F8-073F-A079-E54E9D3F676E}"/>
              </a:ext>
            </a:extLst>
          </p:cNvPr>
          <p:cNvSpPr/>
          <p:nvPr/>
        </p:nvSpPr>
        <p:spPr>
          <a:xfrm>
            <a:off x="5918789" y="3508743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0" name="Seta: Divisa 29">
            <a:extLst>
              <a:ext uri="{FF2B5EF4-FFF2-40B4-BE49-F238E27FC236}">
                <a16:creationId xmlns:a16="http://schemas.microsoft.com/office/drawing/2014/main" xmlns="" id="{07D3049B-B5E6-25B9-8D76-2EF416709DB9}"/>
              </a:ext>
            </a:extLst>
          </p:cNvPr>
          <p:cNvSpPr/>
          <p:nvPr/>
        </p:nvSpPr>
        <p:spPr>
          <a:xfrm>
            <a:off x="10242696" y="3508742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1" name="Seta: Divisa 30">
            <a:extLst>
              <a:ext uri="{FF2B5EF4-FFF2-40B4-BE49-F238E27FC236}">
                <a16:creationId xmlns:a16="http://schemas.microsoft.com/office/drawing/2014/main" xmlns="" id="{9A782598-0E9D-5E60-F6A0-BF7AC3F68DBB}"/>
              </a:ext>
            </a:extLst>
          </p:cNvPr>
          <p:cNvSpPr/>
          <p:nvPr/>
        </p:nvSpPr>
        <p:spPr>
          <a:xfrm>
            <a:off x="5918789" y="1896138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3" name="Google Shape;404;p80">
            <a:extLst>
              <a:ext uri="{FF2B5EF4-FFF2-40B4-BE49-F238E27FC236}">
                <a16:creationId xmlns:a16="http://schemas.microsoft.com/office/drawing/2014/main" xmlns="" id="{80EA0431-2A89-9D94-EA50-6664A892F66E}"/>
              </a:ext>
            </a:extLst>
          </p:cNvPr>
          <p:cNvSpPr txBox="1"/>
          <p:nvPr/>
        </p:nvSpPr>
        <p:spPr>
          <a:xfrm>
            <a:off x="6251222" y="4878573"/>
            <a:ext cx="4175396" cy="591187"/>
          </a:xfrm>
          <a:prstGeom prst="rect">
            <a:avLst/>
          </a:prstGeom>
          <a:solidFill>
            <a:srgbClr val="ED1943"/>
          </a:solidFill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1600">
                <a:solidFill>
                  <a:srgbClr val="FFFFFF"/>
                </a:solidFill>
                <a:latin typeface="Montserrat"/>
              </a:rPr>
              <a:t>Cenário de posicionamento</a:t>
            </a:r>
            <a:endParaRPr lang="pt-BR" sz="105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35" name="Google Shape;404;p80">
            <a:extLst>
              <a:ext uri="{FF2B5EF4-FFF2-40B4-BE49-F238E27FC236}">
                <a16:creationId xmlns:a16="http://schemas.microsoft.com/office/drawing/2014/main" xmlns="" id="{D2EB609E-1531-A2F4-2BCC-8C0083FD04D8}"/>
              </a:ext>
            </a:extLst>
          </p:cNvPr>
          <p:cNvSpPr txBox="1"/>
          <p:nvPr/>
        </p:nvSpPr>
        <p:spPr>
          <a:xfrm>
            <a:off x="1941491" y="4095306"/>
            <a:ext cx="4175396" cy="591187"/>
          </a:xfrm>
          <a:prstGeom prst="rect">
            <a:avLst/>
          </a:prstGeom>
          <a:noFill/>
          <a:ln w="28575">
            <a:solidFill>
              <a:srgbClr val="ED1943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2000">
                <a:solidFill>
                  <a:srgbClr val="FFFFFF"/>
                </a:solidFill>
                <a:latin typeface="Montserrat"/>
                <a:sym typeface="Montserrat ExtraBold"/>
              </a:rPr>
              <a:t>Atributos de marca</a:t>
            </a:r>
            <a:endParaRPr lang="pt-BR"/>
          </a:p>
        </p:txBody>
      </p:sp>
      <p:sp>
        <p:nvSpPr>
          <p:cNvPr id="36" name="Seta: Divisa 35">
            <a:extLst>
              <a:ext uri="{FF2B5EF4-FFF2-40B4-BE49-F238E27FC236}">
                <a16:creationId xmlns:a16="http://schemas.microsoft.com/office/drawing/2014/main" xmlns="" id="{D5FAE186-ECB2-057B-8965-838F5FAAABC3}"/>
              </a:ext>
            </a:extLst>
          </p:cNvPr>
          <p:cNvSpPr/>
          <p:nvPr/>
        </p:nvSpPr>
        <p:spPr>
          <a:xfrm>
            <a:off x="5909928" y="4253022"/>
            <a:ext cx="115186" cy="265813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66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8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85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10434" y="872001"/>
            <a:ext cx="2184433" cy="181423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85"/>
          <p:cNvSpPr txBox="1"/>
          <p:nvPr/>
        </p:nvSpPr>
        <p:spPr>
          <a:xfrm>
            <a:off x="1243401" y="4462000"/>
            <a:ext cx="8099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Negócio </a:t>
            </a:r>
            <a:endParaRPr sz="5000">
              <a:solidFill>
                <a:schemeClr val="accent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 Propósito</a:t>
            </a:r>
            <a:endParaRPr sz="5000">
              <a:solidFill>
                <a:schemeClr val="accent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52" name="Google Shape;552;p85"/>
          <p:cNvSpPr txBox="1"/>
          <p:nvPr/>
        </p:nvSpPr>
        <p:spPr>
          <a:xfrm>
            <a:off x="1040196" y="2447401"/>
            <a:ext cx="650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16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r>
              <a:rPr lang="pt-BR" sz="16000">
                <a:solidFill>
                  <a:schemeClr val="accent1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 </a:t>
            </a:r>
            <a:r>
              <a:rPr lang="pt-BR" sz="160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1</a:t>
            </a:r>
            <a:endParaRPr sz="160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32568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86"/>
          <p:cNvSpPr txBox="1"/>
          <p:nvPr/>
        </p:nvSpPr>
        <p:spPr>
          <a:xfrm>
            <a:off x="720000" y="720000"/>
            <a:ext cx="6750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posicionamento é a forma como a nossa marca se comunica e oferta valor para se diferenciar dos demais no mercado.</a:t>
            </a: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8" name="Google Shape;558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8600" y="2659935"/>
            <a:ext cx="4573667" cy="4573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7139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8600" y="2659935"/>
            <a:ext cx="4573667" cy="45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87"/>
          <p:cNvSpPr txBox="1"/>
          <p:nvPr/>
        </p:nvSpPr>
        <p:spPr>
          <a:xfrm>
            <a:off x="720000" y="720000"/>
            <a:ext cx="44384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É como queremos </a:t>
            </a: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ser percebidos por nosso público.</a:t>
            </a: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p87"/>
          <p:cNvSpPr txBox="1"/>
          <p:nvPr/>
        </p:nvSpPr>
        <p:spPr>
          <a:xfrm>
            <a:off x="5158400" y="720000"/>
            <a:ext cx="4022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É o que nos diferencia dos nossos concorrentes.</a:t>
            </a: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7235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8600" y="2659935"/>
            <a:ext cx="4573667" cy="45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88"/>
          <p:cNvSpPr txBox="1"/>
          <p:nvPr/>
        </p:nvSpPr>
        <p:spPr>
          <a:xfrm>
            <a:off x="720000" y="940933"/>
            <a:ext cx="65372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Posicionamento </a:t>
            </a:r>
            <a:b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é percepção.</a:t>
            </a:r>
            <a:r>
              <a:rPr lang="pt-BR" sz="2667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67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Por isso, ele necessariamente precisa de foco e renúncia.</a:t>
            </a:r>
            <a:b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Quanto mais clareza tivermos de como queremos ser percebidos, mais alinhada</a:t>
            </a:r>
            <a:br>
              <a:rPr lang="pt-BR" sz="2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133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será nossa marca.</a:t>
            </a:r>
            <a:endParaRPr sz="2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29599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8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"/>
            <a:ext cx="12192000" cy="6857949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89"/>
          <p:cNvSpPr txBox="1"/>
          <p:nvPr/>
        </p:nvSpPr>
        <p:spPr>
          <a:xfrm>
            <a:off x="720000" y="940933"/>
            <a:ext cx="8016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rPr>
              <a:t>Mas antes de falar de posicionamento,</a:t>
            </a: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precisamos falar sobre o que nos motiva a fazer o que fazemos.</a:t>
            </a:r>
            <a:endParaRPr sz="2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49724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97"/>
          <p:cNvSpPr txBox="1">
            <a:spLocks noGrp="1"/>
          </p:cNvSpPr>
          <p:nvPr>
            <p:ph type="title"/>
          </p:nvPr>
        </p:nvSpPr>
        <p:spPr>
          <a:xfrm>
            <a:off x="-390221" y="1844811"/>
            <a:ext cx="2811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r">
              <a:buNone/>
            </a:pPr>
            <a:r>
              <a:rPr lang="pt-BR">
                <a:solidFill>
                  <a:srgbClr val="F1F1F1"/>
                </a:solidFill>
              </a:rPr>
              <a:t>Nossos</a:t>
            </a:r>
            <a:endParaRPr b="1">
              <a:solidFill>
                <a:srgbClr val="F1F1F1"/>
              </a:solidFill>
            </a:endParaRPr>
          </a:p>
        </p:txBody>
      </p:sp>
      <p:pic>
        <p:nvPicPr>
          <p:cNvPr id="647" name="Google Shape;647;p9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0946" y="1594620"/>
            <a:ext cx="3420667" cy="3420667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97"/>
          <p:cNvSpPr txBox="1">
            <a:spLocks noGrp="1"/>
          </p:cNvSpPr>
          <p:nvPr>
            <p:ph type="title"/>
          </p:nvPr>
        </p:nvSpPr>
        <p:spPr>
          <a:xfrm>
            <a:off x="3774743" y="3312277"/>
            <a:ext cx="4065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l">
              <a:buNone/>
            </a:pPr>
            <a:r>
              <a:rPr lang="pt-BR">
                <a:solidFill>
                  <a:srgbClr val="F1F1F1"/>
                </a:solidFill>
              </a:rPr>
              <a:t>arquétipos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51FAB976-1338-9E4C-8F7F-574D946B4F73}"/>
              </a:ext>
            </a:extLst>
          </p:cNvPr>
          <p:cNvSpPr txBox="1"/>
          <p:nvPr/>
        </p:nvSpPr>
        <p:spPr>
          <a:xfrm>
            <a:off x="6983818" y="3537098"/>
            <a:ext cx="367354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FFFFFF"/>
                </a:solidFill>
                <a:latin typeface="Montserrat"/>
              </a:rPr>
              <a:t>Nossa personalidade de marca ancorada em </a:t>
            </a:r>
            <a:r>
              <a:rPr lang="pt-BR" sz="1200" b="1">
                <a:solidFill>
                  <a:srgbClr val="071E22"/>
                </a:solidFill>
                <a:latin typeface="Montserrat"/>
              </a:rPr>
              <a:t>características humanas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 para que possamos desdobrar em pontos de contato e ativação de marca e potencializar a nossa percepção interna e externa de marca.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F96B623-C923-2A71-6966-36D0E41D1054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46DE528C-F762-22DA-888A-35A25B27C5E9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651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98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654" name="Google Shape;654;p98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Arquétipos 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98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6" name="Google Shape;656;p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133" y="249833"/>
            <a:ext cx="647600" cy="647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7" name="Google Shape;657;p98"/>
          <p:cNvGrpSpPr/>
          <p:nvPr/>
        </p:nvGrpSpPr>
        <p:grpSpPr>
          <a:xfrm>
            <a:off x="417753" y="2290164"/>
            <a:ext cx="11270449" cy="793805"/>
            <a:chOff x="333250" y="1179350"/>
            <a:chExt cx="8452837" cy="595354"/>
          </a:xfrm>
        </p:grpSpPr>
        <p:sp>
          <p:nvSpPr>
            <p:cNvPr id="658" name="Google Shape;658;p98"/>
            <p:cNvSpPr txBox="1"/>
            <p:nvPr/>
          </p:nvSpPr>
          <p:spPr>
            <a:xfrm>
              <a:off x="1138209" y="1179350"/>
              <a:ext cx="736961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67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Como</a:t>
              </a:r>
              <a:endParaRPr sz="10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1067" b="1" i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estruturamos o mundo</a:t>
              </a:r>
              <a:endParaRPr sz="1067" b="1" i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9" name="Google Shape;659;p98"/>
            <p:cNvSpPr txBox="1"/>
            <p:nvPr/>
          </p:nvSpPr>
          <p:spPr>
            <a:xfrm>
              <a:off x="2590853" y="1179350"/>
              <a:ext cx="184234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</a:rPr>
                <a:t>Adaptar é inovar de maneira aplicável.</a:t>
              </a:r>
            </a:p>
          </p:txBody>
        </p:sp>
        <p:sp>
          <p:nvSpPr>
            <p:cNvPr id="660" name="Google Shape;660;p98"/>
            <p:cNvSpPr txBox="1"/>
            <p:nvPr/>
          </p:nvSpPr>
          <p:spPr>
            <a:xfrm>
              <a:off x="4902798" y="1245804"/>
              <a:ext cx="2377437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20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 olhar traz um frescor e leveza na forma de encarar gestão, sempre pensando no negócio e nos resultados esperados pela organização. Respiramos novidades para encaixar novas pontos de vista nas estruturas das empresas. </a:t>
              </a:r>
            </a:p>
            <a:p>
              <a:pPr>
                <a:lnSpc>
                  <a:spcPct val="115000"/>
                </a:lnSpc>
              </a:pPr>
              <a:r>
                <a:rPr lang="pt-BR" sz="800" b="1">
                  <a:solidFill>
                    <a:srgbClr val="DD1E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#criadores #governantes</a:t>
              </a:r>
              <a:endParaRPr sz="80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1" name="Google Shape;661;p98"/>
            <p:cNvSpPr txBox="1"/>
            <p:nvPr/>
          </p:nvSpPr>
          <p:spPr>
            <a:xfrm>
              <a:off x="7676987" y="1179350"/>
              <a:ext cx="11091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 drive é</a:t>
              </a:r>
              <a:endParaRPr sz="105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21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Adaptar</a:t>
              </a:r>
              <a:endParaRPr sz="2133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pic>
          <p:nvPicPr>
            <p:cNvPr id="662" name="Google Shape;662;p98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250" y="11793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3" name="Google Shape;663;p98"/>
          <p:cNvGrpSpPr/>
          <p:nvPr/>
        </p:nvGrpSpPr>
        <p:grpSpPr>
          <a:xfrm>
            <a:off x="417762" y="4819258"/>
            <a:ext cx="11270440" cy="846994"/>
            <a:chOff x="333257" y="2205630"/>
            <a:chExt cx="8452830" cy="635246"/>
          </a:xfrm>
        </p:grpSpPr>
        <p:sp>
          <p:nvSpPr>
            <p:cNvPr id="664" name="Google Shape;664;p98"/>
            <p:cNvSpPr txBox="1"/>
            <p:nvPr/>
          </p:nvSpPr>
          <p:spPr>
            <a:xfrm>
              <a:off x="1138209" y="2205650"/>
              <a:ext cx="962903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Como</a:t>
              </a:r>
              <a:endParaRPr sz="105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1050" b="1" i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fazemos buscamos </a:t>
              </a:r>
              <a:br>
                <a:rPr lang="pt-BR" sz="1050" b="1" i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pt-BR" sz="1050" b="1" i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nossos ideais</a:t>
              </a:r>
              <a:endParaRPr sz="1050" b="1" i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65" name="Google Shape;665;p98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257" y="2205630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6" name="Google Shape;666;p98"/>
            <p:cNvSpPr txBox="1"/>
            <p:nvPr/>
          </p:nvSpPr>
          <p:spPr>
            <a:xfrm>
              <a:off x="2590855" y="2311976"/>
              <a:ext cx="2200289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4999"/>
                </a:lnSpc>
              </a:pPr>
              <a:r>
                <a:rPr lang="pt-BR">
                  <a:solidFill>
                    <a:srgbClr val="ED1943"/>
                  </a:solidFill>
                  <a:latin typeface="Montserrat Black"/>
                  <a:sym typeface="Montserrat Black"/>
                </a:rPr>
                <a:t>Nós fazemos juntos transformando prática em conhecimento.</a:t>
              </a:r>
              <a:endParaRPr lang="pt-BR" sz="1600"/>
            </a:p>
          </p:txBody>
        </p:sp>
        <p:sp>
          <p:nvSpPr>
            <p:cNvPr id="667" name="Google Shape;667;p98"/>
            <p:cNvSpPr txBox="1"/>
            <p:nvPr/>
          </p:nvSpPr>
          <p:spPr>
            <a:xfrm>
              <a:off x="4902798" y="2205650"/>
              <a:ext cx="2430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20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 conhecimento é construído a partir de realidades transformadas. Isso significa que temos orgulho da nossa extensa caixa de ferramentas e metodologias mas nosso repertório brilha quando está acontecendo na prática.</a:t>
              </a:r>
              <a:endParaRPr sz="12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800" b="1">
                  <a:solidFill>
                    <a:srgbClr val="DD1E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#sábios #exploradores</a:t>
              </a:r>
              <a:endParaRPr sz="12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68" name="Google Shape;668;p98"/>
            <p:cNvSpPr txBox="1"/>
            <p:nvPr/>
          </p:nvSpPr>
          <p:spPr>
            <a:xfrm>
              <a:off x="7676987" y="2205650"/>
              <a:ext cx="11091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 drive é</a:t>
              </a:r>
              <a:endParaRPr sz="105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Repertório</a:t>
              </a:r>
              <a:endParaRPr sz="20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08CF1DB6-E36A-D059-0D73-3040C4847DAC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4E3B2023-17F6-FE54-8B21-DE0B90C1ABA7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67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98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654" name="Google Shape;654;p98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Arquétipos 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98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6" name="Google Shape;656;p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133" y="249833"/>
            <a:ext cx="647600" cy="647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9" name="Google Shape;669;p98"/>
          <p:cNvGrpSpPr/>
          <p:nvPr/>
        </p:nvGrpSpPr>
        <p:grpSpPr>
          <a:xfrm>
            <a:off x="462044" y="2262487"/>
            <a:ext cx="11421086" cy="705216"/>
            <a:chOff x="333242" y="3231938"/>
            <a:chExt cx="8565815" cy="528912"/>
          </a:xfrm>
        </p:grpSpPr>
        <p:sp>
          <p:nvSpPr>
            <p:cNvPr id="670" name="Google Shape;670;p98"/>
            <p:cNvSpPr txBox="1"/>
            <p:nvPr/>
          </p:nvSpPr>
          <p:spPr>
            <a:xfrm>
              <a:off x="1138209" y="3231938"/>
              <a:ext cx="11091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67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Como</a:t>
              </a:r>
              <a:endParaRPr sz="10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1067" b="1" i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deixamos nossa marca no mundo</a:t>
              </a:r>
              <a:endParaRPr sz="1067" b="1" i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71" name="Google Shape;671;p98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242" y="32319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2" name="Google Shape;672;p98"/>
            <p:cNvSpPr txBox="1"/>
            <p:nvPr/>
          </p:nvSpPr>
          <p:spPr>
            <a:xfrm>
              <a:off x="2584208" y="3231950"/>
              <a:ext cx="1955308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Desenvolvemos</a:t>
              </a:r>
              <a:r>
                <a:rPr lang="pt-BR" sz="18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 as pessoas </a:t>
              </a:r>
              <a:r>
                <a:rPr lang="pt-BR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que constroem o</a:t>
              </a:r>
              <a:r>
                <a:rPr lang="pt-BR" sz="18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 futuro nas organizações.</a:t>
              </a:r>
              <a:endParaRPr lang="pt-BR" sz="1600"/>
            </a:p>
          </p:txBody>
        </p:sp>
        <p:sp>
          <p:nvSpPr>
            <p:cNvPr id="673" name="Google Shape;673;p98"/>
            <p:cNvSpPr txBox="1"/>
            <p:nvPr/>
          </p:nvSpPr>
          <p:spPr>
            <a:xfrm>
              <a:off x="4896153" y="3231950"/>
              <a:ext cx="2530279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4999"/>
                </a:lnSpc>
              </a:pPr>
              <a:r>
                <a:rPr lang="pt-BR" sz="1200" b="1">
                  <a:solidFill>
                    <a:srgbClr val="071E22"/>
                  </a:solidFill>
                  <a:latin typeface="Montserrat"/>
                  <a:sym typeface="Montserrat"/>
                </a:rPr>
                <a:t>O futuro das empresas precisa cada vez mais trazer propósito e poder de questionamento para melhorar dinâmicas de colaboração e desenvolver melhores formas de navegar dentro do seu trabalho, junto com o trabalho dos outros.</a:t>
              </a:r>
              <a:endParaRPr lang="pt-BR"/>
            </a:p>
            <a:p>
              <a:pPr>
                <a:lnSpc>
                  <a:spcPct val="115000"/>
                </a:lnSpc>
              </a:pPr>
              <a:r>
                <a:rPr lang="pt-BR" sz="800" b="1">
                  <a:solidFill>
                    <a:srgbClr val="DD1E4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#heróis #treinadores</a:t>
              </a:r>
              <a:endParaRPr sz="12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4" name="Google Shape;674;p98"/>
            <p:cNvSpPr txBox="1"/>
            <p:nvPr/>
          </p:nvSpPr>
          <p:spPr>
            <a:xfrm>
              <a:off x="7670342" y="3231950"/>
              <a:ext cx="1228715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 drive é</a:t>
              </a:r>
              <a:endParaRPr sz="105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5000"/>
                </a:lnSpc>
              </a:pPr>
              <a:r>
                <a:rPr lang="pt-BR" sz="21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Empoderar</a:t>
              </a:r>
              <a:endParaRPr sz="2133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sp>
        <p:nvSpPr>
          <p:cNvPr id="675" name="Google Shape;675;p98"/>
          <p:cNvSpPr txBox="1"/>
          <p:nvPr/>
        </p:nvSpPr>
        <p:spPr>
          <a:xfrm>
            <a:off x="1526472" y="4756179"/>
            <a:ext cx="1478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Como</a:t>
            </a:r>
            <a:endParaRPr sz="10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</a:pPr>
            <a:r>
              <a:rPr lang="pt-BR" sz="1067" b="1" i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buscamos pertencimento</a:t>
            </a:r>
            <a:endParaRPr sz="1067" b="1" i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6" name="Google Shape;676;p98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93" y="4756145"/>
            <a:ext cx="705200" cy="7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98"/>
          <p:cNvSpPr txBox="1"/>
          <p:nvPr/>
        </p:nvSpPr>
        <p:spPr>
          <a:xfrm>
            <a:off x="3463331" y="4756145"/>
            <a:ext cx="2367847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2000">
                <a:solidFill>
                  <a:srgbClr val="ED1943"/>
                </a:solidFill>
                <a:latin typeface="Montserrat Black"/>
                <a:sym typeface="Montserrat Black"/>
              </a:rPr>
              <a:t>Somos aquela presença que todos querem por perto.</a:t>
            </a:r>
            <a:endParaRPr lang="pt-BR"/>
          </a:p>
        </p:txBody>
      </p:sp>
      <p:sp>
        <p:nvSpPr>
          <p:cNvPr id="678" name="Google Shape;678;p98"/>
          <p:cNvSpPr txBox="1"/>
          <p:nvPr/>
        </p:nvSpPr>
        <p:spPr>
          <a:xfrm>
            <a:off x="6545924" y="4756145"/>
            <a:ext cx="3240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2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Somos leves e fáceis de se relacionar. Mas, acima de tudo, somos referência no que fazemos. Isso nos torna o ímã por onde passamos. Nós chamamos atenção, criamos admiradores e nos tornamos influenciadores; aqueles que as pessoas querem estar perto.</a:t>
            </a:r>
          </a:p>
          <a:p>
            <a:pPr>
              <a:lnSpc>
                <a:spcPct val="115000"/>
              </a:lnSpc>
            </a:pPr>
            <a:r>
              <a:rPr lang="pt-BR" sz="80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rPr>
              <a:t>#amantes</a:t>
            </a:r>
            <a:endParaRPr sz="12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98"/>
          <p:cNvSpPr txBox="1"/>
          <p:nvPr/>
        </p:nvSpPr>
        <p:spPr>
          <a:xfrm>
            <a:off x="10244844" y="4756145"/>
            <a:ext cx="1478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 drive é</a:t>
            </a:r>
            <a:endParaRPr sz="1050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</a:pPr>
            <a:r>
              <a:rPr lang="pt-BR" sz="21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Atrair</a:t>
            </a:r>
            <a:endParaRPr sz="2133">
              <a:solidFill>
                <a:srgbClr val="071E2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C3E77733-0EB1-28DA-5FE8-F632E37A452B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D7528DC7-BC6E-887F-FBAE-8A14D7785092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650990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6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9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90"/>
          <p:cNvSpPr txBox="1"/>
          <p:nvPr/>
        </p:nvSpPr>
        <p:spPr>
          <a:xfrm>
            <a:off x="1128733" y="949400"/>
            <a:ext cx="5950400" cy="142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pt-BR" sz="6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Plataforma</a:t>
            </a:r>
            <a:endParaRPr sz="6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90"/>
          <p:cNvSpPr txBox="1"/>
          <p:nvPr/>
        </p:nvSpPr>
        <p:spPr>
          <a:xfrm>
            <a:off x="1078567" y="5159367"/>
            <a:ext cx="4510065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Nosso propósito, pilares e benefícios</a:t>
            </a:r>
            <a:endParaRPr sz="1600">
              <a:solidFill>
                <a:srgbClr val="F1F1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90"/>
          <p:cNvSpPr txBox="1"/>
          <p:nvPr/>
        </p:nvSpPr>
        <p:spPr>
          <a:xfrm>
            <a:off x="3647367" y="2270200"/>
            <a:ext cx="1919200" cy="142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pt-BR" sz="6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de</a:t>
            </a:r>
            <a:endParaRPr sz="6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6" name="Google Shape;586;p90"/>
          <p:cNvSpPr txBox="1"/>
          <p:nvPr/>
        </p:nvSpPr>
        <p:spPr>
          <a:xfrm>
            <a:off x="1664233" y="3591000"/>
            <a:ext cx="3379200" cy="1426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pt-BR" sz="6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Marca</a:t>
            </a:r>
            <a:endParaRPr sz="6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7" name="Google Shape;587;p9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4434" y="0"/>
            <a:ext cx="6136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FEAC0DB-7708-BB2C-E609-02ED44113980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1204CF0B-2C1E-9137-134E-4DE9F5369108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154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9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91"/>
          <p:cNvSpPr txBox="1"/>
          <p:nvPr/>
        </p:nvSpPr>
        <p:spPr>
          <a:xfrm>
            <a:off x="720000" y="3805212"/>
            <a:ext cx="9113200" cy="144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Marca é percepção.</a:t>
            </a:r>
            <a:endParaRPr sz="2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rPr>
              <a:t>Para controlarmos mais como somos percebidos, precisamos fazer isso de forma clara e estratégica.</a:t>
            </a:r>
            <a:endParaRPr sz="2667" b="1">
              <a:solidFill>
                <a:srgbClr val="162B2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4" name="Google Shape;594;p9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33" y="1635933"/>
            <a:ext cx="1920000" cy="19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41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9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92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234" y="896801"/>
            <a:ext cx="4781533" cy="5064401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92"/>
          <p:cNvSpPr txBox="1"/>
          <p:nvPr/>
        </p:nvSpPr>
        <p:spPr>
          <a:xfrm>
            <a:off x="720000" y="720000"/>
            <a:ext cx="2688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Brand</a:t>
            </a:r>
            <a:endParaRPr sz="2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 err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Onion</a:t>
            </a:r>
            <a:endParaRPr sz="2667" b="1" err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92"/>
          <p:cNvSpPr txBox="1"/>
          <p:nvPr/>
        </p:nvSpPr>
        <p:spPr>
          <a:xfrm>
            <a:off x="8784000" y="720000"/>
            <a:ext cx="2688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rgbClr val="BCBEC0"/>
                </a:solidFill>
                <a:latin typeface="Montserrat"/>
                <a:ea typeface="Montserrat"/>
                <a:cs typeface="Montserrat"/>
                <a:sym typeface="Montserrat"/>
              </a:rPr>
              <a:t>Negócio</a:t>
            </a:r>
            <a:br>
              <a:rPr lang="pt-BR" sz="2667" b="1">
                <a:solidFill>
                  <a:srgbClr val="BCBEC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667" b="1">
                <a:solidFill>
                  <a:srgbClr val="BCBEC0"/>
                </a:solidFill>
                <a:latin typeface="Montserrat"/>
                <a:ea typeface="Montserrat"/>
                <a:cs typeface="Montserrat"/>
                <a:sym typeface="Montserrat"/>
              </a:rPr>
              <a:t>de dentro </a:t>
            </a:r>
            <a:endParaRPr sz="2667" b="1">
              <a:solidFill>
                <a:srgbClr val="BCBE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rgbClr val="BCBEC0"/>
                </a:solidFill>
                <a:latin typeface="Montserrat"/>
                <a:ea typeface="Montserrat"/>
                <a:cs typeface="Montserrat"/>
                <a:sym typeface="Montserrat"/>
              </a:rPr>
              <a:t>para fora</a:t>
            </a:r>
            <a:endParaRPr sz="2667" b="1">
              <a:solidFill>
                <a:srgbClr val="BCBE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71154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Google Shape;607;p9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93"/>
          <p:cNvPicPr preferRelativeResize="0"/>
          <p:nvPr/>
        </p:nvPicPr>
        <p:blipFill rotWithShape="1"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916"/>
          <a:stretch/>
        </p:blipFill>
        <p:spPr>
          <a:xfrm>
            <a:off x="5273767" y="1"/>
            <a:ext cx="7765235" cy="9252697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93"/>
          <p:cNvSpPr/>
          <p:nvPr/>
        </p:nvSpPr>
        <p:spPr>
          <a:xfrm rot="16200000">
            <a:off x="3788533" y="1389700"/>
            <a:ext cx="6894000" cy="4114800"/>
          </a:xfrm>
          <a:prstGeom prst="rect">
            <a:avLst/>
          </a:prstGeom>
          <a:gradFill>
            <a:gsLst>
              <a:gs pos="0">
                <a:srgbClr val="F1F1F1"/>
              </a:gs>
              <a:gs pos="26000">
                <a:srgbClr val="F1F1F1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610" name="Google Shape;610;p93"/>
          <p:cNvSpPr txBox="1"/>
          <p:nvPr/>
        </p:nvSpPr>
        <p:spPr>
          <a:xfrm>
            <a:off x="687500" y="2562733"/>
            <a:ext cx="64060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SzPts val="1100"/>
            </a:pPr>
            <a:r>
              <a:rPr lang="pt-BR" sz="2667" b="1">
                <a:solidFill>
                  <a:srgbClr val="042C35"/>
                </a:solidFill>
                <a:latin typeface="Montserrat"/>
                <a:ea typeface="Montserrat"/>
                <a:cs typeface="Montserrat"/>
                <a:sym typeface="Montserrat"/>
              </a:rPr>
              <a:t>A Plataforma de Marca é uma representação da espinha dorsal </a:t>
            </a:r>
            <a:endParaRPr sz="2667" b="1">
              <a:solidFill>
                <a:srgbClr val="042C3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SzPts val="1100"/>
            </a:pPr>
            <a:r>
              <a:rPr lang="pt-BR" sz="2667" b="1">
                <a:solidFill>
                  <a:srgbClr val="042C35"/>
                </a:solidFill>
                <a:latin typeface="Montserrat"/>
                <a:ea typeface="Montserrat"/>
                <a:cs typeface="Montserrat"/>
                <a:sym typeface="Montserrat"/>
              </a:rPr>
              <a:t>que extrapola o produto ou serviço vendido.</a:t>
            </a:r>
            <a:endParaRPr sz="2533" b="1">
              <a:solidFill>
                <a:srgbClr val="042C3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33883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9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94"/>
          <p:cNvPicPr preferRelativeResize="0"/>
          <p:nvPr/>
        </p:nvPicPr>
        <p:blipFill rotWithShape="1"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916"/>
          <a:stretch/>
        </p:blipFill>
        <p:spPr>
          <a:xfrm>
            <a:off x="5273767" y="1"/>
            <a:ext cx="7765235" cy="9252697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94"/>
          <p:cNvSpPr/>
          <p:nvPr/>
        </p:nvSpPr>
        <p:spPr>
          <a:xfrm rot="16200000">
            <a:off x="3788533" y="1389700"/>
            <a:ext cx="6894000" cy="4114800"/>
          </a:xfrm>
          <a:prstGeom prst="rect">
            <a:avLst/>
          </a:prstGeom>
          <a:gradFill>
            <a:gsLst>
              <a:gs pos="0">
                <a:srgbClr val="F1F1F1"/>
              </a:gs>
              <a:gs pos="26000">
                <a:srgbClr val="F1F1F1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618" name="Google Shape;618;p94"/>
          <p:cNvSpPr txBox="1"/>
          <p:nvPr/>
        </p:nvSpPr>
        <p:spPr>
          <a:xfrm>
            <a:off x="687500" y="2562733"/>
            <a:ext cx="5210000" cy="1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667" b="1">
                <a:solidFill>
                  <a:srgbClr val="042C35"/>
                </a:solidFill>
                <a:latin typeface="Montserrat"/>
                <a:ea typeface="Montserrat"/>
                <a:cs typeface="Montserrat"/>
                <a:sym typeface="Montserrat"/>
              </a:rPr>
              <a:t>Ela ajuda a guiar as nossas decisões de marca de maneira estruturada.</a:t>
            </a:r>
            <a:endParaRPr sz="2667" b="1">
              <a:solidFill>
                <a:srgbClr val="DD1E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46604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9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95"/>
          <p:cNvPicPr preferRelativeResize="0"/>
          <p:nvPr/>
        </p:nvPicPr>
        <p:blipFill rotWithShape="1"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916"/>
          <a:stretch/>
        </p:blipFill>
        <p:spPr>
          <a:xfrm>
            <a:off x="5273767" y="1"/>
            <a:ext cx="7765235" cy="9252697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95"/>
          <p:cNvSpPr/>
          <p:nvPr/>
        </p:nvSpPr>
        <p:spPr>
          <a:xfrm rot="16200000">
            <a:off x="3788533" y="1389700"/>
            <a:ext cx="6894000" cy="4114800"/>
          </a:xfrm>
          <a:prstGeom prst="rect">
            <a:avLst/>
          </a:prstGeom>
          <a:gradFill>
            <a:gsLst>
              <a:gs pos="0">
                <a:srgbClr val="F1F1F1"/>
              </a:gs>
              <a:gs pos="26000">
                <a:srgbClr val="F1F1F1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626" name="Google Shape;626;p95"/>
          <p:cNvSpPr txBox="1"/>
          <p:nvPr/>
        </p:nvSpPr>
        <p:spPr>
          <a:xfrm>
            <a:off x="687500" y="2562733"/>
            <a:ext cx="5788000" cy="17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667" b="1">
                <a:solidFill>
                  <a:srgbClr val="042C35"/>
                </a:solidFill>
                <a:latin typeface="Montserrat"/>
                <a:ea typeface="Montserrat"/>
                <a:cs typeface="Montserrat"/>
                <a:sym typeface="Montserrat"/>
              </a:rPr>
              <a:t>Gerando a primeira percepção da nossa empresa para colaboradores e stakeholders da nossa organização.</a:t>
            </a:r>
            <a:endParaRPr sz="2667" b="1">
              <a:solidFill>
                <a:srgbClr val="DD1E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89463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96"/>
          <p:cNvSpPr txBox="1"/>
          <p:nvPr/>
        </p:nvSpPr>
        <p:spPr>
          <a:xfrm>
            <a:off x="908360" y="3371670"/>
            <a:ext cx="204080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Nossa crença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96"/>
          <p:cNvSpPr txBox="1"/>
          <p:nvPr/>
        </p:nvSpPr>
        <p:spPr>
          <a:xfrm>
            <a:off x="3372062" y="3345985"/>
            <a:ext cx="227080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Nossa essência</a:t>
            </a:r>
            <a:endParaRPr sz="24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4" name="Google Shape;634;p96"/>
          <p:cNvCxnSpPr/>
          <p:nvPr/>
        </p:nvCxnSpPr>
        <p:spPr>
          <a:xfrm>
            <a:off x="908353" y="3243545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6" name="Google Shape;636;p96"/>
          <p:cNvCxnSpPr/>
          <p:nvPr/>
        </p:nvCxnSpPr>
        <p:spPr>
          <a:xfrm>
            <a:off x="3372056" y="3217860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7" name="Google Shape;637;p96"/>
          <p:cNvSpPr txBox="1"/>
          <p:nvPr/>
        </p:nvSpPr>
        <p:spPr>
          <a:xfrm>
            <a:off x="720000" y="415200"/>
            <a:ext cx="7072000" cy="1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O que contém em uma</a:t>
            </a:r>
            <a:endParaRPr sz="2667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4800" b="1">
                <a:solidFill>
                  <a:srgbClr val="162B2F"/>
                </a:solidFill>
                <a:latin typeface="Montserrat"/>
                <a:ea typeface="Montserrat"/>
                <a:cs typeface="Montserrat"/>
                <a:sym typeface="Montserrat"/>
              </a:rPr>
              <a:t>Plataforma de Marca</a:t>
            </a:r>
            <a:endParaRPr sz="4800" b="1">
              <a:solidFill>
                <a:srgbClr val="162B2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96"/>
          <p:cNvSpPr txBox="1"/>
          <p:nvPr/>
        </p:nvSpPr>
        <p:spPr>
          <a:xfrm>
            <a:off x="959730" y="5249325"/>
            <a:ext cx="242608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Nossa personalidade</a:t>
            </a:r>
            <a:endParaRPr sz="24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9" name="Google Shape;639;p96"/>
          <p:cNvCxnSpPr/>
          <p:nvPr/>
        </p:nvCxnSpPr>
        <p:spPr>
          <a:xfrm>
            <a:off x="959723" y="5121198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0" name="Google Shape;640;p96"/>
          <p:cNvSpPr txBox="1"/>
          <p:nvPr/>
        </p:nvSpPr>
        <p:spPr>
          <a:xfrm>
            <a:off x="6238170" y="3311737"/>
            <a:ext cx="227080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Nossos atributos</a:t>
            </a:r>
            <a:endParaRPr sz="24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41" name="Google Shape;641;p96"/>
          <p:cNvCxnSpPr/>
          <p:nvPr/>
        </p:nvCxnSpPr>
        <p:spPr>
          <a:xfrm>
            <a:off x="6238163" y="3183612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638;p96">
            <a:extLst>
              <a:ext uri="{FF2B5EF4-FFF2-40B4-BE49-F238E27FC236}">
                <a16:creationId xmlns:a16="http://schemas.microsoft.com/office/drawing/2014/main" xmlns="" id="{F6E25EFD-D360-81F3-BEA5-A7DC052C0117}"/>
              </a:ext>
            </a:extLst>
          </p:cNvPr>
          <p:cNvSpPr txBox="1"/>
          <p:nvPr/>
        </p:nvSpPr>
        <p:spPr>
          <a:xfrm>
            <a:off x="4050538" y="5249324"/>
            <a:ext cx="127880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Nossos ícones</a:t>
            </a:r>
            <a:endParaRPr sz="24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" name="Google Shape;639;p96">
            <a:extLst>
              <a:ext uri="{FF2B5EF4-FFF2-40B4-BE49-F238E27FC236}">
                <a16:creationId xmlns:a16="http://schemas.microsoft.com/office/drawing/2014/main" xmlns="" id="{A6EEC077-11E2-83FC-0D56-A352DB31C948}"/>
              </a:ext>
            </a:extLst>
          </p:cNvPr>
          <p:cNvCxnSpPr>
            <a:cxnSpLocks/>
          </p:cNvCxnSpPr>
          <p:nvPr/>
        </p:nvCxnSpPr>
        <p:spPr>
          <a:xfrm>
            <a:off x="4050531" y="5104074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Google Shape;638;p96">
            <a:extLst>
              <a:ext uri="{FF2B5EF4-FFF2-40B4-BE49-F238E27FC236}">
                <a16:creationId xmlns:a16="http://schemas.microsoft.com/office/drawing/2014/main" xmlns="" id="{63BD30F6-22FC-96A7-E5BA-89EEF0E5511D}"/>
              </a:ext>
            </a:extLst>
          </p:cNvPr>
          <p:cNvSpPr txBox="1"/>
          <p:nvPr/>
        </p:nvSpPr>
        <p:spPr>
          <a:xfrm>
            <a:off x="6310852" y="5189391"/>
            <a:ext cx="1278800" cy="10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4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Nossos rituais</a:t>
            </a:r>
            <a:endParaRPr sz="24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" name="Google Shape;639;p96">
            <a:extLst>
              <a:ext uri="{FF2B5EF4-FFF2-40B4-BE49-F238E27FC236}">
                <a16:creationId xmlns:a16="http://schemas.microsoft.com/office/drawing/2014/main" xmlns="" id="{7C7BA842-16FA-7528-83D7-C35EA778249A}"/>
              </a:ext>
            </a:extLst>
          </p:cNvPr>
          <p:cNvCxnSpPr>
            <a:cxnSpLocks/>
          </p:cNvCxnSpPr>
          <p:nvPr/>
        </p:nvCxnSpPr>
        <p:spPr>
          <a:xfrm>
            <a:off x="6310845" y="5044141"/>
            <a:ext cx="730400" cy="0"/>
          </a:xfrm>
          <a:prstGeom prst="straightConnector1">
            <a:avLst/>
          </a:prstGeom>
          <a:noFill/>
          <a:ln w="57150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19147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00"/>
          <p:cNvSpPr txBox="1"/>
          <p:nvPr/>
        </p:nvSpPr>
        <p:spPr>
          <a:xfrm>
            <a:off x="720000" y="720000"/>
            <a:ext cx="6240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modo que enxergamos o mundo é o que nos motiva. Por isso, a nossa tese de marca é a parte fundamental da nossa discussão.</a:t>
            </a:r>
            <a:endParaRPr sz="2667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3" name="Google Shape;693;p10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1467" y="1741200"/>
            <a:ext cx="3375600" cy="337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683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01"/>
          <p:cNvSpPr txBox="1">
            <a:spLocks noGrp="1"/>
          </p:cNvSpPr>
          <p:nvPr>
            <p:ph type="title"/>
          </p:nvPr>
        </p:nvSpPr>
        <p:spPr>
          <a:xfrm>
            <a:off x="2593833" y="1635524"/>
            <a:ext cx="2811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r">
              <a:buNone/>
            </a:pPr>
            <a:r>
              <a:rPr lang="pt-BR" sz="3300">
                <a:solidFill>
                  <a:srgbClr val="F1F1F1"/>
                </a:solidFill>
              </a:rPr>
              <a:t>Nosso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699" name="Google Shape;699;p101"/>
          <p:cNvSpPr txBox="1"/>
          <p:nvPr/>
        </p:nvSpPr>
        <p:spPr>
          <a:xfrm>
            <a:off x="3218810" y="4399010"/>
            <a:ext cx="3141497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>
                <a:solidFill>
                  <a:srgbClr val="F1F1F1"/>
                </a:solidFill>
                <a:latin typeface="Montserrat"/>
              </a:rPr>
              <a:t>O que nos motiva a fazer o que fazemos todos os dias.</a:t>
            </a:r>
          </a:p>
        </p:txBody>
      </p:sp>
      <p:pic>
        <p:nvPicPr>
          <p:cNvPr id="700" name="Google Shape;700;p10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200" y="1024000"/>
            <a:ext cx="3375600" cy="3375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101"/>
          <p:cNvSpPr txBox="1">
            <a:spLocks noGrp="1"/>
          </p:cNvSpPr>
          <p:nvPr>
            <p:ph type="title"/>
          </p:nvPr>
        </p:nvSpPr>
        <p:spPr>
          <a:xfrm>
            <a:off x="3215200" y="2713589"/>
            <a:ext cx="57616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l">
              <a:lnSpc>
                <a:spcPct val="114999"/>
              </a:lnSpc>
              <a:buNone/>
            </a:pPr>
            <a:r>
              <a:rPr lang="pt-BR" sz="3300">
                <a:solidFill>
                  <a:srgbClr val="F1F1F1"/>
                </a:solidFill>
              </a:rPr>
              <a:t>Manifesto</a:t>
            </a:r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0FF8D1C9-7F3D-8134-FA8E-072CA2202EFE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CE75F94F-F008-6F6D-A1CF-ED2C00CE54F6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468616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6118372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Nas últimas décadas vivenciamos uma Era de Mudanças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72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Pessoa posando para foto em frente a computador&#10;&#10;Descrição gerada automaticamente">
            <a:extLst>
              <a:ext uri="{FF2B5EF4-FFF2-40B4-BE49-F238E27FC236}">
                <a16:creationId xmlns:a16="http://schemas.microsoft.com/office/drawing/2014/main" xmlns="" id="{F4ED2A4D-7A88-7C69-3E00-C4DED04FFCCB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66074"/>
            <a:ext cx="12192000" cy="8124074"/>
          </a:xfrm>
          <a:prstGeom prst="rect">
            <a:avLst/>
          </a:prstGeom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8679045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Experienciamos muita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volatilidade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,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incerteza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,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complexidade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 e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ambiguidade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 no nosso dia a dia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39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xmlns="" id="{14797EFA-4AD6-2772-83BE-4EB583D84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743858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A uma velocidade </a:t>
            </a:r>
            <a:r>
              <a:rPr lang="pt-BR" sz="8000" b="1">
                <a:solidFill>
                  <a:srgbClr val="ED1943"/>
                </a:solidFill>
                <a:latin typeface="Montserrat"/>
                <a:sym typeface="Montserrat"/>
              </a:rPr>
              <a:t>acelerada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1656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7757556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As mudanças estão ficando tão rápidas que já podemos dizer, na verdade, que não estamos mais em uma </a:t>
            </a:r>
            <a:b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</a:b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Era de Mudanças</a:t>
            </a:r>
            <a:endParaRPr lang="pt-BR" sz="4000" b="1">
              <a:solidFill>
                <a:srgbClr val="ED1943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20721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Desenho de uma pessoa&#10;&#10;Descrição gerada automaticamente com confiança média">
            <a:extLst>
              <a:ext uri="{FF2B5EF4-FFF2-40B4-BE49-F238E27FC236}">
                <a16:creationId xmlns:a16="http://schemas.microsoft.com/office/drawing/2014/main" xmlns="" id="{92FCC0C5-FE4F-5E64-FC89-1F15854191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43263" cy="9095509"/>
          </a:xfrm>
          <a:prstGeom prst="rect">
            <a:avLst/>
          </a:prstGeom>
        </p:spPr>
      </p:pic>
      <p:sp>
        <p:nvSpPr>
          <p:cNvPr id="715" name="Google Shape;715;p103"/>
          <p:cNvSpPr txBox="1"/>
          <p:nvPr/>
        </p:nvSpPr>
        <p:spPr>
          <a:xfrm>
            <a:off x="1128501" y="2247176"/>
            <a:ext cx="743858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Estamos em uma </a:t>
            </a:r>
            <a:r>
              <a:rPr lang="pt-BR" sz="8000" b="1">
                <a:solidFill>
                  <a:srgbClr val="ED1943"/>
                </a:solidFill>
                <a:latin typeface="Montserrat"/>
                <a:sym typeface="Montserrat"/>
              </a:rPr>
              <a:t>Mudança </a:t>
            </a:r>
            <a:endParaRPr lang="pt-BR">
              <a:solidFill>
                <a:srgbClr val="FFFFFF"/>
              </a:solidFill>
              <a:latin typeface="Arial"/>
              <a:cs typeface="Arial"/>
              <a:sym typeface="Montserrat"/>
            </a:endParaRPr>
          </a:p>
          <a:p>
            <a:r>
              <a:rPr lang="pt-BR" sz="8000" b="1">
                <a:solidFill>
                  <a:srgbClr val="ED1943"/>
                </a:solidFill>
                <a:latin typeface="Montserrat"/>
                <a:sym typeface="Montserrat"/>
              </a:rPr>
              <a:t>de Era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.</a:t>
            </a:r>
            <a:endParaRPr lang="pt-BR">
              <a:solidFill>
                <a:schemeClr val="l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382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5976604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As coisas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mudam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 tanto em um curto espaço de tempo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8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D21"/>
        </a:solidFill>
        <a:effectLst/>
      </p:bgPr>
    </p:bg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Google Shape;714;p10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 descr="Pessoas sentadas em uma sala&#10;&#10;Descrição gerada automaticamente">
            <a:extLst>
              <a:ext uri="{FF2B5EF4-FFF2-40B4-BE49-F238E27FC236}">
                <a16:creationId xmlns:a16="http://schemas.microsoft.com/office/drawing/2014/main" xmlns="" id="{BAD5E8B5-D828-2227-1604-AE8692656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81016"/>
          </a:xfrm>
          <a:prstGeom prst="rect">
            <a:avLst/>
          </a:prstGeom>
        </p:spPr>
      </p:pic>
      <p:sp>
        <p:nvSpPr>
          <p:cNvPr id="715" name="Google Shape;715;p103"/>
          <p:cNvSpPr txBox="1"/>
          <p:nvPr/>
        </p:nvSpPr>
        <p:spPr>
          <a:xfrm>
            <a:off x="1128501" y="2981467"/>
            <a:ext cx="6703162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Que logo será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inconcebível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 viver como vivemos até aqui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81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6"/>
          <p:cNvSpPr txBox="1"/>
          <p:nvPr/>
        </p:nvSpPr>
        <p:spPr>
          <a:xfrm>
            <a:off x="1128500" y="2981467"/>
            <a:ext cx="6431186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Essa é a realidade do</a:t>
            </a:r>
            <a:r>
              <a:rPr lang="pt-BR" sz="4000" b="1">
                <a:solidFill>
                  <a:srgbClr val="071E22"/>
                </a:solidFill>
                <a:latin typeface="Montserrat"/>
                <a:sym typeface="Montserrat"/>
              </a:rPr>
              <a:t> nosso trabalho</a:t>
            </a:r>
            <a:endParaRPr lang="pt-BR" sz="4000" b="1">
              <a:solidFill>
                <a:srgbClr val="071E2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46811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ulher sentada em uma mesa&#10;&#10;Descrição gerada automaticamente com confiança baixa">
            <a:extLst>
              <a:ext uri="{FF2B5EF4-FFF2-40B4-BE49-F238E27FC236}">
                <a16:creationId xmlns:a16="http://schemas.microsoft.com/office/drawing/2014/main" xmlns="" id="{F3597D9C-C19E-AE4E-1FE8-BA2476116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48629"/>
            <a:ext cx="12192000" cy="8406629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28501" y="2981467"/>
            <a:ext cx="7990626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</a:rPr>
              <a:t>As habilidades técnicas estão cada vez mais </a:t>
            </a:r>
            <a:r>
              <a:rPr lang="pt-BR" sz="4000" b="1">
                <a:solidFill>
                  <a:srgbClr val="ED1943"/>
                </a:solidFill>
                <a:latin typeface="Montserrat"/>
              </a:rPr>
              <a:t>automatizadas</a:t>
            </a:r>
            <a:r>
              <a:rPr lang="pt-BR" sz="4000" b="1">
                <a:solidFill>
                  <a:schemeClr val="lt1"/>
                </a:solidFill>
                <a:latin typeface="Montserrat"/>
              </a:rPr>
              <a:t> e disponíveis</a:t>
            </a:r>
          </a:p>
        </p:txBody>
      </p:sp>
    </p:spTree>
    <p:extLst>
      <p:ext uri="{BB962C8B-B14F-4D97-AF65-F5344CB8AC3E}">
        <p14:creationId xmlns:p14="http://schemas.microsoft.com/office/powerpoint/2010/main" val="2482373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Mulher olhando para o lado&#10;&#10;Descrição gerada automaticamente com confiança média">
            <a:extLst>
              <a:ext uri="{FF2B5EF4-FFF2-40B4-BE49-F238E27FC236}">
                <a16:creationId xmlns:a16="http://schemas.microsoft.com/office/drawing/2014/main" xmlns="" id="{52C3DE2C-A4A5-AD04-C77D-1EB163AE4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3145"/>
            <a:ext cx="12361718" cy="8241145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097328" y="3791958"/>
            <a:ext cx="7653929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 as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pessoas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 passaram a ganhar um papel muito mais impactante no resultado das organizações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33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6"/>
          <p:cNvSpPr txBox="1"/>
          <p:nvPr/>
        </p:nvSpPr>
        <p:spPr>
          <a:xfrm>
            <a:off x="1287989" y="2326088"/>
            <a:ext cx="8930262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Precisando de novos conhecimentos e um ambiente cada vez mais humano, adaptável e dinâmico.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32157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em barco a remo na água&#10;&#10;Descrição gerada automaticamente">
            <a:extLst>
              <a:ext uri="{FF2B5EF4-FFF2-40B4-BE49-F238E27FC236}">
                <a16:creationId xmlns:a16="http://schemas.microsoft.com/office/drawing/2014/main" xmlns="" id="{B9957B2E-7C4C-3B92-019C-5F4DEC86ADE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29961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1963641"/>
            <a:ext cx="7583046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As organizações já sentem que,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se não se adaptarem a isso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, correm o risco de ficarem para trás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8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6"/>
          <p:cNvSpPr txBox="1"/>
          <p:nvPr/>
        </p:nvSpPr>
        <p:spPr>
          <a:xfrm>
            <a:off x="1128501" y="3356822"/>
            <a:ext cx="7875441" cy="672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E, nessa mudança de era, ficar para trás significa </a:t>
            </a:r>
            <a:r>
              <a:rPr lang="pt-BR" sz="4000" b="1">
                <a:solidFill>
                  <a:srgbClr val="071E22"/>
                </a:solidFill>
                <a:latin typeface="Montserrat"/>
                <a:sym typeface="Montserrat"/>
              </a:rPr>
              <a:t>não conseguir alcançar mais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.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82942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 segurando um bebê no colo&#10;&#10;Descrição gerada automaticamente com confiança média">
            <a:extLst>
              <a:ext uri="{FF2B5EF4-FFF2-40B4-BE49-F238E27FC236}">
                <a16:creationId xmlns:a16="http://schemas.microsoft.com/office/drawing/2014/main" xmlns="" id="{3601C787-DF7B-BE04-08E6-24223306D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982"/>
            <a:ext cx="12192000" cy="8128000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20237" y="2750231"/>
            <a:ext cx="7751595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Nós estamos aqui para fazer </a:t>
            </a:r>
            <a:b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</a:b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 </a:t>
            </a:r>
            <a:r>
              <a:rPr lang="pt-BR" sz="8000" b="1">
                <a:solidFill>
                  <a:srgbClr val="ED1943"/>
                </a:solidFill>
                <a:latin typeface="Montserrat"/>
                <a:sym typeface="Montserrat"/>
              </a:rPr>
              <a:t>estratégias acontecerem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15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xícara, mesa, óculos, vidro&#10;&#10;Descrição gerada automaticamente">
            <a:extLst>
              <a:ext uri="{FF2B5EF4-FFF2-40B4-BE49-F238E27FC236}">
                <a16:creationId xmlns:a16="http://schemas.microsoft.com/office/drawing/2014/main" xmlns="" id="{129D7928-B7B3-37BF-04A3-AC90EE1DE4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" y="0"/>
            <a:ext cx="12190271" cy="6858000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2981400"/>
            <a:ext cx="7715953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Destravando</a:t>
            </a:r>
            <a:r>
              <a:rPr lang="pt-BR" sz="4000" b="1">
                <a:solidFill>
                  <a:srgbClr val="071E22"/>
                </a:solidFill>
                <a:latin typeface="Montserrat"/>
                <a:sym typeface="Montserrat"/>
              </a:rPr>
              <a:t> a </a:t>
            </a:r>
            <a:endParaRPr lang="pt-BR">
              <a:solidFill>
                <a:srgbClr val="071E22"/>
              </a:solidFill>
              <a:latin typeface="Arial"/>
              <a:cs typeface="Arial"/>
            </a:endParaRPr>
          </a:p>
          <a:p>
            <a:r>
              <a:rPr lang="pt-BR" sz="8000" b="1">
                <a:solidFill>
                  <a:schemeClr val="lt1"/>
                </a:solidFill>
                <a:latin typeface="Montserrat"/>
                <a:sym typeface="Montserrat"/>
              </a:rPr>
              <a:t>burocracia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.</a:t>
            </a:r>
            <a:endParaRPr lang="pt-BR">
              <a:solidFill>
                <a:schemeClr val="l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13045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Homem com xícara na mão&#10;&#10;Descrição gerada automaticamente com confiança média">
            <a:extLst>
              <a:ext uri="{FF2B5EF4-FFF2-40B4-BE49-F238E27FC236}">
                <a16:creationId xmlns:a16="http://schemas.microsoft.com/office/drawing/2014/main" xmlns="" id="{7FE1EDE9-F660-5C49-FCAF-9C9F3828A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3501576"/>
            <a:ext cx="7715953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8000" b="1">
                <a:solidFill>
                  <a:srgbClr val="ED1943"/>
                </a:solidFill>
                <a:latin typeface="Montserrat"/>
                <a:sym typeface="Montserrat"/>
              </a:rPr>
              <a:t>Conectando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 </a:t>
            </a:r>
            <a:endParaRPr lang="pt-BR">
              <a:solidFill>
                <a:srgbClr val="ED1943"/>
              </a:solidFill>
              <a:latin typeface="Arial"/>
              <a:cs typeface="Arial"/>
              <a:sym typeface="Montserrat"/>
            </a:endParaRPr>
          </a:p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mais as</a:t>
            </a:r>
            <a:r>
              <a:rPr lang="pt-BR" sz="4000" b="1">
                <a:solidFill>
                  <a:schemeClr val="lt1"/>
                </a:solidFill>
                <a:latin typeface="Montserrat"/>
              </a:rPr>
              <a:t> pessoas</a:t>
            </a:r>
          </a:p>
        </p:txBody>
      </p:sp>
    </p:spTree>
    <p:extLst>
      <p:ext uri="{BB962C8B-B14F-4D97-AF65-F5344CB8AC3E}">
        <p14:creationId xmlns:p14="http://schemas.microsoft.com/office/powerpoint/2010/main" val="1720116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F7935A34-6895-7FC1-F181-2519B2AC6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97343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3501576"/>
            <a:ext cx="7715953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Para que possamos </a:t>
            </a:r>
            <a:endParaRPr lang="pt-BR">
              <a:solidFill>
                <a:srgbClr val="ED1943"/>
              </a:solidFill>
              <a:latin typeface="Arial"/>
              <a:cs typeface="Arial"/>
            </a:endParaRPr>
          </a:p>
          <a:p>
            <a:r>
              <a:rPr lang="pt-BR" sz="8000" b="1">
                <a:solidFill>
                  <a:schemeClr val="lt1"/>
                </a:solidFill>
                <a:latin typeface="Montserrat"/>
                <a:sym typeface="Montserrat"/>
              </a:rPr>
              <a:t>fazer juntos</a:t>
            </a:r>
            <a:endParaRPr lang="pt-BR" sz="4000" b="1">
              <a:solidFill>
                <a:schemeClr val="lt1"/>
              </a:solidFill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7856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6"/>
          <p:cNvSpPr txBox="1"/>
          <p:nvPr/>
        </p:nvSpPr>
        <p:spPr>
          <a:xfrm>
            <a:off x="1137361" y="3501576"/>
            <a:ext cx="8256441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rgbClr val="071E22"/>
                </a:solidFill>
                <a:latin typeface="Montserrat"/>
                <a:sym typeface="Montserrat"/>
              </a:rPr>
              <a:t>e aprender a </a:t>
            </a:r>
            <a:endParaRPr lang="pt-BR">
              <a:solidFill>
                <a:srgbClr val="071E22"/>
              </a:solidFill>
              <a:latin typeface="Arial"/>
              <a:cs typeface="Arial"/>
            </a:endParaRPr>
          </a:p>
          <a:p>
            <a:r>
              <a:rPr lang="pt-BR" sz="8000" b="1">
                <a:solidFill>
                  <a:schemeClr val="lt1"/>
                </a:solidFill>
                <a:latin typeface="Montserrat"/>
                <a:sym typeface="Montserrat"/>
              </a:rPr>
              <a:t>vencer qualquer desafio</a:t>
            </a:r>
            <a:endParaRPr lang="pt-BR">
              <a:solidFill>
                <a:schemeClr val="l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676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Cidade iluminada a noite&#10;&#10;Descrição gerada automaticamente com confiança baixa">
            <a:extLst>
              <a:ext uri="{FF2B5EF4-FFF2-40B4-BE49-F238E27FC236}">
                <a16:creationId xmlns:a16="http://schemas.microsoft.com/office/drawing/2014/main" xmlns="" id="{00207A17-3DD4-C999-E56F-A733BBCC25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" y="0"/>
            <a:ext cx="12190271" cy="6858000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3501576"/>
            <a:ext cx="8256441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e aprender a </a:t>
            </a:r>
            <a:endParaRPr lang="pt-BR">
              <a:solidFill>
                <a:srgbClr val="ED1943"/>
              </a:solidFill>
              <a:latin typeface="Arial"/>
              <a:cs typeface="Arial"/>
            </a:endParaRPr>
          </a:p>
          <a:p>
            <a:r>
              <a:rPr lang="pt-BR" sz="8000" b="1">
                <a:solidFill>
                  <a:schemeClr val="lt1"/>
                </a:solidFill>
                <a:latin typeface="Montserrat"/>
                <a:sym typeface="Montserrat"/>
              </a:rPr>
              <a:t>gerar valor juntos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126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6"/>
          <p:cNvSpPr txBox="1"/>
          <p:nvPr/>
        </p:nvSpPr>
        <p:spPr>
          <a:xfrm>
            <a:off x="1137361" y="3501576"/>
            <a:ext cx="7193186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Nós estamos aqui para tornar real um ambiente que </a:t>
            </a:r>
            <a:r>
              <a:rPr lang="pt-BR" sz="4000" b="1">
                <a:solidFill>
                  <a:srgbClr val="071E22"/>
                </a:solidFill>
                <a:latin typeface="Montserrat"/>
                <a:sym typeface="Montserrat"/>
              </a:rPr>
              <a:t>permita as pessoas trabalharem melhor</a:t>
            </a:r>
            <a:endParaRPr lang="pt-BR">
              <a:solidFill>
                <a:srgbClr val="071E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000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CB0E82C6-03ED-BB06-D9AF-3A546287D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271961"/>
            <a:ext cx="12192000" cy="8129961"/>
          </a:xfrm>
          <a:prstGeom prst="rect">
            <a:avLst/>
          </a:prstGeom>
        </p:spPr>
      </p:pic>
      <p:sp>
        <p:nvSpPr>
          <p:cNvPr id="734" name="Google Shape;734;p106"/>
          <p:cNvSpPr txBox="1"/>
          <p:nvPr/>
        </p:nvSpPr>
        <p:spPr>
          <a:xfrm>
            <a:off x="1137361" y="3501576"/>
            <a:ext cx="8318464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E </a:t>
            </a:r>
            <a:r>
              <a:rPr lang="pt-BR" sz="4000" b="1">
                <a:solidFill>
                  <a:srgbClr val="ED1943"/>
                </a:solidFill>
                <a:latin typeface="Montserrat"/>
                <a:sym typeface="Montserrat"/>
              </a:rPr>
              <a:t>façam acontecer dentro das organizações </a:t>
            </a:r>
            <a:r>
              <a:rPr lang="pt-BR" sz="4000" b="1">
                <a:solidFill>
                  <a:schemeClr val="lt1"/>
                </a:solidFill>
                <a:latin typeface="Montserrat"/>
                <a:sym typeface="Montserrat"/>
              </a:rPr>
              <a:t>todos os dias, de forma consistente.</a:t>
            </a:r>
            <a:endParaRPr lang="pt-BR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28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11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110"/>
          <p:cNvSpPr txBox="1"/>
          <p:nvPr/>
        </p:nvSpPr>
        <p:spPr>
          <a:xfrm>
            <a:off x="2082800" y="2387800"/>
            <a:ext cx="8026400" cy="2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pt-BR" sz="320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por isso,</a:t>
            </a:r>
            <a:endParaRPr sz="3200">
              <a:solidFill>
                <a:schemeClr val="l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algn="ctr"/>
            <a:r>
              <a:rPr lang="pt-BR"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nossa essência é:</a:t>
            </a:r>
            <a:endParaRPr sz="3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5AFB642-7284-9686-F63D-14EE2987F984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11266B3E-183E-1E04-80F7-14855E137EDC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6649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BD125546-6892-1BEB-13C8-67E4BEDE1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" y="1321"/>
            <a:ext cx="12188455" cy="7395845"/>
          </a:xfrm>
          <a:prstGeom prst="rect">
            <a:avLst/>
          </a:prstGeom>
        </p:spPr>
      </p:pic>
      <p:pic>
        <p:nvPicPr>
          <p:cNvPr id="5" name="Google Shape;794;p114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26F5E699-7FEB-8978-9DF9-B6214FE89622}"/>
              </a:ext>
            </a:extLst>
          </p:cNvPr>
          <p:cNvPicPr preferRelativeResize="0"/>
          <p:nvPr/>
        </p:nvPicPr>
        <p:blipFill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111"/>
          <p:cNvSpPr txBox="1"/>
          <p:nvPr/>
        </p:nvSpPr>
        <p:spPr>
          <a:xfrm>
            <a:off x="1126867" y="2566700"/>
            <a:ext cx="7806303" cy="28994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4250">
                <a:solidFill>
                  <a:schemeClr val="lt1"/>
                </a:solidFill>
                <a:latin typeface="Montserrat Black"/>
                <a:cs typeface="Arial"/>
                <a:sym typeface="Montserrat Black"/>
              </a:rPr>
              <a:t>Empoderar organizações para identificar e vencer desafios continuamente.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764" name="Google Shape;764;p111"/>
          <p:cNvSpPr txBox="1"/>
          <p:nvPr/>
        </p:nvSpPr>
        <p:spPr>
          <a:xfrm>
            <a:off x="1126867" y="5475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Essa é a nossa essência</a:t>
            </a:r>
          </a:p>
        </p:txBody>
      </p:sp>
      <p:pic>
        <p:nvPicPr>
          <p:cNvPr id="765" name="Google Shape;765;p111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500" y="1579251"/>
            <a:ext cx="1045533" cy="1045533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111"/>
          <p:cNvSpPr txBox="1"/>
          <p:nvPr/>
        </p:nvSpPr>
        <p:spPr>
          <a:xfrm>
            <a:off x="1282867" y="926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</a:t>
            </a:r>
            <a:endParaRPr sz="16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0680DFE8-1F88-F5D6-BDA6-7BA2BD68BC37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7" name="Seta: para a Esquerda 6">
            <a:extLst>
              <a:ext uri="{FF2B5EF4-FFF2-40B4-BE49-F238E27FC236}">
                <a16:creationId xmlns:a16="http://schemas.microsoft.com/office/drawing/2014/main" xmlns="" id="{43D0FFD1-EEFA-DD76-CDF6-6F63F192EF48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972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112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112"/>
          <p:cNvSpPr txBox="1"/>
          <p:nvPr/>
        </p:nvSpPr>
        <p:spPr>
          <a:xfrm>
            <a:off x="2082800" y="2387800"/>
            <a:ext cx="8026400" cy="2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pt-BR" sz="320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e fazemos isso</a:t>
            </a:r>
            <a:endParaRPr sz="3200">
              <a:solidFill>
                <a:schemeClr val="l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algn="ctr"/>
            <a:r>
              <a:rPr lang="pt-BR" sz="320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 </a:t>
            </a:r>
            <a:r>
              <a:rPr lang="pt-BR"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um jeito único por meio de nossos atributos de marca.</a:t>
            </a:r>
            <a:endParaRPr sz="3200">
              <a:solidFill>
                <a:schemeClr val="l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317357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113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113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79" name="Google Shape;779;p113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113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p113"/>
          <p:cNvSpPr txBox="1"/>
          <p:nvPr/>
        </p:nvSpPr>
        <p:spPr>
          <a:xfrm>
            <a:off x="1978929" y="3915233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sym typeface="Montserrat Black"/>
              </a:rPr>
              <a:t>Adaptável para ser aplicável </a:t>
            </a:r>
            <a:endParaRPr lang="pt-BR" sz="2400">
              <a:solidFill>
                <a:schemeClr val="lt1"/>
              </a:solidFill>
              <a:latin typeface="Montserrat Black"/>
            </a:endParaRPr>
          </a:p>
        </p:txBody>
      </p:sp>
      <p:pic>
        <p:nvPicPr>
          <p:cNvPr id="783" name="Google Shape;783;p113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113"/>
          <p:cNvSpPr txBox="1"/>
          <p:nvPr/>
        </p:nvSpPr>
        <p:spPr>
          <a:xfrm>
            <a:off x="2760267" y="3048567"/>
            <a:ext cx="1040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Atributo</a:t>
            </a:r>
            <a:endParaRPr sz="1067" b="1">
              <a:solidFill>
                <a:srgbClr val="DB18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6" name="Google Shape;786;p113"/>
          <p:cNvSpPr txBox="1"/>
          <p:nvPr/>
        </p:nvSpPr>
        <p:spPr>
          <a:xfrm>
            <a:off x="5575825" y="3048567"/>
            <a:ext cx="1040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Atributo</a:t>
            </a:r>
            <a:endParaRPr sz="1067" b="1">
              <a:solidFill>
                <a:srgbClr val="DB18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7" name="Google Shape;787;p113"/>
          <p:cNvSpPr txBox="1"/>
          <p:nvPr/>
        </p:nvSpPr>
        <p:spPr>
          <a:xfrm>
            <a:off x="4794600" y="3915233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Influência Magnética</a:t>
            </a:r>
            <a:endParaRPr sz="24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88" name="Google Shape;788;p113"/>
          <p:cNvSpPr txBox="1"/>
          <p:nvPr/>
        </p:nvSpPr>
        <p:spPr>
          <a:xfrm>
            <a:off x="8391492" y="3048567"/>
            <a:ext cx="10404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Atributo</a:t>
            </a:r>
            <a:endParaRPr sz="1067" b="1">
              <a:solidFill>
                <a:srgbClr val="DB183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113"/>
          <p:cNvSpPr txBox="1"/>
          <p:nvPr/>
        </p:nvSpPr>
        <p:spPr>
          <a:xfrm>
            <a:off x="7610267" y="3915233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Protagonistas da Era da Mudança</a:t>
            </a:r>
            <a:endParaRPr lang="pt-BR" sz="2400">
              <a:solidFill>
                <a:schemeClr val="lt1"/>
              </a:solidFill>
              <a:latin typeface="Montserrat Black"/>
              <a:ea typeface="Montserrat Black"/>
              <a:cs typeface="Montserrat Black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415AE7E-BA65-9E33-4CE4-8DD1AF8FCEC8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ED675E5D-8802-478B-01A3-8F87521B3F31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878469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5"/>
    </p:ext>
  </p:extLs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7A17C87B-E9E1-A368-1F57-AD5AF049D756}"/>
              </a:ext>
            </a:extLst>
          </p:cNvPr>
          <p:cNvSpPr/>
          <p:nvPr/>
        </p:nvSpPr>
        <p:spPr>
          <a:xfrm>
            <a:off x="292395" y="5573232"/>
            <a:ext cx="2764465" cy="1036674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114"/>
          <p:cNvSpPr txBox="1"/>
          <p:nvPr/>
        </p:nvSpPr>
        <p:spPr>
          <a:xfrm>
            <a:off x="485277" y="1550933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Nosso jeito é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799" name="Google Shape;799;p114"/>
          <p:cNvSpPr txBox="1"/>
          <p:nvPr/>
        </p:nvSpPr>
        <p:spPr>
          <a:xfrm>
            <a:off x="473134" y="2072041"/>
            <a:ext cx="2800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Adaptável para ser aplicável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800" name="Google Shape;800;p114"/>
          <p:cNvSpPr txBox="1"/>
          <p:nvPr/>
        </p:nvSpPr>
        <p:spPr>
          <a:xfrm>
            <a:off x="3816289" y="1281909"/>
            <a:ext cx="3695367" cy="5432587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pt-BR" sz="11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Menos burocracia, mais soluções com um objetivo final claro. </a:t>
            </a:r>
            <a:endParaRPr lang="pt-BR" sz="1100">
              <a:solidFill>
                <a:schemeClr val="lt1"/>
              </a:solidFill>
              <a:cs typeface="Arial"/>
            </a:endParaRPr>
          </a:p>
          <a:p>
            <a:pPr>
              <a:lnSpc>
                <a:spcPct val="120000"/>
              </a:lnSpc>
            </a:pPr>
            <a:endParaRPr lang="pt-BR" sz="11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100">
                <a:solidFill>
                  <a:schemeClr val="lt1"/>
                </a:solidFill>
                <a:latin typeface="Montserrat"/>
              </a:rPr>
              <a:t>Temos muito orgulho de todo repertório que construímos em ferramentas e metodologias ao longo de muitos projetos. Todo esse repertório é fruto de inúmeras vivências, contextos e desafios que nos moldaram a buscar sempre uma solução vencedora dentro do seu ecossistema natural de maneira sustentável. </a:t>
            </a:r>
          </a:p>
          <a:p>
            <a:pPr>
              <a:lnSpc>
                <a:spcPct val="120000"/>
              </a:lnSpc>
            </a:pPr>
            <a:endParaRPr lang="pt-BR" sz="11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1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Nós buscamos e testamos as mais novas práticas, processos, modelos e metodologias. Tudo isso para criar um ambiente que consegue vencer seus desafios com mais consistência e independência.</a:t>
            </a:r>
          </a:p>
          <a:p>
            <a:pPr>
              <a:lnSpc>
                <a:spcPct val="120000"/>
              </a:lnSpc>
            </a:pPr>
            <a:endParaRPr lang="pt-BR" sz="11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1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Nossa solução pode mudar, mas o nosso resultado precisa ser vencedor.</a:t>
            </a:r>
          </a:p>
          <a:p>
            <a:pPr>
              <a:lnSpc>
                <a:spcPct val="120000"/>
              </a:lnSpc>
            </a:pPr>
            <a:endParaRPr lang="pt-BR" sz="1100" b="1">
              <a:solidFill>
                <a:srgbClr val="DD1E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20000"/>
              </a:lnSpc>
            </a:pPr>
            <a:r>
              <a:rPr lang="pt-BR" sz="110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rPr>
              <a:t>#inovação #resultado</a:t>
            </a:r>
            <a:endParaRPr sz="1100" b="1">
              <a:solidFill>
                <a:srgbClr val="DD1E42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14"/>
          <p:cNvSpPr txBox="1"/>
          <p:nvPr/>
        </p:nvSpPr>
        <p:spPr>
          <a:xfrm>
            <a:off x="7877633" y="1273049"/>
            <a:ext cx="3601367" cy="5432587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Na prática é</a:t>
            </a:r>
            <a:endParaRPr sz="1067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Criar resultados de forma mais dinâmica com feedbacks;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Ter um olhar analítico e propositivo em cima de desafios para reenquadrar problemas e soluções;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Ter olhares e processos sistêmicos para atuar nas alavancas de maior impacto dentro de projetos;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Adequar sua presença, postura e até linguajar a cada cliente </a:t>
            </a:r>
            <a:r>
              <a:rPr lang="pt-BR" sz="10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(dentro de um limite que não descaracterize nossos outros atributos)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Propor novas soluções sem precisar reinventar a roda todas as vezes;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Falar sobre vários setores e desafios diferentes em que já estivemos envolvidos.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,Sans-Serif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Documentarmos práticas e processos que deram certo para mantermos uma linha-base de qualidade para sempre evoluirmos;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endParaRPr lang="pt-BR" sz="100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" name="Google Shape;798;p114">
            <a:extLst>
              <a:ext uri="{FF2B5EF4-FFF2-40B4-BE49-F238E27FC236}">
                <a16:creationId xmlns:a16="http://schemas.microsoft.com/office/drawing/2014/main" xmlns="" id="{62281F70-BFCC-333B-698C-6CB276D3EFD5}"/>
              </a:ext>
            </a:extLst>
          </p:cNvPr>
          <p:cNvSpPr txBox="1"/>
          <p:nvPr/>
        </p:nvSpPr>
        <p:spPr>
          <a:xfrm>
            <a:off x="485278" y="3686305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8" name="Google Shape;798;p114">
            <a:extLst>
              <a:ext uri="{FF2B5EF4-FFF2-40B4-BE49-F238E27FC236}">
                <a16:creationId xmlns:a16="http://schemas.microsoft.com/office/drawing/2014/main" xmlns="" id="{002A0814-757B-D7C8-A31B-7671CE31885D}"/>
              </a:ext>
            </a:extLst>
          </p:cNvPr>
          <p:cNvSpPr txBox="1"/>
          <p:nvPr/>
        </p:nvSpPr>
        <p:spPr>
          <a:xfrm>
            <a:off x="476417" y="4005282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Sábio &amp; Explorador</a:t>
            </a:r>
            <a:endParaRPr lang="pt-BR" sz="1600">
              <a:solidFill>
                <a:schemeClr val="lt1"/>
              </a:solidFill>
            </a:endParaRPr>
          </a:p>
        </p:txBody>
      </p:sp>
      <p:sp>
        <p:nvSpPr>
          <p:cNvPr id="13" name="Google Shape;798;p114">
            <a:extLst>
              <a:ext uri="{FF2B5EF4-FFF2-40B4-BE49-F238E27FC236}">
                <a16:creationId xmlns:a16="http://schemas.microsoft.com/office/drawing/2014/main" xmlns="" id="{7AD3CE8B-12A1-D932-15CB-1A80B0DA45FD}"/>
              </a:ext>
            </a:extLst>
          </p:cNvPr>
          <p:cNvSpPr txBox="1"/>
          <p:nvPr/>
        </p:nvSpPr>
        <p:spPr>
          <a:xfrm>
            <a:off x="432115" y="552042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071E22"/>
                </a:solidFill>
                <a:latin typeface="Montserrat"/>
              </a:rPr>
              <a:t>Antigo conceito ancorado</a:t>
            </a:r>
            <a:endParaRPr lang="pt-BR">
              <a:solidFill>
                <a:srgbClr val="071E22"/>
              </a:solidFill>
              <a:cs typeface="Arial"/>
            </a:endParaRPr>
          </a:p>
        </p:txBody>
      </p:sp>
      <p:sp>
        <p:nvSpPr>
          <p:cNvPr id="14" name="Google Shape;798;p114">
            <a:extLst>
              <a:ext uri="{FF2B5EF4-FFF2-40B4-BE49-F238E27FC236}">
                <a16:creationId xmlns:a16="http://schemas.microsoft.com/office/drawing/2014/main" xmlns="" id="{68D12E16-C66A-F120-D198-0A16A21F300E}"/>
              </a:ext>
            </a:extLst>
          </p:cNvPr>
          <p:cNvSpPr txBox="1"/>
          <p:nvPr/>
        </p:nvSpPr>
        <p:spPr>
          <a:xfrm>
            <a:off x="432114" y="5981164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Melhoria contínua &amp; Empatia</a:t>
            </a:r>
            <a:endParaRPr lang="pt-BR">
              <a:solidFill>
                <a:schemeClr val="lt1"/>
              </a:solidFill>
            </a:endParaRPr>
          </a:p>
        </p:txBody>
      </p:sp>
      <p:pic>
        <p:nvPicPr>
          <p:cNvPr id="3" name="Google Shape;665;p98">
            <a:extLst>
              <a:ext uri="{FF2B5EF4-FFF2-40B4-BE49-F238E27FC236}">
                <a16:creationId xmlns:a16="http://schemas.microsoft.com/office/drawing/2014/main" xmlns="" id="{00614B8D-8549-4DD3-144F-91284A9B9060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018" y="4305353"/>
            <a:ext cx="997595" cy="10153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63506E58-E7B9-622C-0385-96379D8BB1F2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xmlns="" id="{980E66DB-57DD-5430-1E7D-0297009AD462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75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" grpId="0" animBg="1"/>
      <p:bldP spid="802" grpId="0" build="p" animBg="1"/>
    </p:bldLst>
  </p:timing>
  <p:extLst>
    <p:ext uri="{6950BFC3-D8DA-4A85-94F7-54DA5524770B}">
      <p188:commentRel xmlns:p188="http://schemas.microsoft.com/office/powerpoint/2018/8/main" xmlns="" r:id="rId6"/>
    </p:ext>
  </p:extLs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418662" y="1717842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pic>
        <p:nvPicPr>
          <p:cNvPr id="26" name="Imagem 26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E6084FD5-A329-9EC0-01DC-4F60D681B2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82" r="25858"/>
          <a:stretch/>
        </p:blipFill>
        <p:spPr>
          <a:xfrm>
            <a:off x="7417981" y="2337460"/>
            <a:ext cx="3821872" cy="4081451"/>
          </a:xfrm>
          <a:prstGeom prst="rect">
            <a:avLst/>
          </a:prstGeom>
        </p:spPr>
      </p:pic>
      <p:sp>
        <p:nvSpPr>
          <p:cNvPr id="802" name="Google Shape;802;p114"/>
          <p:cNvSpPr txBox="1"/>
          <p:nvPr/>
        </p:nvSpPr>
        <p:spPr>
          <a:xfrm>
            <a:off x="3323355" y="1716070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pic>
        <p:nvPicPr>
          <p:cNvPr id="25" name="Imagem 25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571CC3F0-3942-EB17-EB6B-24E0E61412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21" t="2" r="32299" b="216"/>
          <a:stretch/>
        </p:blipFill>
        <p:spPr>
          <a:xfrm>
            <a:off x="3323355" y="2337460"/>
            <a:ext cx="3831022" cy="4088170"/>
          </a:xfrm>
          <a:prstGeom prst="rect">
            <a:avLst/>
          </a:prstGeom>
        </p:spPr>
      </p:pic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98;p114">
            <a:extLst>
              <a:ext uri="{FF2B5EF4-FFF2-40B4-BE49-F238E27FC236}">
                <a16:creationId xmlns:a16="http://schemas.microsoft.com/office/drawing/2014/main" xmlns="" id="{8D24E3FE-A1B8-7364-B310-771C0895158B}"/>
              </a:ext>
            </a:extLst>
          </p:cNvPr>
          <p:cNvSpPr txBox="1"/>
          <p:nvPr/>
        </p:nvSpPr>
        <p:spPr>
          <a:xfrm>
            <a:off x="4805021" y="4981213"/>
            <a:ext cx="2589767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3200" b="1">
                <a:solidFill>
                  <a:srgbClr val="ED1943"/>
                </a:solidFill>
                <a:latin typeface="Montserrat"/>
              </a:rPr>
              <a:t>Book de </a:t>
            </a:r>
            <a:r>
              <a:rPr lang="pt-BR" sz="3200" b="1">
                <a:solidFill>
                  <a:srgbClr val="071E22"/>
                </a:solidFill>
                <a:latin typeface="Montserrat"/>
              </a:rPr>
              <a:t>Resultados</a:t>
            </a:r>
            <a:endParaRPr lang="pt-BR" sz="3200" b="1">
              <a:solidFill>
                <a:srgbClr val="071E22"/>
              </a:solidFill>
              <a:latin typeface="Montserrat"/>
              <a:cs typeface="Arial"/>
            </a:endParaRPr>
          </a:p>
        </p:txBody>
      </p:sp>
      <p:sp>
        <p:nvSpPr>
          <p:cNvPr id="19" name="Google Shape;798;p114">
            <a:extLst>
              <a:ext uri="{FF2B5EF4-FFF2-40B4-BE49-F238E27FC236}">
                <a16:creationId xmlns:a16="http://schemas.microsoft.com/office/drawing/2014/main" xmlns="" id="{93A96B80-B103-5267-E021-626EFF9865A3}"/>
              </a:ext>
            </a:extLst>
          </p:cNvPr>
          <p:cNvSpPr txBox="1"/>
          <p:nvPr/>
        </p:nvSpPr>
        <p:spPr>
          <a:xfrm>
            <a:off x="8824469" y="2573408"/>
            <a:ext cx="2572260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2800" b="1">
                <a:solidFill>
                  <a:schemeClr val="bg2">
                    <a:lumMod val="40000"/>
                    <a:lumOff val="60000"/>
                  </a:schemeClr>
                </a:solidFill>
                <a:latin typeface="Montserrat"/>
              </a:rPr>
              <a:t>Atualizações</a:t>
            </a:r>
            <a:r>
              <a:rPr lang="pt-BR" sz="2800" b="1">
                <a:solidFill>
                  <a:schemeClr val="lt1"/>
                </a:solidFill>
                <a:latin typeface="Montserrat"/>
              </a:rPr>
              <a:t> do book de resultados</a:t>
            </a:r>
          </a:p>
        </p:txBody>
      </p:sp>
      <p:sp>
        <p:nvSpPr>
          <p:cNvPr id="4" name="Google Shape;798;p114">
            <a:extLst>
              <a:ext uri="{FF2B5EF4-FFF2-40B4-BE49-F238E27FC236}">
                <a16:creationId xmlns:a16="http://schemas.microsoft.com/office/drawing/2014/main" xmlns="" id="{8AF71545-B02F-FBD1-9505-FECCD2121D07}"/>
              </a:ext>
            </a:extLst>
          </p:cNvPr>
          <p:cNvSpPr txBox="1"/>
          <p:nvPr/>
        </p:nvSpPr>
        <p:spPr>
          <a:xfrm>
            <a:off x="485277" y="1799026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Nosso jeito é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7" name="Google Shape;799;p114">
            <a:extLst>
              <a:ext uri="{FF2B5EF4-FFF2-40B4-BE49-F238E27FC236}">
                <a16:creationId xmlns:a16="http://schemas.microsoft.com/office/drawing/2014/main" xmlns="" id="{2528A0E7-4CA9-F3A9-4419-942E341DD785}"/>
              </a:ext>
            </a:extLst>
          </p:cNvPr>
          <p:cNvSpPr txBox="1"/>
          <p:nvPr/>
        </p:nvSpPr>
        <p:spPr>
          <a:xfrm>
            <a:off x="473134" y="2320134"/>
            <a:ext cx="2800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Adaptável para ser aplicável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11" name="Google Shape;798;p114">
            <a:extLst>
              <a:ext uri="{FF2B5EF4-FFF2-40B4-BE49-F238E27FC236}">
                <a16:creationId xmlns:a16="http://schemas.microsoft.com/office/drawing/2014/main" xmlns="" id="{1AA6DBE4-DF28-2F95-456D-CBBF70E5F618}"/>
              </a:ext>
            </a:extLst>
          </p:cNvPr>
          <p:cNvSpPr txBox="1"/>
          <p:nvPr/>
        </p:nvSpPr>
        <p:spPr>
          <a:xfrm>
            <a:off x="485278" y="3934398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15" name="Google Shape;798;p114">
            <a:extLst>
              <a:ext uri="{FF2B5EF4-FFF2-40B4-BE49-F238E27FC236}">
                <a16:creationId xmlns:a16="http://schemas.microsoft.com/office/drawing/2014/main" xmlns="" id="{53011121-037D-88EB-7F93-AAE5FED55218}"/>
              </a:ext>
            </a:extLst>
          </p:cNvPr>
          <p:cNvSpPr txBox="1"/>
          <p:nvPr/>
        </p:nvSpPr>
        <p:spPr>
          <a:xfrm>
            <a:off x="476417" y="4253375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Sábio &amp; Explorador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28" name="Google Shape;665;p98">
            <a:extLst>
              <a:ext uri="{FF2B5EF4-FFF2-40B4-BE49-F238E27FC236}">
                <a16:creationId xmlns:a16="http://schemas.microsoft.com/office/drawing/2014/main" xmlns="" id="{3B68EAA1-6075-821F-C200-CBB9DD2D0722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878" y="4668632"/>
            <a:ext cx="997595" cy="10153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A2A8E7F8-49B8-6790-1CD0-8DF36B709751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xmlns="" id="{DE407487-CAF1-0185-271A-B50A1881D3C8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952214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8"/>
    </p:ext>
  </p:extLs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6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E6084FD5-A329-9EC0-01DC-4F60D681B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82" r="25858"/>
          <a:stretch/>
        </p:blipFill>
        <p:spPr>
          <a:xfrm>
            <a:off x="7417981" y="2337460"/>
            <a:ext cx="3821872" cy="4081451"/>
          </a:xfrm>
          <a:prstGeom prst="rect">
            <a:avLst/>
          </a:prstGeom>
        </p:spPr>
      </p:pic>
      <p:pic>
        <p:nvPicPr>
          <p:cNvPr id="25" name="Imagem 25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571CC3F0-3942-EB17-EB6B-24E0E6141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21" t="2" r="32299" b="216"/>
          <a:stretch/>
        </p:blipFill>
        <p:spPr>
          <a:xfrm>
            <a:off x="3323355" y="2337460"/>
            <a:ext cx="3831022" cy="4088170"/>
          </a:xfrm>
          <a:prstGeom prst="rect">
            <a:avLst/>
          </a:prstGeom>
        </p:spPr>
      </p:pic>
      <p:pic>
        <p:nvPicPr>
          <p:cNvPr id="794" name="Google Shape;794;p114"/>
          <p:cNvPicPr preferRelativeResize="0"/>
          <p:nvPr/>
        </p:nvPicPr>
        <p:blipFill>
          <a:blip r:embed="rId5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418662" y="1717842"/>
            <a:ext cx="3822878" cy="470603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802" name="Google Shape;802;p114"/>
          <p:cNvSpPr txBox="1"/>
          <p:nvPr/>
        </p:nvSpPr>
        <p:spPr>
          <a:xfrm>
            <a:off x="3323355" y="1716070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798;p114">
            <a:extLst>
              <a:ext uri="{FF2B5EF4-FFF2-40B4-BE49-F238E27FC236}">
                <a16:creationId xmlns:a16="http://schemas.microsoft.com/office/drawing/2014/main" xmlns="" id="{8AF71545-B02F-FBD1-9505-FECCD2121D07}"/>
              </a:ext>
            </a:extLst>
          </p:cNvPr>
          <p:cNvSpPr txBox="1"/>
          <p:nvPr/>
        </p:nvSpPr>
        <p:spPr>
          <a:xfrm>
            <a:off x="485277" y="1799026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Nosso jeito é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7" name="Google Shape;799;p114">
            <a:extLst>
              <a:ext uri="{FF2B5EF4-FFF2-40B4-BE49-F238E27FC236}">
                <a16:creationId xmlns:a16="http://schemas.microsoft.com/office/drawing/2014/main" xmlns="" id="{2528A0E7-4CA9-F3A9-4419-942E341DD785}"/>
              </a:ext>
            </a:extLst>
          </p:cNvPr>
          <p:cNvSpPr txBox="1"/>
          <p:nvPr/>
        </p:nvSpPr>
        <p:spPr>
          <a:xfrm>
            <a:off x="473134" y="2320134"/>
            <a:ext cx="2800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Adaptável para ser aplicável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11" name="Google Shape;798;p114">
            <a:extLst>
              <a:ext uri="{FF2B5EF4-FFF2-40B4-BE49-F238E27FC236}">
                <a16:creationId xmlns:a16="http://schemas.microsoft.com/office/drawing/2014/main" xmlns="" id="{1AA6DBE4-DF28-2F95-456D-CBBF70E5F618}"/>
              </a:ext>
            </a:extLst>
          </p:cNvPr>
          <p:cNvSpPr txBox="1"/>
          <p:nvPr/>
        </p:nvSpPr>
        <p:spPr>
          <a:xfrm>
            <a:off x="485278" y="3934398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15" name="Google Shape;798;p114">
            <a:extLst>
              <a:ext uri="{FF2B5EF4-FFF2-40B4-BE49-F238E27FC236}">
                <a16:creationId xmlns:a16="http://schemas.microsoft.com/office/drawing/2014/main" xmlns="" id="{53011121-037D-88EB-7F93-AAE5FED55218}"/>
              </a:ext>
            </a:extLst>
          </p:cNvPr>
          <p:cNvSpPr txBox="1"/>
          <p:nvPr/>
        </p:nvSpPr>
        <p:spPr>
          <a:xfrm>
            <a:off x="476417" y="4253375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Sábio &amp; Explorador</a:t>
            </a:r>
            <a:endParaRPr lang="pt-BR" sz="1600">
              <a:solidFill>
                <a:schemeClr val="lt1"/>
              </a:solidFill>
            </a:endParaRPr>
          </a:p>
        </p:txBody>
      </p:sp>
      <p:sp>
        <p:nvSpPr>
          <p:cNvPr id="3" name="Google Shape;798;p114">
            <a:extLst>
              <a:ext uri="{FF2B5EF4-FFF2-40B4-BE49-F238E27FC236}">
                <a16:creationId xmlns:a16="http://schemas.microsoft.com/office/drawing/2014/main" xmlns="" id="{F633ECE7-F063-A9BB-1197-4E6DA7F86E39}"/>
              </a:ext>
            </a:extLst>
          </p:cNvPr>
          <p:cNvSpPr txBox="1"/>
          <p:nvPr/>
        </p:nvSpPr>
        <p:spPr>
          <a:xfrm>
            <a:off x="3524416" y="2073700"/>
            <a:ext cx="2935539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rgbClr val="ED1943"/>
                </a:solidFill>
                <a:latin typeface="Montserrat"/>
              </a:rPr>
              <a:t>Book </a:t>
            </a:r>
            <a:r>
              <a:rPr lang="pt-BR" sz="1600" b="1">
                <a:solidFill>
                  <a:schemeClr val="bg1"/>
                </a:solidFill>
                <a:latin typeface="Montserrat"/>
              </a:rPr>
              <a:t>de Resultados</a:t>
            </a:r>
            <a:endParaRPr lang="pt-BR" sz="1600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Google Shape;798;p114">
            <a:extLst>
              <a:ext uri="{FF2B5EF4-FFF2-40B4-BE49-F238E27FC236}">
                <a16:creationId xmlns:a16="http://schemas.microsoft.com/office/drawing/2014/main" xmlns="" id="{90BB9AAD-0EE1-4C24-B87A-7724C11B6BBF}"/>
              </a:ext>
            </a:extLst>
          </p:cNvPr>
          <p:cNvSpPr txBox="1"/>
          <p:nvPr/>
        </p:nvSpPr>
        <p:spPr>
          <a:xfrm>
            <a:off x="7644533" y="2073699"/>
            <a:ext cx="4778515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rgbClr val="ED1943"/>
                </a:solidFill>
                <a:latin typeface="Montserrat"/>
              </a:rPr>
              <a:t>Atualização</a:t>
            </a:r>
            <a:r>
              <a:rPr lang="pt-BR" sz="1600" b="1">
                <a:solidFill>
                  <a:schemeClr val="lt1"/>
                </a:solidFill>
                <a:latin typeface="Montserrat"/>
              </a:rPr>
              <a:t> do Book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0B025B97-D166-F57A-1D63-E930B6D905B4}"/>
              </a:ext>
            </a:extLst>
          </p:cNvPr>
          <p:cNvSpPr txBox="1"/>
          <p:nvPr/>
        </p:nvSpPr>
        <p:spPr>
          <a:xfrm>
            <a:off x="3439633" y="2828260"/>
            <a:ext cx="3425455" cy="199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Alguns entregáveis e artefatos de projeto são a melhor forma de criar um ícone de marca. Nosso 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Book de Resultados </a:t>
            </a:r>
            <a:r>
              <a:rPr lang="pt-BR" sz="1200">
                <a:solidFill>
                  <a:srgbClr val="FFFFFF"/>
                </a:solidFill>
                <a:latin typeface="Montserrat"/>
              </a:rPr>
              <a:t>tem um potencial incrível para materializar a forma como trabalhamos em ciclos mais curtos de forma adaptativa para gerar resultados mais rápidos e incrementais. </a:t>
            </a:r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3E0AA81-19CB-B281-FD6D-E19F700E017F}"/>
              </a:ext>
            </a:extLst>
          </p:cNvPr>
          <p:cNvSpPr txBox="1"/>
          <p:nvPr/>
        </p:nvSpPr>
        <p:spPr>
          <a:xfrm>
            <a:off x="7550888" y="2775097"/>
            <a:ext cx="3425455" cy="28305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Algo que está no nosso DNA e precisa ser evidenciado em momentos-chave é a nossa forma de fatiar entregas e entender se estamos indo para um caminho de resultados. A forma como conduzimos esses momentos precisa de muita intenção para abrir espaço para novos rumos – se for preciso – ou para todos entenderem que resultados estamos conquistando.</a:t>
            </a:r>
            <a:endParaRPr lang="pt-BR"/>
          </a:p>
        </p:txBody>
      </p:sp>
      <p:pic>
        <p:nvPicPr>
          <p:cNvPr id="17" name="Google Shape;665;p98">
            <a:extLst>
              <a:ext uri="{FF2B5EF4-FFF2-40B4-BE49-F238E27FC236}">
                <a16:creationId xmlns:a16="http://schemas.microsoft.com/office/drawing/2014/main" xmlns="" id="{D1CABE34-5F72-A599-8D04-0194800EAD5A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320" y="4588888"/>
            <a:ext cx="997595" cy="10153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A300F208-4203-FE7C-760B-52DCBB50B199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xmlns="" id="{6363AC5B-5400-E7DF-7673-0C091B2779A1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3835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7A17C87B-E9E1-A368-1F57-AD5AF049D756}"/>
              </a:ext>
            </a:extLst>
          </p:cNvPr>
          <p:cNvSpPr/>
          <p:nvPr/>
        </p:nvSpPr>
        <p:spPr>
          <a:xfrm>
            <a:off x="292395" y="5573232"/>
            <a:ext cx="2773325" cy="726558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114"/>
          <p:cNvSpPr txBox="1"/>
          <p:nvPr/>
        </p:nvSpPr>
        <p:spPr>
          <a:xfrm>
            <a:off x="476417" y="1772445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Temos uma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799" name="Google Shape;799;p114"/>
          <p:cNvSpPr txBox="1"/>
          <p:nvPr/>
        </p:nvSpPr>
        <p:spPr>
          <a:xfrm>
            <a:off x="473134" y="2231530"/>
            <a:ext cx="2578949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Influência Magnética</a:t>
            </a:r>
            <a:endParaRPr lang="pt-BR" sz="3200">
              <a:solidFill>
                <a:schemeClr val="lt1"/>
              </a:solidFill>
              <a:latin typeface="Montserrat Black"/>
            </a:endParaRPr>
          </a:p>
        </p:txBody>
      </p:sp>
      <p:sp>
        <p:nvSpPr>
          <p:cNvPr id="800" name="Google Shape;800;p114"/>
          <p:cNvSpPr txBox="1"/>
          <p:nvPr/>
        </p:nvSpPr>
        <p:spPr>
          <a:xfrm>
            <a:off x="3816289" y="1636327"/>
            <a:ext cx="3695367" cy="494526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pt-BR" sz="13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Uma bússola só aponta corretamente o caminho com influência do magnetismo. </a:t>
            </a:r>
            <a:endParaRPr lang="pt-BR">
              <a:solidFill>
                <a:schemeClr val="lt1"/>
              </a:solidFill>
            </a:endParaRPr>
          </a:p>
          <a:p>
            <a:pPr>
              <a:lnSpc>
                <a:spcPct val="120000"/>
              </a:lnSpc>
            </a:pPr>
            <a:endParaRPr lang="pt-BR" sz="13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3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Nosso </a:t>
            </a:r>
            <a:r>
              <a:rPr lang="pt-BR" sz="1300" i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magnetismo</a:t>
            </a:r>
            <a:r>
              <a:rPr lang="pt-BR" sz="13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 é aquela força que faz o que está à nossa volta seguir o nosso fluxo. É ser interessante, fácil de se estar perto, original. Mas, acima de tudo, é ser a força que conecta, atrai e consegue apontar um caminho que traz mais tranquilidade e confiança.</a:t>
            </a:r>
            <a:endParaRPr lang="pt-BR" sz="1300">
              <a:solidFill>
                <a:schemeClr val="lt1"/>
              </a:solidFill>
              <a:latin typeface="Montserrat"/>
              <a:cs typeface="Arial"/>
            </a:endParaRPr>
          </a:p>
          <a:p>
            <a:pPr>
              <a:lnSpc>
                <a:spcPct val="120000"/>
              </a:lnSpc>
            </a:pPr>
            <a:endParaRPr lang="pt-BR" sz="13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3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E o melhor de tudo: nosso </a:t>
            </a:r>
            <a:r>
              <a:rPr lang="pt-BR" sz="1300" i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magnetismo</a:t>
            </a:r>
            <a:r>
              <a:rPr lang="pt-BR" sz="13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 vai atrair quem é compatível com a gente. </a:t>
            </a:r>
            <a:endParaRPr lang="pt-BR">
              <a:solidFill>
                <a:schemeClr val="lt1"/>
              </a:solidFill>
              <a:cs typeface="Arial"/>
            </a:endParaRPr>
          </a:p>
          <a:p>
            <a:pPr>
              <a:lnSpc>
                <a:spcPct val="120000"/>
              </a:lnSpc>
            </a:pPr>
            <a:endParaRPr lang="pt-BR" sz="1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20000"/>
              </a:lnSpc>
            </a:pPr>
            <a:r>
              <a:rPr lang="pt-BR" sz="13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Para ser K21, é preciso ser </a:t>
            </a:r>
            <a:r>
              <a:rPr lang="pt-BR" sz="1300" b="1" i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magnético</a:t>
            </a:r>
            <a:r>
              <a:rPr lang="pt-BR" sz="1300" b="1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>
              <a:lnSpc>
                <a:spcPct val="120000"/>
              </a:lnSpc>
            </a:pPr>
            <a:endParaRPr lang="pt-BR" sz="1050" b="1">
              <a:solidFill>
                <a:srgbClr val="DD1E4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20000"/>
              </a:lnSpc>
            </a:pPr>
            <a:r>
              <a:rPr lang="pt-BR" sz="105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rPr>
              <a:t>#influenciadores #referência</a:t>
            </a:r>
            <a:endParaRPr sz="1050" b="1">
              <a:solidFill>
                <a:srgbClr val="DD1E42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14"/>
          <p:cNvSpPr txBox="1"/>
          <p:nvPr/>
        </p:nvSpPr>
        <p:spPr>
          <a:xfrm>
            <a:off x="7877633" y="1627467"/>
            <a:ext cx="3601367" cy="494526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Na prática é</a:t>
            </a:r>
            <a:endParaRPr sz="1067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91770" indent="-16319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Ocupar espaços de referência no meio corporativo com pessoas endossadas pela nossa marca: criar ícones protagonistas;</a:t>
            </a: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Forma leve e adaptada de conduzir os processo de transformação de acordo com a cultura das empresas clientes;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Conduzir experiências de forma intencional e diferenciada;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Ter especialistas falando e opinando sobre as novidades e assuntos em alta do mercado de consultorias e assessorias;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Treinar e desenvolver pessoas para serem nossas referências de marca onde passam.</a:t>
            </a:r>
          </a:p>
        </p:txBody>
      </p:sp>
      <p:sp>
        <p:nvSpPr>
          <p:cNvPr id="7" name="Google Shape;798;p114">
            <a:extLst>
              <a:ext uri="{FF2B5EF4-FFF2-40B4-BE49-F238E27FC236}">
                <a16:creationId xmlns:a16="http://schemas.microsoft.com/office/drawing/2014/main" xmlns="" id="{62281F70-BFCC-333B-698C-6CB276D3EFD5}"/>
              </a:ext>
            </a:extLst>
          </p:cNvPr>
          <p:cNvSpPr txBox="1"/>
          <p:nvPr/>
        </p:nvSpPr>
        <p:spPr>
          <a:xfrm>
            <a:off x="485278" y="3579979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8" name="Google Shape;798;p114">
            <a:extLst>
              <a:ext uri="{FF2B5EF4-FFF2-40B4-BE49-F238E27FC236}">
                <a16:creationId xmlns:a16="http://schemas.microsoft.com/office/drawing/2014/main" xmlns="" id="{002A0814-757B-D7C8-A31B-7671CE31885D}"/>
              </a:ext>
            </a:extLst>
          </p:cNvPr>
          <p:cNvSpPr txBox="1"/>
          <p:nvPr/>
        </p:nvSpPr>
        <p:spPr>
          <a:xfrm>
            <a:off x="476417" y="3898956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Governante &amp; Amante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9" name="Google Shape;662;p98">
            <a:extLst>
              <a:ext uri="{FF2B5EF4-FFF2-40B4-BE49-F238E27FC236}">
                <a16:creationId xmlns:a16="http://schemas.microsoft.com/office/drawing/2014/main" xmlns="" id="{0F1F0B4F-8E29-5EF1-CFF5-7D35B3ECBC74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68" y="4460980"/>
            <a:ext cx="917851" cy="87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676;p98">
            <a:extLst>
              <a:ext uri="{FF2B5EF4-FFF2-40B4-BE49-F238E27FC236}">
                <a16:creationId xmlns:a16="http://schemas.microsoft.com/office/drawing/2014/main" xmlns="" id="{A0C540E4-9002-67B3-0704-76809428CED8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588" y="4552355"/>
            <a:ext cx="740641" cy="73178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798;p114">
            <a:extLst>
              <a:ext uri="{FF2B5EF4-FFF2-40B4-BE49-F238E27FC236}">
                <a16:creationId xmlns:a16="http://schemas.microsoft.com/office/drawing/2014/main" xmlns="" id="{7AD3CE8B-12A1-D932-15CB-1A80B0DA45FD}"/>
              </a:ext>
            </a:extLst>
          </p:cNvPr>
          <p:cNvSpPr txBox="1"/>
          <p:nvPr/>
        </p:nvSpPr>
        <p:spPr>
          <a:xfrm>
            <a:off x="432115" y="552042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071E22"/>
                </a:solidFill>
                <a:latin typeface="Montserrat"/>
              </a:rPr>
              <a:t>Antigo conceito ancorado</a:t>
            </a:r>
            <a:endParaRPr lang="pt-BR">
              <a:solidFill>
                <a:srgbClr val="071E22"/>
              </a:solidFill>
              <a:cs typeface="Arial"/>
            </a:endParaRPr>
          </a:p>
        </p:txBody>
      </p:sp>
      <p:sp>
        <p:nvSpPr>
          <p:cNvPr id="14" name="Google Shape;798;p114">
            <a:extLst>
              <a:ext uri="{FF2B5EF4-FFF2-40B4-BE49-F238E27FC236}">
                <a16:creationId xmlns:a16="http://schemas.microsoft.com/office/drawing/2014/main" xmlns="" id="{68D12E16-C66A-F120-D198-0A16A21F300E}"/>
              </a:ext>
            </a:extLst>
          </p:cNvPr>
          <p:cNvSpPr txBox="1"/>
          <p:nvPr/>
        </p:nvSpPr>
        <p:spPr>
          <a:xfrm>
            <a:off x="423254" y="5839397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Autênticos &amp; Leves</a:t>
            </a:r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7EE43E53-08FB-5289-EC6E-D3B2B48C0012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1E866D24-DB2A-525C-BFC6-D56502300322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340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" grpId="0" animBg="1"/>
      <p:bldP spid="802" grpId="0" build="p" animBg="1"/>
    </p:bldLst>
  </p:timing>
  <p:extLst>
    <p:ext uri="{6950BFC3-D8DA-4A85-94F7-54DA5524770B}">
      <p188:commentRel xmlns:p188="http://schemas.microsoft.com/office/powerpoint/2018/8/main" xmlns="" r:id="rId7"/>
    </p:ext>
  </p:extLs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418662" y="1717842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pic>
        <p:nvPicPr>
          <p:cNvPr id="21" name="Imagem 21">
            <a:extLst>
              <a:ext uri="{FF2B5EF4-FFF2-40B4-BE49-F238E27FC236}">
                <a16:creationId xmlns:a16="http://schemas.microsoft.com/office/drawing/2014/main" xmlns="" id="{00DFE869-A713-AFED-2E1C-E4D82F7BDA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66" t="49" r="2607" b="189"/>
          <a:stretch/>
        </p:blipFill>
        <p:spPr>
          <a:xfrm>
            <a:off x="7418662" y="2337460"/>
            <a:ext cx="3826369" cy="4092101"/>
          </a:xfrm>
          <a:prstGeom prst="rect">
            <a:avLst/>
          </a:prstGeom>
        </p:spPr>
      </p:pic>
      <p:sp>
        <p:nvSpPr>
          <p:cNvPr id="802" name="Google Shape;802;p114"/>
          <p:cNvSpPr txBox="1"/>
          <p:nvPr/>
        </p:nvSpPr>
        <p:spPr>
          <a:xfrm>
            <a:off x="3323355" y="1716070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pic>
        <p:nvPicPr>
          <p:cNvPr id="20" name="Imagem 20">
            <a:extLst>
              <a:ext uri="{FF2B5EF4-FFF2-40B4-BE49-F238E27FC236}">
                <a16:creationId xmlns:a16="http://schemas.microsoft.com/office/drawing/2014/main" xmlns="" id="{8D531853-C505-6AF5-32BC-7F54972BE7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28" t="-488" r="22006" b="1140"/>
          <a:stretch/>
        </p:blipFill>
        <p:spPr>
          <a:xfrm>
            <a:off x="3324447" y="2337460"/>
            <a:ext cx="3822117" cy="4093986"/>
          </a:xfrm>
          <a:prstGeom prst="rect">
            <a:avLst/>
          </a:prstGeom>
        </p:spPr>
      </p:pic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98;p114">
            <a:extLst>
              <a:ext uri="{FF2B5EF4-FFF2-40B4-BE49-F238E27FC236}">
                <a16:creationId xmlns:a16="http://schemas.microsoft.com/office/drawing/2014/main" xmlns="" id="{8D24E3FE-A1B8-7364-B310-771C0895158B}"/>
              </a:ext>
            </a:extLst>
          </p:cNvPr>
          <p:cNvSpPr txBox="1"/>
          <p:nvPr/>
        </p:nvSpPr>
        <p:spPr>
          <a:xfrm>
            <a:off x="3523135" y="3171651"/>
            <a:ext cx="2736659" cy="102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3200" b="1">
                <a:solidFill>
                  <a:srgbClr val="071E22"/>
                </a:solidFill>
                <a:latin typeface="Montserrat"/>
                <a:cs typeface="Arial"/>
              </a:rPr>
              <a:t>Influencers</a:t>
            </a:r>
          </a:p>
        </p:txBody>
      </p:sp>
      <p:sp>
        <p:nvSpPr>
          <p:cNvPr id="3" name="Google Shape;798;p114">
            <a:extLst>
              <a:ext uri="{FF2B5EF4-FFF2-40B4-BE49-F238E27FC236}">
                <a16:creationId xmlns:a16="http://schemas.microsoft.com/office/drawing/2014/main" xmlns="" id="{1799FAE2-D55E-3EB6-37E0-47EF0046ACBE}"/>
              </a:ext>
            </a:extLst>
          </p:cNvPr>
          <p:cNvSpPr txBox="1"/>
          <p:nvPr/>
        </p:nvSpPr>
        <p:spPr>
          <a:xfrm>
            <a:off x="476417" y="1772445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Temos uma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5" name="Google Shape;799;p114">
            <a:extLst>
              <a:ext uri="{FF2B5EF4-FFF2-40B4-BE49-F238E27FC236}">
                <a16:creationId xmlns:a16="http://schemas.microsoft.com/office/drawing/2014/main" xmlns="" id="{F80C8D29-1B45-4432-289E-D4C2DA6B3CA2}"/>
              </a:ext>
            </a:extLst>
          </p:cNvPr>
          <p:cNvSpPr txBox="1"/>
          <p:nvPr/>
        </p:nvSpPr>
        <p:spPr>
          <a:xfrm>
            <a:off x="473134" y="2231530"/>
            <a:ext cx="2578949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Influência Magnética</a:t>
            </a:r>
            <a:endParaRPr lang="pt-BR" sz="3200">
              <a:solidFill>
                <a:schemeClr val="lt1"/>
              </a:solidFill>
              <a:latin typeface="Montserrat Black"/>
            </a:endParaRPr>
          </a:p>
        </p:txBody>
      </p:sp>
      <p:sp>
        <p:nvSpPr>
          <p:cNvPr id="12" name="Google Shape;798;p114">
            <a:extLst>
              <a:ext uri="{FF2B5EF4-FFF2-40B4-BE49-F238E27FC236}">
                <a16:creationId xmlns:a16="http://schemas.microsoft.com/office/drawing/2014/main" xmlns="" id="{B865063B-1E23-FFF5-2226-F3DCB3EFFDE0}"/>
              </a:ext>
            </a:extLst>
          </p:cNvPr>
          <p:cNvSpPr txBox="1"/>
          <p:nvPr/>
        </p:nvSpPr>
        <p:spPr>
          <a:xfrm>
            <a:off x="485278" y="3579979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14" name="Google Shape;798;p114">
            <a:extLst>
              <a:ext uri="{FF2B5EF4-FFF2-40B4-BE49-F238E27FC236}">
                <a16:creationId xmlns:a16="http://schemas.microsoft.com/office/drawing/2014/main" xmlns="" id="{5B499EBC-CE5D-343A-851A-D357C87BCD42}"/>
              </a:ext>
            </a:extLst>
          </p:cNvPr>
          <p:cNvSpPr txBox="1"/>
          <p:nvPr/>
        </p:nvSpPr>
        <p:spPr>
          <a:xfrm>
            <a:off x="476417" y="3898956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Governante &amp; Amante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16" name="Google Shape;662;p98">
            <a:extLst>
              <a:ext uri="{FF2B5EF4-FFF2-40B4-BE49-F238E27FC236}">
                <a16:creationId xmlns:a16="http://schemas.microsoft.com/office/drawing/2014/main" xmlns="" id="{E093C540-9D90-5D54-BFD4-60E562B5AD3B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68" y="4460980"/>
            <a:ext cx="917851" cy="87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676;p98">
            <a:extLst>
              <a:ext uri="{FF2B5EF4-FFF2-40B4-BE49-F238E27FC236}">
                <a16:creationId xmlns:a16="http://schemas.microsoft.com/office/drawing/2014/main" xmlns="" id="{4620CE51-7304-8C16-E9D1-0E8E6C93441A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588" y="4552355"/>
            <a:ext cx="740641" cy="731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798;p114">
            <a:extLst>
              <a:ext uri="{FF2B5EF4-FFF2-40B4-BE49-F238E27FC236}">
                <a16:creationId xmlns:a16="http://schemas.microsoft.com/office/drawing/2014/main" xmlns="" id="{93A96B80-B103-5267-E021-626EFF9865A3}"/>
              </a:ext>
            </a:extLst>
          </p:cNvPr>
          <p:cNvSpPr txBox="1"/>
          <p:nvPr/>
        </p:nvSpPr>
        <p:spPr>
          <a:xfrm>
            <a:off x="7626812" y="4519187"/>
            <a:ext cx="2572260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3200" b="1">
                <a:solidFill>
                  <a:schemeClr val="lt1"/>
                </a:solidFill>
                <a:latin typeface="Montserrat"/>
              </a:rPr>
              <a:t>Opinião do </a:t>
            </a:r>
            <a:r>
              <a:rPr lang="pt-BR" sz="3200" b="1">
                <a:solidFill>
                  <a:srgbClr val="ED1943"/>
                </a:solidFill>
                <a:latin typeface="Montserrat"/>
              </a:rPr>
              <a:t>Influencer</a:t>
            </a:r>
            <a:endParaRPr lang="pt-BR" sz="3200" b="1">
              <a:solidFill>
                <a:schemeClr val="lt1"/>
              </a:solidFill>
              <a:latin typeface="Montserrat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246B2DE1-FCDF-855C-8097-C556C3642E9C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7" name="Seta: para a Esquerda 6">
            <a:extLst>
              <a:ext uri="{FF2B5EF4-FFF2-40B4-BE49-F238E27FC236}">
                <a16:creationId xmlns:a16="http://schemas.microsoft.com/office/drawing/2014/main" xmlns="" id="{10A82540-95A0-05C2-9537-6748D163BE24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122986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9"/>
    </p:ext>
  </p:extLs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1">
            <a:extLst>
              <a:ext uri="{FF2B5EF4-FFF2-40B4-BE49-F238E27FC236}">
                <a16:creationId xmlns:a16="http://schemas.microsoft.com/office/drawing/2014/main" xmlns="" id="{00DFE869-A713-AFED-2E1C-E4D82F7BD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66" t="49" r="2607" b="189"/>
          <a:stretch/>
        </p:blipFill>
        <p:spPr>
          <a:xfrm>
            <a:off x="7418662" y="2337460"/>
            <a:ext cx="3826369" cy="4092101"/>
          </a:xfrm>
          <a:prstGeom prst="rect">
            <a:avLst/>
          </a:prstGeom>
        </p:spPr>
      </p:pic>
      <p:pic>
        <p:nvPicPr>
          <p:cNvPr id="20" name="Imagem 20">
            <a:extLst>
              <a:ext uri="{FF2B5EF4-FFF2-40B4-BE49-F238E27FC236}">
                <a16:creationId xmlns:a16="http://schemas.microsoft.com/office/drawing/2014/main" xmlns="" id="{8D531853-C505-6AF5-32BC-7F54972BE7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28" t="-488" r="22006" b="1140"/>
          <a:stretch/>
        </p:blipFill>
        <p:spPr>
          <a:xfrm>
            <a:off x="3324447" y="2337460"/>
            <a:ext cx="3822117" cy="4093986"/>
          </a:xfrm>
          <a:prstGeom prst="rect">
            <a:avLst/>
          </a:prstGeom>
        </p:spPr>
      </p:pic>
      <p:pic>
        <p:nvPicPr>
          <p:cNvPr id="794" name="Google Shape;794;p114"/>
          <p:cNvPicPr preferRelativeResize="0"/>
          <p:nvPr/>
        </p:nvPicPr>
        <p:blipFill>
          <a:blip r:embed="rId5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418662" y="1717842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802" name="Google Shape;802;p114"/>
          <p:cNvSpPr txBox="1"/>
          <p:nvPr/>
        </p:nvSpPr>
        <p:spPr>
          <a:xfrm>
            <a:off x="3323355" y="1716070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98;p114">
            <a:extLst>
              <a:ext uri="{FF2B5EF4-FFF2-40B4-BE49-F238E27FC236}">
                <a16:creationId xmlns:a16="http://schemas.microsoft.com/office/drawing/2014/main" xmlns="" id="{8D24E3FE-A1B8-7364-B310-771C0895158B}"/>
              </a:ext>
            </a:extLst>
          </p:cNvPr>
          <p:cNvSpPr txBox="1"/>
          <p:nvPr/>
        </p:nvSpPr>
        <p:spPr>
          <a:xfrm>
            <a:off x="3524416" y="2073700"/>
            <a:ext cx="2935539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Influencers</a:t>
            </a:r>
          </a:p>
        </p:txBody>
      </p:sp>
      <p:sp>
        <p:nvSpPr>
          <p:cNvPr id="3" name="Google Shape;798;p114">
            <a:extLst>
              <a:ext uri="{FF2B5EF4-FFF2-40B4-BE49-F238E27FC236}">
                <a16:creationId xmlns:a16="http://schemas.microsoft.com/office/drawing/2014/main" xmlns="" id="{1799FAE2-D55E-3EB6-37E0-47EF0046ACBE}"/>
              </a:ext>
            </a:extLst>
          </p:cNvPr>
          <p:cNvSpPr txBox="1"/>
          <p:nvPr/>
        </p:nvSpPr>
        <p:spPr>
          <a:xfrm>
            <a:off x="476417" y="1772445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Temos uma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5" name="Google Shape;799;p114">
            <a:extLst>
              <a:ext uri="{FF2B5EF4-FFF2-40B4-BE49-F238E27FC236}">
                <a16:creationId xmlns:a16="http://schemas.microsoft.com/office/drawing/2014/main" xmlns="" id="{F80C8D29-1B45-4432-289E-D4C2DA6B3CA2}"/>
              </a:ext>
            </a:extLst>
          </p:cNvPr>
          <p:cNvSpPr txBox="1"/>
          <p:nvPr/>
        </p:nvSpPr>
        <p:spPr>
          <a:xfrm>
            <a:off x="473134" y="2231530"/>
            <a:ext cx="2578949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Influência Magnética</a:t>
            </a:r>
            <a:endParaRPr lang="pt-BR" sz="3200">
              <a:solidFill>
                <a:schemeClr val="lt1"/>
              </a:solidFill>
              <a:latin typeface="Montserrat Black"/>
            </a:endParaRPr>
          </a:p>
        </p:txBody>
      </p:sp>
      <p:sp>
        <p:nvSpPr>
          <p:cNvPr id="12" name="Google Shape;798;p114">
            <a:extLst>
              <a:ext uri="{FF2B5EF4-FFF2-40B4-BE49-F238E27FC236}">
                <a16:creationId xmlns:a16="http://schemas.microsoft.com/office/drawing/2014/main" xmlns="" id="{B865063B-1E23-FFF5-2226-F3DCB3EFFDE0}"/>
              </a:ext>
            </a:extLst>
          </p:cNvPr>
          <p:cNvSpPr txBox="1"/>
          <p:nvPr/>
        </p:nvSpPr>
        <p:spPr>
          <a:xfrm>
            <a:off x="485278" y="3579979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14" name="Google Shape;798;p114">
            <a:extLst>
              <a:ext uri="{FF2B5EF4-FFF2-40B4-BE49-F238E27FC236}">
                <a16:creationId xmlns:a16="http://schemas.microsoft.com/office/drawing/2014/main" xmlns="" id="{5B499EBC-CE5D-343A-851A-D357C87BCD42}"/>
              </a:ext>
            </a:extLst>
          </p:cNvPr>
          <p:cNvSpPr txBox="1"/>
          <p:nvPr/>
        </p:nvSpPr>
        <p:spPr>
          <a:xfrm>
            <a:off x="476417" y="3898956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Governante &amp; Amante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16" name="Google Shape;662;p98">
            <a:extLst>
              <a:ext uri="{FF2B5EF4-FFF2-40B4-BE49-F238E27FC236}">
                <a16:creationId xmlns:a16="http://schemas.microsoft.com/office/drawing/2014/main" xmlns="" id="{E093C540-9D90-5D54-BFD4-60E562B5AD3B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68" y="4460980"/>
            <a:ext cx="917851" cy="87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676;p98">
            <a:extLst>
              <a:ext uri="{FF2B5EF4-FFF2-40B4-BE49-F238E27FC236}">
                <a16:creationId xmlns:a16="http://schemas.microsoft.com/office/drawing/2014/main" xmlns="" id="{4620CE51-7304-8C16-E9D1-0E8E6C93441A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588" y="4552355"/>
            <a:ext cx="740641" cy="731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798;p114">
            <a:extLst>
              <a:ext uri="{FF2B5EF4-FFF2-40B4-BE49-F238E27FC236}">
                <a16:creationId xmlns:a16="http://schemas.microsoft.com/office/drawing/2014/main" xmlns="" id="{93A96B80-B103-5267-E021-626EFF9865A3}"/>
              </a:ext>
            </a:extLst>
          </p:cNvPr>
          <p:cNvSpPr txBox="1"/>
          <p:nvPr/>
        </p:nvSpPr>
        <p:spPr>
          <a:xfrm>
            <a:off x="7644533" y="2073699"/>
            <a:ext cx="4778515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chemeClr val="lt1"/>
                </a:solidFill>
                <a:latin typeface="Montserrat"/>
              </a:rPr>
              <a:t>Opinião do </a:t>
            </a:r>
            <a:r>
              <a:rPr lang="pt-BR" sz="1600" b="1">
                <a:solidFill>
                  <a:srgbClr val="ED1943"/>
                </a:solidFill>
                <a:latin typeface="Montserrat"/>
              </a:rPr>
              <a:t>Influencer</a:t>
            </a:r>
            <a:endParaRPr lang="pt-BR" sz="1600" b="1">
              <a:solidFill>
                <a:schemeClr val="lt1"/>
              </a:solidFill>
              <a:latin typeface="Montserra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25134DF-1487-397E-81FC-07E3CEC03608}"/>
              </a:ext>
            </a:extLst>
          </p:cNvPr>
          <p:cNvSpPr txBox="1"/>
          <p:nvPr/>
        </p:nvSpPr>
        <p:spPr>
          <a:xfrm>
            <a:off x="3439633" y="2828260"/>
            <a:ext cx="3425455" cy="28305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Nossos 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Influencers</a:t>
            </a:r>
            <a:r>
              <a:rPr lang="pt-BR" sz="1200">
                <a:solidFill>
                  <a:srgbClr val="FFFFFF"/>
                </a:solidFill>
                <a:latin typeface="Montserrat"/>
              </a:rPr>
              <a:t> são mais que pessoas que trabalham na K21. São a representação viva do nosso jeito de influenciar o ecossistema corporativo. Cada pessoa de referência na K21 cria um pilar que dá sustentação ao nosso maior ícone de referência de marca. A soma de todos os nossos </a:t>
            </a:r>
            <a:r>
              <a:rPr lang="pt-BR" sz="1200" b="1" err="1">
                <a:solidFill>
                  <a:srgbClr val="FFFFFF"/>
                </a:solidFill>
                <a:latin typeface="Montserrat"/>
              </a:rPr>
              <a:t>Kondutores</a:t>
            </a:r>
            <a:r>
              <a:rPr lang="pt-BR" sz="1200">
                <a:solidFill>
                  <a:srgbClr val="FFFFFF"/>
                </a:solidFill>
                <a:latin typeface="Montserrat"/>
              </a:rPr>
              <a:t> tem o poder de materializar nossa influência </a:t>
            </a:r>
            <a:r>
              <a:rPr lang="pt-BR" sz="1200" i="1">
                <a:solidFill>
                  <a:srgbClr val="FFFFFF"/>
                </a:solidFill>
                <a:latin typeface="Montserrat"/>
              </a:rPr>
              <a:t>magnética.</a:t>
            </a:r>
            <a:endParaRPr lang="pt-BR">
              <a:cs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A2DA0B1-EF09-667A-CF47-1F734C797FBC}"/>
              </a:ext>
            </a:extLst>
          </p:cNvPr>
          <p:cNvSpPr txBox="1"/>
          <p:nvPr/>
        </p:nvSpPr>
        <p:spPr>
          <a:xfrm>
            <a:off x="7550888" y="2775097"/>
            <a:ext cx="3425455" cy="19995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Se vamos influenciar e termos um papel protagonista como marca, precisamos estar dentro das rodas de assuntos do momento e das novidades mais relevantes. Nossa marca precisa de rituais que </a:t>
            </a:r>
            <a:r>
              <a:rPr lang="pt-BR" sz="1200" err="1">
                <a:solidFill>
                  <a:srgbClr val="FFFFFF"/>
                </a:solidFill>
                <a:latin typeface="Montserrat"/>
              </a:rPr>
              <a:t>tangibilizem</a:t>
            </a:r>
            <a:r>
              <a:rPr lang="pt-BR" sz="1200">
                <a:solidFill>
                  <a:srgbClr val="FFFFFF"/>
                </a:solidFill>
                <a:latin typeface="Montserrat"/>
              </a:rPr>
              <a:t> nossos ícones e o nosso jeito de ver o mundo.</a:t>
            </a:r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E974642E-4D91-205C-9516-B9510F3B09EA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xmlns="" id="{26826659-5121-D6A3-2336-39FCE214DAE6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20750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950290" y="1717842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802" name="Google Shape;802;p114"/>
          <p:cNvSpPr txBox="1"/>
          <p:nvPr/>
        </p:nvSpPr>
        <p:spPr>
          <a:xfrm>
            <a:off x="3854983" y="1716070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98;p114">
            <a:extLst>
              <a:ext uri="{FF2B5EF4-FFF2-40B4-BE49-F238E27FC236}">
                <a16:creationId xmlns:a16="http://schemas.microsoft.com/office/drawing/2014/main" xmlns="" id="{23FA2393-9590-147C-F01E-7C3FB09DEF86}"/>
              </a:ext>
            </a:extLst>
          </p:cNvPr>
          <p:cNvSpPr txBox="1"/>
          <p:nvPr/>
        </p:nvSpPr>
        <p:spPr>
          <a:xfrm>
            <a:off x="476417" y="1438203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Nós somos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11" name="Google Shape;799;p114">
            <a:extLst>
              <a:ext uri="{FF2B5EF4-FFF2-40B4-BE49-F238E27FC236}">
                <a16:creationId xmlns:a16="http://schemas.microsoft.com/office/drawing/2014/main" xmlns="" id="{E05E96BE-86CC-5719-8236-5AE459797F27}"/>
              </a:ext>
            </a:extLst>
          </p:cNvPr>
          <p:cNvSpPr txBox="1"/>
          <p:nvPr/>
        </p:nvSpPr>
        <p:spPr>
          <a:xfrm>
            <a:off x="473134" y="1912553"/>
            <a:ext cx="3181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Protagonistas da Era da Mudança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15" name="Google Shape;798;p114">
            <a:extLst>
              <a:ext uri="{FF2B5EF4-FFF2-40B4-BE49-F238E27FC236}">
                <a16:creationId xmlns:a16="http://schemas.microsoft.com/office/drawing/2014/main" xmlns="" id="{B5D695BA-9F47-E4C9-396C-BB638EDA9814}"/>
              </a:ext>
            </a:extLst>
          </p:cNvPr>
          <p:cNvSpPr txBox="1"/>
          <p:nvPr/>
        </p:nvSpPr>
        <p:spPr>
          <a:xfrm>
            <a:off x="485278" y="340277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22" name="Google Shape;798;p114">
            <a:extLst>
              <a:ext uri="{FF2B5EF4-FFF2-40B4-BE49-F238E27FC236}">
                <a16:creationId xmlns:a16="http://schemas.microsoft.com/office/drawing/2014/main" xmlns="" id="{863221D0-50C2-0F2E-7C1E-48BB80D3B74E}"/>
              </a:ext>
            </a:extLst>
          </p:cNvPr>
          <p:cNvSpPr txBox="1"/>
          <p:nvPr/>
        </p:nvSpPr>
        <p:spPr>
          <a:xfrm>
            <a:off x="476417" y="3721747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Criador &amp; Explorador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24" name="Google Shape;662;p98">
            <a:extLst>
              <a:ext uri="{FF2B5EF4-FFF2-40B4-BE49-F238E27FC236}">
                <a16:creationId xmlns:a16="http://schemas.microsoft.com/office/drawing/2014/main" xmlns="" id="{12E52DA1-39A7-408C-6C3D-518D2FA1611B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49" y="4204026"/>
            <a:ext cx="917851" cy="87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665;p98">
            <a:extLst>
              <a:ext uri="{FF2B5EF4-FFF2-40B4-BE49-F238E27FC236}">
                <a16:creationId xmlns:a16="http://schemas.microsoft.com/office/drawing/2014/main" xmlns="" id="{7C5EB4FD-9773-4FA0-AA5E-C05CD4650289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925" y="4207888"/>
            <a:ext cx="829246" cy="855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m 31" descr="Mão segurando telefone celular na frente do computador&#10;&#10;Descrição gerada automaticamente">
            <a:extLst>
              <a:ext uri="{FF2B5EF4-FFF2-40B4-BE49-F238E27FC236}">
                <a16:creationId xmlns:a16="http://schemas.microsoft.com/office/drawing/2014/main" xmlns="" id="{26014FCB-E1FF-CE70-BCE2-498CF16D0DE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362" t="432" r="-431"/>
          <a:stretch/>
        </p:blipFill>
        <p:spPr>
          <a:xfrm>
            <a:off x="7949609" y="2398957"/>
            <a:ext cx="3831047" cy="4080298"/>
          </a:xfrm>
          <a:prstGeom prst="rect">
            <a:avLst/>
          </a:prstGeom>
        </p:spPr>
      </p:pic>
      <p:sp>
        <p:nvSpPr>
          <p:cNvPr id="19" name="Google Shape;798;p114">
            <a:extLst>
              <a:ext uri="{FF2B5EF4-FFF2-40B4-BE49-F238E27FC236}">
                <a16:creationId xmlns:a16="http://schemas.microsoft.com/office/drawing/2014/main" xmlns="" id="{93A96B80-B103-5267-E021-626EFF9865A3}"/>
              </a:ext>
            </a:extLst>
          </p:cNvPr>
          <p:cNvSpPr txBox="1"/>
          <p:nvPr/>
        </p:nvSpPr>
        <p:spPr>
          <a:xfrm>
            <a:off x="8247045" y="2853420"/>
            <a:ext cx="2572260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3200" b="1">
                <a:solidFill>
                  <a:srgbClr val="071E22"/>
                </a:solidFill>
                <a:latin typeface="Montserrat"/>
              </a:rPr>
              <a:t>Divulgação de</a:t>
            </a:r>
            <a:r>
              <a:rPr lang="pt-BR" sz="3200" b="1">
                <a:solidFill>
                  <a:schemeClr val="lt1"/>
                </a:solidFill>
                <a:latin typeface="Montserrat"/>
              </a:rPr>
              <a:t> </a:t>
            </a:r>
            <a:r>
              <a:rPr lang="pt-BR" sz="3200" b="1">
                <a:solidFill>
                  <a:srgbClr val="ED1943"/>
                </a:solidFill>
                <a:latin typeface="Montserrat"/>
              </a:rPr>
              <a:t>Cases</a:t>
            </a:r>
            <a:endParaRPr lang="pt-BR" sz="3200" b="1">
              <a:solidFill>
                <a:schemeClr val="lt1"/>
              </a:solidFill>
              <a:latin typeface="Montserrat"/>
            </a:endParaRPr>
          </a:p>
        </p:txBody>
      </p:sp>
      <p:pic>
        <p:nvPicPr>
          <p:cNvPr id="32" name="Imagem 32">
            <a:extLst>
              <a:ext uri="{FF2B5EF4-FFF2-40B4-BE49-F238E27FC236}">
                <a16:creationId xmlns:a16="http://schemas.microsoft.com/office/drawing/2014/main" xmlns="" id="{94463109-DB87-19A8-4BBD-AE9FFF39B89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352" r="25885" b="217"/>
          <a:stretch/>
        </p:blipFill>
        <p:spPr>
          <a:xfrm>
            <a:off x="3854983" y="2400135"/>
            <a:ext cx="3831626" cy="4069071"/>
          </a:xfrm>
          <a:prstGeom prst="rect">
            <a:avLst/>
          </a:prstGeom>
        </p:spPr>
      </p:pic>
      <p:sp>
        <p:nvSpPr>
          <p:cNvPr id="10" name="Google Shape;798;p114">
            <a:extLst>
              <a:ext uri="{FF2B5EF4-FFF2-40B4-BE49-F238E27FC236}">
                <a16:creationId xmlns:a16="http://schemas.microsoft.com/office/drawing/2014/main" xmlns="" id="{8D24E3FE-A1B8-7364-B310-771C0895158B}"/>
              </a:ext>
            </a:extLst>
          </p:cNvPr>
          <p:cNvSpPr txBox="1"/>
          <p:nvPr/>
        </p:nvSpPr>
        <p:spPr>
          <a:xfrm>
            <a:off x="3975019" y="2914697"/>
            <a:ext cx="2736659" cy="102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3200" b="1">
                <a:solidFill>
                  <a:srgbClr val="071E22"/>
                </a:solidFill>
                <a:latin typeface="Montserrat"/>
                <a:cs typeface="Arial"/>
              </a:rPr>
              <a:t>Cases</a:t>
            </a:r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2599B61B-AAB1-000D-E5FE-5648347049C4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5269D8F9-CE07-52A2-9070-CBD23A73A477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1449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14"/>
          <p:cNvPicPr preferRelativeResize="0"/>
          <p:nvPr/>
        </p:nvPicPr>
        <p:blipFill>
          <a:blip r:embed="rId3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7A17C87B-E9E1-A368-1F57-AD5AF049D756}"/>
              </a:ext>
            </a:extLst>
          </p:cNvPr>
          <p:cNvSpPr/>
          <p:nvPr/>
        </p:nvSpPr>
        <p:spPr>
          <a:xfrm>
            <a:off x="292395" y="5573232"/>
            <a:ext cx="2773325" cy="726558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114"/>
          <p:cNvSpPr txBox="1"/>
          <p:nvPr/>
        </p:nvSpPr>
        <p:spPr>
          <a:xfrm>
            <a:off x="476417" y="1438203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Nós somos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799" name="Google Shape;799;p114"/>
          <p:cNvSpPr txBox="1"/>
          <p:nvPr/>
        </p:nvSpPr>
        <p:spPr>
          <a:xfrm>
            <a:off x="473134" y="1912553"/>
            <a:ext cx="3181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Protagonistas da Era da Mudança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800" name="Google Shape;800;p114"/>
          <p:cNvSpPr txBox="1"/>
          <p:nvPr/>
        </p:nvSpPr>
        <p:spPr>
          <a:xfrm>
            <a:off x="3816289" y="1335071"/>
            <a:ext cx="3695367" cy="5379425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pt-BR" sz="1100" b="1">
                <a:solidFill>
                  <a:schemeClr val="lt1"/>
                </a:solidFill>
                <a:latin typeface="Montserrat"/>
                <a:ea typeface="+mn-lt"/>
                <a:cs typeface="+mn-lt"/>
              </a:rPr>
              <a:t>Viver plenamente o agora significa ter papel ativo na construção do amanhã. </a:t>
            </a:r>
          </a:p>
          <a:p>
            <a:pPr>
              <a:lnSpc>
                <a:spcPct val="120000"/>
              </a:lnSpc>
            </a:pPr>
            <a:endParaRPr lang="pt-BR" sz="1100" b="1">
              <a:solidFill>
                <a:schemeClr val="lt1"/>
              </a:solidFill>
              <a:latin typeface="Montserrat"/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r>
              <a:rPr lang="pt-BR" sz="1100">
                <a:solidFill>
                  <a:schemeClr val="lt1"/>
                </a:solidFill>
                <a:latin typeface="Montserrat"/>
              </a:rPr>
              <a:t>Como entusiastas do futuro, temos orgulho de fazer parte de um movimento de empresa mais empática, diversa e respeitadora da individualidade das pessoas. Não enxergamos isso nem como um diferencial. Para nós é um requisito básico para qualquer empresa que pretende ter sucesso em um contexto VUCA.</a:t>
            </a:r>
            <a:endParaRPr lang="pt-BR">
              <a:solidFill>
                <a:schemeClr val="lt1"/>
              </a:solidFill>
            </a:endParaRPr>
          </a:p>
          <a:p>
            <a:pPr>
              <a:lnSpc>
                <a:spcPct val="120000"/>
              </a:lnSpc>
            </a:pPr>
            <a:endParaRPr lang="pt-BR" sz="1100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10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É com esse espírito aberto a novos status quo que fazemos a nossa parte questionando, observando e sendo ativos na construção do futuro do trabalho para as novas organizações: seja com novas metodologias, novas abordagens ou até mesmo uma nova forma de enxergar o mundo.</a:t>
            </a:r>
          </a:p>
          <a:p>
            <a:pPr>
              <a:lnSpc>
                <a:spcPct val="120000"/>
              </a:lnSpc>
            </a:pPr>
            <a:endParaRPr lang="pt-BR" sz="1100" b="1">
              <a:solidFill>
                <a:srgbClr val="DD1E42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20000"/>
              </a:lnSpc>
            </a:pPr>
            <a:r>
              <a:rPr lang="pt-BR" sz="1100" b="1">
                <a:solidFill>
                  <a:srgbClr val="DD1E42"/>
                </a:solidFill>
                <a:latin typeface="Montserrat"/>
                <a:ea typeface="Montserrat"/>
                <a:cs typeface="Montserrat"/>
                <a:sym typeface="Montserrat"/>
              </a:rPr>
              <a:t>#vanguarda #pioneirismo</a:t>
            </a:r>
            <a:endParaRPr sz="1100" b="1">
              <a:solidFill>
                <a:srgbClr val="DD1E42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14"/>
          <p:cNvSpPr txBox="1"/>
          <p:nvPr/>
        </p:nvSpPr>
        <p:spPr>
          <a:xfrm>
            <a:off x="7877633" y="1326211"/>
            <a:ext cx="3601367" cy="5379425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Na prática é</a:t>
            </a:r>
            <a:endParaRPr sz="1067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91770" indent="-16319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Termos áreas de P&amp;D metodológico;</a:t>
            </a:r>
            <a:endParaRPr lang="pt-BR" sz="100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Temos cultura de experimentação;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Repertório de tendência e inovação na visão de novos processos, modelos de gestão e até mesmo produtos;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Sermos </a:t>
            </a:r>
            <a:r>
              <a:rPr lang="pt-BR" sz="100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early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 </a:t>
            </a:r>
            <a:r>
              <a:rPr lang="pt-BR" sz="100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adopters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 em práticas conectadas com o futuro sustentável </a:t>
            </a:r>
            <a:r>
              <a:rPr lang="pt-BR" sz="10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(</a:t>
            </a:r>
            <a:r>
              <a:rPr lang="pt-BR" sz="1000" i="1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Ex</a:t>
            </a:r>
            <a:r>
              <a:rPr lang="pt-BR" sz="10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: ODS)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Trazermos termos e mensagens de marca com alguma </a:t>
            </a:r>
            <a:r>
              <a:rPr lang="pt-BR" sz="1000" err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disrupção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 e protagonismo;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Adequar novas formas de entregarmos nossas soluções </a:t>
            </a:r>
            <a:r>
              <a:rPr lang="pt-BR" sz="100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(tecnologias, formatos)</a:t>
            </a: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;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r>
              <a:rPr lang="pt-BR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rPr>
              <a:t>Trabalharmos com modelo mental estratégico para aplicar soluções táticas e operacionais.</a:t>
            </a:r>
          </a:p>
          <a:p>
            <a:pPr marL="191770" indent="-163195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Medium"/>
              <a:buChar char="●"/>
            </a:pPr>
            <a:endParaRPr lang="pt-BR" sz="100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" name="Google Shape;798;p114">
            <a:extLst>
              <a:ext uri="{FF2B5EF4-FFF2-40B4-BE49-F238E27FC236}">
                <a16:creationId xmlns:a16="http://schemas.microsoft.com/office/drawing/2014/main" xmlns="" id="{62281F70-BFCC-333B-698C-6CB276D3EFD5}"/>
              </a:ext>
            </a:extLst>
          </p:cNvPr>
          <p:cNvSpPr txBox="1"/>
          <p:nvPr/>
        </p:nvSpPr>
        <p:spPr>
          <a:xfrm>
            <a:off x="485278" y="340277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8" name="Google Shape;798;p114">
            <a:extLst>
              <a:ext uri="{FF2B5EF4-FFF2-40B4-BE49-F238E27FC236}">
                <a16:creationId xmlns:a16="http://schemas.microsoft.com/office/drawing/2014/main" xmlns="" id="{002A0814-757B-D7C8-A31B-7671CE31885D}"/>
              </a:ext>
            </a:extLst>
          </p:cNvPr>
          <p:cNvSpPr txBox="1"/>
          <p:nvPr/>
        </p:nvSpPr>
        <p:spPr>
          <a:xfrm>
            <a:off x="476417" y="3721747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Criador &amp; Explorador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9" name="Google Shape;662;p98">
            <a:extLst>
              <a:ext uri="{FF2B5EF4-FFF2-40B4-BE49-F238E27FC236}">
                <a16:creationId xmlns:a16="http://schemas.microsoft.com/office/drawing/2014/main" xmlns="" id="{0F1F0B4F-8E29-5EF1-CFF5-7D35B3ECBC74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49" y="4204026"/>
            <a:ext cx="917851" cy="8735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798;p114">
            <a:extLst>
              <a:ext uri="{FF2B5EF4-FFF2-40B4-BE49-F238E27FC236}">
                <a16:creationId xmlns:a16="http://schemas.microsoft.com/office/drawing/2014/main" xmlns="" id="{7AD3CE8B-12A1-D932-15CB-1A80B0DA45FD}"/>
              </a:ext>
            </a:extLst>
          </p:cNvPr>
          <p:cNvSpPr txBox="1"/>
          <p:nvPr/>
        </p:nvSpPr>
        <p:spPr>
          <a:xfrm>
            <a:off x="432115" y="552042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071E22"/>
                </a:solidFill>
                <a:latin typeface="Montserrat"/>
              </a:rPr>
              <a:t>Antigo conceito ancorado</a:t>
            </a:r>
            <a:endParaRPr lang="pt-BR">
              <a:solidFill>
                <a:srgbClr val="071E22"/>
              </a:solidFill>
              <a:cs typeface="Arial"/>
            </a:endParaRPr>
          </a:p>
        </p:txBody>
      </p:sp>
      <p:sp>
        <p:nvSpPr>
          <p:cNvPr id="14" name="Google Shape;798;p114">
            <a:extLst>
              <a:ext uri="{FF2B5EF4-FFF2-40B4-BE49-F238E27FC236}">
                <a16:creationId xmlns:a16="http://schemas.microsoft.com/office/drawing/2014/main" xmlns="" id="{68D12E16-C66A-F120-D198-0A16A21F300E}"/>
              </a:ext>
            </a:extLst>
          </p:cNvPr>
          <p:cNvSpPr txBox="1"/>
          <p:nvPr/>
        </p:nvSpPr>
        <p:spPr>
          <a:xfrm>
            <a:off x="423254" y="5839397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Melhoria contínua</a:t>
            </a:r>
            <a:endParaRPr lang="pt-BR"/>
          </a:p>
        </p:txBody>
      </p:sp>
      <p:pic>
        <p:nvPicPr>
          <p:cNvPr id="3" name="Google Shape;665;p98">
            <a:extLst>
              <a:ext uri="{FF2B5EF4-FFF2-40B4-BE49-F238E27FC236}">
                <a16:creationId xmlns:a16="http://schemas.microsoft.com/office/drawing/2014/main" xmlns="" id="{00614B8D-8549-4DD3-144F-91284A9B9060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925" y="4207888"/>
            <a:ext cx="829246" cy="8558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37A77436-86E1-C64C-5255-15F364D6DF1F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xmlns="" id="{88A88B95-2012-DC47-E40A-89A93F65EBFB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41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0" grpId="0" animBg="1"/>
      <p:bldP spid="802" grpId="0" build="p" animBg="1"/>
    </p:bldLst>
  </p:timing>
  <p:extLst>
    <p:ext uri="{6950BFC3-D8DA-4A85-94F7-54DA5524770B}">
      <p188:commentRel xmlns:p188="http://schemas.microsoft.com/office/powerpoint/2018/8/main" xmlns="" r:id="rId7"/>
    </p:ext>
  </p:extLs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B2F"/>
        </a:solidFill>
        <a:effectLst/>
      </p:bgPr>
    </p:bg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1" descr="Mão segurando telefone celular na frente do computador&#10;&#10;Descrição gerada automaticamente">
            <a:extLst>
              <a:ext uri="{FF2B5EF4-FFF2-40B4-BE49-F238E27FC236}">
                <a16:creationId xmlns:a16="http://schemas.microsoft.com/office/drawing/2014/main" xmlns="" id="{26014FCB-E1FF-CE70-BCE2-498CF16D0D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362" t="432" r="-431"/>
          <a:stretch/>
        </p:blipFill>
        <p:spPr>
          <a:xfrm>
            <a:off x="7949609" y="2398957"/>
            <a:ext cx="3831047" cy="4080298"/>
          </a:xfrm>
          <a:prstGeom prst="rect">
            <a:avLst/>
          </a:prstGeom>
        </p:spPr>
      </p:pic>
      <p:pic>
        <p:nvPicPr>
          <p:cNvPr id="32" name="Imagem 32">
            <a:extLst>
              <a:ext uri="{FF2B5EF4-FFF2-40B4-BE49-F238E27FC236}">
                <a16:creationId xmlns:a16="http://schemas.microsoft.com/office/drawing/2014/main" xmlns="" id="{94463109-DB87-19A8-4BBD-AE9FFF39B8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52" r="25885" b="217"/>
          <a:stretch/>
        </p:blipFill>
        <p:spPr>
          <a:xfrm>
            <a:off x="3854983" y="2400135"/>
            <a:ext cx="3831626" cy="4069071"/>
          </a:xfrm>
          <a:prstGeom prst="rect">
            <a:avLst/>
          </a:prstGeom>
        </p:spPr>
      </p:pic>
      <p:pic>
        <p:nvPicPr>
          <p:cNvPr id="794" name="Google Shape;794;p114"/>
          <p:cNvPicPr preferRelativeResize="0"/>
          <p:nvPr/>
        </p:nvPicPr>
        <p:blipFill>
          <a:blip r:embed="rId5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802;p114">
            <a:extLst>
              <a:ext uri="{FF2B5EF4-FFF2-40B4-BE49-F238E27FC236}">
                <a16:creationId xmlns:a16="http://schemas.microsoft.com/office/drawing/2014/main" xmlns="" id="{95307D25-572D-C59E-6304-36F2988CDEC0}"/>
              </a:ext>
            </a:extLst>
          </p:cNvPr>
          <p:cNvSpPr txBox="1"/>
          <p:nvPr/>
        </p:nvSpPr>
        <p:spPr>
          <a:xfrm>
            <a:off x="7950290" y="1753284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Rituais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802" name="Google Shape;802;p114"/>
          <p:cNvSpPr txBox="1"/>
          <p:nvPr/>
        </p:nvSpPr>
        <p:spPr>
          <a:xfrm>
            <a:off x="3854983" y="1751512"/>
            <a:ext cx="3822878" cy="4714893"/>
          </a:xfrm>
          <a:prstGeom prst="rect">
            <a:avLst/>
          </a:prstGeom>
          <a:solidFill>
            <a:srgbClr val="071E22">
              <a:alpha val="88040"/>
            </a:srgbClr>
          </a:solidFill>
          <a:ln>
            <a:noFill/>
          </a:ln>
        </p:spPr>
        <p:txBody>
          <a:bodyPr spcFirstLastPara="1" wrap="square" lIns="240000" tIns="240000" rIns="240000" bIns="960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sym typeface="Montserrat"/>
              </a:rPr>
              <a:t>Ícone de marca</a:t>
            </a:r>
            <a:endParaRPr lang="pt-BR"/>
          </a:p>
          <a:p>
            <a:pPr marL="28575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</a:pPr>
            <a:endParaRPr lang="pt-BR" sz="1050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795" name="Google Shape;795;p11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796" name="Google Shape;796;p11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Atributos de Marca </a:t>
            </a:r>
            <a:r>
              <a:rPr lang="pt-BR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114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1" name="Google Shape;801;p114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3" y="332433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98;p114">
            <a:extLst>
              <a:ext uri="{FF2B5EF4-FFF2-40B4-BE49-F238E27FC236}">
                <a16:creationId xmlns:a16="http://schemas.microsoft.com/office/drawing/2014/main" xmlns="" id="{23FA2393-9590-147C-F01E-7C3FB09DEF86}"/>
              </a:ext>
            </a:extLst>
          </p:cNvPr>
          <p:cNvSpPr txBox="1"/>
          <p:nvPr/>
        </p:nvSpPr>
        <p:spPr>
          <a:xfrm>
            <a:off x="476417" y="1438203"/>
            <a:ext cx="1420400" cy="17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  <a:sym typeface="Montserrat"/>
              </a:rPr>
              <a:t>Nós somos</a:t>
            </a:r>
            <a:endParaRPr lang="pt-BR">
              <a:solidFill>
                <a:srgbClr val="ED1943"/>
              </a:solidFill>
              <a:cs typeface="Arial"/>
            </a:endParaRPr>
          </a:p>
        </p:txBody>
      </p:sp>
      <p:sp>
        <p:nvSpPr>
          <p:cNvPr id="11" name="Google Shape;799;p114">
            <a:extLst>
              <a:ext uri="{FF2B5EF4-FFF2-40B4-BE49-F238E27FC236}">
                <a16:creationId xmlns:a16="http://schemas.microsoft.com/office/drawing/2014/main" xmlns="" id="{E05E96BE-86CC-5719-8236-5AE459797F27}"/>
              </a:ext>
            </a:extLst>
          </p:cNvPr>
          <p:cNvSpPr txBox="1"/>
          <p:nvPr/>
        </p:nvSpPr>
        <p:spPr>
          <a:xfrm>
            <a:off x="473134" y="1912553"/>
            <a:ext cx="3181460" cy="1077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3200">
                <a:solidFill>
                  <a:schemeClr val="lt1"/>
                </a:solidFill>
                <a:latin typeface="Montserrat Black"/>
                <a:sym typeface="Montserrat Black"/>
              </a:rPr>
              <a:t>Protagonistas da Era da Mudança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15" name="Google Shape;798;p114">
            <a:extLst>
              <a:ext uri="{FF2B5EF4-FFF2-40B4-BE49-F238E27FC236}">
                <a16:creationId xmlns:a16="http://schemas.microsoft.com/office/drawing/2014/main" xmlns="" id="{B5D695BA-9F47-E4C9-396C-BB638EDA9814}"/>
              </a:ext>
            </a:extLst>
          </p:cNvPr>
          <p:cNvSpPr txBox="1"/>
          <p:nvPr/>
        </p:nvSpPr>
        <p:spPr>
          <a:xfrm>
            <a:off x="485278" y="3402770"/>
            <a:ext cx="2049493" cy="457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 b="1">
                <a:solidFill>
                  <a:srgbClr val="ED1943"/>
                </a:solidFill>
                <a:latin typeface="Montserrat"/>
              </a:rPr>
              <a:t>Arquétipos-chave</a:t>
            </a:r>
          </a:p>
        </p:txBody>
      </p:sp>
      <p:sp>
        <p:nvSpPr>
          <p:cNvPr id="22" name="Google Shape;798;p114">
            <a:extLst>
              <a:ext uri="{FF2B5EF4-FFF2-40B4-BE49-F238E27FC236}">
                <a16:creationId xmlns:a16="http://schemas.microsoft.com/office/drawing/2014/main" xmlns="" id="{863221D0-50C2-0F2E-7C1E-48BB80D3B74E}"/>
              </a:ext>
            </a:extLst>
          </p:cNvPr>
          <p:cNvSpPr txBox="1"/>
          <p:nvPr/>
        </p:nvSpPr>
        <p:spPr>
          <a:xfrm>
            <a:off x="476417" y="3721747"/>
            <a:ext cx="2581118" cy="40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600" b="1">
                <a:solidFill>
                  <a:schemeClr val="lt1"/>
                </a:solidFill>
                <a:latin typeface="Montserrat"/>
              </a:rPr>
              <a:t>Criador &amp; Explorador</a:t>
            </a:r>
            <a:endParaRPr lang="pt-BR" sz="1600">
              <a:solidFill>
                <a:schemeClr val="lt1"/>
              </a:solidFill>
            </a:endParaRPr>
          </a:p>
        </p:txBody>
      </p:sp>
      <p:pic>
        <p:nvPicPr>
          <p:cNvPr id="24" name="Google Shape;662;p98">
            <a:extLst>
              <a:ext uri="{FF2B5EF4-FFF2-40B4-BE49-F238E27FC236}">
                <a16:creationId xmlns:a16="http://schemas.microsoft.com/office/drawing/2014/main" xmlns="" id="{12E52DA1-39A7-408C-6C3D-518D2FA1611B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49" y="4204026"/>
            <a:ext cx="917851" cy="873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665;p98">
            <a:extLst>
              <a:ext uri="{FF2B5EF4-FFF2-40B4-BE49-F238E27FC236}">
                <a16:creationId xmlns:a16="http://schemas.microsoft.com/office/drawing/2014/main" xmlns="" id="{7C5EB4FD-9773-4FA0-AA5E-C05CD4650289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3925" y="4207888"/>
            <a:ext cx="829246" cy="8558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798;p114">
            <a:extLst>
              <a:ext uri="{FF2B5EF4-FFF2-40B4-BE49-F238E27FC236}">
                <a16:creationId xmlns:a16="http://schemas.microsoft.com/office/drawing/2014/main" xmlns="" id="{C8A51D2B-E698-6775-B053-76C92EEECD10}"/>
              </a:ext>
            </a:extLst>
          </p:cNvPr>
          <p:cNvSpPr txBox="1"/>
          <p:nvPr/>
        </p:nvSpPr>
        <p:spPr>
          <a:xfrm>
            <a:off x="4118067" y="2224328"/>
            <a:ext cx="2935539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Cases</a:t>
            </a:r>
          </a:p>
        </p:txBody>
      </p:sp>
      <p:sp>
        <p:nvSpPr>
          <p:cNvPr id="5" name="Google Shape;798;p114">
            <a:extLst>
              <a:ext uri="{FF2B5EF4-FFF2-40B4-BE49-F238E27FC236}">
                <a16:creationId xmlns:a16="http://schemas.microsoft.com/office/drawing/2014/main" xmlns="" id="{A17D6A7C-2D1B-39EE-98F2-216425C02E6F}"/>
              </a:ext>
            </a:extLst>
          </p:cNvPr>
          <p:cNvSpPr txBox="1"/>
          <p:nvPr/>
        </p:nvSpPr>
        <p:spPr>
          <a:xfrm>
            <a:off x="8238184" y="2224327"/>
            <a:ext cx="4778515" cy="100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 b="1">
                <a:solidFill>
                  <a:schemeClr val="lt1"/>
                </a:solidFill>
                <a:latin typeface="Montserrat"/>
              </a:rPr>
              <a:t>Divulgação de </a:t>
            </a:r>
            <a:r>
              <a:rPr lang="pt-BR" sz="1600" b="1">
                <a:solidFill>
                  <a:srgbClr val="ED1943"/>
                </a:solidFill>
                <a:latin typeface="Montserrat"/>
              </a:rPr>
              <a:t>Cases</a:t>
            </a:r>
            <a:endParaRPr lang="pt-BR" sz="1600" b="1">
              <a:solidFill>
                <a:schemeClr val="lt1"/>
              </a:solidFill>
              <a:latin typeface="Montserra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71E9F1A8-6812-66BF-785D-6BBDB784F141}"/>
              </a:ext>
            </a:extLst>
          </p:cNvPr>
          <p:cNvSpPr txBox="1"/>
          <p:nvPr/>
        </p:nvSpPr>
        <p:spPr>
          <a:xfrm>
            <a:off x="4033284" y="2978888"/>
            <a:ext cx="3425455" cy="25540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Para mostrar nosso impacto, precisamos deixar isso visível para o mundo. A melhor forma de mostrar que nosso jeito de fazer gera resultados incríveis é contando casos que já deram certo. </a:t>
            </a:r>
          </a:p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Para mostrarmos que somos uma nova geração de consultoria que impacta diretamente no negócio, precisamos contar como já fizemos acontecer.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E5DCEC83-64B4-87A6-52CE-7BE75903B646}"/>
              </a:ext>
            </a:extLst>
          </p:cNvPr>
          <p:cNvSpPr txBox="1"/>
          <p:nvPr/>
        </p:nvSpPr>
        <p:spPr>
          <a:xfrm>
            <a:off x="8144539" y="2925725"/>
            <a:ext cx="3425455" cy="2831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1200">
                <a:solidFill>
                  <a:srgbClr val="FFFFFF"/>
                </a:solidFill>
                <a:latin typeface="Montserrat"/>
              </a:rPr>
              <a:t>Queremos nos destacar e mostrar que há um jeito de fazer consultoria que possibilita uma transformação real nas organizações; melhorando a vida das pessoas e o ambiente em que elas trabalham para gerar mais resultados. Precisamos sempre mostrar esse jeito para que nossa marca tenha cada vez mais belas histórias de sucesso para impactar o mundo.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956E3FBF-0A3F-45AD-BF3B-FA8F4F0CFD68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10" name="Seta: para a Esquerda 9">
            <a:extLst>
              <a:ext uri="{FF2B5EF4-FFF2-40B4-BE49-F238E27FC236}">
                <a16:creationId xmlns:a16="http://schemas.microsoft.com/office/drawing/2014/main" xmlns="" id="{2F77499C-7E09-9B7E-D76A-710FC316540A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1275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4" descr="Pessoas sentadas ao redor de uma mesa&#10;&#10;Descrição gerada automaticamente">
            <a:extLst>
              <a:ext uri="{FF2B5EF4-FFF2-40B4-BE49-F238E27FC236}">
                <a16:creationId xmlns:a16="http://schemas.microsoft.com/office/drawing/2014/main" xmlns="" id="{BD125546-6892-1BEB-13C8-67E4BEDE1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" y="1321"/>
            <a:ext cx="12188455" cy="7395845"/>
          </a:xfrm>
          <a:prstGeom prst="rect">
            <a:avLst/>
          </a:prstGeom>
        </p:spPr>
      </p:pic>
      <p:pic>
        <p:nvPicPr>
          <p:cNvPr id="5" name="Google Shape;794;p114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26F5E699-7FEB-8978-9DF9-B6214FE89622}"/>
              </a:ext>
            </a:extLst>
          </p:cNvPr>
          <p:cNvPicPr preferRelativeResize="0"/>
          <p:nvPr/>
        </p:nvPicPr>
        <p:blipFill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94;p114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BAB2CAE2-E75A-A06F-64C6-049F45E83DA0}"/>
              </a:ext>
            </a:extLst>
          </p:cNvPr>
          <p:cNvPicPr preferRelativeResize="0"/>
          <p:nvPr/>
        </p:nvPicPr>
        <p:blipFill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794;p114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CDD01D15-9F21-C54A-2921-D6FA96112C5A}"/>
              </a:ext>
            </a:extLst>
          </p:cNvPr>
          <p:cNvPicPr preferRelativeResize="0"/>
          <p:nvPr/>
        </p:nvPicPr>
        <p:blipFill>
          <a:blip r:embed="rId4" cstate="screen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111"/>
          <p:cNvSpPr txBox="1"/>
          <p:nvPr/>
        </p:nvSpPr>
        <p:spPr>
          <a:xfrm>
            <a:off x="1126867" y="2566700"/>
            <a:ext cx="7707691" cy="28994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4250">
                <a:solidFill>
                  <a:schemeClr val="lt1"/>
                </a:solidFill>
                <a:latin typeface="Montserrat Black"/>
                <a:cs typeface="Arial"/>
                <a:sym typeface="Montserrat Black"/>
              </a:rPr>
              <a:t>Empoderar organizações para identificar e vencer desafios continuamente.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764" name="Google Shape;764;p111"/>
          <p:cNvSpPr txBox="1"/>
          <p:nvPr/>
        </p:nvSpPr>
        <p:spPr>
          <a:xfrm>
            <a:off x="1126867" y="5475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Essa é a nossa essência</a:t>
            </a:r>
          </a:p>
        </p:txBody>
      </p:sp>
      <p:pic>
        <p:nvPicPr>
          <p:cNvPr id="765" name="Google Shape;765;p111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500" y="1579251"/>
            <a:ext cx="1045533" cy="1045533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111"/>
          <p:cNvSpPr txBox="1"/>
          <p:nvPr/>
        </p:nvSpPr>
        <p:spPr>
          <a:xfrm>
            <a:off x="1282867" y="926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</a:t>
            </a:r>
            <a:endParaRPr sz="16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" name="Google Shape;782;p113">
            <a:extLst>
              <a:ext uri="{FF2B5EF4-FFF2-40B4-BE49-F238E27FC236}">
                <a16:creationId xmlns:a16="http://schemas.microsoft.com/office/drawing/2014/main" xmlns="" id="{AF1E9829-D477-5916-6254-2BBBA8032B9A}"/>
              </a:ext>
            </a:extLst>
          </p:cNvPr>
          <p:cNvSpPr txBox="1"/>
          <p:nvPr/>
        </p:nvSpPr>
        <p:spPr>
          <a:xfrm>
            <a:off x="8973918" y="1226828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sym typeface="Montserrat Black"/>
              </a:rPr>
              <a:t>Adaptável para ser aplicável </a:t>
            </a:r>
            <a:endParaRPr lang="pt-BR" sz="2400">
              <a:solidFill>
                <a:schemeClr val="lt1"/>
              </a:solidFill>
              <a:latin typeface="Montserrat Black"/>
            </a:endParaRPr>
          </a:p>
        </p:txBody>
      </p:sp>
      <p:sp>
        <p:nvSpPr>
          <p:cNvPr id="9" name="Google Shape;787;p113">
            <a:extLst>
              <a:ext uri="{FF2B5EF4-FFF2-40B4-BE49-F238E27FC236}">
                <a16:creationId xmlns:a16="http://schemas.microsoft.com/office/drawing/2014/main" xmlns="" id="{F1B1599F-7850-57F5-6593-1A2F41182BEF}"/>
              </a:ext>
            </a:extLst>
          </p:cNvPr>
          <p:cNvSpPr txBox="1"/>
          <p:nvPr/>
        </p:nvSpPr>
        <p:spPr>
          <a:xfrm>
            <a:off x="8972757" y="3238851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Influência Magnética</a:t>
            </a:r>
            <a:endParaRPr sz="24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" name="Google Shape;789;p113">
            <a:extLst>
              <a:ext uri="{FF2B5EF4-FFF2-40B4-BE49-F238E27FC236}">
                <a16:creationId xmlns:a16="http://schemas.microsoft.com/office/drawing/2014/main" xmlns="" id="{089A998F-39A5-73D6-3F15-D190CADDCF64}"/>
              </a:ext>
            </a:extLst>
          </p:cNvPr>
          <p:cNvSpPr txBox="1"/>
          <p:nvPr/>
        </p:nvSpPr>
        <p:spPr>
          <a:xfrm>
            <a:off x="8868851" y="5524851"/>
            <a:ext cx="2602800" cy="7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24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Protagonistas da Era da Mudança</a:t>
            </a:r>
            <a:endParaRPr lang="pt-BR" sz="2400">
              <a:solidFill>
                <a:schemeClr val="lt1"/>
              </a:solidFill>
              <a:latin typeface="Montserrat Black"/>
              <a:ea typeface="Montserrat Black"/>
              <a:cs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33557087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18"/>
          <p:cNvSpPr txBox="1"/>
          <p:nvPr/>
        </p:nvSpPr>
        <p:spPr>
          <a:xfrm>
            <a:off x="1128500" y="2981467"/>
            <a:ext cx="71404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Nossa Plataforma é a consolidação da nossa visão de mundo. </a:t>
            </a:r>
            <a:r>
              <a:rPr lang="pt-BR" sz="4000" b="1">
                <a:latin typeface="Montserrat"/>
                <a:ea typeface="Montserrat"/>
                <a:cs typeface="Montserrat"/>
              </a:rPr>
              <a:t/>
            </a:r>
            <a:br>
              <a:rPr lang="pt-BR" sz="4000" b="1">
                <a:latin typeface="Montserrat"/>
                <a:ea typeface="Montserrat"/>
                <a:cs typeface="Montserrat"/>
              </a:rPr>
            </a:br>
            <a:r>
              <a:rPr lang="pt-BR" sz="4000" b="1">
                <a:solidFill>
                  <a:srgbClr val="061D21"/>
                </a:solidFill>
                <a:latin typeface="Montserrat"/>
                <a:ea typeface="Montserrat"/>
                <a:cs typeface="Montserrat"/>
                <a:sym typeface="Montserrat"/>
              </a:rPr>
              <a:t>É o nosso combinado de marca entre todos os colaboradores.</a:t>
            </a:r>
            <a:endParaRPr sz="4000" b="1">
              <a:solidFill>
                <a:srgbClr val="061D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420250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12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20"/>
          <p:cNvSpPr txBox="1"/>
          <p:nvPr/>
        </p:nvSpPr>
        <p:spPr>
          <a:xfrm>
            <a:off x="2082800" y="2387800"/>
            <a:ext cx="8026400" cy="2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3200">
                <a:solidFill>
                  <a:schemeClr val="l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rPr>
              <a:t>sempre olhando para</a:t>
            </a:r>
            <a:endParaRPr sz="3200">
              <a:solidFill>
                <a:schemeClr val="lt1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  <a:p>
            <a:pPr algn="ctr"/>
            <a:r>
              <a:rPr lang="pt-BR"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nossa visão:</a:t>
            </a:r>
            <a:endParaRPr sz="3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09008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E22"/>
        </a:solidFill>
        <a:effectLst/>
      </p:bgPr>
    </p:bg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p1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" y="-1"/>
            <a:ext cx="12192000" cy="6857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12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300" y="1579251"/>
            <a:ext cx="1045533" cy="1045533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121"/>
          <p:cNvSpPr txBox="1"/>
          <p:nvPr/>
        </p:nvSpPr>
        <p:spPr>
          <a:xfrm>
            <a:off x="3896400" y="5475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pt-BR" sz="16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Esse é o legado que queremos deixar</a:t>
            </a:r>
          </a:p>
        </p:txBody>
      </p:sp>
      <p:sp>
        <p:nvSpPr>
          <p:cNvPr id="873" name="Google Shape;873;p121"/>
          <p:cNvSpPr txBox="1"/>
          <p:nvPr/>
        </p:nvSpPr>
        <p:spPr>
          <a:xfrm>
            <a:off x="3896400" y="926084"/>
            <a:ext cx="4399200" cy="456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pt-BR" sz="16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</a:t>
            </a:r>
            <a:endParaRPr sz="1600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74" name="Google Shape;874;p121"/>
          <p:cNvSpPr txBox="1"/>
          <p:nvPr/>
        </p:nvSpPr>
        <p:spPr>
          <a:xfrm>
            <a:off x="887676" y="2566700"/>
            <a:ext cx="10416640" cy="2908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370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Ser a consultoria mais desejada para potencializar resultados por meio das pessoas, gerando impacto de negócio.</a:t>
            </a:r>
            <a:endParaRPr lang="pt-BR" sz="3700">
              <a:solidFill>
                <a:schemeClr val="lt1"/>
              </a:solidFill>
              <a:latin typeface="Montserrat Black"/>
              <a:ea typeface="Montserrat Black"/>
              <a:cs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40325396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22"/>
          <p:cNvSpPr txBox="1"/>
          <p:nvPr/>
        </p:nvSpPr>
        <p:spPr>
          <a:xfrm>
            <a:off x="1128500" y="2981467"/>
            <a:ext cx="71404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Contudo, ainda precisamos olhar para outros aspectos que influenciam o nosso contexto.</a:t>
            </a:r>
            <a:endParaRPr sz="4000" b="1">
              <a:solidFill>
                <a:srgbClr val="061D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075692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123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123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10434" y="872001"/>
            <a:ext cx="2184433" cy="1814233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123"/>
          <p:cNvSpPr txBox="1"/>
          <p:nvPr/>
        </p:nvSpPr>
        <p:spPr>
          <a:xfrm>
            <a:off x="1243401" y="4462000"/>
            <a:ext cx="8099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Visão de mercado </a:t>
            </a:r>
            <a:b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</a:br>
            <a: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 futuro</a:t>
            </a:r>
            <a:endParaRPr sz="5000">
              <a:solidFill>
                <a:schemeClr val="accent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87" name="Google Shape;887;p123"/>
          <p:cNvSpPr txBox="1"/>
          <p:nvPr/>
        </p:nvSpPr>
        <p:spPr>
          <a:xfrm>
            <a:off x="1040196" y="2447401"/>
            <a:ext cx="650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16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r>
              <a:rPr lang="pt-BR" sz="16000">
                <a:solidFill>
                  <a:schemeClr val="accent1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 </a:t>
            </a:r>
            <a:r>
              <a:rPr lang="pt-BR" sz="160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</a:t>
            </a:r>
            <a:endParaRPr sz="160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5684876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24"/>
          <p:cNvSpPr txBox="1">
            <a:spLocks noGrp="1"/>
          </p:cNvSpPr>
          <p:nvPr>
            <p:ph type="title"/>
          </p:nvPr>
        </p:nvSpPr>
        <p:spPr>
          <a:xfrm>
            <a:off x="3107300" y="1353257"/>
            <a:ext cx="2811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r">
              <a:buNone/>
            </a:pPr>
            <a:r>
              <a:rPr lang="pt-BR">
                <a:solidFill>
                  <a:srgbClr val="F1F1F1"/>
                </a:solidFill>
              </a:rPr>
              <a:t>Nossos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893" name="Google Shape;893;p124"/>
          <p:cNvSpPr txBox="1">
            <a:spLocks noGrp="1"/>
          </p:cNvSpPr>
          <p:nvPr>
            <p:ph type="title"/>
          </p:nvPr>
        </p:nvSpPr>
        <p:spPr>
          <a:xfrm>
            <a:off x="6154664" y="2820724"/>
            <a:ext cx="4065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l">
              <a:buNone/>
            </a:pPr>
            <a:r>
              <a:rPr lang="pt-BR">
                <a:solidFill>
                  <a:srgbClr val="F1F1F1"/>
                </a:solidFill>
              </a:rPr>
              <a:t>Públicos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894" name="Google Shape;894;p124"/>
          <p:cNvSpPr txBox="1"/>
          <p:nvPr/>
        </p:nvSpPr>
        <p:spPr>
          <a:xfrm>
            <a:off x="3940300" y="4523734"/>
            <a:ext cx="43116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Principais perfis de usuário a partir de um adjetivo que sumarize cada segmento de público do nosso negócio.</a:t>
            </a:r>
            <a:endParaRPr sz="1600">
              <a:solidFill>
                <a:srgbClr val="F1F1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5" name="Google Shape;895;p12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3767" y="826567"/>
            <a:ext cx="3764667" cy="376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51CBA82-CB04-D1B9-C746-ABFDB66AF4FA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BF313747-BD17-6690-FD3B-DCA7F1349A53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4544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25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901" name="Google Shape;901;p125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Públicos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2" name="Google Shape;902;p125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3" name="Google Shape;903;p12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867" y="332434"/>
            <a:ext cx="506135" cy="506132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125"/>
          <p:cNvSpPr txBox="1"/>
          <p:nvPr/>
        </p:nvSpPr>
        <p:spPr>
          <a:xfrm>
            <a:off x="586383" y="3592456"/>
            <a:ext cx="2048253" cy="3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12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Executor Diretor</a:t>
            </a:r>
          </a:p>
        </p:txBody>
      </p:sp>
      <p:sp>
        <p:nvSpPr>
          <p:cNvPr id="911" name="Google Shape;911;p125"/>
          <p:cNvSpPr txBox="1"/>
          <p:nvPr/>
        </p:nvSpPr>
        <p:spPr>
          <a:xfrm>
            <a:off x="2807851" y="3592456"/>
            <a:ext cx="2048253" cy="3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12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CEO Jurássico</a:t>
            </a:r>
          </a:p>
        </p:txBody>
      </p:sp>
      <p:sp>
        <p:nvSpPr>
          <p:cNvPr id="912" name="Google Shape;912;p125"/>
          <p:cNvSpPr txBox="1"/>
          <p:nvPr/>
        </p:nvSpPr>
        <p:spPr>
          <a:xfrm>
            <a:off x="5029339" y="3592456"/>
            <a:ext cx="2048253" cy="3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12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Presidente CEO</a:t>
            </a:r>
          </a:p>
        </p:txBody>
      </p:sp>
      <p:sp>
        <p:nvSpPr>
          <p:cNvPr id="3" name="Google Shape;912;p125">
            <a:extLst>
              <a:ext uri="{FF2B5EF4-FFF2-40B4-BE49-F238E27FC236}">
                <a16:creationId xmlns:a16="http://schemas.microsoft.com/office/drawing/2014/main" xmlns="" id="{B3FDEE04-F969-53C1-20BB-F7B08D3A7123}"/>
              </a:ext>
            </a:extLst>
          </p:cNvPr>
          <p:cNvSpPr txBox="1"/>
          <p:nvPr/>
        </p:nvSpPr>
        <p:spPr>
          <a:xfrm>
            <a:off x="7253254" y="3564431"/>
            <a:ext cx="2048253" cy="3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12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Head de RH</a:t>
            </a:r>
          </a:p>
        </p:txBody>
      </p:sp>
      <p:sp>
        <p:nvSpPr>
          <p:cNvPr id="5" name="Google Shape;912;p125">
            <a:extLst>
              <a:ext uri="{FF2B5EF4-FFF2-40B4-BE49-F238E27FC236}">
                <a16:creationId xmlns:a16="http://schemas.microsoft.com/office/drawing/2014/main" xmlns="" id="{1F3F71C2-B598-EC32-A5EA-A95A8D0C43C7}"/>
              </a:ext>
            </a:extLst>
          </p:cNvPr>
          <p:cNvSpPr txBox="1"/>
          <p:nvPr/>
        </p:nvSpPr>
        <p:spPr>
          <a:xfrm>
            <a:off x="9475889" y="3564431"/>
            <a:ext cx="2048253" cy="3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r>
              <a:rPr lang="pt-BR" sz="12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Líder da Transformação</a:t>
            </a:r>
          </a:p>
        </p:txBody>
      </p:sp>
      <p:sp>
        <p:nvSpPr>
          <p:cNvPr id="7" name="Google Shape;904;p125">
            <a:extLst>
              <a:ext uri="{FF2B5EF4-FFF2-40B4-BE49-F238E27FC236}">
                <a16:creationId xmlns:a16="http://schemas.microsoft.com/office/drawing/2014/main" xmlns="" id="{83E89908-7AC9-DF0A-FC8A-CE4B4573B8CC}"/>
              </a:ext>
            </a:extLst>
          </p:cNvPr>
          <p:cNvSpPr txBox="1"/>
          <p:nvPr/>
        </p:nvSpPr>
        <p:spPr>
          <a:xfrm>
            <a:off x="663861" y="1831915"/>
            <a:ext cx="2676332" cy="8460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pt-BR" sz="140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Empresas de médio a grande porte</a:t>
            </a:r>
            <a:endParaRPr sz="1400">
              <a:solidFill>
                <a:schemeClr val="bg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10;p125">
            <a:extLst>
              <a:ext uri="{FF2B5EF4-FFF2-40B4-BE49-F238E27FC236}">
                <a16:creationId xmlns:a16="http://schemas.microsoft.com/office/drawing/2014/main" xmlns="" id="{37E628A0-492E-CD48-7D91-0B43AC5C3D8B}"/>
              </a:ext>
            </a:extLst>
          </p:cNvPr>
          <p:cNvSpPr txBox="1"/>
          <p:nvPr/>
        </p:nvSpPr>
        <p:spPr>
          <a:xfrm>
            <a:off x="663861" y="1409178"/>
            <a:ext cx="2105200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467">
                <a:solidFill>
                  <a:srgbClr val="00B05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Atendemos</a:t>
            </a:r>
          </a:p>
        </p:txBody>
      </p:sp>
      <p:sp>
        <p:nvSpPr>
          <p:cNvPr id="9" name="Google Shape;904;p125">
            <a:extLst>
              <a:ext uri="{FF2B5EF4-FFF2-40B4-BE49-F238E27FC236}">
                <a16:creationId xmlns:a16="http://schemas.microsoft.com/office/drawing/2014/main" xmlns="" id="{47843F8F-1844-2CE4-AF6D-E13A5D82A557}"/>
              </a:ext>
            </a:extLst>
          </p:cNvPr>
          <p:cNvSpPr txBox="1"/>
          <p:nvPr/>
        </p:nvSpPr>
        <p:spPr>
          <a:xfrm>
            <a:off x="3755774" y="1831915"/>
            <a:ext cx="2676332" cy="846098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pt-BR" sz="140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Empresas pequenas</a:t>
            </a:r>
            <a:endParaRPr sz="1400">
              <a:solidFill>
                <a:schemeClr val="bg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" name="Google Shape;910;p125">
            <a:extLst>
              <a:ext uri="{FF2B5EF4-FFF2-40B4-BE49-F238E27FC236}">
                <a16:creationId xmlns:a16="http://schemas.microsoft.com/office/drawing/2014/main" xmlns="" id="{FBD82F2B-9D64-8B9B-4F91-E7AC54734E0F}"/>
              </a:ext>
            </a:extLst>
          </p:cNvPr>
          <p:cNvSpPr txBox="1"/>
          <p:nvPr/>
        </p:nvSpPr>
        <p:spPr>
          <a:xfrm>
            <a:off x="3755774" y="1409178"/>
            <a:ext cx="2105200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467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Não Atendemos</a:t>
            </a:r>
            <a:endParaRPr lang="pt-BR" sz="1467">
              <a:solidFill>
                <a:srgbClr val="071E22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" name="Google Shape;904;p125">
            <a:extLst>
              <a:ext uri="{FF2B5EF4-FFF2-40B4-BE49-F238E27FC236}">
                <a16:creationId xmlns:a16="http://schemas.microsoft.com/office/drawing/2014/main" xmlns="" id="{380BAE11-D179-BEBC-403B-5445E9C35F4F}"/>
              </a:ext>
            </a:extLst>
          </p:cNvPr>
          <p:cNvSpPr txBox="1"/>
          <p:nvPr/>
        </p:nvSpPr>
        <p:spPr>
          <a:xfrm>
            <a:off x="6505067" y="1831915"/>
            <a:ext cx="2676332" cy="846098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pt-BR" sz="140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Startups</a:t>
            </a:r>
            <a:endParaRPr sz="1400">
              <a:solidFill>
                <a:schemeClr val="bg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" name="Google Shape;910;p125">
            <a:extLst>
              <a:ext uri="{FF2B5EF4-FFF2-40B4-BE49-F238E27FC236}">
                <a16:creationId xmlns:a16="http://schemas.microsoft.com/office/drawing/2014/main" xmlns="" id="{CCF6A7B2-1428-D58D-F4CD-F66220AE4940}"/>
              </a:ext>
            </a:extLst>
          </p:cNvPr>
          <p:cNvSpPr txBox="1"/>
          <p:nvPr/>
        </p:nvSpPr>
        <p:spPr>
          <a:xfrm>
            <a:off x="663861" y="3129401"/>
            <a:ext cx="2105200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467">
                <a:solidFill>
                  <a:schemeClr val="bg1">
                    <a:lumMod val="65000"/>
                  </a:schemeClr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Nossas personas: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7ECD6612-CCF7-A8E3-4AB0-E9635B631055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xmlns="" id="{A5DE693A-7AD5-85AD-E54D-14115502C2F8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9257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26"/>
          <p:cNvSpPr/>
          <p:nvPr/>
        </p:nvSpPr>
        <p:spPr>
          <a:xfrm rot="10800000" flipH="1">
            <a:off x="0" y="33"/>
            <a:ext cx="12188000" cy="3872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921" name="Google Shape;921;p126"/>
          <p:cNvSpPr txBox="1"/>
          <p:nvPr/>
        </p:nvSpPr>
        <p:spPr>
          <a:xfrm>
            <a:off x="470417" y="100639"/>
            <a:ext cx="10419600" cy="223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6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Públicos </a:t>
            </a:r>
            <a:r>
              <a:rPr lang="pt-BR" sz="16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16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4" name="Google Shape;924;p126"/>
          <p:cNvSpPr txBox="1"/>
          <p:nvPr/>
        </p:nvSpPr>
        <p:spPr>
          <a:xfrm>
            <a:off x="2471162" y="487843"/>
            <a:ext cx="2188000" cy="11472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Senioridade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Autonomia na Contratação</a:t>
            </a:r>
          </a:p>
        </p:txBody>
      </p:sp>
      <p:sp>
        <p:nvSpPr>
          <p:cNvPr id="927" name="Google Shape;927;p126"/>
          <p:cNvSpPr txBox="1"/>
          <p:nvPr/>
        </p:nvSpPr>
        <p:spPr>
          <a:xfrm>
            <a:off x="473132" y="846343"/>
            <a:ext cx="1750992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Executor Diretor</a:t>
            </a:r>
          </a:p>
        </p:txBody>
      </p:sp>
      <p:sp>
        <p:nvSpPr>
          <p:cNvPr id="925" name="Google Shape;925;p126"/>
          <p:cNvSpPr txBox="1"/>
          <p:nvPr/>
        </p:nvSpPr>
        <p:spPr>
          <a:xfrm>
            <a:off x="4766862" y="487842"/>
            <a:ext cx="2273659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Dores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É diretor de uma área que está com times performando abaixo do esperado;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Times não estão conectados à estratégia do negócio;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Não sabe como mudar;</a:t>
            </a:r>
          </a:p>
          <a:p>
            <a:pPr>
              <a:lnSpc>
                <a:spcPct val="115000"/>
              </a:lnSpc>
            </a:pPr>
            <a:endParaRPr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34" name="Google Shape;934;p126"/>
          <p:cNvSpPr txBox="1"/>
          <p:nvPr/>
        </p:nvSpPr>
        <p:spPr>
          <a:xfrm>
            <a:off x="7148222" y="487842"/>
            <a:ext cx="2273659" cy="114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Desejos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Acredita que uma mudança cultural pode ajudar;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Priorização e orientação a dados e resultados;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Mudanças serem percebidas em outras verticais do negócio;</a:t>
            </a:r>
          </a:p>
        </p:txBody>
      </p:sp>
      <p:sp>
        <p:nvSpPr>
          <p:cNvPr id="935" name="Google Shape;935;p126"/>
          <p:cNvSpPr txBox="1"/>
          <p:nvPr/>
        </p:nvSpPr>
        <p:spPr>
          <a:xfrm>
            <a:off x="9529582" y="487842"/>
            <a:ext cx="2188000" cy="6102491"/>
          </a:xfrm>
          <a:prstGeom prst="rect">
            <a:avLst/>
          </a:prstGeom>
          <a:solidFill>
            <a:srgbClr val="ED1943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Valor que Entregamos</a:t>
            </a:r>
            <a:endParaRPr sz="8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</a:pPr>
            <a:endParaRPr lang="pt-BR" sz="14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r>
              <a:rPr lang="pt-BR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Aceleração de resultados de negócio alinhados à estratégia;</a:t>
            </a:r>
          </a:p>
          <a:p>
            <a:pPr>
              <a:lnSpc>
                <a:spcPct val="115000"/>
              </a:lnSpc>
            </a:pPr>
            <a:endParaRPr lang="pt-BR"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r>
              <a:rPr lang="pt-BR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Pensamento holístico em sistemas complexos; </a:t>
            </a:r>
          </a:p>
          <a:p>
            <a:pPr>
              <a:lnSpc>
                <a:spcPct val="115000"/>
              </a:lnSpc>
            </a:pPr>
            <a:endParaRPr lang="pt-BR"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r>
              <a:rPr lang="pt-BR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Formação de pessoas em todos os níveis da organização que performam e entregam com mais qualidade e recorrência;</a:t>
            </a:r>
          </a:p>
          <a:p>
            <a:pPr>
              <a:lnSpc>
                <a:spcPct val="115000"/>
              </a:lnSpc>
            </a:pPr>
            <a:endParaRPr lang="pt-BR" sz="12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r>
              <a:rPr lang="pt-BR" sz="12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Evolução de modelos de gestão por meio de desenvolvimento com objetivo trazer mais maturidade à equipes e pessoas;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ED2D909A-FE30-96F1-F0E8-F3D857A887DD}"/>
              </a:ext>
            </a:extLst>
          </p:cNvPr>
          <p:cNvSpPr/>
          <p:nvPr/>
        </p:nvSpPr>
        <p:spPr>
          <a:xfrm>
            <a:off x="2585017" y="79181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xmlns="" id="{7D07090E-CF2E-C01C-DEA2-C3638B04DBAC}"/>
              </a:ext>
            </a:extLst>
          </p:cNvPr>
          <p:cNvSpPr/>
          <p:nvPr/>
        </p:nvSpPr>
        <p:spPr>
          <a:xfrm>
            <a:off x="2912964" y="79181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520DD253-6824-2643-B80C-567DFCEB3C48}"/>
              </a:ext>
            </a:extLst>
          </p:cNvPr>
          <p:cNvSpPr/>
          <p:nvPr/>
        </p:nvSpPr>
        <p:spPr>
          <a:xfrm>
            <a:off x="3240911" y="791812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085B8F0A-FC4E-3276-735C-42F855844F71}"/>
              </a:ext>
            </a:extLst>
          </p:cNvPr>
          <p:cNvSpPr/>
          <p:nvPr/>
        </p:nvSpPr>
        <p:spPr>
          <a:xfrm>
            <a:off x="3565162" y="791812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51D2B4F0-19EF-4180-4C9B-8DFF233D1050}"/>
              </a:ext>
            </a:extLst>
          </p:cNvPr>
          <p:cNvSpPr/>
          <p:nvPr/>
        </p:nvSpPr>
        <p:spPr>
          <a:xfrm>
            <a:off x="3896805" y="791812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xmlns="" id="{F4A18685-B10E-768F-C0C9-65A2F4B58A50}"/>
              </a:ext>
            </a:extLst>
          </p:cNvPr>
          <p:cNvSpPr/>
          <p:nvPr/>
        </p:nvSpPr>
        <p:spPr>
          <a:xfrm>
            <a:off x="2585017" y="134688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C5A40E64-CA61-F2C9-F529-3AF4AE3C4F25}"/>
              </a:ext>
            </a:extLst>
          </p:cNvPr>
          <p:cNvSpPr/>
          <p:nvPr/>
        </p:nvSpPr>
        <p:spPr>
          <a:xfrm>
            <a:off x="2912964" y="134688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xmlns="" id="{38E9BC8F-D2F4-872E-ADB8-AC1302B90C70}"/>
              </a:ext>
            </a:extLst>
          </p:cNvPr>
          <p:cNvSpPr/>
          <p:nvPr/>
        </p:nvSpPr>
        <p:spPr>
          <a:xfrm>
            <a:off x="3240911" y="134688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xmlns="" id="{EBDF51E5-A822-ABA9-4B0D-2BBE8446E9A3}"/>
              </a:ext>
            </a:extLst>
          </p:cNvPr>
          <p:cNvSpPr/>
          <p:nvPr/>
        </p:nvSpPr>
        <p:spPr>
          <a:xfrm>
            <a:off x="3565162" y="1346883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10C47493-D6C7-E4D8-7904-8E86748FE35E}"/>
              </a:ext>
            </a:extLst>
          </p:cNvPr>
          <p:cNvSpPr/>
          <p:nvPr/>
        </p:nvSpPr>
        <p:spPr>
          <a:xfrm>
            <a:off x="3896805" y="1346883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Google Shape;924;p126">
            <a:extLst>
              <a:ext uri="{FF2B5EF4-FFF2-40B4-BE49-F238E27FC236}">
                <a16:creationId xmlns:a16="http://schemas.microsoft.com/office/drawing/2014/main" xmlns="" id="{EFD7157E-AFE7-74F3-1300-EE1B1195E228}"/>
              </a:ext>
            </a:extLst>
          </p:cNvPr>
          <p:cNvSpPr txBox="1"/>
          <p:nvPr/>
        </p:nvSpPr>
        <p:spPr>
          <a:xfrm>
            <a:off x="2468447" y="1728040"/>
            <a:ext cx="2188000" cy="11472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Senioridade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Autonomia na Contratação</a:t>
            </a:r>
          </a:p>
        </p:txBody>
      </p:sp>
      <p:sp>
        <p:nvSpPr>
          <p:cNvPr id="14" name="Google Shape;927;p126">
            <a:extLst>
              <a:ext uri="{FF2B5EF4-FFF2-40B4-BE49-F238E27FC236}">
                <a16:creationId xmlns:a16="http://schemas.microsoft.com/office/drawing/2014/main" xmlns="" id="{DCEF8CC2-50F5-9C12-1016-DD0E9FF6CBCB}"/>
              </a:ext>
            </a:extLst>
          </p:cNvPr>
          <p:cNvSpPr txBox="1"/>
          <p:nvPr/>
        </p:nvSpPr>
        <p:spPr>
          <a:xfrm>
            <a:off x="470417" y="2086540"/>
            <a:ext cx="1750992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CEO Jurássico</a:t>
            </a:r>
          </a:p>
        </p:txBody>
      </p:sp>
      <p:sp>
        <p:nvSpPr>
          <p:cNvPr id="15" name="Google Shape;925;p126">
            <a:extLst>
              <a:ext uri="{FF2B5EF4-FFF2-40B4-BE49-F238E27FC236}">
                <a16:creationId xmlns:a16="http://schemas.microsoft.com/office/drawing/2014/main" xmlns="" id="{57AA53DA-87A8-6B6B-E152-6AAE3A3003A9}"/>
              </a:ext>
            </a:extLst>
          </p:cNvPr>
          <p:cNvSpPr txBox="1"/>
          <p:nvPr/>
        </p:nvSpPr>
        <p:spPr>
          <a:xfrm>
            <a:off x="4764147" y="1728039"/>
            <a:ext cx="2273659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Dores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Empresa está ficando para trás, não acompanhando o mercado;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Não sabe por onde começar;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Encontra resistência na empresa para inovar;</a:t>
            </a:r>
          </a:p>
          <a:p>
            <a:pPr>
              <a:lnSpc>
                <a:spcPct val="115000"/>
              </a:lnSpc>
            </a:pPr>
            <a:endParaRPr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" name="Google Shape;934;p126">
            <a:extLst>
              <a:ext uri="{FF2B5EF4-FFF2-40B4-BE49-F238E27FC236}">
                <a16:creationId xmlns:a16="http://schemas.microsoft.com/office/drawing/2014/main" xmlns="" id="{73A34196-C1F8-42BB-0045-93A7FB54AE67}"/>
              </a:ext>
            </a:extLst>
          </p:cNvPr>
          <p:cNvSpPr txBox="1"/>
          <p:nvPr/>
        </p:nvSpPr>
        <p:spPr>
          <a:xfrm>
            <a:off x="7145507" y="1728039"/>
            <a:ext cx="2273659" cy="114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Desejos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Quer inovar por inovar;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Simplificar processos e definir estratégia definitiva;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Quer resultado, não apenas teoria ou frameworks.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pt-BR"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xmlns="" id="{55267289-7C8B-667C-9250-184138BE9986}"/>
              </a:ext>
            </a:extLst>
          </p:cNvPr>
          <p:cNvSpPr/>
          <p:nvPr/>
        </p:nvSpPr>
        <p:spPr>
          <a:xfrm>
            <a:off x="2582302" y="2032011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F31A1C18-0D93-264B-ECA2-0F6E33EECFFE}"/>
              </a:ext>
            </a:extLst>
          </p:cNvPr>
          <p:cNvSpPr/>
          <p:nvPr/>
        </p:nvSpPr>
        <p:spPr>
          <a:xfrm>
            <a:off x="2910249" y="2032010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xmlns="" id="{1F4DA407-EF81-730B-1CEA-F319C5897A08}"/>
              </a:ext>
            </a:extLst>
          </p:cNvPr>
          <p:cNvSpPr/>
          <p:nvPr/>
        </p:nvSpPr>
        <p:spPr>
          <a:xfrm>
            <a:off x="3238196" y="2032009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xmlns="" id="{B98A6F91-FF3F-454A-C6E5-866737995752}"/>
              </a:ext>
            </a:extLst>
          </p:cNvPr>
          <p:cNvSpPr/>
          <p:nvPr/>
        </p:nvSpPr>
        <p:spPr>
          <a:xfrm>
            <a:off x="3562447" y="2032009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xmlns="" id="{6B61554E-9A14-0F96-4CE5-F5896C3E9362}"/>
              </a:ext>
            </a:extLst>
          </p:cNvPr>
          <p:cNvSpPr/>
          <p:nvPr/>
        </p:nvSpPr>
        <p:spPr>
          <a:xfrm>
            <a:off x="3894090" y="2032009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D23F9A45-6C5A-9399-3000-CF366290366F}"/>
              </a:ext>
            </a:extLst>
          </p:cNvPr>
          <p:cNvSpPr/>
          <p:nvPr/>
        </p:nvSpPr>
        <p:spPr>
          <a:xfrm>
            <a:off x="2582302" y="2587082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xmlns="" id="{F225D51E-25B4-572F-5F55-DF3A2D972532}"/>
              </a:ext>
            </a:extLst>
          </p:cNvPr>
          <p:cNvSpPr/>
          <p:nvPr/>
        </p:nvSpPr>
        <p:spPr>
          <a:xfrm>
            <a:off x="2910249" y="2587081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xmlns="" id="{2FABED83-910C-FAEA-305A-08444F1144B9}"/>
              </a:ext>
            </a:extLst>
          </p:cNvPr>
          <p:cNvSpPr/>
          <p:nvPr/>
        </p:nvSpPr>
        <p:spPr>
          <a:xfrm>
            <a:off x="3238196" y="2587080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xmlns="" id="{0779CB0E-97BA-6E36-CA59-CBA007B13109}"/>
              </a:ext>
            </a:extLst>
          </p:cNvPr>
          <p:cNvSpPr/>
          <p:nvPr/>
        </p:nvSpPr>
        <p:spPr>
          <a:xfrm>
            <a:off x="3562447" y="2587080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FFF1DB01-FD6B-4684-1868-42DF83AD1FA8}"/>
              </a:ext>
            </a:extLst>
          </p:cNvPr>
          <p:cNvSpPr/>
          <p:nvPr/>
        </p:nvSpPr>
        <p:spPr>
          <a:xfrm>
            <a:off x="3894090" y="2587080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Google Shape;924;p126">
            <a:extLst>
              <a:ext uri="{FF2B5EF4-FFF2-40B4-BE49-F238E27FC236}">
                <a16:creationId xmlns:a16="http://schemas.microsoft.com/office/drawing/2014/main" xmlns="" id="{C34FFD2F-7ACF-FC03-D8EB-48ABDC89B987}"/>
              </a:ext>
            </a:extLst>
          </p:cNvPr>
          <p:cNvSpPr txBox="1"/>
          <p:nvPr/>
        </p:nvSpPr>
        <p:spPr>
          <a:xfrm>
            <a:off x="2468447" y="2968234"/>
            <a:ext cx="2188000" cy="11472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Senioridade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Autonomia na Contratação</a:t>
            </a:r>
          </a:p>
        </p:txBody>
      </p:sp>
      <p:sp>
        <p:nvSpPr>
          <p:cNvPr id="29" name="Google Shape;927;p126">
            <a:extLst>
              <a:ext uri="{FF2B5EF4-FFF2-40B4-BE49-F238E27FC236}">
                <a16:creationId xmlns:a16="http://schemas.microsoft.com/office/drawing/2014/main" xmlns="" id="{7E7853E1-4870-91E0-5DD5-1EB6DDC491FB}"/>
              </a:ext>
            </a:extLst>
          </p:cNvPr>
          <p:cNvSpPr txBox="1"/>
          <p:nvPr/>
        </p:nvSpPr>
        <p:spPr>
          <a:xfrm>
            <a:off x="470417" y="3326734"/>
            <a:ext cx="1750992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Presidente CEO</a:t>
            </a:r>
          </a:p>
        </p:txBody>
      </p:sp>
      <p:sp>
        <p:nvSpPr>
          <p:cNvPr id="30" name="Google Shape;925;p126">
            <a:extLst>
              <a:ext uri="{FF2B5EF4-FFF2-40B4-BE49-F238E27FC236}">
                <a16:creationId xmlns:a16="http://schemas.microsoft.com/office/drawing/2014/main" xmlns="" id="{819BBC3F-3A6E-493C-8ABE-B6ACAFAAE7FD}"/>
              </a:ext>
            </a:extLst>
          </p:cNvPr>
          <p:cNvSpPr txBox="1"/>
          <p:nvPr/>
        </p:nvSpPr>
        <p:spPr>
          <a:xfrm>
            <a:off x="4764147" y="2968233"/>
            <a:ext cx="2273659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Dores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Está perdendo agilidade;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Não tem proximidade com seu cliente;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Empresa não está olhando para a entrega de ponta a ponta;</a:t>
            </a:r>
          </a:p>
          <a:p>
            <a:pPr>
              <a:lnSpc>
                <a:spcPct val="115000"/>
              </a:lnSpc>
            </a:pPr>
            <a:endParaRPr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" name="Google Shape;934;p126">
            <a:extLst>
              <a:ext uri="{FF2B5EF4-FFF2-40B4-BE49-F238E27FC236}">
                <a16:creationId xmlns:a16="http://schemas.microsoft.com/office/drawing/2014/main" xmlns="" id="{5F24E791-D22D-4144-2A6D-CA374012C078}"/>
              </a:ext>
            </a:extLst>
          </p:cNvPr>
          <p:cNvSpPr txBox="1"/>
          <p:nvPr/>
        </p:nvSpPr>
        <p:spPr>
          <a:xfrm>
            <a:off x="7145507" y="2968233"/>
            <a:ext cx="2273659" cy="114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Desejos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Olhar voltado para valor entregue;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Redução de tempo, fazendo menos com mais impacto;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Agilidade do time;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pt-BR"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97" name="Retângulo: Cantos Arredondados 896">
            <a:extLst>
              <a:ext uri="{FF2B5EF4-FFF2-40B4-BE49-F238E27FC236}">
                <a16:creationId xmlns:a16="http://schemas.microsoft.com/office/drawing/2014/main" xmlns="" id="{F92F3556-9D49-3446-D78C-5F224C74A16F}"/>
              </a:ext>
            </a:extLst>
          </p:cNvPr>
          <p:cNvSpPr/>
          <p:nvPr/>
        </p:nvSpPr>
        <p:spPr>
          <a:xfrm>
            <a:off x="2582302" y="327220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8" name="Retângulo: Cantos Arredondados 897">
            <a:extLst>
              <a:ext uri="{FF2B5EF4-FFF2-40B4-BE49-F238E27FC236}">
                <a16:creationId xmlns:a16="http://schemas.microsoft.com/office/drawing/2014/main" xmlns="" id="{335A257A-DA7E-A6DF-AB52-A0C252CB4814}"/>
              </a:ext>
            </a:extLst>
          </p:cNvPr>
          <p:cNvSpPr/>
          <p:nvPr/>
        </p:nvSpPr>
        <p:spPr>
          <a:xfrm>
            <a:off x="2910249" y="327220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9" name="Retângulo: Cantos Arredondados 898">
            <a:extLst>
              <a:ext uri="{FF2B5EF4-FFF2-40B4-BE49-F238E27FC236}">
                <a16:creationId xmlns:a16="http://schemas.microsoft.com/office/drawing/2014/main" xmlns="" id="{EA600A37-C606-3E13-9BD7-DA56A38E702C}"/>
              </a:ext>
            </a:extLst>
          </p:cNvPr>
          <p:cNvSpPr/>
          <p:nvPr/>
        </p:nvSpPr>
        <p:spPr>
          <a:xfrm>
            <a:off x="3238196" y="327220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0" name="Retângulo: Cantos Arredondados 899">
            <a:extLst>
              <a:ext uri="{FF2B5EF4-FFF2-40B4-BE49-F238E27FC236}">
                <a16:creationId xmlns:a16="http://schemas.microsoft.com/office/drawing/2014/main" xmlns="" id="{01F109B4-01F5-3CE1-371E-AFE10EEDAEC8}"/>
              </a:ext>
            </a:extLst>
          </p:cNvPr>
          <p:cNvSpPr/>
          <p:nvPr/>
        </p:nvSpPr>
        <p:spPr>
          <a:xfrm>
            <a:off x="3562447" y="327220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1" name="Retângulo: Cantos Arredondados 900">
            <a:extLst>
              <a:ext uri="{FF2B5EF4-FFF2-40B4-BE49-F238E27FC236}">
                <a16:creationId xmlns:a16="http://schemas.microsoft.com/office/drawing/2014/main" xmlns="" id="{522C927B-A6E4-4D84-46A6-274E7565A236}"/>
              </a:ext>
            </a:extLst>
          </p:cNvPr>
          <p:cNvSpPr/>
          <p:nvPr/>
        </p:nvSpPr>
        <p:spPr>
          <a:xfrm>
            <a:off x="3894090" y="327220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2" name="Retângulo: Cantos Arredondados 901">
            <a:extLst>
              <a:ext uri="{FF2B5EF4-FFF2-40B4-BE49-F238E27FC236}">
                <a16:creationId xmlns:a16="http://schemas.microsoft.com/office/drawing/2014/main" xmlns="" id="{FE582FD9-9F12-B0CF-6D1C-EF6F144E8BEF}"/>
              </a:ext>
            </a:extLst>
          </p:cNvPr>
          <p:cNvSpPr/>
          <p:nvPr/>
        </p:nvSpPr>
        <p:spPr>
          <a:xfrm>
            <a:off x="2582302" y="3827276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3" name="Retângulo: Cantos Arredondados 902">
            <a:extLst>
              <a:ext uri="{FF2B5EF4-FFF2-40B4-BE49-F238E27FC236}">
                <a16:creationId xmlns:a16="http://schemas.microsoft.com/office/drawing/2014/main" xmlns="" id="{5346B5F3-C9FC-88D5-4BC3-9BC3C684548A}"/>
              </a:ext>
            </a:extLst>
          </p:cNvPr>
          <p:cNvSpPr/>
          <p:nvPr/>
        </p:nvSpPr>
        <p:spPr>
          <a:xfrm>
            <a:off x="2910249" y="382727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4" name="Retângulo: Cantos Arredondados 903">
            <a:extLst>
              <a:ext uri="{FF2B5EF4-FFF2-40B4-BE49-F238E27FC236}">
                <a16:creationId xmlns:a16="http://schemas.microsoft.com/office/drawing/2014/main" xmlns="" id="{88841975-971A-9870-FFAE-188B656883FE}"/>
              </a:ext>
            </a:extLst>
          </p:cNvPr>
          <p:cNvSpPr/>
          <p:nvPr/>
        </p:nvSpPr>
        <p:spPr>
          <a:xfrm>
            <a:off x="3238196" y="382727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5" name="Retângulo: Cantos Arredondados 904">
            <a:extLst>
              <a:ext uri="{FF2B5EF4-FFF2-40B4-BE49-F238E27FC236}">
                <a16:creationId xmlns:a16="http://schemas.microsoft.com/office/drawing/2014/main" xmlns="" id="{37721003-88C6-6E6E-96B4-0D8D957147A9}"/>
              </a:ext>
            </a:extLst>
          </p:cNvPr>
          <p:cNvSpPr/>
          <p:nvPr/>
        </p:nvSpPr>
        <p:spPr>
          <a:xfrm>
            <a:off x="3562447" y="382727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6" name="Retângulo: Cantos Arredondados 905">
            <a:extLst>
              <a:ext uri="{FF2B5EF4-FFF2-40B4-BE49-F238E27FC236}">
                <a16:creationId xmlns:a16="http://schemas.microsoft.com/office/drawing/2014/main" xmlns="" id="{852F4E09-271E-2595-762D-F0B09FBB52C3}"/>
              </a:ext>
            </a:extLst>
          </p:cNvPr>
          <p:cNvSpPr/>
          <p:nvPr/>
        </p:nvSpPr>
        <p:spPr>
          <a:xfrm>
            <a:off x="3894090" y="3827274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7" name="Google Shape;924;p126">
            <a:extLst>
              <a:ext uri="{FF2B5EF4-FFF2-40B4-BE49-F238E27FC236}">
                <a16:creationId xmlns:a16="http://schemas.microsoft.com/office/drawing/2014/main" xmlns="" id="{A507CE31-0209-EB20-6291-9A477E98F935}"/>
              </a:ext>
            </a:extLst>
          </p:cNvPr>
          <p:cNvSpPr txBox="1"/>
          <p:nvPr/>
        </p:nvSpPr>
        <p:spPr>
          <a:xfrm>
            <a:off x="2468447" y="4208424"/>
            <a:ext cx="2188000" cy="11472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Senioridade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Autonomia na Contratação</a:t>
            </a:r>
          </a:p>
        </p:txBody>
      </p:sp>
      <p:sp>
        <p:nvSpPr>
          <p:cNvPr id="908" name="Google Shape;927;p126">
            <a:extLst>
              <a:ext uri="{FF2B5EF4-FFF2-40B4-BE49-F238E27FC236}">
                <a16:creationId xmlns:a16="http://schemas.microsoft.com/office/drawing/2014/main" xmlns="" id="{3807A0AF-9D3A-78A8-0E1D-6EA1D40CBB11}"/>
              </a:ext>
            </a:extLst>
          </p:cNvPr>
          <p:cNvSpPr txBox="1"/>
          <p:nvPr/>
        </p:nvSpPr>
        <p:spPr>
          <a:xfrm>
            <a:off x="470417" y="4566924"/>
            <a:ext cx="1750992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Head de RH</a:t>
            </a:r>
          </a:p>
        </p:txBody>
      </p:sp>
      <p:sp>
        <p:nvSpPr>
          <p:cNvPr id="909" name="Google Shape;925;p126">
            <a:extLst>
              <a:ext uri="{FF2B5EF4-FFF2-40B4-BE49-F238E27FC236}">
                <a16:creationId xmlns:a16="http://schemas.microsoft.com/office/drawing/2014/main" xmlns="" id="{B98EF473-BD67-9AC2-3A75-4B22E8914874}"/>
              </a:ext>
            </a:extLst>
          </p:cNvPr>
          <p:cNvSpPr txBox="1"/>
          <p:nvPr/>
        </p:nvSpPr>
        <p:spPr>
          <a:xfrm>
            <a:off x="4764147" y="4208423"/>
            <a:ext cx="2273659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Dores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Problemas de governança e gestão;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Insatisfação de colaboradores com processos internos;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Colaboradores veem a empresa como uma empresa lenta;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Treinamentos pouco eficientes;</a:t>
            </a:r>
          </a:p>
          <a:p>
            <a:pPr>
              <a:lnSpc>
                <a:spcPct val="115000"/>
              </a:lnSpc>
            </a:pPr>
            <a:endParaRPr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10" name="Google Shape;934;p126">
            <a:extLst>
              <a:ext uri="{FF2B5EF4-FFF2-40B4-BE49-F238E27FC236}">
                <a16:creationId xmlns:a16="http://schemas.microsoft.com/office/drawing/2014/main" xmlns="" id="{69D8F074-DBDF-0190-C514-29AF81B9A13A}"/>
              </a:ext>
            </a:extLst>
          </p:cNvPr>
          <p:cNvSpPr txBox="1"/>
          <p:nvPr/>
        </p:nvSpPr>
        <p:spPr>
          <a:xfrm>
            <a:off x="7145507" y="4208423"/>
            <a:ext cx="2273659" cy="114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Desejos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Times com mentalidade ágil;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Trazer o olhar de negócio e estratégia para colaboradores;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Escalar aprendizados;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Consultoria contextualizada ao desafio;</a:t>
            </a:r>
          </a:p>
        </p:txBody>
      </p:sp>
      <p:sp>
        <p:nvSpPr>
          <p:cNvPr id="912" name="Retângulo: Cantos Arredondados 911">
            <a:extLst>
              <a:ext uri="{FF2B5EF4-FFF2-40B4-BE49-F238E27FC236}">
                <a16:creationId xmlns:a16="http://schemas.microsoft.com/office/drawing/2014/main" xmlns="" id="{E40E2DC5-5A58-7540-1C6D-3162F50C7EB9}"/>
              </a:ext>
            </a:extLst>
          </p:cNvPr>
          <p:cNvSpPr/>
          <p:nvPr/>
        </p:nvSpPr>
        <p:spPr>
          <a:xfrm>
            <a:off x="2582302" y="451239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3" name="Retângulo: Cantos Arredondados 912">
            <a:extLst>
              <a:ext uri="{FF2B5EF4-FFF2-40B4-BE49-F238E27FC236}">
                <a16:creationId xmlns:a16="http://schemas.microsoft.com/office/drawing/2014/main" xmlns="" id="{9CE0161E-834B-38E3-73C0-A40B781C7F54}"/>
              </a:ext>
            </a:extLst>
          </p:cNvPr>
          <p:cNvSpPr/>
          <p:nvPr/>
        </p:nvSpPr>
        <p:spPr>
          <a:xfrm>
            <a:off x="2910249" y="451239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4" name="Retângulo: Cantos Arredondados 913">
            <a:extLst>
              <a:ext uri="{FF2B5EF4-FFF2-40B4-BE49-F238E27FC236}">
                <a16:creationId xmlns:a16="http://schemas.microsoft.com/office/drawing/2014/main" xmlns="" id="{68DAA07F-5222-0192-84C4-0ECF0A2B6836}"/>
              </a:ext>
            </a:extLst>
          </p:cNvPr>
          <p:cNvSpPr/>
          <p:nvPr/>
        </p:nvSpPr>
        <p:spPr>
          <a:xfrm>
            <a:off x="3238196" y="451239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5" name="Retângulo: Cantos Arredondados 914">
            <a:extLst>
              <a:ext uri="{FF2B5EF4-FFF2-40B4-BE49-F238E27FC236}">
                <a16:creationId xmlns:a16="http://schemas.microsoft.com/office/drawing/2014/main" xmlns="" id="{00C138A7-3489-BA7A-4F10-3AFCCCDAF162}"/>
              </a:ext>
            </a:extLst>
          </p:cNvPr>
          <p:cNvSpPr/>
          <p:nvPr/>
        </p:nvSpPr>
        <p:spPr>
          <a:xfrm>
            <a:off x="3562447" y="4512393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6" name="Retângulo: Cantos Arredondados 915">
            <a:extLst>
              <a:ext uri="{FF2B5EF4-FFF2-40B4-BE49-F238E27FC236}">
                <a16:creationId xmlns:a16="http://schemas.microsoft.com/office/drawing/2014/main" xmlns="" id="{5EBEE695-22A5-278A-E8BF-AA07539BFCB2}"/>
              </a:ext>
            </a:extLst>
          </p:cNvPr>
          <p:cNvSpPr/>
          <p:nvPr/>
        </p:nvSpPr>
        <p:spPr>
          <a:xfrm>
            <a:off x="3894090" y="4512393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7" name="Retângulo: Cantos Arredondados 916">
            <a:extLst>
              <a:ext uri="{FF2B5EF4-FFF2-40B4-BE49-F238E27FC236}">
                <a16:creationId xmlns:a16="http://schemas.microsoft.com/office/drawing/2014/main" xmlns="" id="{7F6F82E4-B035-0692-FA29-18692068E46D}"/>
              </a:ext>
            </a:extLst>
          </p:cNvPr>
          <p:cNvSpPr/>
          <p:nvPr/>
        </p:nvSpPr>
        <p:spPr>
          <a:xfrm>
            <a:off x="2582302" y="5067466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8" name="Retângulo: Cantos Arredondados 917">
            <a:extLst>
              <a:ext uri="{FF2B5EF4-FFF2-40B4-BE49-F238E27FC236}">
                <a16:creationId xmlns:a16="http://schemas.microsoft.com/office/drawing/2014/main" xmlns="" id="{0B9D4FB0-6BFD-B0B5-7F0F-3F44A5762E14}"/>
              </a:ext>
            </a:extLst>
          </p:cNvPr>
          <p:cNvSpPr/>
          <p:nvPr/>
        </p:nvSpPr>
        <p:spPr>
          <a:xfrm>
            <a:off x="2910249" y="506746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9" name="Retângulo: Cantos Arredondados 918">
            <a:extLst>
              <a:ext uri="{FF2B5EF4-FFF2-40B4-BE49-F238E27FC236}">
                <a16:creationId xmlns:a16="http://schemas.microsoft.com/office/drawing/2014/main" xmlns="" id="{935C4F62-C503-480E-9C78-13577A7506CB}"/>
              </a:ext>
            </a:extLst>
          </p:cNvPr>
          <p:cNvSpPr/>
          <p:nvPr/>
        </p:nvSpPr>
        <p:spPr>
          <a:xfrm>
            <a:off x="3238196" y="5067464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7" name="Retângulo: Cantos Arredondados 936">
            <a:extLst>
              <a:ext uri="{FF2B5EF4-FFF2-40B4-BE49-F238E27FC236}">
                <a16:creationId xmlns:a16="http://schemas.microsoft.com/office/drawing/2014/main" xmlns="" id="{EE2F5668-B466-6F3C-E640-CD689A35770F}"/>
              </a:ext>
            </a:extLst>
          </p:cNvPr>
          <p:cNvSpPr/>
          <p:nvPr/>
        </p:nvSpPr>
        <p:spPr>
          <a:xfrm>
            <a:off x="3562447" y="5067464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8" name="Retângulo: Cantos Arredondados 937">
            <a:extLst>
              <a:ext uri="{FF2B5EF4-FFF2-40B4-BE49-F238E27FC236}">
                <a16:creationId xmlns:a16="http://schemas.microsoft.com/office/drawing/2014/main" xmlns="" id="{359782BE-E02A-A655-9EC3-31B710C07241}"/>
              </a:ext>
            </a:extLst>
          </p:cNvPr>
          <p:cNvSpPr/>
          <p:nvPr/>
        </p:nvSpPr>
        <p:spPr>
          <a:xfrm>
            <a:off x="3894090" y="5067464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9" name="Google Shape;924;p126">
            <a:extLst>
              <a:ext uri="{FF2B5EF4-FFF2-40B4-BE49-F238E27FC236}">
                <a16:creationId xmlns:a16="http://schemas.microsoft.com/office/drawing/2014/main" xmlns="" id="{348B96CD-CCBD-C0BD-D2CA-971D82FF7B83}"/>
              </a:ext>
            </a:extLst>
          </p:cNvPr>
          <p:cNvSpPr txBox="1"/>
          <p:nvPr/>
        </p:nvSpPr>
        <p:spPr>
          <a:xfrm>
            <a:off x="2468447" y="5443136"/>
            <a:ext cx="2188000" cy="11472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Senioridade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pt-BR" sz="800">
              <a:solidFill>
                <a:srgbClr val="071E22"/>
              </a:solidFill>
              <a:latin typeface="Montserrat Medium" panose="00000600000000000000" pitchFamily="2" charset="0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071E22"/>
                </a:solidFill>
                <a:latin typeface="Montserrat Medium" panose="00000600000000000000" pitchFamily="2" charset="0"/>
                <a:ea typeface="Montserrat ExtraBold"/>
                <a:cs typeface="Montserrat ExtraBold"/>
                <a:sym typeface="Montserrat ExtraBold"/>
              </a:rPr>
              <a:t>Nível Autonomia na Contratação</a:t>
            </a:r>
          </a:p>
        </p:txBody>
      </p:sp>
      <p:sp>
        <p:nvSpPr>
          <p:cNvPr id="943" name="Google Shape;927;p126">
            <a:extLst>
              <a:ext uri="{FF2B5EF4-FFF2-40B4-BE49-F238E27FC236}">
                <a16:creationId xmlns:a16="http://schemas.microsoft.com/office/drawing/2014/main" xmlns="" id="{9019AB80-3E54-8DAF-3483-E1C3E9D30A0A}"/>
              </a:ext>
            </a:extLst>
          </p:cNvPr>
          <p:cNvSpPr txBox="1"/>
          <p:nvPr/>
        </p:nvSpPr>
        <p:spPr>
          <a:xfrm>
            <a:off x="470417" y="5801636"/>
            <a:ext cx="1750992" cy="3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16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Líder da Transformação</a:t>
            </a:r>
          </a:p>
        </p:txBody>
      </p:sp>
      <p:sp>
        <p:nvSpPr>
          <p:cNvPr id="948" name="Google Shape;925;p126">
            <a:extLst>
              <a:ext uri="{FF2B5EF4-FFF2-40B4-BE49-F238E27FC236}">
                <a16:creationId xmlns:a16="http://schemas.microsoft.com/office/drawing/2014/main" xmlns="" id="{5DF0EE3C-13F7-D6D5-5DC4-3AF97754C15C}"/>
              </a:ext>
            </a:extLst>
          </p:cNvPr>
          <p:cNvSpPr txBox="1"/>
          <p:nvPr/>
        </p:nvSpPr>
        <p:spPr>
          <a:xfrm>
            <a:off x="4764147" y="5443135"/>
            <a:ext cx="2273659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Dores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Necessidade de inovar para transformar a empresa;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Estratégia da empresa sem movimento;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Cultura travada;</a:t>
            </a:r>
          </a:p>
          <a:p>
            <a:pPr marL="228594" indent="-228594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Precisa entregar;</a:t>
            </a:r>
          </a:p>
          <a:p>
            <a:pPr>
              <a:lnSpc>
                <a:spcPct val="115000"/>
              </a:lnSpc>
            </a:pPr>
            <a:endParaRPr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49" name="Google Shape;934;p126">
            <a:extLst>
              <a:ext uri="{FF2B5EF4-FFF2-40B4-BE49-F238E27FC236}">
                <a16:creationId xmlns:a16="http://schemas.microsoft.com/office/drawing/2014/main" xmlns="" id="{0ED3D83F-3EB6-8CBF-9C60-BFE238213C16}"/>
              </a:ext>
            </a:extLst>
          </p:cNvPr>
          <p:cNvSpPr txBox="1"/>
          <p:nvPr/>
        </p:nvSpPr>
        <p:spPr>
          <a:xfrm>
            <a:off x="7145507" y="5443135"/>
            <a:ext cx="2273659" cy="1147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Desejos</a:t>
            </a:r>
            <a:endParaRPr sz="8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Times com mentalidade ágil;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Trazer o olhar de negócio e estratégia para colaboradores;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Escalar aprendizados;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t-BR" sz="800">
                <a:solidFill>
                  <a:srgbClr val="061D2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Consultoria contextualizada ao desafio;</a:t>
            </a:r>
          </a:p>
          <a:p>
            <a:pPr>
              <a:lnSpc>
                <a:spcPct val="115000"/>
              </a:lnSpc>
            </a:pPr>
            <a:endParaRPr lang="pt-BR" sz="800">
              <a:solidFill>
                <a:srgbClr val="061D2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51" name="Retângulo: Cantos Arredondados 950">
            <a:extLst>
              <a:ext uri="{FF2B5EF4-FFF2-40B4-BE49-F238E27FC236}">
                <a16:creationId xmlns:a16="http://schemas.microsoft.com/office/drawing/2014/main" xmlns="" id="{65628C98-76FD-B09D-06E0-B7451973F073}"/>
              </a:ext>
            </a:extLst>
          </p:cNvPr>
          <p:cNvSpPr/>
          <p:nvPr/>
        </p:nvSpPr>
        <p:spPr>
          <a:xfrm>
            <a:off x="2582302" y="5747107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2" name="Retângulo: Cantos Arredondados 951">
            <a:extLst>
              <a:ext uri="{FF2B5EF4-FFF2-40B4-BE49-F238E27FC236}">
                <a16:creationId xmlns:a16="http://schemas.microsoft.com/office/drawing/2014/main" xmlns="" id="{EAFD8722-0F66-F40E-ADE6-B70CF3DAF4B0}"/>
              </a:ext>
            </a:extLst>
          </p:cNvPr>
          <p:cNvSpPr/>
          <p:nvPr/>
        </p:nvSpPr>
        <p:spPr>
          <a:xfrm>
            <a:off x="2910249" y="5747106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3" name="Retângulo: Cantos Arredondados 952">
            <a:extLst>
              <a:ext uri="{FF2B5EF4-FFF2-40B4-BE49-F238E27FC236}">
                <a16:creationId xmlns:a16="http://schemas.microsoft.com/office/drawing/2014/main" xmlns="" id="{22FC5421-D62F-1929-83E8-BB7037AA2825}"/>
              </a:ext>
            </a:extLst>
          </p:cNvPr>
          <p:cNvSpPr/>
          <p:nvPr/>
        </p:nvSpPr>
        <p:spPr>
          <a:xfrm>
            <a:off x="3238196" y="5747105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4" name="Retângulo: Cantos Arredondados 953">
            <a:extLst>
              <a:ext uri="{FF2B5EF4-FFF2-40B4-BE49-F238E27FC236}">
                <a16:creationId xmlns:a16="http://schemas.microsoft.com/office/drawing/2014/main" xmlns="" id="{CCA16BBA-62F4-2039-CE03-3B343AC7AB29}"/>
              </a:ext>
            </a:extLst>
          </p:cNvPr>
          <p:cNvSpPr/>
          <p:nvPr/>
        </p:nvSpPr>
        <p:spPr>
          <a:xfrm>
            <a:off x="3562447" y="5747105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5" name="Retângulo: Cantos Arredondados 954">
            <a:extLst>
              <a:ext uri="{FF2B5EF4-FFF2-40B4-BE49-F238E27FC236}">
                <a16:creationId xmlns:a16="http://schemas.microsoft.com/office/drawing/2014/main" xmlns="" id="{38BBE674-9F8A-259D-A47A-79E1E3AA9B4C}"/>
              </a:ext>
            </a:extLst>
          </p:cNvPr>
          <p:cNvSpPr/>
          <p:nvPr/>
        </p:nvSpPr>
        <p:spPr>
          <a:xfrm>
            <a:off x="3894090" y="5747105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6" name="Retângulo: Cantos Arredondados 955">
            <a:extLst>
              <a:ext uri="{FF2B5EF4-FFF2-40B4-BE49-F238E27FC236}">
                <a16:creationId xmlns:a16="http://schemas.microsoft.com/office/drawing/2014/main" xmlns="" id="{A302C482-326D-2069-F254-26D7F1C848F5}"/>
              </a:ext>
            </a:extLst>
          </p:cNvPr>
          <p:cNvSpPr/>
          <p:nvPr/>
        </p:nvSpPr>
        <p:spPr>
          <a:xfrm>
            <a:off x="2582302" y="6302178"/>
            <a:ext cx="260059" cy="109057"/>
          </a:xfrm>
          <a:prstGeom prst="roundRect">
            <a:avLst/>
          </a:prstGeom>
          <a:solidFill>
            <a:srgbClr val="ED1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7" name="Retângulo: Cantos Arredondados 956">
            <a:extLst>
              <a:ext uri="{FF2B5EF4-FFF2-40B4-BE49-F238E27FC236}">
                <a16:creationId xmlns:a16="http://schemas.microsoft.com/office/drawing/2014/main" xmlns="" id="{F3EA327F-A0BE-3998-999D-FAB66DD35477}"/>
              </a:ext>
            </a:extLst>
          </p:cNvPr>
          <p:cNvSpPr/>
          <p:nvPr/>
        </p:nvSpPr>
        <p:spPr>
          <a:xfrm>
            <a:off x="2910249" y="6302177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8" name="Retângulo: Cantos Arredondados 957">
            <a:extLst>
              <a:ext uri="{FF2B5EF4-FFF2-40B4-BE49-F238E27FC236}">
                <a16:creationId xmlns:a16="http://schemas.microsoft.com/office/drawing/2014/main" xmlns="" id="{B8FB464B-8166-C497-49E8-0E5907A6D4C6}"/>
              </a:ext>
            </a:extLst>
          </p:cNvPr>
          <p:cNvSpPr/>
          <p:nvPr/>
        </p:nvSpPr>
        <p:spPr>
          <a:xfrm>
            <a:off x="3238196" y="6302176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9" name="Retângulo: Cantos Arredondados 958">
            <a:extLst>
              <a:ext uri="{FF2B5EF4-FFF2-40B4-BE49-F238E27FC236}">
                <a16:creationId xmlns:a16="http://schemas.microsoft.com/office/drawing/2014/main" xmlns="" id="{0B9E15D0-F208-87CF-CA58-4B66F34A3BFF}"/>
              </a:ext>
            </a:extLst>
          </p:cNvPr>
          <p:cNvSpPr/>
          <p:nvPr/>
        </p:nvSpPr>
        <p:spPr>
          <a:xfrm>
            <a:off x="3562447" y="6302176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0" name="Retângulo: Cantos Arredondados 959">
            <a:extLst>
              <a:ext uri="{FF2B5EF4-FFF2-40B4-BE49-F238E27FC236}">
                <a16:creationId xmlns:a16="http://schemas.microsoft.com/office/drawing/2014/main" xmlns="" id="{2AA29012-A928-F331-0DBD-2314D5F5C92C}"/>
              </a:ext>
            </a:extLst>
          </p:cNvPr>
          <p:cNvSpPr/>
          <p:nvPr/>
        </p:nvSpPr>
        <p:spPr>
          <a:xfrm>
            <a:off x="3894090" y="6302176"/>
            <a:ext cx="260059" cy="10905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88DC99A6-A7CB-0F56-6275-AA129C31E0BA}"/>
              </a:ext>
            </a:extLst>
          </p:cNvPr>
          <p:cNvSpPr/>
          <p:nvPr/>
        </p:nvSpPr>
        <p:spPr>
          <a:xfrm>
            <a:off x="10848974" y="95249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33" name="Seta: para a Esquerda 32">
            <a:extLst>
              <a:ext uri="{FF2B5EF4-FFF2-40B4-BE49-F238E27FC236}">
                <a16:creationId xmlns:a16="http://schemas.microsoft.com/office/drawing/2014/main" xmlns="" id="{D83ABE4C-FED8-4FBA-A614-1322BE66152D}"/>
              </a:ext>
            </a:extLst>
          </p:cNvPr>
          <p:cNvSpPr/>
          <p:nvPr/>
        </p:nvSpPr>
        <p:spPr>
          <a:xfrm>
            <a:off x="11430000" y="171450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1728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27"/>
          <p:cNvSpPr txBox="1">
            <a:spLocks noGrp="1"/>
          </p:cNvSpPr>
          <p:nvPr>
            <p:ph type="title"/>
          </p:nvPr>
        </p:nvSpPr>
        <p:spPr>
          <a:xfrm>
            <a:off x="3005700" y="1353257"/>
            <a:ext cx="2811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r">
              <a:buNone/>
            </a:pPr>
            <a:r>
              <a:rPr lang="pt-BR">
                <a:solidFill>
                  <a:srgbClr val="F1F1F1"/>
                </a:solidFill>
              </a:rPr>
              <a:t>Nossos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955" name="Google Shape;955;p127"/>
          <p:cNvSpPr txBox="1"/>
          <p:nvPr/>
        </p:nvSpPr>
        <p:spPr>
          <a:xfrm>
            <a:off x="3590200" y="4523734"/>
            <a:ext cx="50112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O que valorizamos ou não em quem já está no mercado para que possamos nos aproximar ou afastar deles ao nos posicionar.</a:t>
            </a:r>
            <a:endParaRPr sz="1600">
              <a:solidFill>
                <a:srgbClr val="F1F1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6" name="Google Shape;956;p1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3767" y="826567"/>
            <a:ext cx="3764667" cy="3764667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127"/>
          <p:cNvSpPr txBox="1">
            <a:spLocks noGrp="1"/>
          </p:cNvSpPr>
          <p:nvPr>
            <p:ph type="title"/>
          </p:nvPr>
        </p:nvSpPr>
        <p:spPr>
          <a:xfrm>
            <a:off x="6256264" y="2820722"/>
            <a:ext cx="4065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l">
              <a:buNone/>
            </a:pPr>
            <a:r>
              <a:rPr lang="pt-BR">
                <a:solidFill>
                  <a:srgbClr val="F1F1F1"/>
                </a:solidFill>
              </a:rPr>
              <a:t>Concorrentes</a:t>
            </a:r>
            <a:endParaRPr b="1">
              <a:solidFill>
                <a:srgbClr val="F1F1F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0748D849-1223-456C-D729-8ED032DD83C5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22F87A57-658F-2255-38DD-358E4A56183F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6464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28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964" name="Google Shape;964;p128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Concorrentes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5" name="Google Shape;965;p128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6" name="Google Shape;966;p12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867" y="332434"/>
            <a:ext cx="506135" cy="506132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28"/>
          <p:cNvSpPr/>
          <p:nvPr/>
        </p:nvSpPr>
        <p:spPr>
          <a:xfrm>
            <a:off x="-441900" y="1147233"/>
            <a:ext cx="272000" cy="5710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4" name="Google Shape;924;p126">
            <a:extLst>
              <a:ext uri="{FF2B5EF4-FFF2-40B4-BE49-F238E27FC236}">
                <a16:creationId xmlns:a16="http://schemas.microsoft.com/office/drawing/2014/main" xmlns="" id="{E6D83D8C-933E-145E-7ACA-8EB0AAFBB49E}"/>
              </a:ext>
            </a:extLst>
          </p:cNvPr>
          <p:cNvSpPr txBox="1"/>
          <p:nvPr/>
        </p:nvSpPr>
        <p:spPr>
          <a:xfrm>
            <a:off x="8072072" y="1351295"/>
            <a:ext cx="3642795" cy="3340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8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Percepções de Mercado</a:t>
            </a:r>
          </a:p>
        </p:txBody>
      </p:sp>
      <p:sp>
        <p:nvSpPr>
          <p:cNvPr id="7" name="Google Shape;924;p126">
            <a:extLst>
              <a:ext uri="{FF2B5EF4-FFF2-40B4-BE49-F238E27FC236}">
                <a16:creationId xmlns:a16="http://schemas.microsoft.com/office/drawing/2014/main" xmlns="" id="{F47D8093-0620-AB59-9062-BBD5AFB59F4F}"/>
              </a:ext>
            </a:extLst>
          </p:cNvPr>
          <p:cNvSpPr txBox="1"/>
          <p:nvPr/>
        </p:nvSpPr>
        <p:spPr>
          <a:xfrm>
            <a:off x="8072072" y="1814554"/>
            <a:ext cx="3642795" cy="27574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00" b="1">
                <a:solidFill>
                  <a:srgbClr val="061D21"/>
                </a:solidFill>
                <a:latin typeface="Montserrat"/>
                <a:ea typeface="Gochi Hand"/>
                <a:cs typeface="Gochi Hand"/>
                <a:sym typeface="Montserrat"/>
              </a:rPr>
              <a:t>O quadrante mais </a:t>
            </a:r>
            <a:r>
              <a:rPr lang="pt-BR" sz="1400" b="1">
                <a:solidFill>
                  <a:srgbClr val="ED1943"/>
                </a:solidFill>
                <a:latin typeface="Montserrat"/>
                <a:ea typeface="Gochi Hand"/>
                <a:cs typeface="Gochi Hand"/>
                <a:sym typeface="Montserrat"/>
              </a:rPr>
              <a:t>acionável</a:t>
            </a:r>
            <a:r>
              <a:rPr lang="pt-BR" sz="1400" b="1">
                <a:solidFill>
                  <a:srgbClr val="061D21"/>
                </a:solidFill>
                <a:latin typeface="Montserrat"/>
                <a:ea typeface="Gochi Hand"/>
                <a:cs typeface="Gochi Hand"/>
                <a:sym typeface="Montserrat"/>
              </a:rPr>
              <a:t> para a marca K21 BSB é o do de discurso alinhado a resultado com expressão moderna;</a:t>
            </a:r>
          </a:p>
          <a:p>
            <a:pPr>
              <a:lnSpc>
                <a:spcPct val="115000"/>
              </a:lnSpc>
            </a:pPr>
            <a:endParaRPr lang="pt-BR" sz="1400" b="1">
              <a:solidFill>
                <a:srgbClr val="061D21"/>
              </a:solidFill>
              <a:latin typeface="Montserrat"/>
              <a:ea typeface="Gochi Hand"/>
              <a:cs typeface="Gochi Hand"/>
              <a:sym typeface="Montserrat"/>
            </a:endParaRPr>
          </a:p>
          <a:p>
            <a:pPr>
              <a:lnSpc>
                <a:spcPct val="115000"/>
              </a:lnSpc>
            </a:pPr>
            <a:r>
              <a:rPr lang="pt-BR" sz="1400" b="1">
                <a:solidFill>
                  <a:srgbClr val="061D21"/>
                </a:solidFill>
                <a:latin typeface="Montserrat"/>
                <a:ea typeface="Gochi Hand"/>
                <a:cs typeface="Gochi Hand"/>
                <a:sym typeface="Montserrat"/>
              </a:rPr>
              <a:t>Porém, o quadrante </a:t>
            </a:r>
            <a:r>
              <a:rPr lang="pt-BR" sz="1400" b="1">
                <a:solidFill>
                  <a:srgbClr val="ED1943"/>
                </a:solidFill>
                <a:latin typeface="Montserrat"/>
                <a:ea typeface="Gochi Hand"/>
                <a:cs typeface="Gochi Hand"/>
                <a:sym typeface="Montserrat"/>
              </a:rPr>
              <a:t>desejável</a:t>
            </a:r>
            <a:r>
              <a:rPr lang="pt-BR" sz="1400" b="1">
                <a:solidFill>
                  <a:srgbClr val="061D21"/>
                </a:solidFill>
                <a:latin typeface="Montserrat"/>
                <a:ea typeface="Gochi Hand"/>
                <a:cs typeface="Gochi Hand"/>
                <a:sym typeface="Montserrat"/>
              </a:rPr>
              <a:t> é o mais próximo de players como Accenture, com discurso inspiracional e expressão moderna.</a:t>
            </a:r>
            <a:endParaRPr lang="pt-BR" sz="2800" b="1">
              <a:solidFill>
                <a:srgbClr val="061D21"/>
              </a:solidFill>
              <a:latin typeface="Gochi Hand"/>
              <a:ea typeface="Gochi Hand"/>
              <a:cs typeface="Gochi Hand"/>
              <a:sym typeface="Gochi Hand"/>
            </a:endParaRPr>
          </a:p>
        </p:txBody>
      </p:sp>
      <p:pic>
        <p:nvPicPr>
          <p:cNvPr id="2" name="Imagem 2" descr="Linha do tempo&#10;&#10;Descrição gerada automaticamente">
            <a:extLst>
              <a:ext uri="{FF2B5EF4-FFF2-40B4-BE49-F238E27FC236}">
                <a16:creationId xmlns:a16="http://schemas.microsoft.com/office/drawing/2014/main" xmlns="" id="{CE8E7918-D420-C47D-B03C-C0C247544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7" y="1347146"/>
            <a:ext cx="7200013" cy="488140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DB27AB3F-790F-32B7-9781-EECFEDFB0A40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8" name="Seta: para a Esquerda 7">
            <a:extLst>
              <a:ext uri="{FF2B5EF4-FFF2-40B4-BE49-F238E27FC236}">
                <a16:creationId xmlns:a16="http://schemas.microsoft.com/office/drawing/2014/main" xmlns="" id="{65457584-8329-0F35-BC34-DCD35CC7490E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6602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63;p128">
            <a:extLst>
              <a:ext uri="{FF2B5EF4-FFF2-40B4-BE49-F238E27FC236}">
                <a16:creationId xmlns:a16="http://schemas.microsoft.com/office/drawing/2014/main" xmlns="" id="{CF701132-68A1-7F4F-92BD-76DABB15FFF7}"/>
              </a:ext>
            </a:extLst>
          </p:cNvPr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5" name="Google Shape;964;p128">
            <a:extLst>
              <a:ext uri="{FF2B5EF4-FFF2-40B4-BE49-F238E27FC236}">
                <a16:creationId xmlns:a16="http://schemas.microsoft.com/office/drawing/2014/main" xmlns="" id="{99A7C4C4-81CD-73BB-1811-5E9F020BFBE1}"/>
              </a:ext>
            </a:extLst>
          </p:cNvPr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Concorrentes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965;p128">
            <a:extLst>
              <a:ext uri="{FF2B5EF4-FFF2-40B4-BE49-F238E27FC236}">
                <a16:creationId xmlns:a16="http://schemas.microsoft.com/office/drawing/2014/main" xmlns="" id="{01889533-AEFC-E6F9-141F-EA33D25DD7CE}"/>
              </a:ext>
            </a:extLst>
          </p:cNvPr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Google Shape;966;p128">
            <a:extLst>
              <a:ext uri="{FF2B5EF4-FFF2-40B4-BE49-F238E27FC236}">
                <a16:creationId xmlns:a16="http://schemas.microsoft.com/office/drawing/2014/main" xmlns="" id="{CB48F0B6-7016-78A8-DB36-CD3914D3D44F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867" y="332434"/>
            <a:ext cx="506135" cy="50613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924;p126">
            <a:extLst>
              <a:ext uri="{FF2B5EF4-FFF2-40B4-BE49-F238E27FC236}">
                <a16:creationId xmlns:a16="http://schemas.microsoft.com/office/drawing/2014/main" xmlns="" id="{D5A2FAF6-8DBB-789B-F793-E6C8723CA3A9}"/>
              </a:ext>
            </a:extLst>
          </p:cNvPr>
          <p:cNvSpPr txBox="1"/>
          <p:nvPr/>
        </p:nvSpPr>
        <p:spPr>
          <a:xfrm>
            <a:off x="1302678" y="5121182"/>
            <a:ext cx="9526143" cy="11472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061D21"/>
                </a:solidFill>
                <a:latin typeface="Montserrat"/>
                <a:sym typeface="Montserrat"/>
              </a:rPr>
              <a:t>Queremos nos aproximar de expressões de marca mais ousadas e modernas. </a:t>
            </a:r>
          </a:p>
          <a:p>
            <a:pPr algn="ctr">
              <a:lnSpc>
                <a:spcPct val="114999"/>
              </a:lnSpc>
            </a:pPr>
            <a:endParaRPr lang="pt-BR" sz="1200" b="1">
              <a:solidFill>
                <a:srgbClr val="061D21"/>
              </a:solidFill>
              <a:latin typeface="Montserrat"/>
              <a:sym typeface="Montserrat"/>
            </a:endParaRPr>
          </a:p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061D21"/>
                </a:solidFill>
                <a:latin typeface="Montserrat"/>
                <a:sym typeface="Montserrat"/>
              </a:rPr>
              <a:t>Elementos visuais que interagem com imagens, contraste de cores vibrantes e discurso inspiracional com foco em resultado e impacto são guias no nosso direcionamento de expressão.</a:t>
            </a:r>
            <a:endParaRPr lang="pt-BR" sz="1200"/>
          </a:p>
        </p:txBody>
      </p:sp>
      <p:sp>
        <p:nvSpPr>
          <p:cNvPr id="15" name="Google Shape;924;p126">
            <a:extLst>
              <a:ext uri="{FF2B5EF4-FFF2-40B4-BE49-F238E27FC236}">
                <a16:creationId xmlns:a16="http://schemas.microsoft.com/office/drawing/2014/main" xmlns="" id="{46F4DAAC-5923-10F7-9A73-91147582C712}"/>
              </a:ext>
            </a:extLst>
          </p:cNvPr>
          <p:cNvSpPr txBox="1"/>
          <p:nvPr/>
        </p:nvSpPr>
        <p:spPr>
          <a:xfrm>
            <a:off x="1302087" y="1673871"/>
            <a:ext cx="2287143" cy="300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10C81D"/>
                </a:solidFill>
                <a:latin typeface="Montserrat"/>
                <a:sym typeface="Montserrat"/>
              </a:rPr>
              <a:t>Destaques positivos</a:t>
            </a:r>
            <a:endParaRPr lang="pt-BR" sz="2533">
              <a:solidFill>
                <a:srgbClr val="10C81D"/>
              </a:solidFill>
            </a:endParaRPr>
          </a:p>
        </p:txBody>
      </p:sp>
      <p:sp>
        <p:nvSpPr>
          <p:cNvPr id="17" name="Google Shape;924;p126">
            <a:extLst>
              <a:ext uri="{FF2B5EF4-FFF2-40B4-BE49-F238E27FC236}">
                <a16:creationId xmlns:a16="http://schemas.microsoft.com/office/drawing/2014/main" xmlns="" id="{5FF84DB3-03D5-F63A-773B-7CAE33EF8102}"/>
              </a:ext>
            </a:extLst>
          </p:cNvPr>
          <p:cNvSpPr txBox="1"/>
          <p:nvPr/>
        </p:nvSpPr>
        <p:spPr>
          <a:xfrm>
            <a:off x="5811474" y="1673280"/>
            <a:ext cx="2287143" cy="300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10C81D"/>
                </a:solidFill>
                <a:latin typeface="Montserrat"/>
                <a:sym typeface="Montserrat"/>
              </a:rPr>
              <a:t>Destaques positivos</a:t>
            </a:r>
            <a:endParaRPr lang="pt-BR" sz="2533">
              <a:solidFill>
                <a:srgbClr val="10C81D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0331F252-A905-D7E4-C431-6CD66C3F5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087" y="1973876"/>
            <a:ext cx="4136164" cy="196544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3E023CC4-7AEF-92ED-A1ED-2EDEF23C9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587" y="3489429"/>
            <a:ext cx="2428664" cy="149978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5A35E5F4-8829-8363-F6E5-7877AD6F9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474" y="1951271"/>
            <a:ext cx="3869597" cy="196544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9B0B4706-E3FD-4FFA-7FB2-2F864DB2F9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529" y="3253910"/>
            <a:ext cx="3109292" cy="158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550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63;p128">
            <a:extLst>
              <a:ext uri="{FF2B5EF4-FFF2-40B4-BE49-F238E27FC236}">
                <a16:creationId xmlns:a16="http://schemas.microsoft.com/office/drawing/2014/main" xmlns="" id="{36F595B0-7EF1-C1BE-84D4-889146443D1F}"/>
              </a:ext>
            </a:extLst>
          </p:cNvPr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5" name="Google Shape;964;p128">
            <a:extLst>
              <a:ext uri="{FF2B5EF4-FFF2-40B4-BE49-F238E27FC236}">
                <a16:creationId xmlns:a16="http://schemas.microsoft.com/office/drawing/2014/main" xmlns="" id="{CF012BED-84AC-D333-2BB9-96FDE03E1802}"/>
              </a:ext>
            </a:extLst>
          </p:cNvPr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Nossos Concorrentes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965;p128">
            <a:extLst>
              <a:ext uri="{FF2B5EF4-FFF2-40B4-BE49-F238E27FC236}">
                <a16:creationId xmlns:a16="http://schemas.microsoft.com/office/drawing/2014/main" xmlns="" id="{9722D204-AFBD-3100-DBE2-DF3540213AE3}"/>
              </a:ext>
            </a:extLst>
          </p:cNvPr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Google Shape;966;p128">
            <a:extLst>
              <a:ext uri="{FF2B5EF4-FFF2-40B4-BE49-F238E27FC236}">
                <a16:creationId xmlns:a16="http://schemas.microsoft.com/office/drawing/2014/main" xmlns="" id="{7E47CDA8-70C1-0453-69AF-28736A76D5C8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867" y="332434"/>
            <a:ext cx="506135" cy="50613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924;p126">
            <a:extLst>
              <a:ext uri="{FF2B5EF4-FFF2-40B4-BE49-F238E27FC236}">
                <a16:creationId xmlns:a16="http://schemas.microsoft.com/office/drawing/2014/main" xmlns="" id="{0757BC42-4ED4-6888-B9BA-A6237FD86E99}"/>
              </a:ext>
            </a:extLst>
          </p:cNvPr>
          <p:cNvSpPr txBox="1"/>
          <p:nvPr/>
        </p:nvSpPr>
        <p:spPr>
          <a:xfrm>
            <a:off x="1293818" y="4835971"/>
            <a:ext cx="4679469" cy="11068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061D21"/>
                </a:solidFill>
                <a:latin typeface="Montserrat"/>
                <a:sym typeface="Montserrat"/>
              </a:rPr>
              <a:t>Queremos nos afastar de expressões de marca muito inspiracionais com pouco foco em resultado.</a:t>
            </a:r>
            <a:endParaRPr lang="pt-BR" sz="1200" b="1">
              <a:solidFill>
                <a:srgbClr val="061D21"/>
              </a:solidFill>
              <a:latin typeface="Montserrat"/>
            </a:endParaRPr>
          </a:p>
        </p:txBody>
      </p:sp>
      <p:sp>
        <p:nvSpPr>
          <p:cNvPr id="15" name="Google Shape;924;p126">
            <a:extLst>
              <a:ext uri="{FF2B5EF4-FFF2-40B4-BE49-F238E27FC236}">
                <a16:creationId xmlns:a16="http://schemas.microsoft.com/office/drawing/2014/main" xmlns="" id="{49DD6CCC-9682-1585-42F4-91F9E6364BE0}"/>
              </a:ext>
            </a:extLst>
          </p:cNvPr>
          <p:cNvSpPr txBox="1"/>
          <p:nvPr/>
        </p:nvSpPr>
        <p:spPr>
          <a:xfrm>
            <a:off x="1346390" y="1769659"/>
            <a:ext cx="2287143" cy="300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ED1943"/>
                </a:solidFill>
                <a:latin typeface="Montserrat"/>
                <a:sym typeface="Montserrat"/>
              </a:rPr>
              <a:t>Destaques negativos</a:t>
            </a:r>
            <a:endParaRPr lang="pt-BR" sz="2533">
              <a:solidFill>
                <a:srgbClr val="ED1943"/>
              </a:solidFill>
            </a:endParaRPr>
          </a:p>
        </p:txBody>
      </p:sp>
      <p:sp>
        <p:nvSpPr>
          <p:cNvPr id="17" name="Google Shape;924;p126">
            <a:extLst>
              <a:ext uri="{FF2B5EF4-FFF2-40B4-BE49-F238E27FC236}">
                <a16:creationId xmlns:a16="http://schemas.microsoft.com/office/drawing/2014/main" xmlns="" id="{85973EBC-8C31-328A-FEFA-98AD78EEB1B4}"/>
              </a:ext>
            </a:extLst>
          </p:cNvPr>
          <p:cNvSpPr txBox="1"/>
          <p:nvPr/>
        </p:nvSpPr>
        <p:spPr>
          <a:xfrm>
            <a:off x="6201334" y="1733627"/>
            <a:ext cx="2287143" cy="300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t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ED1943"/>
                </a:solidFill>
                <a:latin typeface="Montserrat"/>
                <a:sym typeface="Montserrat"/>
              </a:rPr>
              <a:t>Destaques negativos</a:t>
            </a:r>
            <a:endParaRPr lang="pt-BR" sz="2533">
              <a:solidFill>
                <a:srgbClr val="ED1943"/>
              </a:solidFill>
            </a:endParaRPr>
          </a:p>
        </p:txBody>
      </p:sp>
      <p:sp>
        <p:nvSpPr>
          <p:cNvPr id="19" name="Google Shape;924;p126">
            <a:extLst>
              <a:ext uri="{FF2B5EF4-FFF2-40B4-BE49-F238E27FC236}">
                <a16:creationId xmlns:a16="http://schemas.microsoft.com/office/drawing/2014/main" xmlns="" id="{331C4F7C-2700-4FBC-192A-AC8CB0EB0BDA}"/>
              </a:ext>
            </a:extLst>
          </p:cNvPr>
          <p:cNvSpPr txBox="1"/>
          <p:nvPr/>
        </p:nvSpPr>
        <p:spPr>
          <a:xfrm>
            <a:off x="6201924" y="4835380"/>
            <a:ext cx="4679469" cy="11068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000" tIns="96000" rIns="96000" bIns="96000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200" b="1">
                <a:solidFill>
                  <a:srgbClr val="061D21"/>
                </a:solidFill>
                <a:latin typeface="Montserrat"/>
                <a:sym typeface="Montserrat"/>
              </a:rPr>
              <a:t>Também não queremos nos aproximar de expressões muito formais e sérias que trazem aspectos de rigidez em seu discurso.</a:t>
            </a:r>
            <a:endParaRPr lang="pt-BR" sz="1200" b="1">
              <a:solidFill>
                <a:srgbClr val="061D21"/>
              </a:solidFill>
              <a:latin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7191A7AB-9339-3929-1071-C3B4EFFE6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334" y="2022255"/>
            <a:ext cx="4369159" cy="282509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BDB5960C-E943-EFAC-22CB-C03CE7FCC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390" y="2070255"/>
            <a:ext cx="3747078" cy="266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327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32"/>
          <p:cNvSpPr txBox="1"/>
          <p:nvPr/>
        </p:nvSpPr>
        <p:spPr>
          <a:xfrm>
            <a:off x="1128500" y="2981467"/>
            <a:ext cx="9060800" cy="8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r>
              <a:rPr lang="pt-BR" sz="4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Entender os nossos diferenciais e razões para acreditar será determinante na decisão do nosso posicionamento.</a:t>
            </a:r>
            <a:endParaRPr sz="4000" b="1">
              <a:solidFill>
                <a:srgbClr val="061D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967036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Google Shape;1100;p13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138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10434" y="872001"/>
            <a:ext cx="2184433" cy="1814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138"/>
          <p:cNvSpPr txBox="1"/>
          <p:nvPr/>
        </p:nvSpPr>
        <p:spPr>
          <a:xfrm>
            <a:off x="1243401" y="4462000"/>
            <a:ext cx="80992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5000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Posicionamento</a:t>
            </a:r>
            <a:endParaRPr sz="5000">
              <a:solidFill>
                <a:schemeClr val="accent6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103" name="Google Shape;1103;p138"/>
          <p:cNvSpPr txBox="1"/>
          <p:nvPr/>
        </p:nvSpPr>
        <p:spPr>
          <a:xfrm>
            <a:off x="1040196" y="2447401"/>
            <a:ext cx="650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lt1"/>
              </a:buClr>
              <a:buSzPts val="3750"/>
            </a:pPr>
            <a:r>
              <a:rPr lang="pt-BR" sz="16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DAY</a:t>
            </a:r>
            <a:r>
              <a:rPr lang="pt-BR" sz="16000">
                <a:solidFill>
                  <a:schemeClr val="accent1"/>
                </a:solidFill>
                <a:latin typeface="Montserrat Thin"/>
                <a:ea typeface="Montserrat Thin"/>
                <a:cs typeface="Montserrat Thin"/>
                <a:sym typeface="Montserrat Thin"/>
              </a:rPr>
              <a:t> </a:t>
            </a:r>
            <a:r>
              <a:rPr lang="pt-BR" sz="160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3</a:t>
            </a:r>
            <a:endParaRPr sz="160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7441829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46;p97">
            <a:extLst>
              <a:ext uri="{FF2B5EF4-FFF2-40B4-BE49-F238E27FC236}">
                <a16:creationId xmlns:a16="http://schemas.microsoft.com/office/drawing/2014/main" xmlns="" id="{E34B7631-799E-C1C8-3BAD-1AD03ED7D2D1}"/>
              </a:ext>
            </a:extLst>
          </p:cNvPr>
          <p:cNvSpPr txBox="1">
            <a:spLocks/>
          </p:cNvSpPr>
          <p:nvPr/>
        </p:nvSpPr>
        <p:spPr>
          <a:xfrm>
            <a:off x="7991777" y="4214952"/>
            <a:ext cx="2811200" cy="73862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3200" kern="0">
                <a:solidFill>
                  <a:srgbClr val="F1F1F1"/>
                </a:solidFill>
                <a:latin typeface="Montserrat SemiBold"/>
              </a:rPr>
              <a:t>de</a:t>
            </a:r>
            <a:endParaRPr lang="pt-BR"/>
          </a:p>
        </p:txBody>
      </p:sp>
      <p:sp>
        <p:nvSpPr>
          <p:cNvPr id="1174" name="Google Shape;1174;p142"/>
          <p:cNvSpPr txBox="1"/>
          <p:nvPr/>
        </p:nvSpPr>
        <p:spPr>
          <a:xfrm>
            <a:off x="604814" y="1366814"/>
            <a:ext cx="7446800" cy="118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265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Entender como seremos comparados nos ajuda a nos diferenciar no mercado.</a:t>
            </a:r>
            <a:endParaRPr sz="265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5" name="Google Shape;1175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8845" y="2248330"/>
            <a:ext cx="5112167" cy="51121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0C70BE71-98EB-2AC4-851B-8797568A1BE8}"/>
              </a:ext>
            </a:extLst>
          </p:cNvPr>
          <p:cNvSpPr txBox="1"/>
          <p:nvPr/>
        </p:nvSpPr>
        <p:spPr>
          <a:xfrm>
            <a:off x="657446" y="2659912"/>
            <a:ext cx="367354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FFFFFF"/>
                </a:solidFill>
                <a:latin typeface="Montserrat"/>
              </a:rPr>
              <a:t>Nosso mapa de posicionamento traz diferentes perspectivas de como podemos trazer um </a:t>
            </a:r>
            <a:r>
              <a:rPr lang="pt-BR" sz="1200" b="1">
                <a:solidFill>
                  <a:srgbClr val="071E22"/>
                </a:solidFill>
                <a:latin typeface="Montserrat"/>
              </a:rPr>
              <a:t>foco de diferenciação 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na nossa percepção de marca.</a:t>
            </a:r>
          </a:p>
        </p:txBody>
      </p:sp>
      <p:sp>
        <p:nvSpPr>
          <p:cNvPr id="5" name="Google Shape;646;p97">
            <a:extLst>
              <a:ext uri="{FF2B5EF4-FFF2-40B4-BE49-F238E27FC236}">
                <a16:creationId xmlns:a16="http://schemas.microsoft.com/office/drawing/2014/main" xmlns="" id="{DB5D17B3-50DF-CAEF-E6F4-1B41B6FEFC09}"/>
              </a:ext>
            </a:extLst>
          </p:cNvPr>
          <p:cNvSpPr txBox="1">
            <a:spLocks/>
          </p:cNvSpPr>
          <p:nvPr/>
        </p:nvSpPr>
        <p:spPr>
          <a:xfrm>
            <a:off x="6299429" y="3639023"/>
            <a:ext cx="2811200" cy="73862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3200" kern="0">
                <a:solidFill>
                  <a:srgbClr val="F1F1F1"/>
                </a:solidFill>
                <a:latin typeface="Montserrat SemiBold"/>
              </a:rPr>
              <a:t>Mapa </a:t>
            </a:r>
            <a:endParaRPr lang="pt-BR"/>
          </a:p>
        </p:txBody>
      </p:sp>
      <p:sp>
        <p:nvSpPr>
          <p:cNvPr id="6" name="Google Shape;646;p97">
            <a:extLst>
              <a:ext uri="{FF2B5EF4-FFF2-40B4-BE49-F238E27FC236}">
                <a16:creationId xmlns:a16="http://schemas.microsoft.com/office/drawing/2014/main" xmlns="" id="{1D77F074-7177-B674-EB87-B5373969B677}"/>
              </a:ext>
            </a:extLst>
          </p:cNvPr>
          <p:cNvSpPr txBox="1">
            <a:spLocks/>
          </p:cNvSpPr>
          <p:nvPr/>
        </p:nvSpPr>
        <p:spPr>
          <a:xfrm>
            <a:off x="7353825" y="5233906"/>
            <a:ext cx="3909897" cy="73862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3200" kern="0">
                <a:solidFill>
                  <a:srgbClr val="F1F1F1"/>
                </a:solidFill>
                <a:latin typeface="Montserrat SemiBold"/>
              </a:rPr>
              <a:t>posicionamento</a:t>
            </a:r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2491F923-EF9C-2DC2-B516-51A5C70E3593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9" name="Seta: para a Esquerda 8">
            <a:extLst>
              <a:ext uri="{FF2B5EF4-FFF2-40B4-BE49-F238E27FC236}">
                <a16:creationId xmlns:a16="http://schemas.microsoft.com/office/drawing/2014/main" xmlns="" id="{4E52B478-1F5A-69C2-0DCA-A42F30F5FAA4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083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Google Shape;1108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0101" y="2478702"/>
            <a:ext cx="5112167" cy="5112167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139"/>
          <p:cNvSpPr txBox="1"/>
          <p:nvPr/>
        </p:nvSpPr>
        <p:spPr>
          <a:xfrm>
            <a:off x="720000" y="940933"/>
            <a:ext cx="65372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Posicionamento </a:t>
            </a:r>
            <a:b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é percepção.</a:t>
            </a:r>
            <a:r>
              <a:rPr lang="pt-BR" sz="2667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67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Existem 7 aspectos </a:t>
            </a:r>
            <a:r>
              <a:rPr lang="pt-BR" sz="2667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percepção que o nosso público analisa ao nos comparar com a concorrência.</a:t>
            </a:r>
            <a:endParaRPr sz="2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378226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40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15" name="Google Shape;1115;p140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Aspectos de posicionamento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16" name="Google Shape;1116;p140"/>
          <p:cNvGrpSpPr/>
          <p:nvPr/>
        </p:nvGrpSpPr>
        <p:grpSpPr>
          <a:xfrm>
            <a:off x="1700334" y="1572467"/>
            <a:ext cx="3880804" cy="705200"/>
            <a:chOff x="1275250" y="1179350"/>
            <a:chExt cx="2910603" cy="528900"/>
          </a:xfrm>
        </p:grpSpPr>
        <p:sp>
          <p:nvSpPr>
            <p:cNvPr id="1117" name="Google Shape;1117;p140"/>
            <p:cNvSpPr txBox="1"/>
            <p:nvPr/>
          </p:nvSpPr>
          <p:spPr>
            <a:xfrm>
              <a:off x="2217253" y="11793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Concorrentes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nossos argumentos para nos comparar diretamente com concorrentes e alternativas?</a:t>
              </a:r>
              <a:endParaRPr sz="2000">
                <a:solidFill>
                  <a:srgbClr val="ED19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1118" name="Google Shape;1118;p140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0" y="11793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19" name="Google Shape;1119;p140"/>
          <p:cNvGrpSpPr/>
          <p:nvPr/>
        </p:nvGrpSpPr>
        <p:grpSpPr>
          <a:xfrm>
            <a:off x="1700344" y="2940840"/>
            <a:ext cx="3880793" cy="705253"/>
            <a:chOff x="1275257" y="2205630"/>
            <a:chExt cx="2910595" cy="528940"/>
          </a:xfrm>
        </p:grpSpPr>
        <p:pic>
          <p:nvPicPr>
            <p:cNvPr id="1120" name="Google Shape;1120;p140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7" y="2205630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1" name="Google Shape;1121;p140"/>
            <p:cNvSpPr txBox="1"/>
            <p:nvPr/>
          </p:nvSpPr>
          <p:spPr>
            <a:xfrm>
              <a:off x="2217253" y="22056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Categoria de produto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categorias de mercado que estamos inseridos e concorrendo?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22" name="Google Shape;1122;p140"/>
          <p:cNvGrpSpPr/>
          <p:nvPr/>
        </p:nvGrpSpPr>
        <p:grpSpPr>
          <a:xfrm>
            <a:off x="1700323" y="4309267"/>
            <a:ext cx="3880815" cy="705200"/>
            <a:chOff x="1275242" y="3231950"/>
            <a:chExt cx="2910611" cy="528900"/>
          </a:xfrm>
        </p:grpSpPr>
        <p:pic>
          <p:nvPicPr>
            <p:cNvPr id="1123" name="Google Shape;1123;p140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42" y="32319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4" name="Google Shape;1124;p140"/>
            <p:cNvSpPr txBox="1"/>
            <p:nvPr/>
          </p:nvSpPr>
          <p:spPr>
            <a:xfrm>
              <a:off x="2217253" y="32319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Uso e aplicação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situações, contextos e problemas que a nossa empresa se aplica enquanto solução?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25" name="Google Shape;1125;p140"/>
          <p:cNvGrpSpPr/>
          <p:nvPr/>
        </p:nvGrpSpPr>
        <p:grpSpPr>
          <a:xfrm>
            <a:off x="1700334" y="5677633"/>
            <a:ext cx="3880804" cy="705200"/>
            <a:chOff x="1275250" y="4258225"/>
            <a:chExt cx="2910603" cy="528900"/>
          </a:xfrm>
        </p:grpSpPr>
        <p:pic>
          <p:nvPicPr>
            <p:cNvPr id="1126" name="Google Shape;1126;p140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0" y="42582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7" name="Google Shape;1127;p140"/>
            <p:cNvSpPr txBox="1"/>
            <p:nvPr/>
          </p:nvSpPr>
          <p:spPr>
            <a:xfrm>
              <a:off x="2217253" y="42582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Benefícios</a:t>
              </a:r>
              <a:endParaRPr sz="20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  <a:p>
              <a:pPr>
                <a:lnSpc>
                  <a:spcPct val="115000"/>
                </a:lnSpc>
              </a:pP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 que nós geramos de resultado positivo para os nossos públicos?</a:t>
              </a:r>
              <a:endParaRPr sz="2000">
                <a:solidFill>
                  <a:srgbClr val="ED19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1128" name="Google Shape;1128;p140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33" y="277833"/>
            <a:ext cx="591600" cy="591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129" name="Google Shape;1129;p140"/>
          <p:cNvGrpSpPr/>
          <p:nvPr/>
        </p:nvGrpSpPr>
        <p:grpSpPr>
          <a:xfrm>
            <a:off x="6079934" y="1572700"/>
            <a:ext cx="3880871" cy="705200"/>
            <a:chOff x="4559950" y="1179525"/>
            <a:chExt cx="2910653" cy="528900"/>
          </a:xfrm>
        </p:grpSpPr>
        <p:sp>
          <p:nvSpPr>
            <p:cNvPr id="1130" name="Google Shape;1130;p140"/>
            <p:cNvSpPr txBox="1"/>
            <p:nvPr/>
          </p:nvSpPr>
          <p:spPr>
            <a:xfrm>
              <a:off x="5502003" y="11795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Atributos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características que praticamente só nós temos e não são simples de copiar.</a:t>
              </a:r>
              <a:endParaRPr sz="17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1131" name="Google Shape;1131;p140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50" y="11795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32" name="Google Shape;1132;p140"/>
          <p:cNvGrpSpPr/>
          <p:nvPr/>
        </p:nvGrpSpPr>
        <p:grpSpPr>
          <a:xfrm>
            <a:off x="6079943" y="2941074"/>
            <a:ext cx="3880860" cy="705253"/>
            <a:chOff x="4559957" y="2205805"/>
            <a:chExt cx="2910645" cy="528940"/>
          </a:xfrm>
        </p:grpSpPr>
        <p:pic>
          <p:nvPicPr>
            <p:cNvPr id="1133" name="Google Shape;1133;p140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57" y="2205805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4" name="Google Shape;1134;p140"/>
            <p:cNvSpPr txBox="1"/>
            <p:nvPr/>
          </p:nvSpPr>
          <p:spPr>
            <a:xfrm>
              <a:off x="5502003" y="22058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Qualidade e preço</a:t>
              </a:r>
              <a:r>
                <a:rPr lang="pt-BR" sz="20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/>
              </a:r>
              <a:br>
                <a:rPr lang="pt-BR" sz="20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Qual é o nosso custo x benefício quando relacionamos investimento financeiro com resultado recebido?</a:t>
              </a:r>
              <a:endParaRPr sz="9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35" name="Google Shape;1135;p140"/>
          <p:cNvGrpSpPr/>
          <p:nvPr/>
        </p:nvGrpSpPr>
        <p:grpSpPr>
          <a:xfrm>
            <a:off x="6079924" y="4309500"/>
            <a:ext cx="3880881" cy="705200"/>
            <a:chOff x="4559942" y="3232125"/>
            <a:chExt cx="2910661" cy="528900"/>
          </a:xfrm>
        </p:grpSpPr>
        <p:pic>
          <p:nvPicPr>
            <p:cNvPr id="1136" name="Google Shape;1136;p140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42" y="32321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7" name="Google Shape;1137;p140"/>
            <p:cNvSpPr txBox="1"/>
            <p:nvPr/>
          </p:nvSpPr>
          <p:spPr>
            <a:xfrm>
              <a:off x="5502003" y="32321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Usuário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Quem são os segmentos de usuário que mais se beneficiam dos nossos serviços?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B0539B2-6F5B-4CE2-40A7-CD9AFABD14C1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E6004548-10D7-AC89-A11C-C64CB2824D0D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0319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41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43" name="Google Shape;1143;p141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Aspectos de posicionamento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44" name="Google Shape;1144;p141"/>
          <p:cNvGrpSpPr/>
          <p:nvPr/>
        </p:nvGrpSpPr>
        <p:grpSpPr>
          <a:xfrm>
            <a:off x="1700334" y="1572467"/>
            <a:ext cx="3880804" cy="705200"/>
            <a:chOff x="1275250" y="1179350"/>
            <a:chExt cx="2910603" cy="528900"/>
          </a:xfrm>
        </p:grpSpPr>
        <p:sp>
          <p:nvSpPr>
            <p:cNvPr id="1145" name="Google Shape;1145;p141"/>
            <p:cNvSpPr txBox="1"/>
            <p:nvPr/>
          </p:nvSpPr>
          <p:spPr>
            <a:xfrm>
              <a:off x="2217253" y="11793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Concorrentes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nossos argumentos para nos comparar diretamente com concorrentes e alternativas?</a:t>
              </a:r>
              <a:endParaRPr sz="2000">
                <a:solidFill>
                  <a:srgbClr val="ED19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1146" name="Google Shape;1146;p141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0" y="11793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7" name="Google Shape;1147;p141"/>
          <p:cNvGrpSpPr/>
          <p:nvPr/>
        </p:nvGrpSpPr>
        <p:grpSpPr>
          <a:xfrm>
            <a:off x="1700344" y="2940840"/>
            <a:ext cx="3880793" cy="705253"/>
            <a:chOff x="1275257" y="2205630"/>
            <a:chExt cx="2910595" cy="528940"/>
          </a:xfrm>
        </p:grpSpPr>
        <p:pic>
          <p:nvPicPr>
            <p:cNvPr id="1148" name="Google Shape;1148;p141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7" y="2205630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p141"/>
            <p:cNvSpPr txBox="1"/>
            <p:nvPr/>
          </p:nvSpPr>
          <p:spPr>
            <a:xfrm>
              <a:off x="2217253" y="22056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Categoria de produto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categorias de mercado que estamos inseridos e concorrendo?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50" name="Google Shape;1150;p141"/>
          <p:cNvGrpSpPr/>
          <p:nvPr/>
        </p:nvGrpSpPr>
        <p:grpSpPr>
          <a:xfrm>
            <a:off x="1700323" y="4309267"/>
            <a:ext cx="3880815" cy="705200"/>
            <a:chOff x="1275242" y="3231950"/>
            <a:chExt cx="2910611" cy="528900"/>
          </a:xfrm>
        </p:grpSpPr>
        <p:pic>
          <p:nvPicPr>
            <p:cNvPr id="1151" name="Google Shape;1151;p141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42" y="32319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2" name="Google Shape;1152;p141"/>
            <p:cNvSpPr txBox="1"/>
            <p:nvPr/>
          </p:nvSpPr>
          <p:spPr>
            <a:xfrm>
              <a:off x="2217253" y="32319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Uso e aplicação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situações, contextos e problemas que a nossa empresa se aplica enquanto solução?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53" name="Google Shape;1153;p141"/>
          <p:cNvGrpSpPr/>
          <p:nvPr/>
        </p:nvGrpSpPr>
        <p:grpSpPr>
          <a:xfrm>
            <a:off x="1700334" y="5677633"/>
            <a:ext cx="3880804" cy="705200"/>
            <a:chOff x="1275250" y="4258225"/>
            <a:chExt cx="2910603" cy="528900"/>
          </a:xfrm>
        </p:grpSpPr>
        <p:pic>
          <p:nvPicPr>
            <p:cNvPr id="1154" name="Google Shape;1154;p141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5250" y="42582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5" name="Google Shape;1155;p141"/>
            <p:cNvSpPr txBox="1"/>
            <p:nvPr/>
          </p:nvSpPr>
          <p:spPr>
            <a:xfrm>
              <a:off x="2217253" y="42582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Benefícios</a:t>
              </a:r>
              <a:endParaRPr sz="2000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  <a:p>
              <a:pPr>
                <a:lnSpc>
                  <a:spcPct val="115000"/>
                </a:lnSpc>
              </a:pP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 que nós geramos de resultado positivo para os nossos públicos?</a:t>
              </a:r>
              <a:endParaRPr sz="2000">
                <a:solidFill>
                  <a:srgbClr val="ED19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1156" name="Google Shape;1156;p141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33" y="277833"/>
            <a:ext cx="591600" cy="591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157" name="Google Shape;1157;p141"/>
          <p:cNvGrpSpPr/>
          <p:nvPr/>
        </p:nvGrpSpPr>
        <p:grpSpPr>
          <a:xfrm>
            <a:off x="6079934" y="1572700"/>
            <a:ext cx="3880871" cy="705200"/>
            <a:chOff x="4559950" y="1179525"/>
            <a:chExt cx="2910653" cy="528900"/>
          </a:xfrm>
        </p:grpSpPr>
        <p:sp>
          <p:nvSpPr>
            <p:cNvPr id="1158" name="Google Shape;1158;p141"/>
            <p:cNvSpPr txBox="1"/>
            <p:nvPr/>
          </p:nvSpPr>
          <p:spPr>
            <a:xfrm>
              <a:off x="5502003" y="11795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Atributos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características que praticamente só nós temos e não são simples de copiar.</a:t>
              </a:r>
              <a:endParaRPr sz="17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1159" name="Google Shape;1159;p141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50" y="11795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0" name="Google Shape;1160;p141"/>
          <p:cNvGrpSpPr/>
          <p:nvPr/>
        </p:nvGrpSpPr>
        <p:grpSpPr>
          <a:xfrm>
            <a:off x="6079943" y="2941074"/>
            <a:ext cx="3880860" cy="705253"/>
            <a:chOff x="4559957" y="2205805"/>
            <a:chExt cx="2910645" cy="528940"/>
          </a:xfrm>
        </p:grpSpPr>
        <p:pic>
          <p:nvPicPr>
            <p:cNvPr id="1161" name="Google Shape;1161;p141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57" y="2205805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2" name="Google Shape;1162;p141"/>
            <p:cNvSpPr txBox="1"/>
            <p:nvPr/>
          </p:nvSpPr>
          <p:spPr>
            <a:xfrm>
              <a:off x="5502003" y="22058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Qualidade e preço</a:t>
              </a:r>
              <a:r>
                <a:rPr lang="pt-BR" sz="20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/>
              </a:r>
              <a:br>
                <a:rPr lang="pt-BR" sz="2000">
                  <a:solidFill>
                    <a:srgbClr val="071E22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Qual é o nosso custo x benefício quando relacionamos investimento financeiro com resultado recebido?</a:t>
              </a:r>
              <a:endParaRPr sz="9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163" name="Google Shape;1163;p141"/>
          <p:cNvGrpSpPr/>
          <p:nvPr/>
        </p:nvGrpSpPr>
        <p:grpSpPr>
          <a:xfrm>
            <a:off x="6079924" y="4309500"/>
            <a:ext cx="3880881" cy="705200"/>
            <a:chOff x="4559942" y="3232125"/>
            <a:chExt cx="2910661" cy="528900"/>
          </a:xfrm>
        </p:grpSpPr>
        <p:pic>
          <p:nvPicPr>
            <p:cNvPr id="1164" name="Google Shape;1164;p141"/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59942" y="32321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141"/>
            <p:cNvSpPr txBox="1"/>
            <p:nvPr/>
          </p:nvSpPr>
          <p:spPr>
            <a:xfrm>
              <a:off x="5502003" y="32321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Usuário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Quem são os segmentos de usuário que mais se beneficiam dos nossos serviços?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sp>
        <p:nvSpPr>
          <p:cNvPr id="1166" name="Google Shape;1166;p141"/>
          <p:cNvSpPr/>
          <p:nvPr/>
        </p:nvSpPr>
        <p:spPr>
          <a:xfrm>
            <a:off x="911467" y="1345067"/>
            <a:ext cx="4973200" cy="1290289"/>
          </a:xfrm>
          <a:prstGeom prst="rect">
            <a:avLst/>
          </a:prstGeom>
          <a:solidFill>
            <a:srgbClr val="F1F0F0">
              <a:alpha val="82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67" name="Google Shape;1167;p141"/>
          <p:cNvSpPr/>
          <p:nvPr/>
        </p:nvSpPr>
        <p:spPr>
          <a:xfrm>
            <a:off x="6078280" y="1341035"/>
            <a:ext cx="4990920" cy="2656005"/>
          </a:xfrm>
          <a:prstGeom prst="rect">
            <a:avLst/>
          </a:prstGeom>
          <a:solidFill>
            <a:srgbClr val="F1F0F0">
              <a:alpha val="82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68" name="Google Shape;1168;p141"/>
          <p:cNvSpPr/>
          <p:nvPr/>
        </p:nvSpPr>
        <p:spPr>
          <a:xfrm>
            <a:off x="6016367" y="3999867"/>
            <a:ext cx="4973200" cy="1424400"/>
          </a:xfrm>
          <a:prstGeom prst="rect">
            <a:avLst/>
          </a:prstGeom>
          <a:solidFill>
            <a:srgbClr val="F1F0F0">
              <a:alpha val="82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69" name="Google Shape;1169;p141"/>
          <p:cNvSpPr/>
          <p:nvPr/>
        </p:nvSpPr>
        <p:spPr>
          <a:xfrm>
            <a:off x="7297396" y="2758241"/>
            <a:ext cx="3410000" cy="3499124"/>
          </a:xfrm>
          <a:prstGeom prst="rect">
            <a:avLst/>
          </a:prstGeom>
          <a:solidFill>
            <a:srgbClr val="061D21"/>
          </a:solidFill>
          <a:ln>
            <a:noFill/>
          </a:ln>
        </p:spPr>
        <p:txBody>
          <a:bodyPr spcFirstLastPara="1" wrap="square" lIns="264000" tIns="216000" rIns="2640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300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Insight</a:t>
            </a:r>
            <a:endParaRPr sz="1300">
              <a:solidFill>
                <a:srgbClr val="ED19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</a:pPr>
            <a:r>
              <a:rPr lang="pt-BR" sz="14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Nossos aspectos fortes em posicionamento estão principalmente concentrados na nossa categoria de produto e aplicação. </a:t>
            </a:r>
            <a:r>
              <a:rPr lang="pt-BR" sz="1450" i="1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(Isso em um ponto de vista mais focado em percepção inicial de posicionamento)</a:t>
            </a:r>
            <a:endParaRPr lang="pt-BR" sz="1467" i="1">
              <a:solidFill>
                <a:schemeClr val="lt1"/>
              </a:solidFill>
              <a:latin typeface="Montserrat Medium"/>
              <a:ea typeface="Montserrat Medium"/>
              <a:cs typeface="Montserrat Medium"/>
            </a:endParaRPr>
          </a:p>
        </p:txBody>
      </p:sp>
      <p:sp>
        <p:nvSpPr>
          <p:cNvPr id="2" name="Google Shape;1166;p141">
            <a:extLst>
              <a:ext uri="{FF2B5EF4-FFF2-40B4-BE49-F238E27FC236}">
                <a16:creationId xmlns:a16="http://schemas.microsoft.com/office/drawing/2014/main" xmlns="" id="{E8B90D82-F5D7-81E3-5AFF-29F4931C3BC7}"/>
              </a:ext>
            </a:extLst>
          </p:cNvPr>
          <p:cNvSpPr/>
          <p:nvPr/>
        </p:nvSpPr>
        <p:spPr>
          <a:xfrm>
            <a:off x="876025" y="5155067"/>
            <a:ext cx="4973200" cy="1290289"/>
          </a:xfrm>
          <a:prstGeom prst="rect">
            <a:avLst/>
          </a:prstGeom>
          <a:solidFill>
            <a:srgbClr val="F1F0F0">
              <a:alpha val="82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</p:spTree>
    <p:extLst>
      <p:ext uri="{BB962C8B-B14F-4D97-AF65-F5344CB8AC3E}">
        <p14:creationId xmlns:p14="http://schemas.microsoft.com/office/powerpoint/2010/main" val="42889919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143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181" name="Google Shape;1181;p143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Aspectos de posicionamento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82" name="Google Shape;1182;p143"/>
          <p:cNvGrpSpPr/>
          <p:nvPr/>
        </p:nvGrpSpPr>
        <p:grpSpPr>
          <a:xfrm>
            <a:off x="444334" y="1481800"/>
            <a:ext cx="11270335" cy="886531"/>
            <a:chOff x="333250" y="1111350"/>
            <a:chExt cx="8452751" cy="664898"/>
          </a:xfrm>
        </p:grpSpPr>
        <p:sp>
          <p:nvSpPr>
            <p:cNvPr id="1183" name="Google Shape;1183;p143"/>
            <p:cNvSpPr txBox="1"/>
            <p:nvPr/>
          </p:nvSpPr>
          <p:spPr>
            <a:xfrm>
              <a:off x="1275253" y="11793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Concorrentes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nossos argumentos para nos comparar diretamente com concorrentes e alternativas?</a:t>
              </a:r>
              <a:endParaRPr sz="17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84" name="Google Shape;1184;p143"/>
            <p:cNvSpPr txBox="1"/>
            <p:nvPr/>
          </p:nvSpPr>
          <p:spPr>
            <a:xfrm>
              <a:off x="4902801" y="1179350"/>
              <a:ext cx="38832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Trazemos soluções personalizadas de acordo com o contexto, desafio e estrutura da empresa focados em um resultado tangível de negócio.</a:t>
              </a:r>
              <a:endParaRPr lang="pt-BR" sz="1050" b="1">
                <a:solidFill>
                  <a:srgbClr val="071E22"/>
                </a:solidFill>
                <a:latin typeface="Montserrat"/>
                <a:ea typeface="Montserrat"/>
                <a:cs typeface="Montserrat"/>
              </a:endParaRP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Risco: Temos uma baixa presença executiva em comparação com concorrentes, o que pode diminuir a percepção de valor quando somos comparados.</a:t>
              </a:r>
              <a:endParaRPr sz="900" b="1">
                <a:solidFill>
                  <a:srgbClr val="ED1943"/>
                </a:solidFill>
                <a:latin typeface="Montserrat"/>
                <a:ea typeface="Montserrat"/>
                <a:cs typeface="Montserrat"/>
              </a:endParaRPr>
            </a:p>
          </p:txBody>
        </p:sp>
        <p:pic>
          <p:nvPicPr>
            <p:cNvPr id="1185" name="Google Shape;1185;p143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50" y="11793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86" name="Google Shape;1186;p143"/>
            <p:cNvGrpSpPr/>
            <p:nvPr/>
          </p:nvGrpSpPr>
          <p:grpSpPr>
            <a:xfrm>
              <a:off x="3669500" y="1111350"/>
              <a:ext cx="902508" cy="664898"/>
              <a:chOff x="1275250" y="1111350"/>
              <a:chExt cx="902508" cy="664898"/>
            </a:xfrm>
          </p:grpSpPr>
          <p:sp>
            <p:nvSpPr>
              <p:cNvPr id="1187" name="Google Shape;1187;p143"/>
              <p:cNvSpPr/>
              <p:nvPr/>
            </p:nvSpPr>
            <p:spPr>
              <a:xfrm>
                <a:off x="1275311" y="1222116"/>
                <a:ext cx="180300" cy="443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88" name="Google Shape;1188;p143"/>
              <p:cNvSpPr/>
              <p:nvPr/>
            </p:nvSpPr>
            <p:spPr>
              <a:xfrm>
                <a:off x="1455811" y="1222116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89" name="Google Shape;1189;p143"/>
              <p:cNvSpPr/>
              <p:nvPr/>
            </p:nvSpPr>
            <p:spPr>
              <a:xfrm>
                <a:off x="1455811" y="14438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0" name="Google Shape;1190;p143"/>
              <p:cNvSpPr/>
              <p:nvPr/>
            </p:nvSpPr>
            <p:spPr>
              <a:xfrm>
                <a:off x="1636312" y="12221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1" name="Google Shape;1191;p143"/>
              <p:cNvSpPr/>
              <p:nvPr/>
            </p:nvSpPr>
            <p:spPr>
              <a:xfrm>
                <a:off x="1997312" y="12221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2" name="Google Shape;1192;p143"/>
              <p:cNvSpPr/>
              <p:nvPr/>
            </p:nvSpPr>
            <p:spPr>
              <a:xfrm>
                <a:off x="1816812" y="12221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3" name="Google Shape;1193;p143"/>
              <p:cNvSpPr/>
              <p:nvPr/>
            </p:nvSpPr>
            <p:spPr>
              <a:xfrm>
                <a:off x="1816812" y="14439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4" name="Google Shape;1194;p143"/>
              <p:cNvSpPr/>
              <p:nvPr/>
            </p:nvSpPr>
            <p:spPr>
              <a:xfrm>
                <a:off x="1275311" y="16655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5" name="Google Shape;1195;p143"/>
              <p:cNvSpPr/>
              <p:nvPr/>
            </p:nvSpPr>
            <p:spPr>
              <a:xfrm>
                <a:off x="1726558" y="16655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196" name="Google Shape;1196;p143"/>
              <p:cNvSpPr/>
              <p:nvPr/>
            </p:nvSpPr>
            <p:spPr>
              <a:xfrm>
                <a:off x="1275250" y="11113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grpSp>
        <p:nvGrpSpPr>
          <p:cNvPr id="1197" name="Google Shape;1197;p143"/>
          <p:cNvGrpSpPr/>
          <p:nvPr/>
        </p:nvGrpSpPr>
        <p:grpSpPr>
          <a:xfrm>
            <a:off x="444343" y="2850200"/>
            <a:ext cx="11270325" cy="886531"/>
            <a:chOff x="333257" y="2137650"/>
            <a:chExt cx="8452744" cy="664898"/>
          </a:xfrm>
        </p:grpSpPr>
        <p:pic>
          <p:nvPicPr>
            <p:cNvPr id="1198" name="Google Shape;1198;p143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57" y="2205630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9" name="Google Shape;1199;p143"/>
            <p:cNvSpPr txBox="1"/>
            <p:nvPr/>
          </p:nvSpPr>
          <p:spPr>
            <a:xfrm>
              <a:off x="1275253" y="22056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Categoria de produto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categorias de mercado que estamos inseridos e concorrendo?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00" name="Google Shape;1200;p143"/>
            <p:cNvSpPr txBox="1"/>
            <p:nvPr/>
          </p:nvSpPr>
          <p:spPr>
            <a:xfrm>
              <a:off x="4902801" y="2205650"/>
              <a:ext cx="38832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Somos uma nova geração de consultoria em aceleração de resultados. Trabalhamos em conjunto com lideranças inovadoras.</a:t>
              </a:r>
              <a:endParaRPr lang="pt-BR" sz="1050" b="1">
                <a:solidFill>
                  <a:srgbClr val="071E22"/>
                </a:solidFill>
                <a:latin typeface="Montserrat"/>
                <a:ea typeface="Montserrat"/>
                <a:cs typeface="Montserrat"/>
              </a:endParaRP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</a:rPr>
                <a:t>Risco: O termo "nova geração de consultoria" pode não conectar com clientes ou gerar alguma insegurança.</a:t>
              </a:r>
            </a:p>
          </p:txBody>
        </p:sp>
        <p:grpSp>
          <p:nvGrpSpPr>
            <p:cNvPr id="1201" name="Google Shape;1201;p143"/>
            <p:cNvGrpSpPr/>
            <p:nvPr/>
          </p:nvGrpSpPr>
          <p:grpSpPr>
            <a:xfrm>
              <a:off x="3669500" y="2137650"/>
              <a:ext cx="902508" cy="664898"/>
              <a:chOff x="1275250" y="2137650"/>
              <a:chExt cx="902508" cy="664898"/>
            </a:xfrm>
          </p:grpSpPr>
          <p:sp>
            <p:nvSpPr>
              <p:cNvPr id="1202" name="Google Shape;1202;p143"/>
              <p:cNvSpPr/>
              <p:nvPr/>
            </p:nvSpPr>
            <p:spPr>
              <a:xfrm>
                <a:off x="1275311" y="22484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3" name="Google Shape;1203;p143"/>
              <p:cNvSpPr/>
              <p:nvPr/>
            </p:nvSpPr>
            <p:spPr>
              <a:xfrm>
                <a:off x="1455811" y="2248416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4" name="Google Shape;1204;p143"/>
              <p:cNvSpPr/>
              <p:nvPr/>
            </p:nvSpPr>
            <p:spPr>
              <a:xfrm>
                <a:off x="1455811" y="24701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5" name="Google Shape;1205;p143"/>
              <p:cNvSpPr/>
              <p:nvPr/>
            </p:nvSpPr>
            <p:spPr>
              <a:xfrm>
                <a:off x="1636312" y="22484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6" name="Google Shape;1206;p143"/>
              <p:cNvSpPr/>
              <p:nvPr/>
            </p:nvSpPr>
            <p:spPr>
              <a:xfrm>
                <a:off x="1997312" y="22484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7" name="Google Shape;1207;p143"/>
              <p:cNvSpPr/>
              <p:nvPr/>
            </p:nvSpPr>
            <p:spPr>
              <a:xfrm>
                <a:off x="1816812" y="22484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8" name="Google Shape;1208;p143"/>
              <p:cNvSpPr/>
              <p:nvPr/>
            </p:nvSpPr>
            <p:spPr>
              <a:xfrm>
                <a:off x="1816812" y="24702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09" name="Google Shape;1209;p143"/>
              <p:cNvSpPr/>
              <p:nvPr/>
            </p:nvSpPr>
            <p:spPr>
              <a:xfrm>
                <a:off x="1275311" y="26918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10" name="Google Shape;1210;p143"/>
              <p:cNvSpPr/>
              <p:nvPr/>
            </p:nvSpPr>
            <p:spPr>
              <a:xfrm>
                <a:off x="1726558" y="26918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11" name="Google Shape;1211;p143"/>
              <p:cNvSpPr/>
              <p:nvPr/>
            </p:nvSpPr>
            <p:spPr>
              <a:xfrm>
                <a:off x="1275250" y="2137650"/>
                <a:ext cx="902400" cy="110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grpSp>
        <p:nvGrpSpPr>
          <p:cNvPr id="1212" name="Google Shape;1212;p143"/>
          <p:cNvGrpSpPr/>
          <p:nvPr/>
        </p:nvGrpSpPr>
        <p:grpSpPr>
          <a:xfrm>
            <a:off x="444324" y="4218600"/>
            <a:ext cx="11633624" cy="886531"/>
            <a:chOff x="333242" y="3163950"/>
            <a:chExt cx="8725218" cy="664898"/>
          </a:xfrm>
        </p:grpSpPr>
        <p:pic>
          <p:nvPicPr>
            <p:cNvPr id="1213" name="Google Shape;1213;p143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42" y="32319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4" name="Google Shape;1214;p143"/>
            <p:cNvSpPr txBox="1"/>
            <p:nvPr/>
          </p:nvSpPr>
          <p:spPr>
            <a:xfrm>
              <a:off x="1275253" y="32319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Uso e aplicação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situações, contextos e problemas que a nossa empresa se aplica enquanto solução?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15" name="Google Shape;1215;p143"/>
            <p:cNvSpPr txBox="1"/>
            <p:nvPr/>
          </p:nvSpPr>
          <p:spPr>
            <a:xfrm>
              <a:off x="4902801" y="3231950"/>
              <a:ext cx="4155659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Fazemos sua estratégia ser executada do nível estratégico à operação, trazendo novas formas de trabalhar em colaboração que alavanquem os resultados de negócio continuamente.</a:t>
              </a:r>
              <a:r>
                <a:rPr lang="pt-BR" sz="1050" b="1">
                  <a:latin typeface="Montserrat"/>
                  <a:ea typeface="Montserrat"/>
                  <a:cs typeface="Montserrat"/>
                </a:rPr>
                <a:t/>
              </a:r>
              <a:br>
                <a:rPr lang="pt-BR" sz="1050" b="1">
                  <a:latin typeface="Montserrat"/>
                  <a:ea typeface="Montserrat"/>
                  <a:cs typeface="Montserrat"/>
                </a:rPr>
              </a:b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Risco: Sermos vistos como quem operacionaliza a estratégia toda, apesar das pessoas dos times.</a:t>
              </a:r>
              <a:endParaRPr lang="pt-BR" sz="900" b="1">
                <a:solidFill>
                  <a:srgbClr val="ED1943"/>
                </a:solidFill>
                <a:latin typeface="Montserrat"/>
                <a:ea typeface="Montserrat"/>
                <a:cs typeface="Montserrat"/>
              </a:endParaRPr>
            </a:p>
          </p:txBody>
        </p:sp>
        <p:grpSp>
          <p:nvGrpSpPr>
            <p:cNvPr id="1216" name="Google Shape;1216;p143"/>
            <p:cNvGrpSpPr/>
            <p:nvPr/>
          </p:nvGrpSpPr>
          <p:grpSpPr>
            <a:xfrm>
              <a:off x="3669500" y="3163950"/>
              <a:ext cx="902508" cy="664898"/>
              <a:chOff x="1275250" y="3163950"/>
              <a:chExt cx="902508" cy="664898"/>
            </a:xfrm>
          </p:grpSpPr>
          <p:sp>
            <p:nvSpPr>
              <p:cNvPr id="1217" name="Google Shape;1217;p143"/>
              <p:cNvSpPr/>
              <p:nvPr/>
            </p:nvSpPr>
            <p:spPr>
              <a:xfrm>
                <a:off x="1275311" y="3274716"/>
                <a:ext cx="180300" cy="443700"/>
              </a:xfrm>
              <a:prstGeom prst="rect">
                <a:avLst/>
              </a:prstGeom>
              <a:solidFill>
                <a:srgbClr val="DD1E42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18" name="Google Shape;1218;p143"/>
              <p:cNvSpPr/>
              <p:nvPr/>
            </p:nvSpPr>
            <p:spPr>
              <a:xfrm>
                <a:off x="1455811" y="3274716"/>
                <a:ext cx="180300" cy="221700"/>
              </a:xfrm>
              <a:prstGeom prst="rect">
                <a:avLst/>
              </a:prstGeom>
              <a:solidFill>
                <a:srgbClr val="DD1E42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19" name="Google Shape;1219;p143"/>
              <p:cNvSpPr/>
              <p:nvPr/>
            </p:nvSpPr>
            <p:spPr>
              <a:xfrm>
                <a:off x="1455811" y="34964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0" name="Google Shape;1220;p143"/>
              <p:cNvSpPr/>
              <p:nvPr/>
            </p:nvSpPr>
            <p:spPr>
              <a:xfrm>
                <a:off x="1636312" y="32747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1" name="Google Shape;1221;p143"/>
              <p:cNvSpPr/>
              <p:nvPr/>
            </p:nvSpPr>
            <p:spPr>
              <a:xfrm>
                <a:off x="1997312" y="3274716"/>
                <a:ext cx="180300" cy="443700"/>
              </a:xfrm>
              <a:prstGeom prst="rect">
                <a:avLst/>
              </a:prstGeom>
              <a:solidFill>
                <a:srgbClr val="DD1E42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2" name="Google Shape;1222;p143"/>
              <p:cNvSpPr/>
              <p:nvPr/>
            </p:nvSpPr>
            <p:spPr>
              <a:xfrm>
                <a:off x="1816812" y="32747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3" name="Google Shape;1223;p143"/>
              <p:cNvSpPr/>
              <p:nvPr/>
            </p:nvSpPr>
            <p:spPr>
              <a:xfrm>
                <a:off x="1816812" y="34965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4" name="Google Shape;1224;p143"/>
              <p:cNvSpPr/>
              <p:nvPr/>
            </p:nvSpPr>
            <p:spPr>
              <a:xfrm>
                <a:off x="1275311" y="37181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5" name="Google Shape;1225;p143"/>
              <p:cNvSpPr/>
              <p:nvPr/>
            </p:nvSpPr>
            <p:spPr>
              <a:xfrm>
                <a:off x="1726558" y="37181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26" name="Google Shape;1226;p143"/>
              <p:cNvSpPr/>
              <p:nvPr/>
            </p:nvSpPr>
            <p:spPr>
              <a:xfrm>
                <a:off x="1275250" y="31639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grpSp>
        <p:nvGrpSpPr>
          <p:cNvPr id="1227" name="Google Shape;1227;p143"/>
          <p:cNvGrpSpPr/>
          <p:nvPr/>
        </p:nvGrpSpPr>
        <p:grpSpPr>
          <a:xfrm>
            <a:off x="444334" y="5587000"/>
            <a:ext cx="11270335" cy="886531"/>
            <a:chOff x="333250" y="4190250"/>
            <a:chExt cx="8452751" cy="664898"/>
          </a:xfrm>
        </p:grpSpPr>
        <p:pic>
          <p:nvPicPr>
            <p:cNvPr id="1228" name="Google Shape;1228;p143"/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50" y="4258225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143"/>
            <p:cNvSpPr txBox="1"/>
            <p:nvPr/>
          </p:nvSpPr>
          <p:spPr>
            <a:xfrm>
              <a:off x="1275253" y="4258225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Benefícios</a:t>
              </a:r>
              <a:endParaRPr sz="2000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  <a:p>
              <a:pPr>
                <a:lnSpc>
                  <a:spcPct val="115000"/>
                </a:lnSpc>
              </a:pP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O que nós geramos de resultado positivo para os nossos públicos?</a:t>
              </a:r>
              <a:endParaRPr sz="2000">
                <a:solidFill>
                  <a:srgbClr val="ED1943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30" name="Google Shape;1230;p143"/>
            <p:cNvSpPr txBox="1"/>
            <p:nvPr/>
          </p:nvSpPr>
          <p:spPr>
            <a:xfrm>
              <a:off x="4902801" y="4258225"/>
              <a:ext cx="38832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Entendimento dos desafios mais relevantes com visão especialista, resultados visíveis em ciclos mais curtos (desburocratização) e potencialização de times que consigam gerar valor consistente a longo prazo dentro da organização. </a:t>
              </a:r>
              <a:endParaRPr lang="pt-BR" sz="1050" b="1">
                <a:solidFill>
                  <a:srgbClr val="FF00FF"/>
                </a:solidFill>
                <a:latin typeface="Montserrat"/>
                <a:ea typeface="Montserrat"/>
                <a:cs typeface="Montserrat"/>
              </a:endParaRP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Risco: Nossos resultados curtos serem vistos como entregas pequenas demais para gerar valor para a organização.</a:t>
              </a:r>
              <a:endParaRPr lang="pt-BR" sz="900" b="1">
                <a:solidFill>
                  <a:srgbClr val="071E22"/>
                </a:solidFill>
                <a:latin typeface="Montserrat"/>
                <a:ea typeface="Montserrat"/>
                <a:cs typeface="Montserrat"/>
              </a:endParaRPr>
            </a:p>
          </p:txBody>
        </p:sp>
        <p:grpSp>
          <p:nvGrpSpPr>
            <p:cNvPr id="1231" name="Google Shape;1231;p143"/>
            <p:cNvGrpSpPr/>
            <p:nvPr/>
          </p:nvGrpSpPr>
          <p:grpSpPr>
            <a:xfrm>
              <a:off x="3669500" y="4190250"/>
              <a:ext cx="902508" cy="664898"/>
              <a:chOff x="1275250" y="4190250"/>
              <a:chExt cx="902508" cy="664898"/>
            </a:xfrm>
          </p:grpSpPr>
          <p:sp>
            <p:nvSpPr>
              <p:cNvPr id="1232" name="Google Shape;1232;p143"/>
              <p:cNvSpPr/>
              <p:nvPr/>
            </p:nvSpPr>
            <p:spPr>
              <a:xfrm>
                <a:off x="1275311" y="43010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3" name="Google Shape;1233;p143"/>
              <p:cNvSpPr/>
              <p:nvPr/>
            </p:nvSpPr>
            <p:spPr>
              <a:xfrm>
                <a:off x="1455811" y="4301016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4" name="Google Shape;1234;p143"/>
              <p:cNvSpPr/>
              <p:nvPr/>
            </p:nvSpPr>
            <p:spPr>
              <a:xfrm>
                <a:off x="1455811" y="45227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5" name="Google Shape;1235;p143"/>
              <p:cNvSpPr/>
              <p:nvPr/>
            </p:nvSpPr>
            <p:spPr>
              <a:xfrm>
                <a:off x="1636312" y="4301016"/>
                <a:ext cx="180300" cy="443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6" name="Google Shape;1236;p143"/>
              <p:cNvSpPr/>
              <p:nvPr/>
            </p:nvSpPr>
            <p:spPr>
              <a:xfrm>
                <a:off x="1997312" y="4301016"/>
                <a:ext cx="180300" cy="443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7" name="Google Shape;1237;p143"/>
              <p:cNvSpPr/>
              <p:nvPr/>
            </p:nvSpPr>
            <p:spPr>
              <a:xfrm>
                <a:off x="1816812" y="43010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8" name="Google Shape;1238;p143"/>
              <p:cNvSpPr/>
              <p:nvPr/>
            </p:nvSpPr>
            <p:spPr>
              <a:xfrm>
                <a:off x="1816812" y="45228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39" name="Google Shape;1239;p143"/>
              <p:cNvSpPr/>
              <p:nvPr/>
            </p:nvSpPr>
            <p:spPr>
              <a:xfrm>
                <a:off x="1275311" y="47444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40" name="Google Shape;1240;p143"/>
              <p:cNvSpPr/>
              <p:nvPr/>
            </p:nvSpPr>
            <p:spPr>
              <a:xfrm>
                <a:off x="1726558" y="47444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41" name="Google Shape;1241;p143"/>
              <p:cNvSpPr/>
              <p:nvPr/>
            </p:nvSpPr>
            <p:spPr>
              <a:xfrm>
                <a:off x="1275250" y="41902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pic>
        <p:nvPicPr>
          <p:cNvPr id="1242" name="Google Shape;1242;p14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33" y="277833"/>
            <a:ext cx="591600" cy="591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55CE31C9-C8E0-53D1-A9F1-D576314C69F8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0FECBCA7-ECB8-8BEC-ED35-17172D158259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06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8"/>
    </p:ext>
  </p:extLs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F0"/>
        </a:solidFill>
        <a:effectLst/>
      </p:bgPr>
    </p:bg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44"/>
          <p:cNvSpPr/>
          <p:nvPr/>
        </p:nvSpPr>
        <p:spPr>
          <a:xfrm rot="10800000" flipH="1">
            <a:off x="0" y="33"/>
            <a:ext cx="12188000" cy="11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248" name="Google Shape;1248;p144"/>
          <p:cNvSpPr txBox="1"/>
          <p:nvPr/>
        </p:nvSpPr>
        <p:spPr>
          <a:xfrm>
            <a:off x="1295267" y="332433"/>
            <a:ext cx="10419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400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Aspectos de posicionamento </a:t>
            </a:r>
            <a:r>
              <a:rPr lang="pt-BR" sz="24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 B2B</a:t>
            </a:r>
            <a:endParaRPr sz="2400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249" name="Google Shape;1249;p144"/>
          <p:cNvGrpSpPr/>
          <p:nvPr/>
        </p:nvGrpSpPr>
        <p:grpSpPr>
          <a:xfrm>
            <a:off x="444334" y="1481800"/>
            <a:ext cx="11367800" cy="886531"/>
            <a:chOff x="333250" y="1111350"/>
            <a:chExt cx="8525850" cy="664898"/>
          </a:xfrm>
        </p:grpSpPr>
        <p:sp>
          <p:nvSpPr>
            <p:cNvPr id="1250" name="Google Shape;1250;p144"/>
            <p:cNvSpPr txBox="1"/>
            <p:nvPr/>
          </p:nvSpPr>
          <p:spPr>
            <a:xfrm>
              <a:off x="4902801" y="1179350"/>
              <a:ext cx="3956299" cy="5953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Nossos consultores de referência são especialistas capacitados desde o olhar estratégico até o acompanhamento operacional. Tudo isso em uma abordagem integrativa entre várias áreas em entregas mais curtas que geram valor de forma mais rápida e mais consistente ao longo dos projetos.</a:t>
              </a:r>
              <a:endParaRPr lang="pt-BR" sz="1050" b="1">
                <a:solidFill>
                  <a:srgbClr val="071E22"/>
                </a:solidFill>
                <a:latin typeface="Montserrat"/>
                <a:ea typeface="Montserrat"/>
                <a:cs typeface="Montserrat"/>
              </a:endParaRP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  <a:sym typeface="Montserrat"/>
                </a:rPr>
                <a:t>Risco: O discurso de entrega de valor consistente é perigoso para a percepção de valor final dos clientes (expectativa x realidade).</a:t>
              </a:r>
              <a:endParaRPr lang="pt-BR" sz="900">
                <a:solidFill>
                  <a:srgbClr val="ED1943"/>
                </a:solidFill>
                <a:cs typeface="Arial"/>
              </a:endParaRPr>
            </a:p>
          </p:txBody>
        </p:sp>
        <p:sp>
          <p:nvSpPr>
            <p:cNvPr id="1251" name="Google Shape;1251;p144"/>
            <p:cNvSpPr txBox="1"/>
            <p:nvPr/>
          </p:nvSpPr>
          <p:spPr>
            <a:xfrm>
              <a:off x="1281528" y="11793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Atributos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Quais são as características que praticamente só nós temos e não são simples de copiar.</a:t>
              </a:r>
              <a:endParaRPr sz="17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1252" name="Google Shape;1252;p144"/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50" y="11793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53" name="Google Shape;1253;p144"/>
            <p:cNvGrpSpPr/>
            <p:nvPr/>
          </p:nvGrpSpPr>
          <p:grpSpPr>
            <a:xfrm>
              <a:off x="3669500" y="1111350"/>
              <a:ext cx="902508" cy="664898"/>
              <a:chOff x="1275250" y="1111350"/>
              <a:chExt cx="902508" cy="664898"/>
            </a:xfrm>
          </p:grpSpPr>
          <p:sp>
            <p:nvSpPr>
              <p:cNvPr id="1254" name="Google Shape;1254;p144"/>
              <p:cNvSpPr/>
              <p:nvPr/>
            </p:nvSpPr>
            <p:spPr>
              <a:xfrm>
                <a:off x="1275311" y="12221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55" name="Google Shape;1255;p144"/>
              <p:cNvSpPr/>
              <p:nvPr/>
            </p:nvSpPr>
            <p:spPr>
              <a:xfrm>
                <a:off x="1455811" y="1222116"/>
                <a:ext cx="180300" cy="221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56" name="Google Shape;1256;p144"/>
              <p:cNvSpPr/>
              <p:nvPr/>
            </p:nvSpPr>
            <p:spPr>
              <a:xfrm>
                <a:off x="1455811" y="14438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57" name="Google Shape;1257;p144"/>
              <p:cNvSpPr/>
              <p:nvPr/>
            </p:nvSpPr>
            <p:spPr>
              <a:xfrm>
                <a:off x="1636312" y="12221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58" name="Google Shape;1258;p144"/>
              <p:cNvSpPr/>
              <p:nvPr/>
            </p:nvSpPr>
            <p:spPr>
              <a:xfrm>
                <a:off x="1997312" y="12221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59" name="Google Shape;1259;p144"/>
              <p:cNvSpPr/>
              <p:nvPr/>
            </p:nvSpPr>
            <p:spPr>
              <a:xfrm>
                <a:off x="1816812" y="1222179"/>
                <a:ext cx="180300" cy="221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60" name="Google Shape;1260;p144"/>
              <p:cNvSpPr/>
              <p:nvPr/>
            </p:nvSpPr>
            <p:spPr>
              <a:xfrm>
                <a:off x="1816812" y="14439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61" name="Google Shape;1261;p144"/>
              <p:cNvSpPr/>
              <p:nvPr/>
            </p:nvSpPr>
            <p:spPr>
              <a:xfrm>
                <a:off x="1275311" y="16655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62" name="Google Shape;1262;p144"/>
              <p:cNvSpPr/>
              <p:nvPr/>
            </p:nvSpPr>
            <p:spPr>
              <a:xfrm>
                <a:off x="1726558" y="16655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63" name="Google Shape;1263;p144"/>
              <p:cNvSpPr/>
              <p:nvPr/>
            </p:nvSpPr>
            <p:spPr>
              <a:xfrm>
                <a:off x="1275250" y="11113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grpSp>
        <p:nvGrpSpPr>
          <p:cNvPr id="1264" name="Google Shape;1264;p144"/>
          <p:cNvGrpSpPr/>
          <p:nvPr/>
        </p:nvGrpSpPr>
        <p:grpSpPr>
          <a:xfrm>
            <a:off x="444343" y="2850200"/>
            <a:ext cx="11270325" cy="886531"/>
            <a:chOff x="333257" y="2137650"/>
            <a:chExt cx="8452744" cy="664898"/>
          </a:xfrm>
        </p:grpSpPr>
        <p:pic>
          <p:nvPicPr>
            <p:cNvPr id="1265" name="Google Shape;1265;p144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57" y="2205630"/>
              <a:ext cx="528900" cy="5289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6" name="Google Shape;1266;p144"/>
            <p:cNvSpPr txBox="1"/>
            <p:nvPr/>
          </p:nvSpPr>
          <p:spPr>
            <a:xfrm>
              <a:off x="1281528" y="22056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Qualidade e preço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Qual é o nosso custo x benefício quando relacionamos investimento financeiro com resultado recebido?</a:t>
              </a:r>
              <a:endParaRPr sz="933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67" name="Google Shape;1267;p144"/>
            <p:cNvSpPr txBox="1"/>
            <p:nvPr/>
          </p:nvSpPr>
          <p:spPr>
            <a:xfrm>
              <a:off x="4902801" y="2205650"/>
              <a:ext cx="38832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</a:rPr>
                <a:t>Nossa solução não é cara para nosso grau de personalização, especialização e impacto. </a:t>
              </a:r>
              <a:b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</a:rPr>
              </a:b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</a:rPr>
                <a:t>(melhor ser visto como caro e efetivo)</a:t>
              </a: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</a:rPr>
                <a:t>Risco: Estamos no limbo da precificação entre consultorias muito caras de renome e consultorias muito baratas vistas como alternativas acessíveis.</a:t>
              </a:r>
              <a:endParaRPr lang="pt-BR" sz="900">
                <a:cs typeface="Arial"/>
              </a:endParaRPr>
            </a:p>
          </p:txBody>
        </p:sp>
        <p:grpSp>
          <p:nvGrpSpPr>
            <p:cNvPr id="1268" name="Google Shape;1268;p144"/>
            <p:cNvGrpSpPr/>
            <p:nvPr/>
          </p:nvGrpSpPr>
          <p:grpSpPr>
            <a:xfrm>
              <a:off x="3669500" y="2137650"/>
              <a:ext cx="902508" cy="664898"/>
              <a:chOff x="1275250" y="2137650"/>
              <a:chExt cx="902508" cy="664898"/>
            </a:xfrm>
          </p:grpSpPr>
          <p:sp>
            <p:nvSpPr>
              <p:cNvPr id="1269" name="Google Shape;1269;p144"/>
              <p:cNvSpPr/>
              <p:nvPr/>
            </p:nvSpPr>
            <p:spPr>
              <a:xfrm>
                <a:off x="1275311" y="22484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0" name="Google Shape;1270;p144"/>
              <p:cNvSpPr/>
              <p:nvPr/>
            </p:nvSpPr>
            <p:spPr>
              <a:xfrm>
                <a:off x="1455811" y="2248416"/>
                <a:ext cx="180300" cy="221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1" name="Google Shape;1271;p144"/>
              <p:cNvSpPr/>
              <p:nvPr/>
            </p:nvSpPr>
            <p:spPr>
              <a:xfrm>
                <a:off x="1455811" y="24701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2" name="Google Shape;1272;p144"/>
              <p:cNvSpPr/>
              <p:nvPr/>
            </p:nvSpPr>
            <p:spPr>
              <a:xfrm>
                <a:off x="1636312" y="2248416"/>
                <a:ext cx="180300" cy="443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3" name="Google Shape;1273;p144"/>
              <p:cNvSpPr/>
              <p:nvPr/>
            </p:nvSpPr>
            <p:spPr>
              <a:xfrm>
                <a:off x="1997312" y="22484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4" name="Google Shape;1274;p144"/>
              <p:cNvSpPr/>
              <p:nvPr/>
            </p:nvSpPr>
            <p:spPr>
              <a:xfrm>
                <a:off x="1816812" y="22484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5" name="Google Shape;1275;p144"/>
              <p:cNvSpPr/>
              <p:nvPr/>
            </p:nvSpPr>
            <p:spPr>
              <a:xfrm>
                <a:off x="1816812" y="24702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6" name="Google Shape;1276;p144"/>
              <p:cNvSpPr/>
              <p:nvPr/>
            </p:nvSpPr>
            <p:spPr>
              <a:xfrm>
                <a:off x="1275311" y="2691848"/>
                <a:ext cx="451200" cy="110700"/>
              </a:xfrm>
              <a:prstGeom prst="rect">
                <a:avLst/>
              </a:prstGeom>
              <a:solidFill>
                <a:srgbClr val="ED1943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7" name="Google Shape;1277;p144"/>
              <p:cNvSpPr/>
              <p:nvPr/>
            </p:nvSpPr>
            <p:spPr>
              <a:xfrm>
                <a:off x="1726558" y="26918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78" name="Google Shape;1278;p144"/>
              <p:cNvSpPr/>
              <p:nvPr/>
            </p:nvSpPr>
            <p:spPr>
              <a:xfrm>
                <a:off x="1275250" y="21376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grpSp>
        <p:nvGrpSpPr>
          <p:cNvPr id="1279" name="Google Shape;1279;p144"/>
          <p:cNvGrpSpPr/>
          <p:nvPr/>
        </p:nvGrpSpPr>
        <p:grpSpPr>
          <a:xfrm>
            <a:off x="444324" y="4218600"/>
            <a:ext cx="11270345" cy="886531"/>
            <a:chOff x="333242" y="3163950"/>
            <a:chExt cx="8452759" cy="664898"/>
          </a:xfrm>
        </p:grpSpPr>
        <p:pic>
          <p:nvPicPr>
            <p:cNvPr id="1280" name="Google Shape;1280;p144"/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3242" y="3231950"/>
              <a:ext cx="528900" cy="528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1" name="Google Shape;1281;p144"/>
            <p:cNvSpPr txBox="1"/>
            <p:nvPr/>
          </p:nvSpPr>
          <p:spPr>
            <a:xfrm>
              <a:off x="1281528" y="3231950"/>
              <a:ext cx="19686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Usuário</a:t>
              </a:r>
              <a:br>
                <a:rPr lang="pt-BR" sz="2000">
                  <a:solidFill>
                    <a:srgbClr val="ED1943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</a:br>
              <a:r>
                <a:rPr lang="pt-BR" sz="933">
                  <a:solidFill>
                    <a:srgbClr val="071E22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Quem são os segmentos de usuário que mais se beneficiam dos nossos serviços?</a:t>
              </a:r>
              <a:endParaRPr sz="20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282" name="Google Shape;1282;p144"/>
            <p:cNvSpPr txBox="1"/>
            <p:nvPr/>
          </p:nvSpPr>
          <p:spPr>
            <a:xfrm>
              <a:off x="4902801" y="3231950"/>
              <a:ext cx="38832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lnSpc>
                  <a:spcPct val="115000"/>
                </a:lnSpc>
              </a:pPr>
              <a:r>
                <a:rPr lang="pt-BR" sz="1050" b="1">
                  <a:solidFill>
                    <a:srgbClr val="071E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Empresas com líderes conectados à proposta de valor de formar pessoas com capacidade de transformação e um olhar para o futuro. </a:t>
              </a:r>
              <a:endParaRPr lang="pt-BR" sz="1050" b="1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ct val="114999"/>
                </a:lnSpc>
              </a:pP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Risco: Temos que ter um discurso de referência para não nos desconectarmos de figuras mais executivas como C-</a:t>
              </a:r>
              <a:r>
                <a:rPr lang="pt-BR" sz="900" b="1" err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Level</a:t>
              </a:r>
              <a:r>
                <a:rPr lang="pt-BR" sz="900" b="1">
                  <a:solidFill>
                    <a:srgbClr val="ED19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</a:t>
              </a:r>
              <a:endParaRPr lang="pt-BR" sz="900" b="1">
                <a:solidFill>
                  <a:srgbClr val="FF00FF"/>
                </a:solidFill>
                <a:latin typeface="Montserrat"/>
                <a:ea typeface="Montserrat"/>
                <a:cs typeface="Montserrat"/>
              </a:endParaRPr>
            </a:p>
          </p:txBody>
        </p:sp>
        <p:grpSp>
          <p:nvGrpSpPr>
            <p:cNvPr id="1283" name="Google Shape;1283;p144"/>
            <p:cNvGrpSpPr/>
            <p:nvPr/>
          </p:nvGrpSpPr>
          <p:grpSpPr>
            <a:xfrm>
              <a:off x="3669500" y="3163950"/>
              <a:ext cx="902508" cy="664898"/>
              <a:chOff x="1275250" y="3163950"/>
              <a:chExt cx="902508" cy="664898"/>
            </a:xfrm>
          </p:grpSpPr>
          <p:sp>
            <p:nvSpPr>
              <p:cNvPr id="1284" name="Google Shape;1284;p144"/>
              <p:cNvSpPr/>
              <p:nvPr/>
            </p:nvSpPr>
            <p:spPr>
              <a:xfrm>
                <a:off x="1275311" y="32747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85" name="Google Shape;1285;p144"/>
              <p:cNvSpPr/>
              <p:nvPr/>
            </p:nvSpPr>
            <p:spPr>
              <a:xfrm>
                <a:off x="1455811" y="3274716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86" name="Google Shape;1286;p144"/>
              <p:cNvSpPr/>
              <p:nvPr/>
            </p:nvSpPr>
            <p:spPr>
              <a:xfrm>
                <a:off x="1455811" y="3496497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87" name="Google Shape;1287;p144"/>
              <p:cNvSpPr/>
              <p:nvPr/>
            </p:nvSpPr>
            <p:spPr>
              <a:xfrm>
                <a:off x="1636312" y="3274716"/>
                <a:ext cx="180300" cy="443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88" name="Google Shape;1288;p144"/>
              <p:cNvSpPr/>
              <p:nvPr/>
            </p:nvSpPr>
            <p:spPr>
              <a:xfrm>
                <a:off x="1997312" y="3274716"/>
                <a:ext cx="180300" cy="443700"/>
              </a:xfrm>
              <a:prstGeom prst="rect">
                <a:avLst/>
              </a:prstGeom>
              <a:solidFill>
                <a:srgbClr val="DD1E42"/>
              </a:solidFill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89" name="Google Shape;1289;p144"/>
              <p:cNvSpPr/>
              <p:nvPr/>
            </p:nvSpPr>
            <p:spPr>
              <a:xfrm>
                <a:off x="1816812" y="3274779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90" name="Google Shape;1290;p144"/>
              <p:cNvSpPr/>
              <p:nvPr/>
            </p:nvSpPr>
            <p:spPr>
              <a:xfrm>
                <a:off x="1816812" y="3496560"/>
                <a:ext cx="180300" cy="221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91" name="Google Shape;1291;p144"/>
              <p:cNvSpPr/>
              <p:nvPr/>
            </p:nvSpPr>
            <p:spPr>
              <a:xfrm>
                <a:off x="1275311" y="37181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92" name="Google Shape;1292;p144"/>
              <p:cNvSpPr/>
              <p:nvPr/>
            </p:nvSpPr>
            <p:spPr>
              <a:xfrm>
                <a:off x="1726558" y="3718148"/>
                <a:ext cx="4512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  <p:sp>
            <p:nvSpPr>
              <p:cNvPr id="1293" name="Google Shape;1293;p144"/>
              <p:cNvSpPr/>
              <p:nvPr/>
            </p:nvSpPr>
            <p:spPr>
              <a:xfrm>
                <a:off x="1275250" y="3163950"/>
                <a:ext cx="902400" cy="110700"/>
              </a:xfrm>
              <a:prstGeom prst="rect">
                <a:avLst/>
              </a:prstGeom>
              <a:noFill/>
              <a:ln w="9525" cap="flat" cmpd="sng">
                <a:solidFill>
                  <a:srgbClr val="071E2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533"/>
              </a:p>
            </p:txBody>
          </p:sp>
        </p:grpSp>
      </p:grpSp>
      <p:pic>
        <p:nvPicPr>
          <p:cNvPr id="1294" name="Google Shape;1294;p144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33" y="277833"/>
            <a:ext cx="591600" cy="591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C0A8CC97-6E8E-894C-DD28-8C8BB8B91267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92BE29B8-1B6E-0C3C-0FFB-76D70CA5C731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23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7"/>
    </p:ext>
  </p:extLs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145"/>
          <p:cNvSpPr txBox="1">
            <a:spLocks noGrp="1"/>
          </p:cNvSpPr>
          <p:nvPr>
            <p:ph type="title"/>
          </p:nvPr>
        </p:nvSpPr>
        <p:spPr>
          <a:xfrm>
            <a:off x="3179233" y="940522"/>
            <a:ext cx="28956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r">
              <a:buNone/>
            </a:pPr>
            <a:r>
              <a:rPr lang="pt-BR">
                <a:solidFill>
                  <a:srgbClr val="F1F1F1"/>
                </a:solidFill>
              </a:rPr>
              <a:t>Cenários de</a:t>
            </a:r>
            <a:endParaRPr b="1">
              <a:solidFill>
                <a:srgbClr val="F1F1F1"/>
              </a:solidFill>
            </a:endParaRPr>
          </a:p>
        </p:txBody>
      </p:sp>
      <p:pic>
        <p:nvPicPr>
          <p:cNvPr id="1301" name="Google Shape;1301;p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5165" y="1172567"/>
            <a:ext cx="3226600" cy="3226567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45"/>
          <p:cNvSpPr txBox="1">
            <a:spLocks noGrp="1"/>
          </p:cNvSpPr>
          <p:nvPr>
            <p:ph type="title"/>
          </p:nvPr>
        </p:nvSpPr>
        <p:spPr>
          <a:xfrm>
            <a:off x="5561433" y="3050855"/>
            <a:ext cx="3907200" cy="836022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algn="l">
              <a:buNone/>
            </a:pPr>
            <a:r>
              <a:rPr lang="pt-BR">
                <a:solidFill>
                  <a:srgbClr val="F1F1F1"/>
                </a:solidFill>
              </a:rPr>
              <a:t>posicionamento</a:t>
            </a:r>
            <a:endParaRPr/>
          </a:p>
        </p:txBody>
      </p:sp>
      <p:sp>
        <p:nvSpPr>
          <p:cNvPr id="1303" name="Google Shape;1303;p145"/>
          <p:cNvSpPr txBox="1"/>
          <p:nvPr/>
        </p:nvSpPr>
        <p:spPr>
          <a:xfrm>
            <a:off x="2973267" y="4523734"/>
            <a:ext cx="62460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Cenários de posicionamento são </a:t>
            </a:r>
            <a:r>
              <a:rPr lang="pt-BR" sz="16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descrições de como queremos ser percebidos</a:t>
            </a: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 pelo nosso público e </a:t>
            </a:r>
            <a:r>
              <a:rPr lang="pt-BR" sz="1600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quais os impactos</a:t>
            </a:r>
            <a:r>
              <a:rPr lang="pt-BR" sz="1600">
                <a:solidFill>
                  <a:srgbClr val="F1F1F1"/>
                </a:solidFill>
                <a:latin typeface="Montserrat"/>
                <a:ea typeface="Montserrat"/>
                <a:cs typeface="Montserrat"/>
                <a:sym typeface="Montserrat"/>
              </a:rPr>
              <a:t>, riscos e oportunidades que este cenário pode trazer ao nosso negócio.</a:t>
            </a:r>
            <a:endParaRPr sz="1600">
              <a:solidFill>
                <a:srgbClr val="F1F1F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692AB76-A9EC-408E-3C07-F4C4EA45EF6B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81BC9F3D-DEA7-1CA9-51C1-1B4CDE162869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6294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46"/>
          <p:cNvSpPr txBox="1"/>
          <p:nvPr/>
        </p:nvSpPr>
        <p:spPr>
          <a:xfrm>
            <a:off x="720000" y="720000"/>
            <a:ext cx="86776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 workshop criamos nosso cenário de posicionamento B2B.</a:t>
            </a:r>
            <a:endParaRPr lang="pt-BR" sz="3600" b="1">
              <a:solidFill>
                <a:schemeClr val="lt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367169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147"/>
          <p:cNvSpPr txBox="1"/>
          <p:nvPr/>
        </p:nvSpPr>
        <p:spPr>
          <a:xfrm>
            <a:off x="720000" y="720000"/>
            <a:ext cx="86776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K21</a:t>
            </a:r>
            <a:endParaRPr sz="2667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6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B2B</a:t>
            </a:r>
            <a:endParaRPr sz="6267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4" name="Google Shape;1314;p147"/>
          <p:cNvSpPr txBox="1"/>
          <p:nvPr/>
        </p:nvSpPr>
        <p:spPr>
          <a:xfrm>
            <a:off x="5521883" y="1991231"/>
            <a:ext cx="56755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700">
                <a:solidFill>
                  <a:schemeClr val="bg1"/>
                </a:solidFill>
                <a:latin typeface="Montserrat SemiBold"/>
                <a:ea typeface="+mn-lt"/>
                <a:cs typeface="+mn-lt"/>
                <a:sym typeface="Montserrat"/>
              </a:rPr>
              <a:t>Somos uma consultoria empresarial focada na </a:t>
            </a:r>
            <a:r>
              <a:rPr lang="pt-BR" sz="17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aceleração de resultados</a:t>
            </a:r>
            <a:r>
              <a:rPr lang="pt-BR" sz="1700">
                <a:solidFill>
                  <a:schemeClr val="bg1"/>
                </a:solidFill>
                <a:latin typeface="Montserrat SemiBold"/>
                <a:ea typeface="+mn-lt"/>
                <a:cs typeface="+mn-lt"/>
                <a:sym typeface="Montserrat"/>
              </a:rPr>
              <a:t> para que empresas alcancem sua estratégia. Desvendamos e priorizamos com você os desafios de maior impacto; </a:t>
            </a:r>
            <a:r>
              <a:rPr lang="pt-BR" sz="1700">
                <a:solidFill>
                  <a:srgbClr val="FFFFFF"/>
                </a:solidFill>
                <a:latin typeface="Montserrat SemiBold"/>
                <a:ea typeface="+mn-lt"/>
                <a:cs typeface="+mn-lt"/>
                <a:sym typeface="Montserrat"/>
              </a:rPr>
              <a:t>preparamos as pessoas e times, em todos os níveis organizacionais, para identificar e vencer todos os novos desafios continuamente, com ciclos curtos e recorrência</a:t>
            </a:r>
            <a:r>
              <a:rPr lang="pt-BR" sz="1700">
                <a:solidFill>
                  <a:schemeClr val="bg1"/>
                </a:solidFill>
                <a:latin typeface="Montserrat SemiBold"/>
                <a:ea typeface="+mn-lt"/>
                <a:cs typeface="+mn-lt"/>
                <a:sym typeface="Montserrat"/>
              </a:rPr>
              <a:t>, para aumentar a sua capacidade de gerar resultados </a:t>
            </a:r>
            <a:r>
              <a:rPr lang="pt-BR" sz="1700">
                <a:solidFill>
                  <a:schemeClr val="bg1"/>
                </a:solidFill>
                <a:latin typeface="Montserrat SemiBold"/>
                <a:ea typeface="+mn-lt"/>
                <a:cs typeface="+mn-lt"/>
              </a:rPr>
              <a:t>de negócio</a:t>
            </a:r>
            <a:r>
              <a:rPr lang="pt-BR" sz="1700">
                <a:solidFill>
                  <a:schemeClr val="bg1"/>
                </a:solidFill>
                <a:latin typeface="Montserrat SemiBold"/>
                <a:ea typeface="+mn-lt"/>
                <a:cs typeface="+mn-lt"/>
                <a:sym typeface="Montserrat"/>
              </a:rPr>
              <a:t>.</a:t>
            </a:r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4889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148"/>
          <p:cNvSpPr/>
          <p:nvPr/>
        </p:nvSpPr>
        <p:spPr>
          <a:xfrm>
            <a:off x="563967" y="2708767"/>
            <a:ext cx="14244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Para</a:t>
            </a:r>
            <a:endParaRPr sz="933">
              <a:solidFill>
                <a:srgbClr val="ED19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r>
              <a:rPr lang="pt-BR" sz="8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público-alvo</a:t>
            </a: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1" name="Google Shape;1321;p148"/>
          <p:cNvSpPr/>
          <p:nvPr/>
        </p:nvSpPr>
        <p:spPr>
          <a:xfrm>
            <a:off x="2030866" y="2708767"/>
            <a:ext cx="3451201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200">
                <a:solidFill>
                  <a:srgbClr val="071E2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Empresas de médio a grande porte.</a:t>
            </a:r>
            <a:endParaRPr sz="667">
              <a:solidFill>
                <a:srgbClr val="071E2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22" name="Google Shape;1322;p148"/>
          <p:cNvSpPr/>
          <p:nvPr/>
        </p:nvSpPr>
        <p:spPr>
          <a:xfrm>
            <a:off x="563967" y="3647488"/>
            <a:ext cx="14244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que precisam</a:t>
            </a:r>
            <a:endParaRPr sz="933">
              <a:solidFill>
                <a:srgbClr val="ED19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r>
              <a:rPr lang="pt-BR" sz="8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necessidades ou contextos que o produto se encaixa</a:t>
            </a: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3" name="Google Shape;1323;p148"/>
          <p:cNvSpPr/>
          <p:nvPr/>
        </p:nvSpPr>
        <p:spPr>
          <a:xfrm>
            <a:off x="2030866" y="3647488"/>
            <a:ext cx="3451201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200">
                <a:solidFill>
                  <a:srgbClr val="071E22"/>
                </a:solidFill>
                <a:latin typeface="Montserrat ExtraBold"/>
                <a:sym typeface="Montserrat ExtraBold"/>
              </a:rPr>
              <a:t>Melhorar performance e resultado empresarial / implementar uma estratégia.</a:t>
            </a:r>
            <a:endParaRPr lang="pt-BR" sz="1200">
              <a:solidFill>
                <a:srgbClr val="071E22"/>
              </a:solidFill>
              <a:latin typeface="Montserrat ExtraBold"/>
            </a:endParaRPr>
          </a:p>
        </p:txBody>
      </p:sp>
      <p:sp>
        <p:nvSpPr>
          <p:cNvPr id="1324" name="Google Shape;1324;p148"/>
          <p:cNvSpPr/>
          <p:nvPr/>
        </p:nvSpPr>
        <p:spPr>
          <a:xfrm>
            <a:off x="563967" y="4586211"/>
            <a:ext cx="14244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que entrega</a:t>
            </a:r>
            <a:endParaRPr sz="933">
              <a:solidFill>
                <a:srgbClr val="ED19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r>
              <a:rPr lang="pt-BR" sz="8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quais são os benefícios que entregamos</a:t>
            </a: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5" name="Google Shape;1325;p148"/>
          <p:cNvSpPr/>
          <p:nvPr/>
        </p:nvSpPr>
        <p:spPr>
          <a:xfrm>
            <a:off x="2030866" y="4586211"/>
            <a:ext cx="3451201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050">
                <a:solidFill>
                  <a:srgbClr val="071E22"/>
                </a:solidFill>
                <a:latin typeface="Montserrat ExtraBold"/>
                <a:sym typeface="Montserrat ExtraBold"/>
              </a:rPr>
              <a:t>Potencialização de pessoas e times, em todos os níveis organizacionais, capazes de implementar estratégias e gerar resultados sustentáveis a longo prazo.</a:t>
            </a:r>
            <a:endParaRPr lang="pt-BR" sz="1050">
              <a:solidFill>
                <a:srgbClr val="071E22"/>
              </a:solidFill>
              <a:latin typeface="Montserrat ExtraBold"/>
            </a:endParaRPr>
          </a:p>
        </p:txBody>
      </p:sp>
      <p:sp>
        <p:nvSpPr>
          <p:cNvPr id="1326" name="Google Shape;1326;p148"/>
          <p:cNvSpPr/>
          <p:nvPr/>
        </p:nvSpPr>
        <p:spPr>
          <a:xfrm>
            <a:off x="563967" y="5524935"/>
            <a:ext cx="14244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diferente de</a:t>
            </a:r>
            <a:endParaRPr sz="933">
              <a:solidFill>
                <a:srgbClr val="ED1943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r>
              <a:rPr lang="pt-BR" sz="8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quem são nossos concorrentes e</a:t>
            </a: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r>
              <a:rPr lang="pt-BR" sz="800">
                <a:solidFill>
                  <a:srgbClr val="071E2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como eles fazem</a:t>
            </a: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>
              <a:lnSpc>
                <a:spcPct val="115000"/>
              </a:lnSpc>
            </a:pPr>
            <a:endParaRPr sz="800">
              <a:solidFill>
                <a:srgbClr val="071E2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7" name="Google Shape;1327;p148"/>
          <p:cNvSpPr/>
          <p:nvPr/>
        </p:nvSpPr>
        <p:spPr>
          <a:xfrm>
            <a:off x="2030866" y="5524933"/>
            <a:ext cx="3451201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200">
                <a:solidFill>
                  <a:srgbClr val="071E22"/>
                </a:solidFill>
                <a:latin typeface="Montserrat ExtraBold"/>
              </a:rPr>
              <a:t>Consultorias com modelos e diagnósticos de prateleira e bodyshops</a:t>
            </a:r>
          </a:p>
        </p:txBody>
      </p:sp>
      <p:sp>
        <p:nvSpPr>
          <p:cNvPr id="1328" name="Google Shape;1328;p148"/>
          <p:cNvSpPr/>
          <p:nvPr/>
        </p:nvSpPr>
        <p:spPr>
          <a:xfrm>
            <a:off x="-440500" y="1147233"/>
            <a:ext cx="207600" cy="57108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29" name="Google Shape;1329;p148"/>
          <p:cNvSpPr/>
          <p:nvPr/>
        </p:nvSpPr>
        <p:spPr>
          <a:xfrm rot="10800000" flipH="1">
            <a:off x="2000" y="1100833"/>
            <a:ext cx="12188000" cy="4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30" name="Google Shape;1330;p148"/>
          <p:cNvSpPr txBox="1"/>
          <p:nvPr/>
        </p:nvSpPr>
        <p:spPr>
          <a:xfrm>
            <a:off x="1295267" y="249833"/>
            <a:ext cx="56052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Posicionamento</a:t>
            </a:r>
            <a:b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533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 </a:t>
            </a:r>
            <a:endParaRPr sz="25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1" name="Google Shape;1331;p148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2" name="Google Shape;1332;p14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67" y="384800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3" name="Google Shape;1333;p148"/>
          <p:cNvSpPr txBox="1"/>
          <p:nvPr/>
        </p:nvSpPr>
        <p:spPr>
          <a:xfrm>
            <a:off x="8565333" y="5729083"/>
            <a:ext cx="1343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192000" anchor="t" anchorCtr="0">
            <a:noAutofit/>
          </a:bodyPr>
          <a:lstStyle/>
          <a:p>
            <a:pPr algn="ctr">
              <a:buSzPts val="110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viabilidade de implementação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34" name="Google Shape;1334;p148"/>
          <p:cNvSpPr/>
          <p:nvPr/>
        </p:nvSpPr>
        <p:spPr>
          <a:xfrm rot="2700000">
            <a:off x="8016741" y="2660525"/>
            <a:ext cx="2440367" cy="2440367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35" name="Google Shape;1335;p148"/>
          <p:cNvSpPr/>
          <p:nvPr/>
        </p:nvSpPr>
        <p:spPr>
          <a:xfrm rot="2700000">
            <a:off x="8501250" y="3143855"/>
            <a:ext cx="1471348" cy="1471348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36" name="Google Shape;1336;p148"/>
          <p:cNvSpPr txBox="1"/>
          <p:nvPr/>
        </p:nvSpPr>
        <p:spPr>
          <a:xfrm>
            <a:off x="8565324" y="1582401"/>
            <a:ext cx="13432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capacidade de valor agregado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37" name="Google Shape;1337;p148"/>
          <p:cNvSpPr txBox="1"/>
          <p:nvPr/>
        </p:nvSpPr>
        <p:spPr>
          <a:xfrm rot="16200000">
            <a:off x="6627267" y="3656543"/>
            <a:ext cx="10456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vantagem desleal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38" name="Google Shape;1338;p148"/>
          <p:cNvSpPr txBox="1"/>
          <p:nvPr/>
        </p:nvSpPr>
        <p:spPr>
          <a:xfrm rot="5400000">
            <a:off x="10584600" y="3656680"/>
            <a:ext cx="147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oportunidade de market share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39" name="Google Shape;1339;p148"/>
          <p:cNvSpPr/>
          <p:nvPr/>
        </p:nvSpPr>
        <p:spPr>
          <a:xfrm>
            <a:off x="9083080" y="2770676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0" name="Google Shape;1340;p148"/>
          <p:cNvSpPr/>
          <p:nvPr/>
        </p:nvSpPr>
        <p:spPr>
          <a:xfrm>
            <a:off x="9083080" y="2083225"/>
            <a:ext cx="308000" cy="305600"/>
          </a:xfrm>
          <a:prstGeom prst="ellipse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1" name="Google Shape;1341;p148"/>
          <p:cNvSpPr/>
          <p:nvPr/>
        </p:nvSpPr>
        <p:spPr>
          <a:xfrm>
            <a:off x="9083080" y="4736024"/>
            <a:ext cx="308000" cy="305600"/>
          </a:xfrm>
          <a:prstGeom prst="ellipse">
            <a:avLst/>
          </a:prstGeom>
          <a:solidFill>
            <a:srgbClr val="F4F4F4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2" name="Google Shape;1342;p148"/>
          <p:cNvSpPr/>
          <p:nvPr/>
        </p:nvSpPr>
        <p:spPr>
          <a:xfrm>
            <a:off x="8040151" y="3766172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p148"/>
          <p:cNvSpPr/>
          <p:nvPr/>
        </p:nvSpPr>
        <p:spPr>
          <a:xfrm>
            <a:off x="10126140" y="3766172"/>
            <a:ext cx="308000" cy="305600"/>
          </a:xfrm>
          <a:prstGeom prst="ellipse">
            <a:avLst/>
          </a:prstGeom>
          <a:solidFill>
            <a:srgbClr val="F4F4F4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4" name="Google Shape;1344;p148"/>
          <p:cNvSpPr/>
          <p:nvPr/>
        </p:nvSpPr>
        <p:spPr>
          <a:xfrm>
            <a:off x="9083080" y="5423475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5" name="Google Shape;1345;p148"/>
          <p:cNvSpPr/>
          <p:nvPr/>
        </p:nvSpPr>
        <p:spPr>
          <a:xfrm>
            <a:off x="7400080" y="3766172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6" name="Google Shape;1346;p148"/>
          <p:cNvSpPr/>
          <p:nvPr/>
        </p:nvSpPr>
        <p:spPr>
          <a:xfrm>
            <a:off x="10766211" y="3766172"/>
            <a:ext cx="308000" cy="305600"/>
          </a:xfrm>
          <a:prstGeom prst="ellipse">
            <a:avLst/>
          </a:prstGeom>
          <a:solidFill>
            <a:srgbClr val="F1F0F0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7" name="Google Shape;1347;p148"/>
          <p:cNvSpPr/>
          <p:nvPr/>
        </p:nvSpPr>
        <p:spPr>
          <a:xfrm rot="2700000">
            <a:off x="8920706" y="3589130"/>
            <a:ext cx="632436" cy="632436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48" name="Google Shape;1348;p148"/>
          <p:cNvSpPr/>
          <p:nvPr/>
        </p:nvSpPr>
        <p:spPr>
          <a:xfrm>
            <a:off x="9083080" y="4180955"/>
            <a:ext cx="308000" cy="305600"/>
          </a:xfrm>
          <a:prstGeom prst="ellipse">
            <a:avLst/>
          </a:prstGeom>
          <a:solidFill>
            <a:srgbClr val="F1F0F0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9" name="Google Shape;1349;p148"/>
          <p:cNvSpPr/>
          <p:nvPr/>
        </p:nvSpPr>
        <p:spPr>
          <a:xfrm>
            <a:off x="8680221" y="3766172"/>
            <a:ext cx="308000" cy="305600"/>
          </a:xfrm>
          <a:prstGeom prst="ellipse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0" name="Google Shape;1350;p148"/>
          <p:cNvSpPr/>
          <p:nvPr/>
        </p:nvSpPr>
        <p:spPr>
          <a:xfrm>
            <a:off x="9083080" y="3351379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1" name="Google Shape;1351;p148"/>
          <p:cNvSpPr/>
          <p:nvPr/>
        </p:nvSpPr>
        <p:spPr>
          <a:xfrm>
            <a:off x="9486069" y="3766172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361;p149">
            <a:extLst>
              <a:ext uri="{FF2B5EF4-FFF2-40B4-BE49-F238E27FC236}">
                <a16:creationId xmlns:a16="http://schemas.microsoft.com/office/drawing/2014/main" xmlns="" id="{3F358904-B621-73BD-712F-D918FED30867}"/>
              </a:ext>
            </a:extLst>
          </p:cNvPr>
          <p:cNvSpPr/>
          <p:nvPr/>
        </p:nvSpPr>
        <p:spPr>
          <a:xfrm>
            <a:off x="563967" y="1644300"/>
            <a:ext cx="1052100" cy="386725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25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K21 </a:t>
            </a:r>
          </a:p>
        </p:txBody>
      </p:sp>
      <p:sp>
        <p:nvSpPr>
          <p:cNvPr id="6" name="Google Shape;1319;p148">
            <a:extLst>
              <a:ext uri="{FF2B5EF4-FFF2-40B4-BE49-F238E27FC236}">
                <a16:creationId xmlns:a16="http://schemas.microsoft.com/office/drawing/2014/main" xmlns="" id="{B1481C94-83D5-E0AC-166D-920CE5F5E667}"/>
              </a:ext>
            </a:extLst>
          </p:cNvPr>
          <p:cNvSpPr/>
          <p:nvPr/>
        </p:nvSpPr>
        <p:spPr>
          <a:xfrm>
            <a:off x="563966" y="2021333"/>
            <a:ext cx="1168600" cy="53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2650">
                <a:solidFill>
                  <a:srgbClr val="071E22"/>
                </a:solidFill>
                <a:latin typeface="Montserrat Black"/>
              </a:rPr>
              <a:t>B2B</a:t>
            </a:r>
          </a:p>
        </p:txBody>
      </p:sp>
    </p:spTree>
    <p:extLst>
      <p:ext uri="{BB962C8B-B14F-4D97-AF65-F5344CB8AC3E}">
        <p14:creationId xmlns:p14="http://schemas.microsoft.com/office/powerpoint/2010/main" val="308033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4"/>
    </p:ext>
  </p:extLs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49"/>
          <p:cNvSpPr/>
          <p:nvPr/>
        </p:nvSpPr>
        <p:spPr>
          <a:xfrm>
            <a:off x="563967" y="1644300"/>
            <a:ext cx="1052100" cy="386725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25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K21 </a:t>
            </a:r>
          </a:p>
        </p:txBody>
      </p:sp>
      <p:sp>
        <p:nvSpPr>
          <p:cNvPr id="1363" name="Google Shape;1363;p149"/>
          <p:cNvSpPr/>
          <p:nvPr/>
        </p:nvSpPr>
        <p:spPr>
          <a:xfrm>
            <a:off x="563967" y="2708767"/>
            <a:ext cx="1424400" cy="8360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Alta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9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Capacidade de Valor Agregado</a:t>
            </a:r>
            <a:endParaRPr sz="933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sz="933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endParaRPr sz="933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endParaRPr sz="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64" name="Google Shape;1364;p149"/>
          <p:cNvSpPr/>
          <p:nvPr/>
        </p:nvSpPr>
        <p:spPr>
          <a:xfrm>
            <a:off x="2030867" y="2708767"/>
            <a:ext cx="45296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00">
                <a:solidFill>
                  <a:srgbClr val="061D21"/>
                </a:solidFill>
                <a:latin typeface="Montserrat SemiBold"/>
                <a:sym typeface="Montserrat SemiBold"/>
              </a:rPr>
              <a:t>Com cases, conteúdos próprios e consultores de referência, temos bastante capacidade de gerar valor além do próprio serviço. Quanto mais nos posicionarmos pela nossa forma diferente de gerar resultados, mais nosso serviço é visto como diferenciado.</a:t>
            </a:r>
            <a:endParaRPr sz="2000"/>
          </a:p>
        </p:txBody>
      </p:sp>
      <p:sp>
        <p:nvSpPr>
          <p:cNvPr id="1365" name="Google Shape;1365;p149"/>
          <p:cNvSpPr/>
          <p:nvPr/>
        </p:nvSpPr>
        <p:spPr>
          <a:xfrm>
            <a:off x="563967" y="3647488"/>
            <a:ext cx="1424400" cy="8360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Média para Alta</a:t>
            </a:r>
          </a:p>
          <a:p>
            <a:pPr>
              <a:lnSpc>
                <a:spcPct val="115000"/>
              </a:lnSpc>
            </a:pPr>
            <a:r>
              <a:rPr lang="pt-BR" sz="9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Oportunidade de Market </a:t>
            </a:r>
            <a:r>
              <a:rPr lang="pt-BR" sz="933" err="1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Share</a:t>
            </a:r>
            <a:endParaRPr sz="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66" name="Google Shape;1366;p149"/>
          <p:cNvSpPr/>
          <p:nvPr/>
        </p:nvSpPr>
        <p:spPr>
          <a:xfrm>
            <a:off x="2030867" y="3647488"/>
            <a:ext cx="45296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900">
                <a:solidFill>
                  <a:srgbClr val="061D21"/>
                </a:solidFill>
                <a:latin typeface="Montserrat SemiBold"/>
                <a:sym typeface="Montserrat SemiBold"/>
              </a:rPr>
              <a:t>Ainda temos dificuldade de penetração em organizações maiores por terem muitos perfis conectados com um modelo mental mais tradicional executivo. </a:t>
            </a:r>
            <a:r>
              <a:rPr lang="pt-BR" sz="900" b="1">
                <a:solidFill>
                  <a:srgbClr val="061D21"/>
                </a:solidFill>
                <a:latin typeface="Montserrat SemiBold"/>
                <a:sym typeface="Montserrat SemiBold"/>
              </a:rPr>
              <a:t>Nossa barreira de entrada é a segurança no potencial do nosso método</a:t>
            </a:r>
            <a:r>
              <a:rPr lang="pt-BR" sz="900">
                <a:solidFill>
                  <a:srgbClr val="061D21"/>
                </a:solidFill>
                <a:latin typeface="Montserrat SemiBold"/>
                <a:sym typeface="Montserrat SemiBold"/>
              </a:rPr>
              <a:t>.</a:t>
            </a:r>
            <a:endParaRPr sz="2000"/>
          </a:p>
        </p:txBody>
      </p:sp>
      <p:sp>
        <p:nvSpPr>
          <p:cNvPr id="1367" name="Google Shape;1367;p149"/>
          <p:cNvSpPr/>
          <p:nvPr/>
        </p:nvSpPr>
        <p:spPr>
          <a:xfrm>
            <a:off x="563967" y="4586211"/>
            <a:ext cx="1424400" cy="8360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Alta</a:t>
            </a:r>
          </a:p>
          <a:p>
            <a:pPr>
              <a:lnSpc>
                <a:spcPct val="115000"/>
              </a:lnSpc>
            </a:pPr>
            <a:r>
              <a:rPr lang="pt-BR" sz="9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Viabilidade de Implementação</a:t>
            </a:r>
            <a:endParaRPr sz="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68" name="Google Shape;1368;p149"/>
          <p:cNvSpPr/>
          <p:nvPr/>
        </p:nvSpPr>
        <p:spPr>
          <a:xfrm>
            <a:off x="2030867" y="4586211"/>
            <a:ext cx="45296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900">
                <a:solidFill>
                  <a:srgbClr val="061D21"/>
                </a:solidFill>
                <a:latin typeface="Montserrat SemiBold"/>
                <a:sym typeface="Montserrat SemiBold"/>
              </a:rPr>
              <a:t>Já temos uma metodologia e jeito de entregar muito conectados com a proposta de valor que queremos que seja percebida. Nosso desafio é materializar em discurso de marca.</a:t>
            </a:r>
            <a:endParaRPr sz="2000"/>
          </a:p>
        </p:txBody>
      </p:sp>
      <p:sp>
        <p:nvSpPr>
          <p:cNvPr id="1369" name="Google Shape;1369;p149"/>
          <p:cNvSpPr/>
          <p:nvPr/>
        </p:nvSpPr>
        <p:spPr>
          <a:xfrm>
            <a:off x="563967" y="5524935"/>
            <a:ext cx="1424400" cy="836000"/>
          </a:xfrm>
          <a:prstGeom prst="rect">
            <a:avLst/>
          </a:prstGeom>
          <a:solidFill>
            <a:srgbClr val="071E22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9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Média para Alta</a:t>
            </a:r>
            <a:endParaRPr lang="pt-BR" sz="933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>
              <a:lnSpc>
                <a:spcPct val="115000"/>
              </a:lnSpc>
            </a:pPr>
            <a:r>
              <a:rPr lang="pt-BR" sz="9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Vantagem Desleal</a:t>
            </a:r>
            <a:endParaRPr sz="8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70" name="Google Shape;1370;p149"/>
          <p:cNvSpPr/>
          <p:nvPr/>
        </p:nvSpPr>
        <p:spPr>
          <a:xfrm>
            <a:off x="2030867" y="5524933"/>
            <a:ext cx="4529600" cy="83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900">
                <a:solidFill>
                  <a:srgbClr val="061D21"/>
                </a:solidFill>
                <a:latin typeface="Montserrat SemiBold"/>
                <a:sym typeface="Montserrat SemiBold"/>
              </a:rPr>
              <a:t>Nossa maior vantagem desleal é a nossa rede de influencers como referência de especialidade. Ainda precisamos trabalhar melhor a imagem e influência deles para que isso se torne um ativo de marca consolidado. Nosso portfólio de clientes também é uma vantagem desleal.</a:t>
            </a:r>
            <a:endParaRPr sz="2000"/>
          </a:p>
        </p:txBody>
      </p:sp>
      <p:sp>
        <p:nvSpPr>
          <p:cNvPr id="1371" name="Google Shape;1371;p149"/>
          <p:cNvSpPr/>
          <p:nvPr/>
        </p:nvSpPr>
        <p:spPr>
          <a:xfrm>
            <a:off x="-440500" y="1147233"/>
            <a:ext cx="207600" cy="57108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72" name="Google Shape;1372;p149"/>
          <p:cNvSpPr/>
          <p:nvPr/>
        </p:nvSpPr>
        <p:spPr>
          <a:xfrm rot="10800000" flipH="1">
            <a:off x="2000" y="1100833"/>
            <a:ext cx="12188000" cy="4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373" name="Google Shape;1373;p149"/>
          <p:cNvSpPr txBox="1"/>
          <p:nvPr/>
        </p:nvSpPr>
        <p:spPr>
          <a:xfrm>
            <a:off x="1295267" y="219600"/>
            <a:ext cx="56052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Posicionamento</a:t>
            </a:r>
            <a:b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533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 </a:t>
            </a:r>
            <a:endParaRPr sz="25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4" name="Google Shape;1374;p149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5" name="Google Shape;1375;p14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67" y="384800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319;p148">
            <a:extLst>
              <a:ext uri="{FF2B5EF4-FFF2-40B4-BE49-F238E27FC236}">
                <a16:creationId xmlns:a16="http://schemas.microsoft.com/office/drawing/2014/main" xmlns="" id="{FF3979E5-4932-ADB1-0E00-836466E56DDC}"/>
              </a:ext>
            </a:extLst>
          </p:cNvPr>
          <p:cNvSpPr/>
          <p:nvPr/>
        </p:nvSpPr>
        <p:spPr>
          <a:xfrm>
            <a:off x="563966" y="2021333"/>
            <a:ext cx="1168600" cy="53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pt-BR" sz="2650">
                <a:solidFill>
                  <a:srgbClr val="071E22"/>
                </a:solidFill>
                <a:latin typeface="Montserrat Black"/>
              </a:rPr>
              <a:t>B2B</a:t>
            </a:r>
          </a:p>
        </p:txBody>
      </p:sp>
      <p:sp>
        <p:nvSpPr>
          <p:cNvPr id="25" name="Google Shape;1333;p148">
            <a:extLst>
              <a:ext uri="{FF2B5EF4-FFF2-40B4-BE49-F238E27FC236}">
                <a16:creationId xmlns:a16="http://schemas.microsoft.com/office/drawing/2014/main" xmlns="" id="{C778DD6F-707E-F689-2E76-EA4270E9DB58}"/>
              </a:ext>
            </a:extLst>
          </p:cNvPr>
          <p:cNvSpPr txBox="1"/>
          <p:nvPr/>
        </p:nvSpPr>
        <p:spPr>
          <a:xfrm>
            <a:off x="8565333" y="5729083"/>
            <a:ext cx="1343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192000" anchor="t" anchorCtr="0">
            <a:noAutofit/>
          </a:bodyPr>
          <a:lstStyle/>
          <a:p>
            <a:pPr algn="ctr">
              <a:buSzPts val="110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viabilidade de implementação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7" name="Google Shape;1334;p148">
            <a:extLst>
              <a:ext uri="{FF2B5EF4-FFF2-40B4-BE49-F238E27FC236}">
                <a16:creationId xmlns:a16="http://schemas.microsoft.com/office/drawing/2014/main" xmlns="" id="{59D1B522-EB13-0FF3-5C36-178A0A4077E4}"/>
              </a:ext>
            </a:extLst>
          </p:cNvPr>
          <p:cNvSpPr/>
          <p:nvPr/>
        </p:nvSpPr>
        <p:spPr>
          <a:xfrm rot="2700000">
            <a:off x="8016741" y="2660525"/>
            <a:ext cx="2440367" cy="2440367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29" name="Google Shape;1335;p148">
            <a:extLst>
              <a:ext uri="{FF2B5EF4-FFF2-40B4-BE49-F238E27FC236}">
                <a16:creationId xmlns:a16="http://schemas.microsoft.com/office/drawing/2014/main" xmlns="" id="{F94AE9CE-A129-E075-DBB0-36270FEEC132}"/>
              </a:ext>
            </a:extLst>
          </p:cNvPr>
          <p:cNvSpPr/>
          <p:nvPr/>
        </p:nvSpPr>
        <p:spPr>
          <a:xfrm rot="2700000">
            <a:off x="8501250" y="3143855"/>
            <a:ext cx="1471348" cy="1471348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31" name="Google Shape;1336;p148">
            <a:extLst>
              <a:ext uri="{FF2B5EF4-FFF2-40B4-BE49-F238E27FC236}">
                <a16:creationId xmlns:a16="http://schemas.microsoft.com/office/drawing/2014/main" xmlns="" id="{E0733312-2AA6-BA13-B7BA-C5D40B4247D1}"/>
              </a:ext>
            </a:extLst>
          </p:cNvPr>
          <p:cNvSpPr txBox="1"/>
          <p:nvPr/>
        </p:nvSpPr>
        <p:spPr>
          <a:xfrm>
            <a:off x="8565324" y="1582401"/>
            <a:ext cx="13432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capacidade de valor agregado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3" name="Google Shape;1337;p148">
            <a:extLst>
              <a:ext uri="{FF2B5EF4-FFF2-40B4-BE49-F238E27FC236}">
                <a16:creationId xmlns:a16="http://schemas.microsoft.com/office/drawing/2014/main" xmlns="" id="{6134379C-57D5-1A8D-5CD5-FD1DB29116C4}"/>
              </a:ext>
            </a:extLst>
          </p:cNvPr>
          <p:cNvSpPr txBox="1"/>
          <p:nvPr/>
        </p:nvSpPr>
        <p:spPr>
          <a:xfrm rot="16200000">
            <a:off x="6627267" y="3656543"/>
            <a:ext cx="10456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vantagem desleal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5" name="Google Shape;1338;p148">
            <a:extLst>
              <a:ext uri="{FF2B5EF4-FFF2-40B4-BE49-F238E27FC236}">
                <a16:creationId xmlns:a16="http://schemas.microsoft.com/office/drawing/2014/main" xmlns="" id="{B569DFC6-3646-75FA-394C-82392BB5C7D6}"/>
              </a:ext>
            </a:extLst>
          </p:cNvPr>
          <p:cNvSpPr txBox="1"/>
          <p:nvPr/>
        </p:nvSpPr>
        <p:spPr>
          <a:xfrm rot="5400000">
            <a:off x="10584600" y="3656680"/>
            <a:ext cx="14784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3600" rIns="0" bIns="192000" anchor="b" anchorCtr="0">
            <a:noAutofit/>
          </a:bodyPr>
          <a:lstStyle/>
          <a:p>
            <a:pPr algn="ctr">
              <a:buClr>
                <a:srgbClr val="042C35"/>
              </a:buClr>
              <a:buSzPts val="3750"/>
            </a:pPr>
            <a:r>
              <a:rPr lang="pt-BR" sz="933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oportunidade de market share</a:t>
            </a:r>
            <a:endParaRPr sz="933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7" name="Google Shape;1339;p148">
            <a:extLst>
              <a:ext uri="{FF2B5EF4-FFF2-40B4-BE49-F238E27FC236}">
                <a16:creationId xmlns:a16="http://schemas.microsoft.com/office/drawing/2014/main" xmlns="" id="{F33AE201-FDE7-DF03-1FCD-BD4EE3392B54}"/>
              </a:ext>
            </a:extLst>
          </p:cNvPr>
          <p:cNvSpPr/>
          <p:nvPr/>
        </p:nvSpPr>
        <p:spPr>
          <a:xfrm>
            <a:off x="9083080" y="2770676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1340;p148">
            <a:extLst>
              <a:ext uri="{FF2B5EF4-FFF2-40B4-BE49-F238E27FC236}">
                <a16:creationId xmlns:a16="http://schemas.microsoft.com/office/drawing/2014/main" xmlns="" id="{FA67466B-CD21-9376-8C2B-A28422A7C791}"/>
              </a:ext>
            </a:extLst>
          </p:cNvPr>
          <p:cNvSpPr/>
          <p:nvPr/>
        </p:nvSpPr>
        <p:spPr>
          <a:xfrm>
            <a:off x="9083080" y="2083225"/>
            <a:ext cx="308000" cy="305600"/>
          </a:xfrm>
          <a:prstGeom prst="ellipse">
            <a:avLst/>
          </a:prstGeom>
          <a:solidFill>
            <a:srgbClr val="ED1943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Google Shape;1341;p148">
            <a:extLst>
              <a:ext uri="{FF2B5EF4-FFF2-40B4-BE49-F238E27FC236}">
                <a16:creationId xmlns:a16="http://schemas.microsoft.com/office/drawing/2014/main" xmlns="" id="{5EC9944E-FBE8-62D5-FECE-A0043D64F8EF}"/>
              </a:ext>
            </a:extLst>
          </p:cNvPr>
          <p:cNvSpPr/>
          <p:nvPr/>
        </p:nvSpPr>
        <p:spPr>
          <a:xfrm>
            <a:off x="9083080" y="4736024"/>
            <a:ext cx="308000" cy="305600"/>
          </a:xfrm>
          <a:prstGeom prst="ellipse">
            <a:avLst/>
          </a:prstGeom>
          <a:solidFill>
            <a:schemeClr val="tx2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" name="Google Shape;1342;p148">
            <a:extLst>
              <a:ext uri="{FF2B5EF4-FFF2-40B4-BE49-F238E27FC236}">
                <a16:creationId xmlns:a16="http://schemas.microsoft.com/office/drawing/2014/main" xmlns="" id="{5B858A85-124C-7181-D5C2-F238C3240AA1}"/>
              </a:ext>
            </a:extLst>
          </p:cNvPr>
          <p:cNvSpPr/>
          <p:nvPr/>
        </p:nvSpPr>
        <p:spPr>
          <a:xfrm>
            <a:off x="8040151" y="3766172"/>
            <a:ext cx="308000" cy="305600"/>
          </a:xfrm>
          <a:prstGeom prst="ellipse">
            <a:avLst/>
          </a:prstGeom>
          <a:solidFill>
            <a:srgbClr val="ED1943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Google Shape;1343;p148">
            <a:extLst>
              <a:ext uri="{FF2B5EF4-FFF2-40B4-BE49-F238E27FC236}">
                <a16:creationId xmlns:a16="http://schemas.microsoft.com/office/drawing/2014/main" xmlns="" id="{1338563B-5D49-EE3B-FC29-008F207424A9}"/>
              </a:ext>
            </a:extLst>
          </p:cNvPr>
          <p:cNvSpPr/>
          <p:nvPr/>
        </p:nvSpPr>
        <p:spPr>
          <a:xfrm>
            <a:off x="10126140" y="3766172"/>
            <a:ext cx="308000" cy="305600"/>
          </a:xfrm>
          <a:prstGeom prst="ellipse">
            <a:avLst/>
          </a:prstGeom>
          <a:solidFill>
            <a:srgbClr val="ED1943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" name="Google Shape;1344;p148">
            <a:extLst>
              <a:ext uri="{FF2B5EF4-FFF2-40B4-BE49-F238E27FC236}">
                <a16:creationId xmlns:a16="http://schemas.microsoft.com/office/drawing/2014/main" xmlns="" id="{CDF60541-459D-3256-21FE-AF9AAD65FA34}"/>
              </a:ext>
            </a:extLst>
          </p:cNvPr>
          <p:cNvSpPr/>
          <p:nvPr/>
        </p:nvSpPr>
        <p:spPr>
          <a:xfrm>
            <a:off x="9083080" y="5423475"/>
            <a:ext cx="308000" cy="305600"/>
          </a:xfrm>
          <a:prstGeom prst="ellipse">
            <a:avLst/>
          </a:prstGeom>
          <a:solidFill>
            <a:srgbClr val="ED1943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1345;p148">
            <a:extLst>
              <a:ext uri="{FF2B5EF4-FFF2-40B4-BE49-F238E27FC236}">
                <a16:creationId xmlns:a16="http://schemas.microsoft.com/office/drawing/2014/main" xmlns="" id="{059CCC62-E484-86E4-C04B-8AD5551791EE}"/>
              </a:ext>
            </a:extLst>
          </p:cNvPr>
          <p:cNvSpPr/>
          <p:nvPr/>
        </p:nvSpPr>
        <p:spPr>
          <a:xfrm>
            <a:off x="7400080" y="3766172"/>
            <a:ext cx="308000" cy="305600"/>
          </a:xfrm>
          <a:prstGeom prst="ellipse">
            <a:avLst/>
          </a:prstGeom>
          <a:solidFill>
            <a:srgbClr val="F0708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" name="Google Shape;1346;p148">
            <a:extLst>
              <a:ext uri="{FF2B5EF4-FFF2-40B4-BE49-F238E27FC236}">
                <a16:creationId xmlns:a16="http://schemas.microsoft.com/office/drawing/2014/main" xmlns="" id="{11DF2B26-FFE9-AC4C-6908-F0DA81A3E8D5}"/>
              </a:ext>
            </a:extLst>
          </p:cNvPr>
          <p:cNvSpPr/>
          <p:nvPr/>
        </p:nvSpPr>
        <p:spPr>
          <a:xfrm>
            <a:off x="10766211" y="3766172"/>
            <a:ext cx="308000" cy="305600"/>
          </a:xfrm>
          <a:prstGeom prst="ellipse">
            <a:avLst/>
          </a:prstGeom>
          <a:solidFill>
            <a:srgbClr val="F0708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1347;p148">
            <a:extLst>
              <a:ext uri="{FF2B5EF4-FFF2-40B4-BE49-F238E27FC236}">
                <a16:creationId xmlns:a16="http://schemas.microsoft.com/office/drawing/2014/main" xmlns="" id="{E660E219-F023-0C54-82BD-45535C10F0AE}"/>
              </a:ext>
            </a:extLst>
          </p:cNvPr>
          <p:cNvSpPr/>
          <p:nvPr/>
        </p:nvSpPr>
        <p:spPr>
          <a:xfrm rot="2700000">
            <a:off x="8920706" y="3589130"/>
            <a:ext cx="632436" cy="632436"/>
          </a:xfrm>
          <a:prstGeom prst="rect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55" name="Google Shape;1348;p148">
            <a:extLst>
              <a:ext uri="{FF2B5EF4-FFF2-40B4-BE49-F238E27FC236}">
                <a16:creationId xmlns:a16="http://schemas.microsoft.com/office/drawing/2014/main" xmlns="" id="{CC4606AD-EC03-BBC3-1C5D-B958CE0AB59A}"/>
              </a:ext>
            </a:extLst>
          </p:cNvPr>
          <p:cNvSpPr/>
          <p:nvPr/>
        </p:nvSpPr>
        <p:spPr>
          <a:xfrm>
            <a:off x="9083080" y="4180955"/>
            <a:ext cx="308000" cy="305600"/>
          </a:xfrm>
          <a:prstGeom prst="ellipse">
            <a:avLst/>
          </a:prstGeom>
          <a:solidFill>
            <a:srgbClr val="F1F0F0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1349;p148">
            <a:extLst>
              <a:ext uri="{FF2B5EF4-FFF2-40B4-BE49-F238E27FC236}">
                <a16:creationId xmlns:a16="http://schemas.microsoft.com/office/drawing/2014/main" xmlns="" id="{947948D1-CA5D-0791-2B6A-3FCBD7C218F2}"/>
              </a:ext>
            </a:extLst>
          </p:cNvPr>
          <p:cNvSpPr/>
          <p:nvPr/>
        </p:nvSpPr>
        <p:spPr>
          <a:xfrm>
            <a:off x="8680221" y="3766172"/>
            <a:ext cx="308000" cy="305600"/>
          </a:xfrm>
          <a:prstGeom prst="ellipse">
            <a:avLst/>
          </a:prstGeom>
          <a:solidFill>
            <a:srgbClr val="F1F1F1"/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1350;p148">
            <a:extLst>
              <a:ext uri="{FF2B5EF4-FFF2-40B4-BE49-F238E27FC236}">
                <a16:creationId xmlns:a16="http://schemas.microsoft.com/office/drawing/2014/main" xmlns="" id="{8C54C54E-F6C9-8A09-23E7-E7547933A1BA}"/>
              </a:ext>
            </a:extLst>
          </p:cNvPr>
          <p:cNvSpPr/>
          <p:nvPr/>
        </p:nvSpPr>
        <p:spPr>
          <a:xfrm>
            <a:off x="9083080" y="3351379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1351;p148">
            <a:extLst>
              <a:ext uri="{FF2B5EF4-FFF2-40B4-BE49-F238E27FC236}">
                <a16:creationId xmlns:a16="http://schemas.microsoft.com/office/drawing/2014/main" xmlns="" id="{AEB0EDF8-40DF-9AAE-3907-00C74A808182}"/>
              </a:ext>
            </a:extLst>
          </p:cNvPr>
          <p:cNvSpPr/>
          <p:nvPr/>
        </p:nvSpPr>
        <p:spPr>
          <a:xfrm>
            <a:off x="9486069" y="3766172"/>
            <a:ext cx="308000" cy="3056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000" tIns="0" rIns="0" bIns="0" anchor="ctr" anchorCtr="0">
            <a:noAutofit/>
          </a:bodyPr>
          <a:lstStyle/>
          <a:p>
            <a:pPr algn="ctr"/>
            <a:endParaRPr sz="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xmlns="" id="{9E826C8E-BF02-4364-1576-7A3B598BAD81}"/>
              </a:ext>
            </a:extLst>
          </p:cNvPr>
          <p:cNvCxnSpPr>
            <a:stCxn id="43" idx="2"/>
            <a:endCxn id="49" idx="6"/>
          </p:cNvCxnSpPr>
          <p:nvPr/>
        </p:nvCxnSpPr>
        <p:spPr>
          <a:xfrm flipH="1">
            <a:off x="7708080" y="3918972"/>
            <a:ext cx="332071" cy="0"/>
          </a:xfrm>
          <a:prstGeom prst="straightConnector1">
            <a:avLst/>
          </a:prstGeom>
          <a:ln w="57150">
            <a:solidFill>
              <a:srgbClr val="071E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xmlns="" id="{5391E3FF-F698-9469-AD9C-6AE10D354AC4}"/>
              </a:ext>
            </a:extLst>
          </p:cNvPr>
          <p:cNvCxnSpPr>
            <a:stCxn id="45" idx="6"/>
            <a:endCxn id="51" idx="2"/>
          </p:cNvCxnSpPr>
          <p:nvPr/>
        </p:nvCxnSpPr>
        <p:spPr>
          <a:xfrm>
            <a:off x="10434140" y="3918972"/>
            <a:ext cx="332071" cy="0"/>
          </a:xfrm>
          <a:prstGeom prst="straightConnector1">
            <a:avLst/>
          </a:prstGeom>
          <a:ln w="57150">
            <a:solidFill>
              <a:srgbClr val="071E2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4"/>
    </p:ext>
  </p:extLs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56"/>
          <p:cNvSpPr txBox="1"/>
          <p:nvPr/>
        </p:nvSpPr>
        <p:spPr>
          <a:xfrm>
            <a:off x="720000" y="720000"/>
            <a:ext cx="86776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Posicionamento necessariamente é sobre renúncia e foco.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sz="3600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3600" b="1">
                <a:solidFill>
                  <a:srgbClr val="071E22"/>
                </a:solidFill>
                <a:latin typeface="Montserrat"/>
                <a:ea typeface="Montserrat"/>
                <a:cs typeface="Montserrat"/>
                <a:sym typeface="Montserrat"/>
              </a:rPr>
              <a:t>Nosso cenário mais adequado</a:t>
            </a:r>
            <a:endParaRPr sz="2667" b="1">
              <a:solidFill>
                <a:srgbClr val="071E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26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é o cenário B2B como foco de posicionamento.</a:t>
            </a:r>
            <a:endParaRPr sz="2133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973465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57"/>
          <p:cNvSpPr/>
          <p:nvPr/>
        </p:nvSpPr>
        <p:spPr>
          <a:xfrm>
            <a:off x="-440500" y="1147233"/>
            <a:ext cx="207600" cy="5710800"/>
          </a:xfrm>
          <a:prstGeom prst="rect">
            <a:avLst/>
          </a:prstGeom>
          <a:solidFill>
            <a:srgbClr val="162B2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577" name="Google Shape;1577;p157"/>
          <p:cNvSpPr/>
          <p:nvPr/>
        </p:nvSpPr>
        <p:spPr>
          <a:xfrm flipH="1">
            <a:off x="2000" y="0"/>
            <a:ext cx="12188000" cy="1147200"/>
          </a:xfrm>
          <a:prstGeom prst="rect">
            <a:avLst/>
          </a:prstGeom>
          <a:solidFill>
            <a:srgbClr val="061D2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578" name="Google Shape;1578;p157"/>
          <p:cNvSpPr txBox="1"/>
          <p:nvPr/>
        </p:nvSpPr>
        <p:spPr>
          <a:xfrm>
            <a:off x="1295267" y="249833"/>
            <a:ext cx="56052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253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Território de Marca</a:t>
            </a:r>
            <a: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/>
            </a:r>
            <a:b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533">
                <a:solidFill>
                  <a:srgbClr val="ED1943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 </a:t>
            </a:r>
            <a:endParaRPr sz="2533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9" name="Google Shape;1579;p157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0" name="Google Shape;1580;p15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67" y="384800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157"/>
          <p:cNvSpPr/>
          <p:nvPr/>
        </p:nvSpPr>
        <p:spPr>
          <a:xfrm>
            <a:off x="476800" y="1856900"/>
            <a:ext cx="4464800" cy="836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300">
                <a:solidFill>
                  <a:srgbClr val="061D21"/>
                </a:solidFill>
                <a:latin typeface="Montserrat Medium"/>
                <a:sym typeface="Montserrat Medium"/>
              </a:rPr>
              <a:t>A nova geração de consultoria em aceleração de resultados de negócio - com mais de 10 anos de experiência.</a:t>
            </a:r>
            <a:endParaRPr lang="pt-BR" sz="1300">
              <a:solidFill>
                <a:srgbClr val="061D21"/>
              </a:solidFill>
              <a:latin typeface="Montserrat Medium"/>
            </a:endParaRPr>
          </a:p>
        </p:txBody>
      </p:sp>
      <p:sp>
        <p:nvSpPr>
          <p:cNvPr id="1582" name="Google Shape;1582;p157"/>
          <p:cNvSpPr/>
          <p:nvPr/>
        </p:nvSpPr>
        <p:spPr>
          <a:xfrm>
            <a:off x="476800" y="1537433"/>
            <a:ext cx="44648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67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nós somos</a:t>
            </a:r>
            <a:endParaRPr sz="1067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83" name="Google Shape;1583;p157"/>
          <p:cNvSpPr/>
          <p:nvPr/>
        </p:nvSpPr>
        <p:spPr>
          <a:xfrm>
            <a:off x="476800" y="3115833"/>
            <a:ext cx="4464800" cy="836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300">
                <a:solidFill>
                  <a:srgbClr val="061D21"/>
                </a:solidFill>
                <a:latin typeface="Montserrat Medium"/>
                <a:cs typeface="Arial"/>
              </a:rPr>
              <a:t>Um processo colaborativo que traz resultados em ciclos mais curto e impacto em várias áreas - do estratégico ao operacional.</a:t>
            </a:r>
          </a:p>
        </p:txBody>
      </p:sp>
      <p:sp>
        <p:nvSpPr>
          <p:cNvPr id="1584" name="Google Shape;1584;p157"/>
          <p:cNvSpPr/>
          <p:nvPr/>
        </p:nvSpPr>
        <p:spPr>
          <a:xfrm>
            <a:off x="476800" y="2796367"/>
            <a:ext cx="44648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67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por isso, conseguimos entregar</a:t>
            </a:r>
            <a:endParaRPr sz="1067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85" name="Google Shape;1585;p157"/>
          <p:cNvSpPr/>
          <p:nvPr/>
        </p:nvSpPr>
        <p:spPr>
          <a:xfrm>
            <a:off x="476800" y="4372900"/>
            <a:ext cx="4464800" cy="836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300">
                <a:solidFill>
                  <a:srgbClr val="061D21"/>
                </a:solidFill>
                <a:latin typeface="Montserrat Medium"/>
              </a:rPr>
              <a:t>Resultados de negócio e aplicação da sua estratégia de forma contínua e perene pela sua equipe.</a:t>
            </a:r>
          </a:p>
        </p:txBody>
      </p:sp>
      <p:sp>
        <p:nvSpPr>
          <p:cNvPr id="1586" name="Google Shape;1586;p157"/>
          <p:cNvSpPr/>
          <p:nvPr/>
        </p:nvSpPr>
        <p:spPr>
          <a:xfrm>
            <a:off x="476800" y="4053433"/>
            <a:ext cx="44648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67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garantindo</a:t>
            </a:r>
            <a:endParaRPr sz="1067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87" name="Google Shape;1587;p157"/>
          <p:cNvSpPr/>
          <p:nvPr/>
        </p:nvSpPr>
        <p:spPr>
          <a:xfrm>
            <a:off x="476800" y="5631833"/>
            <a:ext cx="4464800" cy="836000"/>
          </a:xfrm>
          <a:prstGeom prst="rect">
            <a:avLst/>
          </a:prstGeom>
          <a:solidFill>
            <a:srgbClr val="ED1943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450" b="1">
                <a:solidFill>
                  <a:schemeClr val="lt1"/>
                </a:solidFill>
                <a:latin typeface="Montserrat"/>
              </a:rPr>
              <a:t>Aceleradores de estratégias que habilitam resultados de negócio contínuos.</a:t>
            </a:r>
          </a:p>
        </p:txBody>
      </p:sp>
      <p:sp>
        <p:nvSpPr>
          <p:cNvPr id="1588" name="Google Shape;1588;p157"/>
          <p:cNvSpPr/>
          <p:nvPr/>
        </p:nvSpPr>
        <p:spPr>
          <a:xfrm>
            <a:off x="476800" y="5312367"/>
            <a:ext cx="44648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067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nos tornamos</a:t>
            </a:r>
            <a:endParaRPr sz="1067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89" name="Google Shape;1589;p157"/>
          <p:cNvSpPr/>
          <p:nvPr/>
        </p:nvSpPr>
        <p:spPr>
          <a:xfrm>
            <a:off x="5043200" y="1528872"/>
            <a:ext cx="3627101" cy="247816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80000" rIns="960000" bIns="480000" anchor="ctr" anchorCtr="0">
            <a:noAutofit/>
          </a:bodyPr>
          <a:lstStyle/>
          <a:p>
            <a:pPr>
              <a:lnSpc>
                <a:spcPct val="115000"/>
              </a:lnSpc>
            </a:pPr>
            <a:endParaRPr lang="pt-BR" sz="12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lnSpc>
                <a:spcPct val="114999"/>
              </a:lnSpc>
            </a:pPr>
            <a:endParaRPr lang="pt-BR" sz="1200">
              <a:solidFill>
                <a:srgbClr val="ED1943"/>
              </a:solidFill>
              <a:latin typeface="Montserrat ExtraBold"/>
              <a:sym typeface="Montserrat ExtraBold"/>
            </a:endParaRPr>
          </a:p>
          <a:p>
            <a:pPr>
              <a:lnSpc>
                <a:spcPct val="114999"/>
              </a:lnSpc>
            </a:pPr>
            <a:endParaRPr lang="pt-BR" sz="1200">
              <a:solidFill>
                <a:srgbClr val="ED1943"/>
              </a:solidFill>
              <a:latin typeface="Montserrat ExtraBold"/>
              <a:sym typeface="Montserrat ExtraBold"/>
            </a:endParaRPr>
          </a:p>
          <a:p>
            <a:pPr>
              <a:lnSpc>
                <a:spcPct val="114999"/>
              </a:lnSpc>
            </a:pPr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A consultoria que desenvolve modelos de gestão e pessoas capazes de fazer a estratégia acontecer para vencer desafios </a:t>
            </a:r>
            <a:endParaRPr lang="pt-BR">
              <a:solidFill>
                <a:srgbClr val="000000"/>
              </a:solidFill>
              <a:latin typeface="Arial"/>
              <a:cs typeface="Arial"/>
              <a:sym typeface="Montserrat ExtraBold"/>
            </a:endParaRPr>
          </a:p>
          <a:p>
            <a:pPr>
              <a:lnSpc>
                <a:spcPct val="114999"/>
              </a:lnSpc>
            </a:pPr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em ciclos </a:t>
            </a:r>
            <a:r>
              <a:rPr lang="pt-BR" sz="1200">
                <a:latin typeface="Montserrat ExtraBold"/>
              </a:rPr>
              <a:t/>
            </a:r>
            <a:br>
              <a:rPr lang="pt-BR" sz="1200">
                <a:latin typeface="Montserrat ExtraBold"/>
              </a:rPr>
            </a:br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curtos com </a:t>
            </a:r>
            <a:r>
              <a:rPr lang="pt-BR" sz="1200">
                <a:latin typeface="Montserrat ExtraBold"/>
              </a:rPr>
              <a:t/>
            </a:r>
            <a:br>
              <a:rPr lang="pt-BR" sz="1200">
                <a:latin typeface="Montserrat ExtraBold"/>
              </a:rPr>
            </a:br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recorrência.</a:t>
            </a:r>
            <a:endParaRPr lang="pt-BR">
              <a:cs typeface="Arial"/>
            </a:endParaRPr>
          </a:p>
        </p:txBody>
      </p:sp>
      <p:sp>
        <p:nvSpPr>
          <p:cNvPr id="1590" name="Google Shape;1590;p157"/>
          <p:cNvSpPr/>
          <p:nvPr/>
        </p:nvSpPr>
        <p:spPr>
          <a:xfrm>
            <a:off x="5043201" y="3998159"/>
            <a:ext cx="3327140" cy="246074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80000" rIns="960000" bIns="480000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pt-BR" sz="1200">
                <a:solidFill>
                  <a:srgbClr val="061D21"/>
                </a:solidFill>
                <a:latin typeface="Montserrat ExtraBold"/>
              </a:rPr>
              <a:t>Entendimento mais realista de problemas e uma capacidade de resolução mais rápida em múltiplas áreas para aplicação da estratégia,  que gera resultados de negócio.</a:t>
            </a:r>
          </a:p>
        </p:txBody>
      </p:sp>
      <p:sp>
        <p:nvSpPr>
          <p:cNvPr id="1591" name="Google Shape;1591;p157"/>
          <p:cNvSpPr/>
          <p:nvPr/>
        </p:nvSpPr>
        <p:spPr>
          <a:xfrm>
            <a:off x="8379200" y="1537607"/>
            <a:ext cx="3336000" cy="2469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0000" tIns="480000" rIns="192000" bIns="480000" anchor="ctr" anchorCtr="0">
            <a:noAutofit/>
          </a:bodyPr>
          <a:lstStyle/>
          <a:p>
            <a:pPr algn="r">
              <a:buClr>
                <a:schemeClr val="dk1"/>
              </a:buClr>
              <a:buSzPts val="1100"/>
            </a:pPr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#</a:t>
            </a:r>
            <a:r>
              <a:rPr lang="pt-BR" sz="1200">
                <a:solidFill>
                  <a:srgbClr val="061D21"/>
                </a:solidFill>
                <a:latin typeface="Montserrat ExtraBold"/>
                <a:sym typeface="Montserrat ExtraBold"/>
              </a:rPr>
              <a:t>Desburocratizados</a:t>
            </a:r>
          </a:p>
          <a:p>
            <a:pPr algn="r"/>
            <a:endParaRPr lang="pt-BR" sz="1200">
              <a:solidFill>
                <a:srgbClr val="061D21"/>
              </a:solidFill>
              <a:latin typeface="Montserrat ExtraBold"/>
            </a:endParaRPr>
          </a:p>
          <a:p>
            <a:pPr algn="r"/>
            <a:r>
              <a:rPr lang="pt-BR" sz="1200">
                <a:solidFill>
                  <a:srgbClr val="ED1943"/>
                </a:solidFill>
                <a:latin typeface="Montserrat ExtraBold"/>
              </a:rPr>
              <a:t>#</a:t>
            </a:r>
            <a:r>
              <a:rPr lang="pt-BR" sz="1200">
                <a:solidFill>
                  <a:srgbClr val="061D21"/>
                </a:solidFill>
                <a:latin typeface="Montserrat ExtraBold"/>
              </a:rPr>
              <a:t>Protagonistas</a:t>
            </a:r>
            <a:endParaRPr lang="pt-BR"/>
          </a:p>
          <a:p>
            <a:pPr algn="r"/>
            <a:endParaRPr lang="pt-BR" sz="1200">
              <a:solidFill>
                <a:srgbClr val="061D21"/>
              </a:solidFill>
              <a:latin typeface="Montserrat ExtraBold"/>
            </a:endParaRPr>
          </a:p>
          <a:p>
            <a:pPr algn="r"/>
            <a:r>
              <a:rPr lang="pt-BR" sz="1200">
                <a:solidFill>
                  <a:srgbClr val="ED1943"/>
                </a:solidFill>
                <a:latin typeface="Montserrat ExtraBold"/>
              </a:rPr>
              <a:t>#</a:t>
            </a:r>
            <a:r>
              <a:rPr lang="pt-BR" sz="1200">
                <a:solidFill>
                  <a:srgbClr val="061D21"/>
                </a:solidFill>
                <a:latin typeface="Montserrat ExtraBold"/>
              </a:rPr>
              <a:t>Colaborativos</a:t>
            </a:r>
          </a:p>
          <a:p>
            <a:pPr algn="r">
              <a:buSzPts val="1100"/>
            </a:pPr>
            <a:endParaRPr lang="pt-BR" sz="1200">
              <a:solidFill>
                <a:srgbClr val="061D21"/>
              </a:solidFill>
              <a:latin typeface="Montserrat ExtraBold"/>
            </a:endParaRPr>
          </a:p>
        </p:txBody>
      </p:sp>
      <p:sp>
        <p:nvSpPr>
          <p:cNvPr id="1592" name="Google Shape;1592;p157"/>
          <p:cNvSpPr/>
          <p:nvPr/>
        </p:nvSpPr>
        <p:spPr>
          <a:xfrm>
            <a:off x="8379200" y="3998332"/>
            <a:ext cx="3336000" cy="2469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60000" tIns="480000" rIns="240000" bIns="480000" anchor="ctr" anchorCtr="0">
            <a:noAutofit/>
          </a:bodyPr>
          <a:lstStyle/>
          <a:p>
            <a:pPr algn="r"/>
            <a:r>
              <a:rPr lang="pt-BR" sz="1200">
                <a:solidFill>
                  <a:srgbClr val="ED1943"/>
                </a:solidFill>
                <a:latin typeface="Montserrat ExtraBold"/>
                <a:sym typeface="Montserrat ExtraBold"/>
              </a:rPr>
              <a:t>Inovação, velocidade e foco nas pessoas.</a:t>
            </a:r>
            <a:endParaRPr lang="pt-BR" sz="1200">
              <a:solidFill>
                <a:srgbClr val="ED1943"/>
              </a:solidFill>
              <a:latin typeface="Montserrat ExtraBold"/>
            </a:endParaRPr>
          </a:p>
        </p:txBody>
      </p:sp>
      <p:sp>
        <p:nvSpPr>
          <p:cNvPr id="1593" name="Google Shape;1593;p157"/>
          <p:cNvSpPr/>
          <p:nvPr/>
        </p:nvSpPr>
        <p:spPr>
          <a:xfrm>
            <a:off x="6397034" y="2361267"/>
            <a:ext cx="3964367" cy="3282733"/>
          </a:xfrm>
          <a:prstGeom prst="flowChartDecision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pt-BR" sz="1700">
                <a:solidFill>
                  <a:srgbClr val="061D21"/>
                </a:solidFill>
                <a:latin typeface="Montserrat Black"/>
                <a:cs typeface="Arial"/>
                <a:sym typeface="Montserrat Black"/>
              </a:rPr>
              <a:t>Empoderar organizações para identificar e vencer desafios continuamente.</a:t>
            </a:r>
            <a:endParaRPr lang="pt-BR"/>
          </a:p>
        </p:txBody>
      </p:sp>
      <p:sp>
        <p:nvSpPr>
          <p:cNvPr id="1594" name="Google Shape;1594;p157"/>
          <p:cNvSpPr/>
          <p:nvPr/>
        </p:nvSpPr>
        <p:spPr>
          <a:xfrm>
            <a:off x="7633233" y="5024392"/>
            <a:ext cx="1492000" cy="20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667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nossa essência de marca</a:t>
            </a:r>
            <a:endParaRPr sz="667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5" name="Google Shape;1595;p157"/>
          <p:cNvSpPr/>
          <p:nvPr/>
        </p:nvSpPr>
        <p:spPr>
          <a:xfrm>
            <a:off x="5043200" y="1529333"/>
            <a:ext cx="33360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933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Como queremos ser percebidos</a:t>
            </a:r>
            <a:endParaRPr sz="933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6" name="Google Shape;1596;p157"/>
          <p:cNvSpPr/>
          <p:nvPr/>
        </p:nvSpPr>
        <p:spPr>
          <a:xfrm>
            <a:off x="8379200" y="1529333"/>
            <a:ext cx="33360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933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Nossos atributos percebidos</a:t>
            </a:r>
            <a:endParaRPr sz="933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7" name="Google Shape;1597;p157"/>
          <p:cNvSpPr/>
          <p:nvPr/>
        </p:nvSpPr>
        <p:spPr>
          <a:xfrm>
            <a:off x="5043233" y="6158333"/>
            <a:ext cx="33360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933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Nossos benefícios percebidos</a:t>
            </a:r>
            <a:endParaRPr sz="933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8" name="Google Shape;1598;p157"/>
          <p:cNvSpPr/>
          <p:nvPr/>
        </p:nvSpPr>
        <p:spPr>
          <a:xfrm>
            <a:off x="8379233" y="6158333"/>
            <a:ext cx="3336000" cy="3176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F1F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933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Nossa personalidade transmite</a:t>
            </a:r>
            <a:endParaRPr sz="933">
              <a:solidFill>
                <a:srgbClr val="061D2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99" name="Google Shape;1599;p157"/>
          <p:cNvSpPr/>
          <p:nvPr/>
        </p:nvSpPr>
        <p:spPr>
          <a:xfrm>
            <a:off x="5435567" y="1930277"/>
            <a:ext cx="2551200" cy="20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pt-BR" sz="650">
                <a:solidFill>
                  <a:srgbClr val="061D2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Posicionamento por categoria &amp; aplicação</a:t>
            </a:r>
            <a:endParaRPr lang="pt-BR" sz="650">
              <a:solidFill>
                <a:srgbClr val="061D21"/>
              </a:solidFill>
              <a:latin typeface="Montserrat ExtraBold"/>
              <a:ea typeface="Montserrat ExtraBold"/>
              <a:cs typeface="Montserrat ExtraBold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AAAB042F-7422-69A1-594F-CDE9A5D748CC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xmlns="" id="{514728FD-4F23-FB71-B98A-7F4537F8CEEE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3082879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4"/>
    </p:ext>
  </p:extLs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8" name="Google Shape;1678;p16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61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5234" y="896801"/>
            <a:ext cx="4781533" cy="506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161"/>
          <p:cNvSpPr txBox="1"/>
          <p:nvPr/>
        </p:nvSpPr>
        <p:spPr>
          <a:xfrm>
            <a:off x="720000" y="720000"/>
            <a:ext cx="2688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FFFFFF"/>
              </a:buClr>
              <a:buSzPts val="3750"/>
            </a:pPr>
            <a:r>
              <a:rPr lang="pt-BR" sz="36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Next</a:t>
            </a:r>
            <a:endParaRPr sz="36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>
              <a:buClr>
                <a:srgbClr val="FFFFFF"/>
              </a:buClr>
              <a:buSzPts val="3750"/>
            </a:pPr>
            <a:r>
              <a:rPr lang="pt-BR" sz="3600">
                <a:solidFill>
                  <a:srgbClr val="ED194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Day</a:t>
            </a:r>
            <a:endParaRPr sz="3600">
              <a:solidFill>
                <a:srgbClr val="ED194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81" name="Google Shape;1681;p161"/>
          <p:cNvSpPr txBox="1"/>
          <p:nvPr/>
        </p:nvSpPr>
        <p:spPr>
          <a:xfrm>
            <a:off x="8784000" y="720000"/>
            <a:ext cx="26880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r">
              <a:buClr>
                <a:srgbClr val="FFFFFF"/>
              </a:buClr>
              <a:buSzPts val="3750"/>
            </a:pPr>
            <a:r>
              <a:rPr lang="pt-BR" sz="2667">
                <a:solidFill>
                  <a:srgbClr val="BCBEC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</a:t>
            </a:r>
            <a:endParaRPr sz="2667">
              <a:solidFill>
                <a:srgbClr val="BCBEC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</p:spTree>
    <p:extLst>
      <p:ext uri="{BB962C8B-B14F-4D97-AF65-F5344CB8AC3E}">
        <p14:creationId xmlns:p14="http://schemas.microsoft.com/office/powerpoint/2010/main" val="31098882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60"/>
          <p:cNvSpPr/>
          <p:nvPr/>
        </p:nvSpPr>
        <p:spPr>
          <a:xfrm>
            <a:off x="473133" y="1497633"/>
            <a:ext cx="3253452" cy="5029200"/>
          </a:xfrm>
          <a:prstGeom prst="rect">
            <a:avLst/>
          </a:prstGeom>
          <a:solidFill>
            <a:srgbClr val="000000">
              <a:alpha val="32069"/>
            </a:srgbClr>
          </a:solidFill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82867" rIns="0" bIns="243833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Impacto </a:t>
            </a:r>
            <a:r>
              <a:rPr lang="pt-BR" sz="1700">
                <a:latin typeface="Montserrat ExtraBold"/>
                <a:ea typeface="Montserrat ExtraBold"/>
                <a:cs typeface="Montserrat ExtraBold"/>
              </a:rPr>
              <a:t/>
            </a:r>
            <a:br>
              <a:rPr lang="pt-BR" sz="1700">
                <a:latin typeface="Montserrat ExtraBold"/>
                <a:ea typeface="Montserrat ExtraBold"/>
                <a:cs typeface="Montserrat ExtraBold"/>
              </a:rPr>
            </a:br>
            <a:r>
              <a:rPr lang="pt-BR" sz="2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Verbal</a:t>
            </a:r>
            <a:endParaRPr sz="29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243205" marR="487045" indent="-189230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Nosso discurso de marca equilibrará um lado inspiracional no desenvolvimento de pessoas e times, sem desviar do foco no resultado de negócio como proposta de valor prática final;</a:t>
            </a:r>
            <a:endParaRPr lang="pt-BR" sz="105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43205" marR="48704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Nosso tom de voz terá elementos ousados para conseguirmos passar uma percepção inovadora e vanguardista, sempre modulando e equilibrando quando estivermos em contato com empresas mais tradicionais.</a:t>
            </a:r>
          </a:p>
          <a:p>
            <a:pPr marL="243205" marR="48704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endParaRPr lang="pt-BR" sz="1050">
              <a:solidFill>
                <a:schemeClr val="lt1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1669" name="Google Shape;1669;p160"/>
          <p:cNvSpPr/>
          <p:nvPr/>
        </p:nvSpPr>
        <p:spPr>
          <a:xfrm>
            <a:off x="3818991" y="1497628"/>
            <a:ext cx="3253452" cy="5029200"/>
          </a:xfrm>
          <a:prstGeom prst="rect">
            <a:avLst/>
          </a:prstGeom>
          <a:solidFill>
            <a:srgbClr val="000000">
              <a:alpha val="32069"/>
            </a:srgbClr>
          </a:solidFill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82867" rIns="121900" bIns="243833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Impacto </a:t>
            </a:r>
            <a:r>
              <a:rPr lang="pt-BR" sz="1700">
                <a:latin typeface="Montserrat ExtraBold"/>
                <a:ea typeface="Montserrat ExtraBold"/>
                <a:cs typeface="Montserrat ExtraBold"/>
              </a:rPr>
              <a:t/>
            </a:r>
            <a:br>
              <a:rPr lang="pt-BR" sz="1700">
                <a:latin typeface="Montserrat ExtraBold"/>
                <a:ea typeface="Montserrat ExtraBold"/>
                <a:cs typeface="Montserrat ExtraBold"/>
              </a:rPr>
            </a:br>
            <a:r>
              <a:rPr lang="pt-BR" sz="2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Visual</a:t>
            </a:r>
            <a:endParaRPr sz="2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43205" indent="-189230">
              <a:lnSpc>
                <a:spcPct val="115000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Nossa expressão visual será mais moderna, mostrando nossa essência leve e vanguardista;</a:t>
            </a:r>
            <a:endParaRPr lang="pt-BR" sz="1067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24320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Nossa identidade fotográfica tem foco em pessoas, times; trazendo nosso jeito de fazer na prática a 4 mãos;</a:t>
            </a:r>
          </a:p>
          <a:p>
            <a:pPr marL="24320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O uso de elementos modernos e as imagens mais humanizadas precisam ter um equilíbrio para não ter cara de startup. Queremos manter uma percepção de empresa que possa ser mais comparada com outras tradicionais que startups.</a:t>
            </a:r>
          </a:p>
        </p:txBody>
      </p:sp>
      <p:sp>
        <p:nvSpPr>
          <p:cNvPr id="1670" name="Google Shape;1670;p160"/>
          <p:cNvSpPr/>
          <p:nvPr/>
        </p:nvSpPr>
        <p:spPr>
          <a:xfrm rot="10800000" flipH="1">
            <a:off x="0" y="167"/>
            <a:ext cx="12194800" cy="123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533"/>
          </a:p>
        </p:txBody>
      </p:sp>
      <p:sp>
        <p:nvSpPr>
          <p:cNvPr id="1671" name="Google Shape;1671;p160"/>
          <p:cNvSpPr txBox="1"/>
          <p:nvPr/>
        </p:nvSpPr>
        <p:spPr>
          <a:xfrm>
            <a:off x="1295267" y="249833"/>
            <a:ext cx="72200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  <a:t>O que implica na prática</a:t>
            </a:r>
            <a:br>
              <a:rPr lang="pt-BR" sz="2533" b="1">
                <a:solidFill>
                  <a:srgbClr val="ED194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2533">
                <a:solidFill>
                  <a:srgbClr val="071E22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K21 B2B </a:t>
            </a:r>
            <a:endParaRPr sz="25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2" name="Google Shape;1672;p160"/>
          <p:cNvSpPr/>
          <p:nvPr/>
        </p:nvSpPr>
        <p:spPr>
          <a:xfrm>
            <a:off x="473132" y="249835"/>
            <a:ext cx="647600" cy="647600"/>
          </a:xfrm>
          <a:prstGeom prst="ellipse">
            <a:avLst/>
          </a:prstGeom>
          <a:noFill/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/>
            <a:endParaRPr sz="1333" b="1">
              <a:solidFill>
                <a:srgbClr val="ED19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3" name="Google Shape;1673;p16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67" y="384800"/>
            <a:ext cx="482400" cy="4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69;p160">
            <a:extLst>
              <a:ext uri="{FF2B5EF4-FFF2-40B4-BE49-F238E27FC236}">
                <a16:creationId xmlns:a16="http://schemas.microsoft.com/office/drawing/2014/main" xmlns="" id="{7687EA08-B005-6302-F503-09A2FA1B3D8A}"/>
              </a:ext>
            </a:extLst>
          </p:cNvPr>
          <p:cNvSpPr/>
          <p:nvPr/>
        </p:nvSpPr>
        <p:spPr>
          <a:xfrm>
            <a:off x="7164850" y="1497628"/>
            <a:ext cx="3253452" cy="5029200"/>
          </a:xfrm>
          <a:prstGeom prst="rect">
            <a:avLst/>
          </a:prstGeom>
          <a:solidFill>
            <a:srgbClr val="000000">
              <a:alpha val="32069"/>
            </a:srgbClr>
          </a:solidFill>
          <a:ln w="28575" cap="flat" cmpd="sng">
            <a:solidFill>
              <a:srgbClr val="ED19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3833" tIns="182867" rIns="121900" bIns="243833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145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Impacto </a:t>
            </a:r>
            <a:r>
              <a:rPr lang="pt-BR" sz="1700">
                <a:latin typeface="Montserrat ExtraBold"/>
                <a:ea typeface="Montserrat ExtraBold"/>
                <a:cs typeface="Montserrat ExtraBold"/>
              </a:rPr>
              <a:t/>
            </a:r>
            <a:br>
              <a:rPr lang="pt-BR" sz="1700">
                <a:latin typeface="Montserrat ExtraBold"/>
                <a:ea typeface="Montserrat ExtraBold"/>
                <a:cs typeface="Montserrat ExtraBold"/>
              </a:rPr>
            </a:br>
            <a:r>
              <a:rPr lang="pt-BR" sz="29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Comunicação</a:t>
            </a:r>
            <a:endParaRPr sz="29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4320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Precisaremos reforçar canais de influência para nos posicionarmos com conteúdos e construir nossos ícones de marca como pessoas e como grupo;</a:t>
            </a:r>
            <a:endParaRPr lang="pt-BR" sz="1050">
              <a:solidFill>
                <a:schemeClr val="lt1"/>
              </a:solidFill>
              <a:latin typeface="Montserrat SemiBold"/>
              <a:ea typeface="Montserrat SemiBold"/>
              <a:cs typeface="Montserrat SemiBold"/>
            </a:endParaRPr>
          </a:p>
          <a:p>
            <a:pPr marL="24320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r>
              <a:rPr lang="pt-BR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Precisamos utilizar nossos cases como forma principal de materialização da nossa proposta de valor dentro do discurso de marca.</a:t>
            </a:r>
          </a:p>
          <a:p>
            <a:pPr marL="243205" indent="-189230">
              <a:lnSpc>
                <a:spcPct val="114999"/>
              </a:lnSpc>
              <a:spcBef>
                <a:spcPts val="1333"/>
              </a:spcBef>
              <a:buClr>
                <a:schemeClr val="lt1"/>
              </a:buClr>
              <a:buSzPts val="800"/>
              <a:buFont typeface="Montserrat SemiBold"/>
              <a:buChar char="●"/>
            </a:pPr>
            <a:endParaRPr lang="pt-BR" sz="1050">
              <a:solidFill>
                <a:schemeClr val="lt1"/>
              </a:solidFill>
              <a:latin typeface="Montserrat SemiBold"/>
              <a:ea typeface="Montserrat SemiBold"/>
              <a:cs typeface="Montserrat SemiBold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413CCD6-844B-5974-639A-ECC2FF23C922}"/>
              </a:ext>
            </a:extLst>
          </p:cNvPr>
          <p:cNvSpPr/>
          <p:nvPr/>
        </p:nvSpPr>
        <p:spPr>
          <a:xfrm>
            <a:off x="10887074" y="333374"/>
            <a:ext cx="866775" cy="228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>
                <a:solidFill>
                  <a:schemeClr val="bg1">
                    <a:lumMod val="50000"/>
                  </a:schemeClr>
                </a:solidFill>
                <a:latin typeface="Montserrat Medium"/>
                <a:cs typeface="Arial"/>
              </a:rPr>
              <a:t>voltar</a:t>
            </a:r>
            <a:endParaRPr lang="pt-BR" sz="1050">
              <a:solidFill>
                <a:schemeClr val="bg1">
                  <a:lumMod val="50000"/>
                </a:schemeClr>
              </a:solidFill>
              <a:latin typeface="Montserrat Medium"/>
            </a:endParaRPr>
          </a:p>
        </p:txBody>
      </p:sp>
      <p:sp>
        <p:nvSpPr>
          <p:cNvPr id="6" name="Seta: para a Esquerda 5">
            <a:extLst>
              <a:ext uri="{FF2B5EF4-FFF2-40B4-BE49-F238E27FC236}">
                <a16:creationId xmlns:a16="http://schemas.microsoft.com/office/drawing/2014/main" xmlns="" id="{48B32A97-91B6-CDB0-2085-19014B44FB50}"/>
              </a:ext>
            </a:extLst>
          </p:cNvPr>
          <p:cNvSpPr/>
          <p:nvPr/>
        </p:nvSpPr>
        <p:spPr>
          <a:xfrm>
            <a:off x="11468100" y="409575"/>
            <a:ext cx="209550" cy="76200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70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xmlns="" r:id="rId4"/>
    </p:ext>
  </p:extLs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8" name="Google Shape;1828;p166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"/>
            <a:ext cx="12192000" cy="6857921"/>
          </a:xfrm>
          <a:prstGeom prst="rect">
            <a:avLst/>
          </a:prstGeom>
          <a:noFill/>
          <a:ln>
            <a:noFill/>
          </a:ln>
        </p:spPr>
      </p:pic>
      <p:sp>
        <p:nvSpPr>
          <p:cNvPr id="1829" name="Google Shape;1829;p166"/>
          <p:cNvSpPr txBox="1"/>
          <p:nvPr/>
        </p:nvSpPr>
        <p:spPr>
          <a:xfrm>
            <a:off x="720000" y="720000"/>
            <a:ext cx="5795200" cy="54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lnSpc>
                <a:spcPct val="115000"/>
              </a:lnSpc>
              <a:buClr>
                <a:srgbClr val="FFFFFF"/>
              </a:buClr>
              <a:buSzPts val="3750"/>
            </a:pPr>
            <a:r>
              <a:rPr lang="pt-BR" sz="3733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Agradecemos pelo tempo de hoje!</a:t>
            </a:r>
            <a:endParaRPr sz="3733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830" name="Google Shape;1830;p16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8434" y="0"/>
            <a:ext cx="944709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7625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5" name="Google Shape;1835;p167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"/>
            <a:ext cx="12192000" cy="6857921"/>
          </a:xfrm>
          <a:prstGeom prst="rect">
            <a:avLst/>
          </a:prstGeom>
          <a:noFill/>
          <a:ln>
            <a:noFill/>
          </a:ln>
        </p:spPr>
      </p:pic>
      <p:sp>
        <p:nvSpPr>
          <p:cNvPr id="1836" name="Google Shape;1836;p167"/>
          <p:cNvSpPr txBox="1"/>
          <p:nvPr/>
        </p:nvSpPr>
        <p:spPr>
          <a:xfrm>
            <a:off x="605333" y="685800"/>
            <a:ext cx="6116800" cy="2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pt-BR" sz="64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O próximo passo do seu negócio foi dado.</a:t>
            </a:r>
            <a:endParaRPr sz="2533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7" name="Google Shape;1837;p167"/>
          <p:cNvSpPr txBox="1"/>
          <p:nvPr/>
        </p:nvSpPr>
        <p:spPr>
          <a:xfrm>
            <a:off x="601900" y="5388767"/>
            <a:ext cx="4000000" cy="1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pt-BR" sz="2533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61 98206 5822</a:t>
            </a:r>
            <a:endParaRPr sz="2533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>
              <a:lnSpc>
                <a:spcPct val="115000"/>
              </a:lnSpc>
            </a:pPr>
            <a:r>
              <a:rPr lang="pt-BR" sz="2533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oni.com.br</a:t>
            </a:r>
            <a:endParaRPr sz="1467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38" name="Google Shape;1838;p16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8434" y="0"/>
            <a:ext cx="94470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167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6000" y="5994293"/>
            <a:ext cx="642800" cy="645283"/>
          </a:xfrm>
          <a:prstGeom prst="rect">
            <a:avLst/>
          </a:prstGeom>
          <a:noFill/>
          <a:ln>
            <a:noFill/>
          </a:ln>
        </p:spPr>
      </p:pic>
      <p:sp>
        <p:nvSpPr>
          <p:cNvPr id="1840" name="Google Shape;1840;p167"/>
          <p:cNvSpPr txBox="1"/>
          <p:nvPr/>
        </p:nvSpPr>
        <p:spPr>
          <a:xfrm>
            <a:off x="7204067" y="6218333"/>
            <a:ext cx="4000000" cy="1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>
              <a:lnSpc>
                <a:spcPct val="115000"/>
              </a:lnSpc>
            </a:pPr>
            <a:r>
              <a:rPr lang="pt-BR" sz="1467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 Brasília para o mundo</a:t>
            </a:r>
            <a:endParaRPr sz="1467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3078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ni - Modelo de Apresentaçã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ni - Proposta - Branco">
  <a:themeElements>
    <a:clrScheme name="Oni Business">
      <a:dk1>
        <a:srgbClr val="071E22"/>
      </a:dk1>
      <a:lt1>
        <a:srgbClr val="FFFFFF"/>
      </a:lt1>
      <a:dk2>
        <a:srgbClr val="042C35"/>
      </a:dk2>
      <a:lt2>
        <a:srgbClr val="F1F0F0"/>
      </a:lt2>
      <a:accent1>
        <a:srgbClr val="DD1E4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693e36-43ed-464a-9457-eb95d86d52ad" xsi:nil="true"/>
    <lcf76f155ced4ddcb4097134ff3c332f xmlns="9a41f87d-8ecc-4c69-bed6-0543f68f093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A92563CAB7C14C87F84FED27BD8CAB" ma:contentTypeVersion="12" ma:contentTypeDescription="Create a new document." ma:contentTypeScope="" ma:versionID="e38cc3865353329455d933323494ba43">
  <xsd:schema xmlns:xsd="http://www.w3.org/2001/XMLSchema" xmlns:xs="http://www.w3.org/2001/XMLSchema" xmlns:p="http://schemas.microsoft.com/office/2006/metadata/properties" xmlns:ns2="9a41f87d-8ecc-4c69-bed6-0543f68f0937" xmlns:ns3="d3693e36-43ed-464a-9457-eb95d86d52ad" targetNamespace="http://schemas.microsoft.com/office/2006/metadata/properties" ma:root="true" ma:fieldsID="1b2b76bb561582449126f376bd4a083d" ns2:_="" ns3:_="">
    <xsd:import namespace="9a41f87d-8ecc-4c69-bed6-0543f68f0937"/>
    <xsd:import namespace="d3693e36-43ed-464a-9457-eb95d86d52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41f87d-8ecc-4c69-bed6-0543f68f09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3b5c32a-cffd-402f-9f9c-fa35e9437d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693e36-43ed-464a-9457-eb95d86d52a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0c4ff46-8d52-4519-9f4e-2c57137f4d13}" ma:internalName="TaxCatchAll" ma:showField="CatchAllData" ma:web="d3693e36-43ed-464a-9457-eb95d86d52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102EED-C300-4C96-87C6-45A984EA61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2E2905-B473-4FAB-A84E-3F7529755679}">
  <ds:schemaRefs>
    <ds:schemaRef ds:uri="9a41f87d-8ecc-4c69-bed6-0543f68f0937"/>
    <ds:schemaRef ds:uri="d3693e36-43ed-464a-9457-eb95d86d52a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BB59AA9-4520-4888-8D4A-151C33E681D3}">
  <ds:schemaRefs>
    <ds:schemaRef ds:uri="9a41f87d-8ecc-4c69-bed6-0543f68f0937"/>
    <ds:schemaRef ds:uri="d3693e36-43ed-464a-9457-eb95d86d52a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3049</Words>
  <Application>Microsoft Office PowerPoint</Application>
  <PresentationFormat>Widescreen</PresentationFormat>
  <Paragraphs>576</Paragraphs>
  <Slides>86</Slides>
  <Notes>84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86</vt:i4>
      </vt:variant>
    </vt:vector>
  </HeadingPairs>
  <TitlesOfParts>
    <vt:vector size="102" baseType="lpstr">
      <vt:lpstr>Arial</vt:lpstr>
      <vt:lpstr>Calibri</vt:lpstr>
      <vt:lpstr>Gochi Hand</vt:lpstr>
      <vt:lpstr>Montserrat</vt:lpstr>
      <vt:lpstr>Montserrat Black</vt:lpstr>
      <vt:lpstr>Montserrat ExtraBold</vt:lpstr>
      <vt:lpstr>Montserrat ExtraLight</vt:lpstr>
      <vt:lpstr>Montserrat Light</vt:lpstr>
      <vt:lpstr>Montserrat Medium</vt:lpstr>
      <vt:lpstr>Montserrat Medium,Sans-Serif</vt:lpstr>
      <vt:lpstr>Montserrat SemiBold</vt:lpstr>
      <vt:lpstr>Montserrat Thin</vt:lpstr>
      <vt:lpstr>Simple Light</vt:lpstr>
      <vt:lpstr>Oni - Modelo de Apresentação</vt:lpstr>
      <vt:lpstr>Simple Light</vt:lpstr>
      <vt:lpstr>Oni - Proposta - Branco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Nossos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Nossos</vt:lpstr>
      <vt:lpstr>PowerPoint Presentation</vt:lpstr>
      <vt:lpstr>PowerPoint Presentation</vt:lpstr>
      <vt:lpstr>Nossos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Cenários 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Alessandra Morais</cp:lastModifiedBy>
  <cp:revision>2</cp:revision>
  <dcterms:created xsi:type="dcterms:W3CDTF">2023-03-14T16:20:04Z</dcterms:created>
  <dcterms:modified xsi:type="dcterms:W3CDTF">2023-08-23T14:44:31Z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0x0101000EA92563CAB7C14C87F84FED27BD8CAB</vt:lpwstr>
  </property>
  <property fmtid="{D5CDD505-2E9C-101B-9397-08002B2CF9AE}" pid="3" name="MediaServiceImageTags">
    <vt:lpwstr/>
  </property>
</Properties>
</file>