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328" r:id="rId5"/>
    <p:sldId id="266" r:id="rId6"/>
    <p:sldId id="366" r:id="rId7"/>
    <p:sldId id="367" r:id="rId8"/>
    <p:sldId id="393" r:id="rId9"/>
    <p:sldId id="403" r:id="rId10"/>
    <p:sldId id="394" r:id="rId11"/>
    <p:sldId id="395" r:id="rId12"/>
    <p:sldId id="396" r:id="rId13"/>
    <p:sldId id="397" r:id="rId14"/>
    <p:sldId id="377" r:id="rId15"/>
    <p:sldId id="389" r:id="rId16"/>
    <p:sldId id="380" r:id="rId17"/>
    <p:sldId id="349" r:id="rId18"/>
    <p:sldId id="370" r:id="rId19"/>
    <p:sldId id="398" r:id="rId20"/>
    <p:sldId id="331" r:id="rId21"/>
    <p:sldId id="364" r:id="rId22"/>
    <p:sldId id="362" r:id="rId23"/>
    <p:sldId id="359" r:id="rId24"/>
    <p:sldId id="386" r:id="rId25"/>
    <p:sldId id="281" r:id="rId26"/>
    <p:sldId id="387" r:id="rId27"/>
    <p:sldId id="297" r:id="rId28"/>
    <p:sldId id="303" r:id="rId29"/>
    <p:sldId id="365" r:id="rId30"/>
    <p:sldId id="368" r:id="rId31"/>
    <p:sldId id="306" r:id="rId32"/>
    <p:sldId id="369" r:id="rId33"/>
    <p:sldId id="282" r:id="rId34"/>
    <p:sldId id="361" r:id="rId35"/>
    <p:sldId id="399" r:id="rId36"/>
    <p:sldId id="308" r:id="rId37"/>
    <p:sldId id="309" r:id="rId38"/>
    <p:sldId id="310" r:id="rId39"/>
    <p:sldId id="311" r:id="rId40"/>
    <p:sldId id="382" r:id="rId41"/>
    <p:sldId id="356" r:id="rId42"/>
    <p:sldId id="400" r:id="rId43"/>
    <p:sldId id="327" r:id="rId44"/>
    <p:sldId id="316" r:id="rId45"/>
    <p:sldId id="401" r:id="rId46"/>
    <p:sldId id="357" r:id="rId47"/>
    <p:sldId id="371" r:id="rId48"/>
    <p:sldId id="320" r:id="rId49"/>
    <p:sldId id="351" r:id="rId50"/>
    <p:sldId id="352" r:id="rId51"/>
    <p:sldId id="353" r:id="rId52"/>
    <p:sldId id="339" r:id="rId53"/>
    <p:sldId id="350" r:id="rId54"/>
    <p:sldId id="354" r:id="rId55"/>
    <p:sldId id="355" r:id="rId56"/>
    <p:sldId id="402" r:id="rId57"/>
    <p:sldId id="270" r:id="rId58"/>
    <p:sldId id="260" r:id="rId59"/>
    <p:sldId id="259" r:id="rId60"/>
    <p:sldId id="258" r:id="rId61"/>
    <p:sldId id="261" r:id="rId62"/>
    <p:sldId id="363" r:id="rId63"/>
    <p:sldId id="279" r:id="rId64"/>
    <p:sldId id="262" r:id="rId65"/>
    <p:sldId id="263" r:id="rId66"/>
    <p:sldId id="392" r:id="rId67"/>
    <p:sldId id="391" r:id="rId68"/>
    <p:sldId id="335" r:id="rId69"/>
    <p:sldId id="277" r:id="rId70"/>
    <p:sldId id="278" r:id="rId71"/>
    <p:sldId id="334" r:id="rId72"/>
    <p:sldId id="381" r:id="rId73"/>
    <p:sldId id="273" r:id="rId74"/>
    <p:sldId id="272" r:id="rId7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odelo de Apresentação" id="{CC0FA77E-ACD2-4A79-966F-3362C2F536B7}">
          <p14:sldIdLst>
            <p14:sldId id="328"/>
            <p14:sldId id="266"/>
          </p14:sldIdLst>
        </p14:section>
        <p14:section name="Book de Resultados" id="{588F06D7-CD55-4808-B314-957B5FDEFFCC}">
          <p14:sldIdLst>
            <p14:sldId id="366"/>
            <p14:sldId id="367"/>
            <p14:sldId id="393"/>
            <p14:sldId id="403"/>
            <p14:sldId id="394"/>
            <p14:sldId id="395"/>
            <p14:sldId id="396"/>
            <p14:sldId id="397"/>
            <p14:sldId id="377"/>
            <p14:sldId id="389"/>
            <p14:sldId id="380"/>
            <p14:sldId id="349"/>
            <p14:sldId id="370"/>
            <p14:sldId id="398"/>
            <p14:sldId id="331"/>
            <p14:sldId id="364"/>
          </p14:sldIdLst>
        </p14:section>
        <p14:section name="Digital Leadership" id="{109745C3-7ED3-4B79-8ADA-075C073E3D74}">
          <p14:sldIdLst>
            <p14:sldId id="362"/>
            <p14:sldId id="359"/>
            <p14:sldId id="386"/>
            <p14:sldId id="281"/>
            <p14:sldId id="387"/>
            <p14:sldId id="297"/>
            <p14:sldId id="303"/>
            <p14:sldId id="365"/>
            <p14:sldId id="368"/>
            <p14:sldId id="306"/>
            <p14:sldId id="369"/>
          </p14:sldIdLst>
        </p14:section>
        <p14:section name="Depoimentos" id="{61028DCA-62BD-45F9-8456-9F98CD984446}">
          <p14:sldIdLst>
            <p14:sldId id="282"/>
            <p14:sldId id="361"/>
          </p14:sldIdLst>
        </p14:section>
        <p14:section name="Cases e Forma de Trabalho" id="{FEFEAC70-8924-4A3A-91D7-6A7E788A3044}">
          <p14:sldIdLst>
            <p14:sldId id="399"/>
            <p14:sldId id="308"/>
            <p14:sldId id="309"/>
            <p14:sldId id="310"/>
            <p14:sldId id="311"/>
            <p14:sldId id="382"/>
            <p14:sldId id="356"/>
            <p14:sldId id="400"/>
            <p14:sldId id="327"/>
            <p14:sldId id="316"/>
            <p14:sldId id="401"/>
          </p14:sldIdLst>
        </p14:section>
        <p14:section name="Portfólio" id="{FF85DA24-2897-47E2-9B62-717D4E207D00}">
          <p14:sldIdLst>
            <p14:sldId id="357"/>
            <p14:sldId id="371"/>
            <p14:sldId id="320"/>
            <p14:sldId id="351"/>
            <p14:sldId id="352"/>
            <p14:sldId id="353"/>
            <p14:sldId id="339"/>
            <p14:sldId id="350"/>
            <p14:sldId id="354"/>
          </p14:sldIdLst>
        </p14:section>
        <p14:section name="Iconografia" id="{7FC09332-DFAE-4FE7-8D14-81F6435283F1}">
          <p14:sldIdLst>
            <p14:sldId id="355"/>
            <p14:sldId id="402"/>
          </p14:sldIdLst>
        </p14:section>
        <p14:section name="Assets Da Marca" id="{B87C768E-1B95-4B8C-967D-D05B26ADEF96}">
          <p14:sldIdLst>
            <p14:sldId id="270"/>
            <p14:sldId id="260"/>
            <p14:sldId id="259"/>
            <p14:sldId id="258"/>
            <p14:sldId id="261"/>
            <p14:sldId id="363"/>
            <p14:sldId id="279"/>
            <p14:sldId id="262"/>
            <p14:sldId id="263"/>
            <p14:sldId id="392"/>
            <p14:sldId id="391"/>
          </p14:sldIdLst>
        </p14:section>
        <p14:section name="Modelos de Slides" id="{0416D3EE-2008-414E-A116-A36EE18F5A68}">
          <p14:sldIdLst>
            <p14:sldId id="335"/>
            <p14:sldId id="277"/>
            <p14:sldId id="278"/>
            <p14:sldId id="334"/>
            <p14:sldId id="381"/>
            <p14:sldId id="273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3030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A4219C-7B31-4C8B-AAF6-96689D6F39E4}" v="137" dt="2023-08-21T17:51:45.4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40" autoAdjust="0"/>
    <p:restoredTop sz="96340" autoAdjust="0"/>
  </p:normalViewPr>
  <p:slideViewPr>
    <p:cSldViewPr snapToGrid="0">
      <p:cViewPr varScale="1">
        <p:scale>
          <a:sx n="115" d="100"/>
          <a:sy n="115" d="100"/>
        </p:scale>
        <p:origin x="58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theme" Target="theme/theme1.xml"/><Relationship Id="rId8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o Sérgio | CBA B+G" userId="f3bb29aa-4d86-49d9-83cf-a7196bf22f75" providerId="ADAL" clId="{8121074A-4669-4921-9FE4-8C03A4F20143}"/>
    <pc:docChg chg="undo custSel addSld delSld modSld sldOrd modSection">
      <pc:chgData name="Paulo Sérgio | CBA B+G" userId="f3bb29aa-4d86-49d9-83cf-a7196bf22f75" providerId="ADAL" clId="{8121074A-4669-4921-9FE4-8C03A4F20143}" dt="2023-08-04T13:04:26.715" v="498" actId="1076"/>
      <pc:docMkLst>
        <pc:docMk/>
      </pc:docMkLst>
      <pc:sldChg chg="addSp delSp modSp mod setBg">
        <pc:chgData name="Paulo Sérgio | CBA B+G" userId="f3bb29aa-4d86-49d9-83cf-a7196bf22f75" providerId="ADAL" clId="{8121074A-4669-4921-9FE4-8C03A4F20143}" dt="2023-08-04T12:57:48.183" v="423" actId="207"/>
        <pc:sldMkLst>
          <pc:docMk/>
          <pc:sldMk cId="2743318876" sldId="297"/>
        </pc:sldMkLst>
        <pc:spChg chg="mod">
          <ac:chgData name="Paulo Sérgio | CBA B+G" userId="f3bb29aa-4d86-49d9-83cf-a7196bf22f75" providerId="ADAL" clId="{8121074A-4669-4921-9FE4-8C03A4F20143}" dt="2023-08-04T12:57:48.183" v="423" actId="207"/>
          <ac:spMkLst>
            <pc:docMk/>
            <pc:sldMk cId="2743318876" sldId="297"/>
            <ac:spMk id="7" creationId="{549F6098-0E6B-3A85-F3F0-C55E7D03ED38}"/>
          </ac:spMkLst>
        </pc:spChg>
        <pc:spChg chg="mod">
          <ac:chgData name="Paulo Sérgio | CBA B+G" userId="f3bb29aa-4d86-49d9-83cf-a7196bf22f75" providerId="ADAL" clId="{8121074A-4669-4921-9FE4-8C03A4F20143}" dt="2023-08-04T12:57:40.761" v="421" actId="207"/>
          <ac:spMkLst>
            <pc:docMk/>
            <pc:sldMk cId="2743318876" sldId="297"/>
            <ac:spMk id="8" creationId="{A95C05DD-53C9-4AB3-1808-1561CFC936CC}"/>
          </ac:spMkLst>
        </pc:spChg>
        <pc:spChg chg="mod">
          <ac:chgData name="Paulo Sérgio | CBA B+G" userId="f3bb29aa-4d86-49d9-83cf-a7196bf22f75" providerId="ADAL" clId="{8121074A-4669-4921-9FE4-8C03A4F20143}" dt="2023-08-04T12:57:24.137" v="419" actId="207"/>
          <ac:spMkLst>
            <pc:docMk/>
            <pc:sldMk cId="2743318876" sldId="297"/>
            <ac:spMk id="14" creationId="{FF9E02A9-B6F9-DA47-D265-6E7B97D40BB3}"/>
          </ac:spMkLst>
        </pc:spChg>
        <pc:grpChg chg="add del mod topLvl">
          <ac:chgData name="Paulo Sérgio | CBA B+G" userId="f3bb29aa-4d86-49d9-83cf-a7196bf22f75" providerId="ADAL" clId="{8121074A-4669-4921-9FE4-8C03A4F20143}" dt="2023-08-04T12:57:10.315" v="414" actId="478"/>
          <ac:grpSpMkLst>
            <pc:docMk/>
            <pc:sldMk cId="2743318876" sldId="297"/>
            <ac:grpSpMk id="9" creationId="{069F0525-E3BC-1921-CCAC-45951384DC58}"/>
          </ac:grpSpMkLst>
        </pc:grpChg>
        <pc:grpChg chg="del mod ord">
          <ac:chgData name="Paulo Sérgio | CBA B+G" userId="f3bb29aa-4d86-49d9-83cf-a7196bf22f75" providerId="ADAL" clId="{8121074A-4669-4921-9FE4-8C03A4F20143}" dt="2023-08-04T12:57:03.523" v="410" actId="165"/>
          <ac:grpSpMkLst>
            <pc:docMk/>
            <pc:sldMk cId="2743318876" sldId="297"/>
            <ac:grpSpMk id="12" creationId="{A260A86E-E19D-70AB-3210-FFD85CB8DA49}"/>
          </ac:grpSpMkLst>
        </pc:grpChg>
        <pc:picChg chg="mod">
          <ac:chgData name="Paulo Sérgio | CBA B+G" userId="f3bb29aa-4d86-49d9-83cf-a7196bf22f75" providerId="ADAL" clId="{8121074A-4669-4921-9FE4-8C03A4F20143}" dt="2023-08-04T12:57:03.523" v="410" actId="165"/>
          <ac:picMkLst>
            <pc:docMk/>
            <pc:sldMk cId="2743318876" sldId="297"/>
            <ac:picMk id="2" creationId="{230CE1F7-5DBA-58DD-5116-78BEA7E14B94}"/>
          </ac:picMkLst>
        </pc:picChg>
        <pc:picChg chg="mod">
          <ac:chgData name="Paulo Sérgio | CBA B+G" userId="f3bb29aa-4d86-49d9-83cf-a7196bf22f75" providerId="ADAL" clId="{8121074A-4669-4921-9FE4-8C03A4F20143}" dt="2023-08-04T12:57:03.523" v="410" actId="165"/>
          <ac:picMkLst>
            <pc:docMk/>
            <pc:sldMk cId="2743318876" sldId="297"/>
            <ac:picMk id="4" creationId="{C79760B8-80B2-FB8D-7BF3-82211F5770C8}"/>
          </ac:picMkLst>
        </pc:picChg>
        <pc:picChg chg="mod topLvl">
          <ac:chgData name="Paulo Sérgio | CBA B+G" userId="f3bb29aa-4d86-49d9-83cf-a7196bf22f75" providerId="ADAL" clId="{8121074A-4669-4921-9FE4-8C03A4F20143}" dt="2023-08-04T12:57:15.229" v="417" actId="208"/>
          <ac:picMkLst>
            <pc:docMk/>
            <pc:sldMk cId="2743318876" sldId="297"/>
            <ac:picMk id="11" creationId="{3AADBEAD-1C69-30D4-D110-58516496AB4B}"/>
          </ac:picMkLst>
        </pc:picChg>
      </pc:sldChg>
      <pc:sldChg chg="addSp delSp modSp del mod">
        <pc:chgData name="Paulo Sérgio | CBA B+G" userId="f3bb29aa-4d86-49d9-83cf-a7196bf22f75" providerId="ADAL" clId="{8121074A-4669-4921-9FE4-8C03A4F20143}" dt="2023-08-04T12:45:20.007" v="228" actId="47"/>
        <pc:sldMkLst>
          <pc:docMk/>
          <pc:sldMk cId="2253623994" sldId="307"/>
        </pc:sldMkLst>
        <pc:spChg chg="mod">
          <ac:chgData name="Paulo Sérgio | CBA B+G" userId="f3bb29aa-4d86-49d9-83cf-a7196bf22f75" providerId="ADAL" clId="{8121074A-4669-4921-9FE4-8C03A4F20143}" dt="2023-08-04T12:45:13.041" v="208" actId="164"/>
          <ac:spMkLst>
            <pc:docMk/>
            <pc:sldMk cId="2253623994" sldId="307"/>
            <ac:spMk id="11" creationId="{B204347B-724E-6273-87D4-9E43FEC74533}"/>
          </ac:spMkLst>
        </pc:spChg>
        <pc:spChg chg="mod">
          <ac:chgData name="Paulo Sérgio | CBA B+G" userId="f3bb29aa-4d86-49d9-83cf-a7196bf22f75" providerId="ADAL" clId="{8121074A-4669-4921-9FE4-8C03A4F20143}" dt="2023-08-04T12:45:13.041" v="208" actId="164"/>
          <ac:spMkLst>
            <pc:docMk/>
            <pc:sldMk cId="2253623994" sldId="307"/>
            <ac:spMk id="33" creationId="{3138C7B1-41DF-F241-127B-EEBB15329BF2}"/>
          </ac:spMkLst>
        </pc:spChg>
        <pc:spChg chg="mod">
          <ac:chgData name="Paulo Sérgio | CBA B+G" userId="f3bb29aa-4d86-49d9-83cf-a7196bf22f75" providerId="ADAL" clId="{8121074A-4669-4921-9FE4-8C03A4F20143}" dt="2023-08-04T12:39:13.092" v="104" actId="207"/>
          <ac:spMkLst>
            <pc:docMk/>
            <pc:sldMk cId="2253623994" sldId="307"/>
            <ac:spMk id="38" creationId="{4CDA8AA0-BA3E-A7D1-3EED-33E55DCC7AEB}"/>
          </ac:spMkLst>
        </pc:spChg>
        <pc:spChg chg="mod">
          <ac:chgData name="Paulo Sérgio | CBA B+G" userId="f3bb29aa-4d86-49d9-83cf-a7196bf22f75" providerId="ADAL" clId="{8121074A-4669-4921-9FE4-8C03A4F20143}" dt="2023-08-04T12:39:15.875" v="105" actId="207"/>
          <ac:spMkLst>
            <pc:docMk/>
            <pc:sldMk cId="2253623994" sldId="307"/>
            <ac:spMk id="45" creationId="{1BE105B7-C83F-1690-53B8-F29F834000CD}"/>
          </ac:spMkLst>
        </pc:spChg>
        <pc:spChg chg="mod">
          <ac:chgData name="Paulo Sérgio | CBA B+G" userId="f3bb29aa-4d86-49d9-83cf-a7196bf22f75" providerId="ADAL" clId="{8121074A-4669-4921-9FE4-8C03A4F20143}" dt="2023-08-04T12:39:18.213" v="106" actId="207"/>
          <ac:spMkLst>
            <pc:docMk/>
            <pc:sldMk cId="2253623994" sldId="307"/>
            <ac:spMk id="46" creationId="{B9EFF97A-DCCD-4846-0C7B-111447095A87}"/>
          </ac:spMkLst>
        </pc:spChg>
        <pc:spChg chg="mod">
          <ac:chgData name="Paulo Sérgio | CBA B+G" userId="f3bb29aa-4d86-49d9-83cf-a7196bf22f75" providerId="ADAL" clId="{8121074A-4669-4921-9FE4-8C03A4F20143}" dt="2023-08-04T12:39:20.934" v="107" actId="207"/>
          <ac:spMkLst>
            <pc:docMk/>
            <pc:sldMk cId="2253623994" sldId="307"/>
            <ac:spMk id="47" creationId="{5E388E87-0E44-1653-0826-6DDD2A8413C5}"/>
          </ac:spMkLst>
        </pc:spChg>
        <pc:grpChg chg="add mod">
          <ac:chgData name="Paulo Sérgio | CBA B+G" userId="f3bb29aa-4d86-49d9-83cf-a7196bf22f75" providerId="ADAL" clId="{8121074A-4669-4921-9FE4-8C03A4F20143}" dt="2023-08-04T12:45:13.041" v="208" actId="164"/>
          <ac:grpSpMkLst>
            <pc:docMk/>
            <pc:sldMk cId="2253623994" sldId="307"/>
            <ac:grpSpMk id="8" creationId="{984753D7-9FCD-B7FA-EB10-1E344DE95B7C}"/>
          </ac:grpSpMkLst>
        </pc:grpChg>
        <pc:grpChg chg="mod topLvl">
          <ac:chgData name="Paulo Sérgio | CBA B+G" userId="f3bb29aa-4d86-49d9-83cf-a7196bf22f75" providerId="ADAL" clId="{8121074A-4669-4921-9FE4-8C03A4F20143}" dt="2023-08-04T12:45:13.041" v="208" actId="164"/>
          <ac:grpSpMkLst>
            <pc:docMk/>
            <pc:sldMk cId="2253623994" sldId="307"/>
            <ac:grpSpMk id="34" creationId="{21B1E6F8-4F67-7211-5D2B-059B44418B89}"/>
          </ac:grpSpMkLst>
        </pc:grpChg>
        <pc:grpChg chg="del mod">
          <ac:chgData name="Paulo Sérgio | CBA B+G" userId="f3bb29aa-4d86-49d9-83cf-a7196bf22f75" providerId="ADAL" clId="{8121074A-4669-4921-9FE4-8C03A4F20143}" dt="2023-08-04T12:39:41.451" v="112" actId="165"/>
          <ac:grpSpMkLst>
            <pc:docMk/>
            <pc:sldMk cId="2253623994" sldId="307"/>
            <ac:grpSpMk id="51" creationId="{31BFEA9C-82DC-801A-0F91-EE71A955994F}"/>
          </ac:grpSpMkLst>
        </pc:grpChg>
        <pc:grpChg chg="ord">
          <ac:chgData name="Paulo Sérgio | CBA B+G" userId="f3bb29aa-4d86-49d9-83cf-a7196bf22f75" providerId="ADAL" clId="{8121074A-4669-4921-9FE4-8C03A4F20143}" dt="2023-08-04T12:45:13.239" v="209" actId="166"/>
          <ac:grpSpMkLst>
            <pc:docMk/>
            <pc:sldMk cId="2253623994" sldId="307"/>
            <ac:grpSpMk id="52" creationId="{21BD3523-181B-2467-FF88-867F9146ECF5}"/>
          </ac:grpSpMkLst>
        </pc:grpChg>
        <pc:picChg chg="add del mod">
          <ac:chgData name="Paulo Sérgio | CBA B+G" userId="f3bb29aa-4d86-49d9-83cf-a7196bf22f75" providerId="ADAL" clId="{8121074A-4669-4921-9FE4-8C03A4F20143}" dt="2023-08-04T12:40:47.648" v="127"/>
          <ac:picMkLst>
            <pc:docMk/>
            <pc:sldMk cId="2253623994" sldId="307"/>
            <ac:picMk id="2" creationId="{42A3A73D-808E-3D80-236A-AB7EA956B479}"/>
          </ac:picMkLst>
        </pc:picChg>
        <pc:picChg chg="add del mod">
          <ac:chgData name="Paulo Sérgio | CBA B+G" userId="f3bb29aa-4d86-49d9-83cf-a7196bf22f75" providerId="ADAL" clId="{8121074A-4669-4921-9FE4-8C03A4F20143}" dt="2023-08-04T12:42:44.268" v="170" actId="478"/>
          <ac:picMkLst>
            <pc:docMk/>
            <pc:sldMk cId="2253623994" sldId="307"/>
            <ac:picMk id="3" creationId="{40D64BC8-9F61-EA04-F132-C7CE25FE6D8E}"/>
          </ac:picMkLst>
        </pc:picChg>
        <pc:picChg chg="add del mod">
          <ac:chgData name="Paulo Sérgio | CBA B+G" userId="f3bb29aa-4d86-49d9-83cf-a7196bf22f75" providerId="ADAL" clId="{8121074A-4669-4921-9FE4-8C03A4F20143}" dt="2023-08-04T12:41:56.257" v="153" actId="21"/>
          <ac:picMkLst>
            <pc:docMk/>
            <pc:sldMk cId="2253623994" sldId="307"/>
            <ac:picMk id="4" creationId="{19A3B1B3-24FC-C1A1-FD80-995F81E08B82}"/>
          </ac:picMkLst>
        </pc:picChg>
        <pc:picChg chg="add del mod">
          <ac:chgData name="Paulo Sérgio | CBA B+G" userId="f3bb29aa-4d86-49d9-83cf-a7196bf22f75" providerId="ADAL" clId="{8121074A-4669-4921-9FE4-8C03A4F20143}" dt="2023-08-04T12:42:19.279" v="160" actId="478"/>
          <ac:picMkLst>
            <pc:docMk/>
            <pc:sldMk cId="2253623994" sldId="307"/>
            <ac:picMk id="5" creationId="{CF7D9D1F-F68B-A919-A8AE-50ABE1AAA76C}"/>
          </ac:picMkLst>
        </pc:picChg>
        <pc:picChg chg="add del mod">
          <ac:chgData name="Paulo Sérgio | CBA B+G" userId="f3bb29aa-4d86-49d9-83cf-a7196bf22f75" providerId="ADAL" clId="{8121074A-4669-4921-9FE4-8C03A4F20143}" dt="2023-08-04T12:45:16.159" v="226" actId="14100"/>
          <ac:picMkLst>
            <pc:docMk/>
            <pc:sldMk cId="2253623994" sldId="307"/>
            <ac:picMk id="6" creationId="{053A1DC5-166D-2A97-BCE7-A6EB8895A8DB}"/>
          </ac:picMkLst>
        </pc:picChg>
        <pc:picChg chg="add del mod modCrop">
          <ac:chgData name="Paulo Sérgio | CBA B+G" userId="f3bb29aa-4d86-49d9-83cf-a7196bf22f75" providerId="ADAL" clId="{8121074A-4669-4921-9FE4-8C03A4F20143}" dt="2023-08-04T12:45:13.759" v="212"/>
          <ac:picMkLst>
            <pc:docMk/>
            <pc:sldMk cId="2253623994" sldId="307"/>
            <ac:picMk id="7" creationId="{AEEBAD81-8386-BA22-8497-69E2C5120821}"/>
          </ac:picMkLst>
        </pc:picChg>
        <pc:picChg chg="add del mod topLvl">
          <ac:chgData name="Paulo Sérgio | CBA B+G" userId="f3bb29aa-4d86-49d9-83cf-a7196bf22f75" providerId="ADAL" clId="{8121074A-4669-4921-9FE4-8C03A4F20143}" dt="2023-08-04T12:45:14.240" v="213" actId="478"/>
          <ac:picMkLst>
            <pc:docMk/>
            <pc:sldMk cId="2253623994" sldId="307"/>
            <ac:picMk id="50" creationId="{EF41C6C6-4FED-6D59-8E2F-5C2F905ADB7E}"/>
          </ac:picMkLst>
        </pc:picChg>
      </pc:sldChg>
      <pc:sldChg chg="addSp delSp modSp mod setBg">
        <pc:chgData name="Paulo Sérgio | CBA B+G" userId="f3bb29aa-4d86-49d9-83cf-a7196bf22f75" providerId="ADAL" clId="{8121074A-4669-4921-9FE4-8C03A4F20143}" dt="2023-08-04T12:30:52.663" v="34"/>
        <pc:sldMkLst>
          <pc:docMk/>
          <pc:sldMk cId="1806541562" sldId="309"/>
        </pc:sldMkLst>
        <pc:spChg chg="mod">
          <ac:chgData name="Paulo Sérgio | CBA B+G" userId="f3bb29aa-4d86-49d9-83cf-a7196bf22f75" providerId="ADAL" clId="{8121074A-4669-4921-9FE4-8C03A4F20143}" dt="2023-08-04T12:30:04.343" v="10" actId="207"/>
          <ac:spMkLst>
            <pc:docMk/>
            <pc:sldMk cId="1806541562" sldId="309"/>
            <ac:spMk id="4" creationId="{2A1C35CC-601E-5429-CACB-CFF186EC0F9E}"/>
          </ac:spMkLst>
        </pc:spChg>
        <pc:spChg chg="mod">
          <ac:chgData name="Paulo Sérgio | CBA B+G" userId="f3bb29aa-4d86-49d9-83cf-a7196bf22f75" providerId="ADAL" clId="{8121074A-4669-4921-9FE4-8C03A4F20143}" dt="2023-08-04T12:29:33.350" v="6" actId="207"/>
          <ac:spMkLst>
            <pc:docMk/>
            <pc:sldMk cId="1806541562" sldId="309"/>
            <ac:spMk id="7" creationId="{5F2905E6-DD3E-8267-CB92-8C2C32F55418}"/>
          </ac:spMkLst>
        </pc:spChg>
        <pc:spChg chg="mod">
          <ac:chgData name="Paulo Sérgio | CBA B+G" userId="f3bb29aa-4d86-49d9-83cf-a7196bf22f75" providerId="ADAL" clId="{8121074A-4669-4921-9FE4-8C03A4F20143}" dt="2023-08-04T12:29:33.350" v="6" actId="207"/>
          <ac:spMkLst>
            <pc:docMk/>
            <pc:sldMk cId="1806541562" sldId="309"/>
            <ac:spMk id="12" creationId="{F9AFED47-0DBA-3D25-790C-24EB5F94E514}"/>
          </ac:spMkLst>
        </pc:spChg>
        <pc:spChg chg="mod">
          <ac:chgData name="Paulo Sérgio | CBA B+G" userId="f3bb29aa-4d86-49d9-83cf-a7196bf22f75" providerId="ADAL" clId="{8121074A-4669-4921-9FE4-8C03A4F20143}" dt="2023-08-04T12:29:33.350" v="6" actId="207"/>
          <ac:spMkLst>
            <pc:docMk/>
            <pc:sldMk cId="1806541562" sldId="309"/>
            <ac:spMk id="13" creationId="{57985481-89B9-C50D-E674-AA3996B451F7}"/>
          </ac:spMkLst>
        </pc:spChg>
        <pc:spChg chg="mod">
          <ac:chgData name="Paulo Sérgio | CBA B+G" userId="f3bb29aa-4d86-49d9-83cf-a7196bf22f75" providerId="ADAL" clId="{8121074A-4669-4921-9FE4-8C03A4F20143}" dt="2023-08-04T12:29:33.350" v="6" actId="207"/>
          <ac:spMkLst>
            <pc:docMk/>
            <pc:sldMk cId="1806541562" sldId="309"/>
            <ac:spMk id="14" creationId="{82B7E0E9-6347-63F0-02FF-F3DDD5FEF092}"/>
          </ac:spMkLst>
        </pc:spChg>
        <pc:spChg chg="mod">
          <ac:chgData name="Paulo Sérgio | CBA B+G" userId="f3bb29aa-4d86-49d9-83cf-a7196bf22f75" providerId="ADAL" clId="{8121074A-4669-4921-9FE4-8C03A4F20143}" dt="2023-08-04T12:30:11.578" v="14" actId="207"/>
          <ac:spMkLst>
            <pc:docMk/>
            <pc:sldMk cId="1806541562" sldId="309"/>
            <ac:spMk id="15" creationId="{2B239021-0D92-EC01-93DC-AE1AD0F70D80}"/>
          </ac:spMkLst>
        </pc:spChg>
        <pc:spChg chg="mod">
          <ac:chgData name="Paulo Sérgio | CBA B+G" userId="f3bb29aa-4d86-49d9-83cf-a7196bf22f75" providerId="ADAL" clId="{8121074A-4669-4921-9FE4-8C03A4F20143}" dt="2023-08-04T12:29:58.960" v="9" actId="207"/>
          <ac:spMkLst>
            <pc:docMk/>
            <pc:sldMk cId="1806541562" sldId="309"/>
            <ac:spMk id="16" creationId="{461CE690-99C7-06AD-A186-DC00C04016AC}"/>
          </ac:spMkLst>
        </pc:spChg>
        <pc:spChg chg="mod">
          <ac:chgData name="Paulo Sérgio | CBA B+G" userId="f3bb29aa-4d86-49d9-83cf-a7196bf22f75" providerId="ADAL" clId="{8121074A-4669-4921-9FE4-8C03A4F20143}" dt="2023-08-04T12:29:58.960" v="9" actId="207"/>
          <ac:spMkLst>
            <pc:docMk/>
            <pc:sldMk cId="1806541562" sldId="309"/>
            <ac:spMk id="17" creationId="{D78D3D1B-B3E2-46A1-2ADD-5E72A80F1D58}"/>
          </ac:spMkLst>
        </pc:spChg>
        <pc:spChg chg="mod">
          <ac:chgData name="Paulo Sérgio | CBA B+G" userId="f3bb29aa-4d86-49d9-83cf-a7196bf22f75" providerId="ADAL" clId="{8121074A-4669-4921-9FE4-8C03A4F20143}" dt="2023-08-04T12:30:23.778" v="22" actId="207"/>
          <ac:spMkLst>
            <pc:docMk/>
            <pc:sldMk cId="1806541562" sldId="309"/>
            <ac:spMk id="18" creationId="{AF5B9FB6-4391-0C2B-F738-C0C98A6589E7}"/>
          </ac:spMkLst>
        </pc:spChg>
        <pc:spChg chg="mod">
          <ac:chgData name="Paulo Sérgio | CBA B+G" userId="f3bb29aa-4d86-49d9-83cf-a7196bf22f75" providerId="ADAL" clId="{8121074A-4669-4921-9FE4-8C03A4F20143}" dt="2023-08-04T12:29:58.960" v="9" actId="207"/>
          <ac:spMkLst>
            <pc:docMk/>
            <pc:sldMk cId="1806541562" sldId="309"/>
            <ac:spMk id="19" creationId="{9741DB59-BDD8-5D96-F780-BBF8DBC00C8E}"/>
          </ac:spMkLst>
        </pc:spChg>
        <pc:spChg chg="mod">
          <ac:chgData name="Paulo Sérgio | CBA B+G" userId="f3bb29aa-4d86-49d9-83cf-a7196bf22f75" providerId="ADAL" clId="{8121074A-4669-4921-9FE4-8C03A4F20143}" dt="2023-08-04T12:29:58.960" v="9" actId="207"/>
          <ac:spMkLst>
            <pc:docMk/>
            <pc:sldMk cId="1806541562" sldId="309"/>
            <ac:spMk id="20" creationId="{ABD94C71-4BF7-A585-2EC5-E224B3A4408F}"/>
          </ac:spMkLst>
        </pc:spChg>
        <pc:spChg chg="mod">
          <ac:chgData name="Paulo Sérgio | CBA B+G" userId="f3bb29aa-4d86-49d9-83cf-a7196bf22f75" providerId="ADAL" clId="{8121074A-4669-4921-9FE4-8C03A4F20143}" dt="2023-08-04T12:30:17.861" v="18" actId="207"/>
          <ac:spMkLst>
            <pc:docMk/>
            <pc:sldMk cId="1806541562" sldId="309"/>
            <ac:spMk id="21" creationId="{7F641328-919E-58ED-AA79-5216129B6E1B}"/>
          </ac:spMkLst>
        </pc:spChg>
        <pc:spChg chg="mod">
          <ac:chgData name="Paulo Sérgio | CBA B+G" userId="f3bb29aa-4d86-49d9-83cf-a7196bf22f75" providerId="ADAL" clId="{8121074A-4669-4921-9FE4-8C03A4F20143}" dt="2023-08-04T12:30:29.756" v="26" actId="207"/>
          <ac:spMkLst>
            <pc:docMk/>
            <pc:sldMk cId="1806541562" sldId="309"/>
            <ac:spMk id="22" creationId="{81E62509-B10E-B73F-53FF-98C96B751313}"/>
          </ac:spMkLst>
        </pc:spChg>
        <pc:grpChg chg="add del mod ord">
          <ac:chgData name="Paulo Sérgio | CBA B+G" userId="f3bb29aa-4d86-49d9-83cf-a7196bf22f75" providerId="ADAL" clId="{8121074A-4669-4921-9FE4-8C03A4F20143}" dt="2023-08-04T12:30:44.767" v="31" actId="21"/>
          <ac:grpSpMkLst>
            <pc:docMk/>
            <pc:sldMk cId="1806541562" sldId="309"/>
            <ac:grpSpMk id="2" creationId="{E7EA637E-5F1D-D9CC-9BA1-76BAD4C2C47A}"/>
          </ac:grpSpMkLst>
        </pc:grpChg>
        <pc:picChg chg="mod">
          <ac:chgData name="Paulo Sérgio | CBA B+G" userId="f3bb29aa-4d86-49d9-83cf-a7196bf22f75" providerId="ADAL" clId="{8121074A-4669-4921-9FE4-8C03A4F20143}" dt="2023-08-04T12:30:39.242" v="27"/>
          <ac:picMkLst>
            <pc:docMk/>
            <pc:sldMk cId="1806541562" sldId="309"/>
            <ac:picMk id="3" creationId="{1B246C08-9E13-F2C3-BDB3-8333A408DA35}"/>
          </ac:picMkLst>
        </pc:picChg>
        <pc:picChg chg="mod">
          <ac:chgData name="Paulo Sérgio | CBA B+G" userId="f3bb29aa-4d86-49d9-83cf-a7196bf22f75" providerId="ADAL" clId="{8121074A-4669-4921-9FE4-8C03A4F20143}" dt="2023-08-04T12:30:39.242" v="27"/>
          <ac:picMkLst>
            <pc:docMk/>
            <pc:sldMk cId="1806541562" sldId="309"/>
            <ac:picMk id="8" creationId="{6D9FF034-B894-C3B9-1250-B38B316D043E}"/>
          </ac:picMkLst>
        </pc:picChg>
        <pc:cxnChg chg="mod">
          <ac:chgData name="Paulo Sérgio | CBA B+G" userId="f3bb29aa-4d86-49d9-83cf-a7196bf22f75" providerId="ADAL" clId="{8121074A-4669-4921-9FE4-8C03A4F20143}" dt="2023-08-04T12:29:46.791" v="8" actId="208"/>
          <ac:cxnSpMkLst>
            <pc:docMk/>
            <pc:sldMk cId="1806541562" sldId="309"/>
            <ac:cxnSpMk id="6" creationId="{77D32BE9-1195-896E-F0E2-D3514E5AD908}"/>
          </ac:cxnSpMkLst>
        </pc:cxnChg>
        <pc:cxnChg chg="mod">
          <ac:chgData name="Paulo Sérgio | CBA B+G" userId="f3bb29aa-4d86-49d9-83cf-a7196bf22f75" providerId="ADAL" clId="{8121074A-4669-4921-9FE4-8C03A4F20143}" dt="2023-08-04T12:29:46.791" v="8" actId="208"/>
          <ac:cxnSpMkLst>
            <pc:docMk/>
            <pc:sldMk cId="1806541562" sldId="309"/>
            <ac:cxnSpMk id="11" creationId="{C32D18BA-D662-C7DE-B67F-C287AC8BB891}"/>
          </ac:cxnSpMkLst>
        </pc:cxnChg>
      </pc:sldChg>
      <pc:sldChg chg="setBg">
        <pc:chgData name="Paulo Sérgio | CBA B+G" userId="f3bb29aa-4d86-49d9-83cf-a7196bf22f75" providerId="ADAL" clId="{8121074A-4669-4921-9FE4-8C03A4F20143}" dt="2023-08-04T12:30:59.334" v="37"/>
        <pc:sldMkLst>
          <pc:docMk/>
          <pc:sldMk cId="3132878769" sldId="310"/>
        </pc:sldMkLst>
      </pc:sldChg>
      <pc:sldChg chg="modSp mod setBg">
        <pc:chgData name="Paulo Sérgio | CBA B+G" userId="f3bb29aa-4d86-49d9-83cf-a7196bf22f75" providerId="ADAL" clId="{8121074A-4669-4921-9FE4-8C03A4F20143}" dt="2023-08-04T12:47:27.553" v="266" actId="207"/>
        <pc:sldMkLst>
          <pc:docMk/>
          <pc:sldMk cId="2573287742" sldId="316"/>
        </pc:sldMkLst>
        <pc:spChg chg="mod">
          <ac:chgData name="Paulo Sérgio | CBA B+G" userId="f3bb29aa-4d86-49d9-83cf-a7196bf22f75" providerId="ADAL" clId="{8121074A-4669-4921-9FE4-8C03A4F20143}" dt="2023-08-04T12:47:27.553" v="266" actId="207"/>
          <ac:spMkLst>
            <pc:docMk/>
            <pc:sldMk cId="2573287742" sldId="316"/>
            <ac:spMk id="4" creationId="{19B23D54-6CCD-871A-9038-4C44AE7D46CB}"/>
          </ac:spMkLst>
        </pc:spChg>
        <pc:spChg chg="mod">
          <ac:chgData name="Paulo Sérgio | CBA B+G" userId="f3bb29aa-4d86-49d9-83cf-a7196bf22f75" providerId="ADAL" clId="{8121074A-4669-4921-9FE4-8C03A4F20143}" dt="2023-08-04T12:47:05.082" v="258"/>
          <ac:spMkLst>
            <pc:docMk/>
            <pc:sldMk cId="2573287742" sldId="316"/>
            <ac:spMk id="5" creationId="{0C06077F-2105-FD44-E7B2-BA1E73BFAA93}"/>
          </ac:spMkLst>
        </pc:spChg>
        <pc:spChg chg="mod">
          <ac:chgData name="Paulo Sérgio | CBA B+G" userId="f3bb29aa-4d86-49d9-83cf-a7196bf22f75" providerId="ADAL" clId="{8121074A-4669-4921-9FE4-8C03A4F20143}" dt="2023-08-04T12:45:56.367" v="237" actId="207"/>
          <ac:spMkLst>
            <pc:docMk/>
            <pc:sldMk cId="2573287742" sldId="316"/>
            <ac:spMk id="6" creationId="{5225B8E0-D065-32D8-B19D-C59993AA581C}"/>
          </ac:spMkLst>
        </pc:spChg>
        <pc:spChg chg="mod">
          <ac:chgData name="Paulo Sérgio | CBA B+G" userId="f3bb29aa-4d86-49d9-83cf-a7196bf22f75" providerId="ADAL" clId="{8121074A-4669-4921-9FE4-8C03A4F20143}" dt="2023-08-04T12:47:08.632" v="261"/>
          <ac:spMkLst>
            <pc:docMk/>
            <pc:sldMk cId="2573287742" sldId="316"/>
            <ac:spMk id="11" creationId="{5A2BF975-204C-8E3D-966B-873E35B376AB}"/>
          </ac:spMkLst>
        </pc:spChg>
        <pc:spChg chg="mod">
          <ac:chgData name="Paulo Sérgio | CBA B+G" userId="f3bb29aa-4d86-49d9-83cf-a7196bf22f75" providerId="ADAL" clId="{8121074A-4669-4921-9FE4-8C03A4F20143}" dt="2023-08-04T12:46:05.144" v="241" actId="207"/>
          <ac:spMkLst>
            <pc:docMk/>
            <pc:sldMk cId="2573287742" sldId="316"/>
            <ac:spMk id="12" creationId="{3C423048-73D5-96A7-7EE5-6EEC5A2FDFFC}"/>
          </ac:spMkLst>
        </pc:spChg>
        <pc:cxnChg chg="mod">
          <ac:chgData name="Paulo Sérgio | CBA B+G" userId="f3bb29aa-4d86-49d9-83cf-a7196bf22f75" providerId="ADAL" clId="{8121074A-4669-4921-9FE4-8C03A4F20143}" dt="2023-08-04T12:46:30.029" v="252" actId="692"/>
          <ac:cxnSpMkLst>
            <pc:docMk/>
            <pc:sldMk cId="2573287742" sldId="316"/>
            <ac:cxnSpMk id="8" creationId="{FFC56F3C-3E74-5917-40AD-4982E4121E32}"/>
          </ac:cxnSpMkLst>
        </pc:cxnChg>
      </pc:sldChg>
      <pc:sldChg chg="modSp mod setBg">
        <pc:chgData name="Paulo Sérgio | CBA B+G" userId="f3bb29aa-4d86-49d9-83cf-a7196bf22f75" providerId="ADAL" clId="{8121074A-4669-4921-9FE4-8C03A4F20143}" dt="2023-08-04T12:54:59.590" v="397" actId="14861"/>
        <pc:sldMkLst>
          <pc:docMk/>
          <pc:sldMk cId="65057171" sldId="339"/>
        </pc:sldMkLst>
        <pc:spChg chg="mod">
          <ac:chgData name="Paulo Sérgio | CBA B+G" userId="f3bb29aa-4d86-49d9-83cf-a7196bf22f75" providerId="ADAL" clId="{8121074A-4669-4921-9FE4-8C03A4F20143}" dt="2023-08-04T12:54:13.860" v="386" actId="207"/>
          <ac:spMkLst>
            <pc:docMk/>
            <pc:sldMk cId="65057171" sldId="339"/>
            <ac:spMk id="122" creationId="{03D4B85C-8869-CC24-E94A-0731A2C432A6}"/>
          </ac:spMkLst>
        </pc:spChg>
        <pc:grpChg chg="mod">
          <ac:chgData name="Paulo Sérgio | CBA B+G" userId="f3bb29aa-4d86-49d9-83cf-a7196bf22f75" providerId="ADAL" clId="{8121074A-4669-4921-9FE4-8C03A4F20143}" dt="2023-08-04T12:54:59.590" v="397" actId="14861"/>
          <ac:grpSpMkLst>
            <pc:docMk/>
            <pc:sldMk cId="65057171" sldId="339"/>
            <ac:grpSpMk id="31" creationId="{1B0BE5A4-C809-2CFD-EB37-1BAA2A19CA56}"/>
          </ac:grpSpMkLst>
        </pc:grpChg>
      </pc:sldChg>
      <pc:sldChg chg="mod modShow">
        <pc:chgData name="Paulo Sérgio | CBA B+G" userId="f3bb29aa-4d86-49d9-83cf-a7196bf22f75" providerId="ADAL" clId="{8121074A-4669-4921-9FE4-8C03A4F20143}" dt="2023-08-04T12:38:22.737" v="102" actId="729"/>
        <pc:sldMkLst>
          <pc:docMk/>
          <pc:sldMk cId="1801262196" sldId="360"/>
        </pc:sldMkLst>
      </pc:sldChg>
      <pc:sldChg chg="addSp delSp modSp mod">
        <pc:chgData name="Paulo Sérgio | CBA B+G" userId="f3bb29aa-4d86-49d9-83cf-a7196bf22f75" providerId="ADAL" clId="{8121074A-4669-4921-9FE4-8C03A4F20143}" dt="2023-08-04T12:36:22.577" v="67" actId="165"/>
        <pc:sldMkLst>
          <pc:docMk/>
          <pc:sldMk cId="3049944086" sldId="377"/>
        </pc:sldMkLst>
        <pc:spChg chg="mod topLvl">
          <ac:chgData name="Paulo Sérgio | CBA B+G" userId="f3bb29aa-4d86-49d9-83cf-a7196bf22f75" providerId="ADAL" clId="{8121074A-4669-4921-9FE4-8C03A4F20143}" dt="2023-08-04T12:36:22.577" v="67" actId="165"/>
          <ac:spMkLst>
            <pc:docMk/>
            <pc:sldMk cId="3049944086" sldId="377"/>
            <ac:spMk id="25" creationId="{48F32244-6D0C-85DC-F98C-B91225881082}"/>
          </ac:spMkLst>
        </pc:spChg>
        <pc:spChg chg="mod topLvl">
          <ac:chgData name="Paulo Sérgio | CBA B+G" userId="f3bb29aa-4d86-49d9-83cf-a7196bf22f75" providerId="ADAL" clId="{8121074A-4669-4921-9FE4-8C03A4F20143}" dt="2023-08-04T12:36:22.577" v="67" actId="165"/>
          <ac:spMkLst>
            <pc:docMk/>
            <pc:sldMk cId="3049944086" sldId="377"/>
            <ac:spMk id="30" creationId="{DEC86BED-6AAB-E3C2-CFAA-97332954C396}"/>
          </ac:spMkLst>
        </pc:spChg>
        <pc:spChg chg="mod topLvl">
          <ac:chgData name="Paulo Sérgio | CBA B+G" userId="f3bb29aa-4d86-49d9-83cf-a7196bf22f75" providerId="ADAL" clId="{8121074A-4669-4921-9FE4-8C03A4F20143}" dt="2023-08-04T12:36:22.577" v="67" actId="165"/>
          <ac:spMkLst>
            <pc:docMk/>
            <pc:sldMk cId="3049944086" sldId="377"/>
            <ac:spMk id="49" creationId="{09AD18A6-0A85-FFA9-E7CA-6AD684C84A75}"/>
          </ac:spMkLst>
        </pc:spChg>
        <pc:spChg chg="mod topLvl">
          <ac:chgData name="Paulo Sérgio | CBA B+G" userId="f3bb29aa-4d86-49d9-83cf-a7196bf22f75" providerId="ADAL" clId="{8121074A-4669-4921-9FE4-8C03A4F20143}" dt="2023-08-04T12:36:22.577" v="67" actId="165"/>
          <ac:spMkLst>
            <pc:docMk/>
            <pc:sldMk cId="3049944086" sldId="377"/>
            <ac:spMk id="50" creationId="{EA50130D-04B1-1B80-2C67-F278DA7B8DB5}"/>
          </ac:spMkLst>
        </pc:spChg>
        <pc:grpChg chg="mod topLvl">
          <ac:chgData name="Paulo Sérgio | CBA B+G" userId="f3bb29aa-4d86-49d9-83cf-a7196bf22f75" providerId="ADAL" clId="{8121074A-4669-4921-9FE4-8C03A4F20143}" dt="2023-08-04T12:36:22.577" v="67" actId="165"/>
          <ac:grpSpMkLst>
            <pc:docMk/>
            <pc:sldMk cId="3049944086" sldId="377"/>
            <ac:grpSpMk id="52" creationId="{B8D2CCC0-B5FC-B4CA-9E1E-748240784731}"/>
          </ac:grpSpMkLst>
        </pc:grpChg>
        <pc:grpChg chg="add del mod">
          <ac:chgData name="Paulo Sérgio | CBA B+G" userId="f3bb29aa-4d86-49d9-83cf-a7196bf22f75" providerId="ADAL" clId="{8121074A-4669-4921-9FE4-8C03A4F20143}" dt="2023-08-04T12:36:22.577" v="67" actId="165"/>
          <ac:grpSpMkLst>
            <pc:docMk/>
            <pc:sldMk cId="3049944086" sldId="377"/>
            <ac:grpSpMk id="72" creationId="{3990B1A4-9B71-9B93-D8B5-F6D61D4C4D4F}"/>
          </ac:grpSpMkLst>
        </pc:grpChg>
        <pc:picChg chg="mod">
          <ac:chgData name="Paulo Sérgio | CBA B+G" userId="f3bb29aa-4d86-49d9-83cf-a7196bf22f75" providerId="ADAL" clId="{8121074A-4669-4921-9FE4-8C03A4F20143}" dt="2023-08-04T12:36:22.577" v="67" actId="165"/>
          <ac:picMkLst>
            <pc:docMk/>
            <pc:sldMk cId="3049944086" sldId="377"/>
            <ac:picMk id="60" creationId="{51406A36-2175-EC33-522D-535BAA947552}"/>
          </ac:picMkLst>
        </pc:picChg>
        <pc:picChg chg="mod">
          <ac:chgData name="Paulo Sérgio | CBA B+G" userId="f3bb29aa-4d86-49d9-83cf-a7196bf22f75" providerId="ADAL" clId="{8121074A-4669-4921-9FE4-8C03A4F20143}" dt="2023-08-04T12:36:22.577" v="67" actId="165"/>
          <ac:picMkLst>
            <pc:docMk/>
            <pc:sldMk cId="3049944086" sldId="377"/>
            <ac:picMk id="61" creationId="{A4FBA43F-029B-7900-9D4A-EDC0CC9DF781}"/>
          </ac:picMkLst>
        </pc:picChg>
      </pc:sldChg>
      <pc:sldChg chg="addSp delSp modSp mod setBg modShow">
        <pc:chgData name="Paulo Sérgio | CBA B+G" userId="f3bb29aa-4d86-49d9-83cf-a7196bf22f75" providerId="ADAL" clId="{8121074A-4669-4921-9FE4-8C03A4F20143}" dt="2023-08-04T12:49:59.639" v="303" actId="1076"/>
        <pc:sldMkLst>
          <pc:docMk/>
          <pc:sldMk cId="3021510179" sldId="379"/>
        </pc:sldMkLst>
        <pc:grpChg chg="add del mod">
          <ac:chgData name="Paulo Sérgio | CBA B+G" userId="f3bb29aa-4d86-49d9-83cf-a7196bf22f75" providerId="ADAL" clId="{8121074A-4669-4921-9FE4-8C03A4F20143}" dt="2023-08-04T12:49:59.639" v="303" actId="1076"/>
          <ac:grpSpMkLst>
            <pc:docMk/>
            <pc:sldMk cId="3021510179" sldId="379"/>
            <ac:grpSpMk id="67" creationId="{7054CE63-1C53-E774-A325-63FF859594CD}"/>
          </ac:grpSpMkLst>
        </pc:grpChg>
        <pc:picChg chg="mod topLvl">
          <ac:chgData name="Paulo Sérgio | CBA B+G" userId="f3bb29aa-4d86-49d9-83cf-a7196bf22f75" providerId="ADAL" clId="{8121074A-4669-4921-9FE4-8C03A4F20143}" dt="2023-08-04T12:48:42.200" v="283" actId="165"/>
          <ac:picMkLst>
            <pc:docMk/>
            <pc:sldMk cId="3021510179" sldId="379"/>
            <ac:picMk id="29" creationId="{FF2EE44B-E3B6-6BF1-AE96-1C89C0FA0C96}"/>
          </ac:picMkLst>
        </pc:picChg>
        <pc:picChg chg="mod topLvl">
          <ac:chgData name="Paulo Sérgio | CBA B+G" userId="f3bb29aa-4d86-49d9-83cf-a7196bf22f75" providerId="ADAL" clId="{8121074A-4669-4921-9FE4-8C03A4F20143}" dt="2023-08-04T12:48:42.200" v="283" actId="165"/>
          <ac:picMkLst>
            <pc:docMk/>
            <pc:sldMk cId="3021510179" sldId="379"/>
            <ac:picMk id="33" creationId="{64680CFC-EC93-570C-C494-819B43671A9D}"/>
          </ac:picMkLst>
        </pc:picChg>
        <pc:picChg chg="add del mod topLvl">
          <ac:chgData name="Paulo Sérgio | CBA B+G" userId="f3bb29aa-4d86-49d9-83cf-a7196bf22f75" providerId="ADAL" clId="{8121074A-4669-4921-9FE4-8C03A4F20143}" dt="2023-08-04T12:48:42.200" v="283" actId="165"/>
          <ac:picMkLst>
            <pc:docMk/>
            <pc:sldMk cId="3021510179" sldId="379"/>
            <ac:picMk id="35" creationId="{AE0F9992-10C5-BDCC-27CC-E00667AF9A87}"/>
          </ac:picMkLst>
        </pc:picChg>
        <pc:picChg chg="add del mod topLvl">
          <ac:chgData name="Paulo Sérgio | CBA B+G" userId="f3bb29aa-4d86-49d9-83cf-a7196bf22f75" providerId="ADAL" clId="{8121074A-4669-4921-9FE4-8C03A4F20143}" dt="2023-08-04T12:48:42.200" v="283" actId="165"/>
          <ac:picMkLst>
            <pc:docMk/>
            <pc:sldMk cId="3021510179" sldId="379"/>
            <ac:picMk id="36" creationId="{505AC3FF-376C-B036-2CBC-E903DF0B581C}"/>
          </ac:picMkLst>
        </pc:picChg>
      </pc:sldChg>
      <pc:sldChg chg="add mod modShow">
        <pc:chgData name="Paulo Sérgio | CBA B+G" userId="f3bb29aa-4d86-49d9-83cf-a7196bf22f75" providerId="ADAL" clId="{8121074A-4669-4921-9FE4-8C03A4F20143}" dt="2023-08-04T12:28:58.576" v="1" actId="729"/>
        <pc:sldMkLst>
          <pc:docMk/>
          <pc:sldMk cId="2163885734" sldId="385"/>
        </pc:sldMkLst>
      </pc:sldChg>
      <pc:sldChg chg="addSp delSp modSp add mod ord setBg">
        <pc:chgData name="Paulo Sérgio | CBA B+G" userId="f3bb29aa-4d86-49d9-83cf-a7196bf22f75" providerId="ADAL" clId="{8121074A-4669-4921-9FE4-8C03A4F20143}" dt="2023-08-04T12:38:25.961" v="103"/>
        <pc:sldMkLst>
          <pc:docMk/>
          <pc:sldMk cId="4051494771" sldId="386"/>
        </pc:sldMkLst>
        <pc:spChg chg="mod topLvl">
          <ac:chgData name="Paulo Sérgio | CBA B+G" userId="f3bb29aa-4d86-49d9-83cf-a7196bf22f75" providerId="ADAL" clId="{8121074A-4669-4921-9FE4-8C03A4F20143}" dt="2023-08-04T12:38:15.898" v="97" actId="164"/>
          <ac:spMkLst>
            <pc:docMk/>
            <pc:sldMk cId="4051494771" sldId="386"/>
            <ac:spMk id="56" creationId="{DCA74DEA-F219-FB23-5058-ADBF3C2DBD24}"/>
          </ac:spMkLst>
        </pc:spChg>
        <pc:spChg chg="mod">
          <ac:chgData name="Paulo Sérgio | CBA B+G" userId="f3bb29aa-4d86-49d9-83cf-a7196bf22f75" providerId="ADAL" clId="{8121074A-4669-4921-9FE4-8C03A4F20143}" dt="2023-08-04T12:37:19.013" v="80" actId="207"/>
          <ac:spMkLst>
            <pc:docMk/>
            <pc:sldMk cId="4051494771" sldId="386"/>
            <ac:spMk id="57" creationId="{AB430E7C-19EF-845F-B648-E3006C011794}"/>
          </ac:spMkLst>
        </pc:spChg>
        <pc:spChg chg="mod">
          <ac:chgData name="Paulo Sérgio | CBA B+G" userId="f3bb29aa-4d86-49d9-83cf-a7196bf22f75" providerId="ADAL" clId="{8121074A-4669-4921-9FE4-8C03A4F20143}" dt="2023-08-04T12:37:15.833" v="79" actId="207"/>
          <ac:spMkLst>
            <pc:docMk/>
            <pc:sldMk cId="4051494771" sldId="386"/>
            <ac:spMk id="58" creationId="{694571AF-1B62-5FEF-51DA-2729D1F07A97}"/>
          </ac:spMkLst>
        </pc:spChg>
        <pc:grpChg chg="add del mod">
          <ac:chgData name="Paulo Sérgio | CBA B+G" userId="f3bb29aa-4d86-49d9-83cf-a7196bf22f75" providerId="ADAL" clId="{8121074A-4669-4921-9FE4-8C03A4F20143}" dt="2023-08-04T12:37:58.384" v="92" actId="165"/>
          <ac:grpSpMkLst>
            <pc:docMk/>
            <pc:sldMk cId="4051494771" sldId="386"/>
            <ac:grpSpMk id="2" creationId="{05FCB93F-DC9A-20D5-D113-BD13083F2F15}"/>
          </ac:grpSpMkLst>
        </pc:grpChg>
        <pc:grpChg chg="add mod">
          <ac:chgData name="Paulo Sérgio | CBA B+G" userId="f3bb29aa-4d86-49d9-83cf-a7196bf22f75" providerId="ADAL" clId="{8121074A-4669-4921-9FE4-8C03A4F20143}" dt="2023-08-04T12:38:16.944" v="99" actId="1076"/>
          <ac:grpSpMkLst>
            <pc:docMk/>
            <pc:sldMk cId="4051494771" sldId="386"/>
            <ac:grpSpMk id="3" creationId="{47037FE6-1BB2-7D14-9B08-B25091C53A4D}"/>
          </ac:grpSpMkLst>
        </pc:grpChg>
        <pc:grpChg chg="del mod">
          <ac:chgData name="Paulo Sérgio | CBA B+G" userId="f3bb29aa-4d86-49d9-83cf-a7196bf22f75" providerId="ADAL" clId="{8121074A-4669-4921-9FE4-8C03A4F20143}" dt="2023-08-04T12:36:48.096" v="71" actId="165"/>
          <ac:grpSpMkLst>
            <pc:docMk/>
            <pc:sldMk cId="4051494771" sldId="386"/>
            <ac:grpSpMk id="62" creationId="{11429036-828C-7FB2-1BD1-1A76F0E4D455}"/>
          </ac:grpSpMkLst>
        </pc:grpChg>
        <pc:grpChg chg="mod">
          <ac:chgData name="Paulo Sérgio | CBA B+G" userId="f3bb29aa-4d86-49d9-83cf-a7196bf22f75" providerId="ADAL" clId="{8121074A-4669-4921-9FE4-8C03A4F20143}" dt="2023-08-04T12:38:12.984" v="96" actId="1076"/>
          <ac:grpSpMkLst>
            <pc:docMk/>
            <pc:sldMk cId="4051494771" sldId="386"/>
            <ac:grpSpMk id="63" creationId="{09B446D9-0ABB-1A7D-3409-93621319945B}"/>
          </ac:grpSpMkLst>
        </pc:grpChg>
        <pc:picChg chg="mod topLvl">
          <ac:chgData name="Paulo Sérgio | CBA B+G" userId="f3bb29aa-4d86-49d9-83cf-a7196bf22f75" providerId="ADAL" clId="{8121074A-4669-4921-9FE4-8C03A4F20143}" dt="2023-08-04T12:37:58.384" v="92" actId="165"/>
          <ac:picMkLst>
            <pc:docMk/>
            <pc:sldMk cId="4051494771" sldId="386"/>
            <ac:picMk id="22" creationId="{FBE0C913-89EB-F719-FFBE-6A35CBEB42BA}"/>
          </ac:picMkLst>
        </pc:picChg>
        <pc:picChg chg="mod topLvl">
          <ac:chgData name="Paulo Sérgio | CBA B+G" userId="f3bb29aa-4d86-49d9-83cf-a7196bf22f75" providerId="ADAL" clId="{8121074A-4669-4921-9FE4-8C03A4F20143}" dt="2023-08-04T12:38:15.898" v="97" actId="164"/>
          <ac:picMkLst>
            <pc:docMk/>
            <pc:sldMk cId="4051494771" sldId="386"/>
            <ac:picMk id="59" creationId="{DA37923B-66B4-6F60-B0D4-4A98D4F51EDA}"/>
          </ac:picMkLst>
        </pc:picChg>
        <pc:picChg chg="mod topLvl">
          <ac:chgData name="Paulo Sérgio | CBA B+G" userId="f3bb29aa-4d86-49d9-83cf-a7196bf22f75" providerId="ADAL" clId="{8121074A-4669-4921-9FE4-8C03A4F20143}" dt="2023-08-04T12:38:15.898" v="97" actId="164"/>
          <ac:picMkLst>
            <pc:docMk/>
            <pc:sldMk cId="4051494771" sldId="386"/>
            <ac:picMk id="60" creationId="{51406A36-2175-EC33-522D-535BAA947552}"/>
          </ac:picMkLst>
        </pc:picChg>
        <pc:picChg chg="mod topLvl">
          <ac:chgData name="Paulo Sérgio | CBA B+G" userId="f3bb29aa-4d86-49d9-83cf-a7196bf22f75" providerId="ADAL" clId="{8121074A-4669-4921-9FE4-8C03A4F20143}" dt="2023-08-04T12:38:15.898" v="97" actId="164"/>
          <ac:picMkLst>
            <pc:docMk/>
            <pc:sldMk cId="4051494771" sldId="386"/>
            <ac:picMk id="61" creationId="{A4FBA43F-029B-7900-9D4A-EDC0CC9DF781}"/>
          </ac:picMkLst>
        </pc:picChg>
      </pc:sldChg>
      <pc:sldChg chg="add del setBg">
        <pc:chgData name="Paulo Sérgio | CBA B+G" userId="f3bb29aa-4d86-49d9-83cf-a7196bf22f75" providerId="ADAL" clId="{8121074A-4669-4921-9FE4-8C03A4F20143}" dt="2023-08-04T12:45:07.517" v="207"/>
        <pc:sldMkLst>
          <pc:docMk/>
          <pc:sldMk cId="346210833" sldId="387"/>
        </pc:sldMkLst>
      </pc:sldChg>
      <pc:sldChg chg="add setBg">
        <pc:chgData name="Paulo Sérgio | CBA B+G" userId="f3bb29aa-4d86-49d9-83cf-a7196bf22f75" providerId="ADAL" clId="{8121074A-4669-4921-9FE4-8C03A4F20143}" dt="2023-08-04T12:45:18.485" v="227"/>
        <pc:sldMkLst>
          <pc:docMk/>
          <pc:sldMk cId="1377967782" sldId="387"/>
        </pc:sldMkLst>
      </pc:sldChg>
      <pc:sldChg chg="add mod setBg modShow">
        <pc:chgData name="Paulo Sérgio | CBA B+G" userId="f3bb29aa-4d86-49d9-83cf-a7196bf22f75" providerId="ADAL" clId="{8121074A-4669-4921-9FE4-8C03A4F20143}" dt="2023-08-04T12:45:32.967" v="230" actId="729"/>
        <pc:sldMkLst>
          <pc:docMk/>
          <pc:sldMk cId="179238124" sldId="388"/>
        </pc:sldMkLst>
      </pc:sldChg>
      <pc:sldChg chg="addSp delSp modSp add del mod ord setBg">
        <pc:chgData name="Paulo Sérgio | CBA B+G" userId="f3bb29aa-4d86-49d9-83cf-a7196bf22f75" providerId="ADAL" clId="{8121074A-4669-4921-9FE4-8C03A4F20143}" dt="2023-08-04T12:53:20.414" v="381" actId="207"/>
        <pc:sldMkLst>
          <pc:docMk/>
          <pc:sldMk cId="1805519661" sldId="389"/>
        </pc:sldMkLst>
        <pc:spChg chg="mod">
          <ac:chgData name="Paulo Sérgio | CBA B+G" userId="f3bb29aa-4d86-49d9-83cf-a7196bf22f75" providerId="ADAL" clId="{8121074A-4669-4921-9FE4-8C03A4F20143}" dt="2023-08-04T12:48:57.268" v="293" actId="207"/>
          <ac:spMkLst>
            <pc:docMk/>
            <pc:sldMk cId="1805519661" sldId="389"/>
            <ac:spMk id="6" creationId="{0A2A3438-1CBA-0C9C-AA9B-311F5BBE0669}"/>
          </ac:spMkLst>
        </pc:spChg>
        <pc:spChg chg="mod">
          <ac:chgData name="Paulo Sérgio | CBA B+G" userId="f3bb29aa-4d86-49d9-83cf-a7196bf22f75" providerId="ADAL" clId="{8121074A-4669-4921-9FE4-8C03A4F20143}" dt="2023-08-04T12:53:10.721" v="378" actId="207"/>
          <ac:spMkLst>
            <pc:docMk/>
            <pc:sldMk cId="1805519661" sldId="389"/>
            <ac:spMk id="8" creationId="{C58525E5-DE7E-9673-0292-415E07364245}"/>
          </ac:spMkLst>
        </pc:spChg>
        <pc:spChg chg="mod">
          <ac:chgData name="Paulo Sérgio | CBA B+G" userId="f3bb29aa-4d86-49d9-83cf-a7196bf22f75" providerId="ADAL" clId="{8121074A-4669-4921-9FE4-8C03A4F20143}" dt="2023-08-04T12:53:12.972" v="379" actId="207"/>
          <ac:spMkLst>
            <pc:docMk/>
            <pc:sldMk cId="1805519661" sldId="389"/>
            <ac:spMk id="12" creationId="{EAC1EDA0-AE9E-6182-ACE6-D278A6C03512}"/>
          </ac:spMkLst>
        </pc:spChg>
        <pc:spChg chg="mod">
          <ac:chgData name="Paulo Sérgio | CBA B+G" userId="f3bb29aa-4d86-49d9-83cf-a7196bf22f75" providerId="ADAL" clId="{8121074A-4669-4921-9FE4-8C03A4F20143}" dt="2023-08-04T12:53:16.148" v="380" actId="207"/>
          <ac:spMkLst>
            <pc:docMk/>
            <pc:sldMk cId="1805519661" sldId="389"/>
            <ac:spMk id="18" creationId="{C2B3657C-B066-4142-64E4-E1C646632084}"/>
          </ac:spMkLst>
        </pc:spChg>
        <pc:spChg chg="mod">
          <ac:chgData name="Paulo Sérgio | CBA B+G" userId="f3bb29aa-4d86-49d9-83cf-a7196bf22f75" providerId="ADAL" clId="{8121074A-4669-4921-9FE4-8C03A4F20143}" dt="2023-08-04T12:53:20.414" v="381" actId="207"/>
          <ac:spMkLst>
            <pc:docMk/>
            <pc:sldMk cId="1805519661" sldId="389"/>
            <ac:spMk id="19" creationId="{F39167BC-2C1E-D0E3-2113-FB979AC708D2}"/>
          </ac:spMkLst>
        </pc:spChg>
        <pc:spChg chg="mod">
          <ac:chgData name="Paulo Sérgio | CBA B+G" userId="f3bb29aa-4d86-49d9-83cf-a7196bf22f75" providerId="ADAL" clId="{8121074A-4669-4921-9FE4-8C03A4F20143}" dt="2023-08-04T12:52:57.354" v="372" actId="207"/>
          <ac:spMkLst>
            <pc:docMk/>
            <pc:sldMk cId="1805519661" sldId="389"/>
            <ac:spMk id="20" creationId="{833EDDBF-0DF6-5E6C-4934-75B05DE9DBE5}"/>
          </ac:spMkLst>
        </pc:spChg>
        <pc:spChg chg="mod">
          <ac:chgData name="Paulo Sérgio | CBA B+G" userId="f3bb29aa-4d86-49d9-83cf-a7196bf22f75" providerId="ADAL" clId="{8121074A-4669-4921-9FE4-8C03A4F20143}" dt="2023-08-04T12:52:58.900" v="373" actId="207"/>
          <ac:spMkLst>
            <pc:docMk/>
            <pc:sldMk cId="1805519661" sldId="389"/>
            <ac:spMk id="26" creationId="{365543C7-C465-6DB1-1D37-585C0933A4FF}"/>
          </ac:spMkLst>
        </pc:spChg>
        <pc:spChg chg="mod">
          <ac:chgData name="Paulo Sérgio | CBA B+G" userId="f3bb29aa-4d86-49d9-83cf-a7196bf22f75" providerId="ADAL" clId="{8121074A-4669-4921-9FE4-8C03A4F20143}" dt="2023-08-04T12:53:00.394" v="374" actId="207"/>
          <ac:spMkLst>
            <pc:docMk/>
            <pc:sldMk cId="1805519661" sldId="389"/>
            <ac:spMk id="27" creationId="{BF52C649-4ABC-139E-D816-89F6CB7D78AF}"/>
          </ac:spMkLst>
        </pc:spChg>
        <pc:spChg chg="mod">
          <ac:chgData name="Paulo Sérgio | CBA B+G" userId="f3bb29aa-4d86-49d9-83cf-a7196bf22f75" providerId="ADAL" clId="{8121074A-4669-4921-9FE4-8C03A4F20143}" dt="2023-08-04T12:53:02.148" v="375" actId="207"/>
          <ac:spMkLst>
            <pc:docMk/>
            <pc:sldMk cId="1805519661" sldId="389"/>
            <ac:spMk id="28" creationId="{2E2D5048-CFD5-C7A8-70AA-791C0A6E623C}"/>
          </ac:spMkLst>
        </pc:spChg>
        <pc:grpChg chg="add mod ord">
          <ac:chgData name="Paulo Sérgio | CBA B+G" userId="f3bb29aa-4d86-49d9-83cf-a7196bf22f75" providerId="ADAL" clId="{8121074A-4669-4921-9FE4-8C03A4F20143}" dt="2023-08-04T12:52:42.539" v="368" actId="167"/>
          <ac:grpSpMkLst>
            <pc:docMk/>
            <pc:sldMk cId="1805519661" sldId="389"/>
            <ac:grpSpMk id="2" creationId="{74804359-0FA3-83B4-7CD1-F0C634707393}"/>
          </ac:grpSpMkLst>
        </pc:grpChg>
        <pc:grpChg chg="add del mod">
          <ac:chgData name="Paulo Sérgio | CBA B+G" userId="f3bb29aa-4d86-49d9-83cf-a7196bf22f75" providerId="ADAL" clId="{8121074A-4669-4921-9FE4-8C03A4F20143}" dt="2023-08-04T12:50:04.228" v="306" actId="165"/>
          <ac:grpSpMkLst>
            <pc:docMk/>
            <pc:sldMk cId="1805519661" sldId="389"/>
            <ac:grpSpMk id="7" creationId="{4B7602B0-D330-5B30-1AFA-4206E188187B}"/>
          </ac:grpSpMkLst>
        </pc:grpChg>
        <pc:picChg chg="ord">
          <ac:chgData name="Paulo Sérgio | CBA B+G" userId="f3bb29aa-4d86-49d9-83cf-a7196bf22f75" providerId="ADAL" clId="{8121074A-4669-4921-9FE4-8C03A4F20143}" dt="2023-08-04T12:52:46.630" v="370" actId="167"/>
          <ac:picMkLst>
            <pc:docMk/>
            <pc:sldMk cId="1805519661" sldId="389"/>
            <ac:picMk id="3" creationId="{D81C9C93-78F4-B7FB-16BE-9FFAC4909FD5}"/>
          </ac:picMkLst>
        </pc:picChg>
        <pc:picChg chg="mod">
          <ac:chgData name="Paulo Sérgio | CBA B+G" userId="f3bb29aa-4d86-49d9-83cf-a7196bf22f75" providerId="ADAL" clId="{8121074A-4669-4921-9FE4-8C03A4F20143}" dt="2023-08-04T12:49:44.419" v="299"/>
          <ac:picMkLst>
            <pc:docMk/>
            <pc:sldMk cId="1805519661" sldId="389"/>
            <ac:picMk id="4" creationId="{A1FDD23C-D280-6DB9-033A-5B417F27B102}"/>
          </ac:picMkLst>
        </pc:picChg>
        <pc:picChg chg="mod">
          <ac:chgData name="Paulo Sérgio | CBA B+G" userId="f3bb29aa-4d86-49d9-83cf-a7196bf22f75" providerId="ADAL" clId="{8121074A-4669-4921-9FE4-8C03A4F20143}" dt="2023-08-04T12:50:50.535" v="322" actId="1076"/>
          <ac:picMkLst>
            <pc:docMk/>
            <pc:sldMk cId="1805519661" sldId="389"/>
            <ac:picMk id="5" creationId="{EF579612-1000-D4AD-D5B0-DC6F0D2CBD0A}"/>
          </ac:picMkLst>
        </pc:picChg>
        <pc:picChg chg="add del mod topLvl">
          <ac:chgData name="Paulo Sérgio | CBA B+G" userId="f3bb29aa-4d86-49d9-83cf-a7196bf22f75" providerId="ADAL" clId="{8121074A-4669-4921-9FE4-8C03A4F20143}" dt="2023-08-04T12:52:49.131" v="371" actId="478"/>
          <ac:picMkLst>
            <pc:docMk/>
            <pc:sldMk cId="1805519661" sldId="389"/>
            <ac:picMk id="9" creationId="{1610FDF0-5B3B-A4B0-43F8-36C70EC3C7DC}"/>
          </ac:picMkLst>
        </pc:picChg>
        <pc:picChg chg="add del mod topLvl">
          <ac:chgData name="Paulo Sérgio | CBA B+G" userId="f3bb29aa-4d86-49d9-83cf-a7196bf22f75" providerId="ADAL" clId="{8121074A-4669-4921-9FE4-8C03A4F20143}" dt="2023-08-04T12:52:28.676" v="365" actId="478"/>
          <ac:picMkLst>
            <pc:docMk/>
            <pc:sldMk cId="1805519661" sldId="389"/>
            <ac:picMk id="10" creationId="{EF48CD7C-65B9-3EBA-7A77-38C576386D3D}"/>
          </ac:picMkLst>
        </pc:picChg>
        <pc:picChg chg="del mod topLvl">
          <ac:chgData name="Paulo Sérgio | CBA B+G" userId="f3bb29aa-4d86-49d9-83cf-a7196bf22f75" providerId="ADAL" clId="{8121074A-4669-4921-9FE4-8C03A4F20143}" dt="2023-08-04T12:50:06.643" v="309" actId="478"/>
          <ac:picMkLst>
            <pc:docMk/>
            <pc:sldMk cId="1805519661" sldId="389"/>
            <ac:picMk id="11" creationId="{9B2E728D-6DBC-DDA6-CB2C-2FD0322EC92E}"/>
          </ac:picMkLst>
        </pc:picChg>
        <pc:picChg chg="del mod topLvl">
          <ac:chgData name="Paulo Sérgio | CBA B+G" userId="f3bb29aa-4d86-49d9-83cf-a7196bf22f75" providerId="ADAL" clId="{8121074A-4669-4921-9FE4-8C03A4F20143}" dt="2023-08-04T12:50:06.324" v="308" actId="478"/>
          <ac:picMkLst>
            <pc:docMk/>
            <pc:sldMk cId="1805519661" sldId="389"/>
            <ac:picMk id="13" creationId="{28890467-52AB-368D-6515-D46CBE8E861E}"/>
          </ac:picMkLst>
        </pc:picChg>
        <pc:picChg chg="del mod">
          <ac:chgData name="Paulo Sérgio | CBA B+G" userId="f3bb29aa-4d86-49d9-83cf-a7196bf22f75" providerId="ADAL" clId="{8121074A-4669-4921-9FE4-8C03A4F20143}" dt="2023-08-04T12:49:08.004" v="295" actId="478"/>
          <ac:picMkLst>
            <pc:docMk/>
            <pc:sldMk cId="1805519661" sldId="389"/>
            <ac:picMk id="29" creationId="{FF2EE44B-E3B6-6BF1-AE96-1C89C0FA0C96}"/>
          </ac:picMkLst>
        </pc:picChg>
        <pc:picChg chg="mod ord modCrop">
          <ac:chgData name="Paulo Sérgio | CBA B+G" userId="f3bb29aa-4d86-49d9-83cf-a7196bf22f75" providerId="ADAL" clId="{8121074A-4669-4921-9FE4-8C03A4F20143}" dt="2023-08-04T12:52:44.873" v="369" actId="167"/>
          <ac:picMkLst>
            <pc:docMk/>
            <pc:sldMk cId="1805519661" sldId="389"/>
            <ac:picMk id="33" creationId="{64680CFC-EC93-570C-C494-819B43671A9D}"/>
          </ac:picMkLst>
        </pc:picChg>
      </pc:sldChg>
      <pc:sldChg chg="add mod modShow">
        <pc:chgData name="Paulo Sérgio | CBA B+G" userId="f3bb29aa-4d86-49d9-83cf-a7196bf22f75" providerId="ADAL" clId="{8121074A-4669-4921-9FE4-8C03A4F20143}" dt="2023-08-04T12:53:55.641" v="383" actId="729"/>
        <pc:sldMkLst>
          <pc:docMk/>
          <pc:sldMk cId="3797347953" sldId="390"/>
        </pc:sldMkLst>
      </pc:sldChg>
      <pc:sldChg chg="add mod modShow">
        <pc:chgData name="Paulo Sérgio | CBA B+G" userId="f3bb29aa-4d86-49d9-83cf-a7196bf22f75" providerId="ADAL" clId="{8121074A-4669-4921-9FE4-8C03A4F20143}" dt="2023-08-04T12:56:22.889" v="401" actId="729"/>
        <pc:sldMkLst>
          <pc:docMk/>
          <pc:sldMk cId="1336137389" sldId="391"/>
        </pc:sldMkLst>
      </pc:sldChg>
      <pc:sldChg chg="addSp delSp modSp add mod modShow">
        <pc:chgData name="Paulo Sérgio | CBA B+G" userId="f3bb29aa-4d86-49d9-83cf-a7196bf22f75" providerId="ADAL" clId="{8121074A-4669-4921-9FE4-8C03A4F20143}" dt="2023-08-04T13:04:26.715" v="498" actId="1076"/>
        <pc:sldMkLst>
          <pc:docMk/>
          <pc:sldMk cId="3972516179" sldId="392"/>
        </pc:sldMkLst>
        <pc:spChg chg="add mod">
          <ac:chgData name="Paulo Sérgio | CBA B+G" userId="f3bb29aa-4d86-49d9-83cf-a7196bf22f75" providerId="ADAL" clId="{8121074A-4669-4921-9FE4-8C03A4F20143}" dt="2023-08-04T13:04:26.715" v="498" actId="1076"/>
          <ac:spMkLst>
            <pc:docMk/>
            <pc:sldMk cId="3972516179" sldId="392"/>
            <ac:spMk id="2" creationId="{D2C59EC9-E067-647B-9A44-04D544A8CBB3}"/>
          </ac:spMkLst>
        </pc:spChg>
        <pc:spChg chg="del">
          <ac:chgData name="Paulo Sérgio | CBA B+G" userId="f3bb29aa-4d86-49d9-83cf-a7196bf22f75" providerId="ADAL" clId="{8121074A-4669-4921-9FE4-8C03A4F20143}" dt="2023-08-04T13:01:35.709" v="426" actId="478"/>
          <ac:spMkLst>
            <pc:docMk/>
            <pc:sldMk cId="3972516179" sldId="392"/>
            <ac:spMk id="16" creationId="{BC337557-5F7A-A39D-153D-76202BAE7F72}"/>
          </ac:spMkLst>
        </pc:spChg>
        <pc:spChg chg="del">
          <ac:chgData name="Paulo Sérgio | CBA B+G" userId="f3bb29aa-4d86-49d9-83cf-a7196bf22f75" providerId="ADAL" clId="{8121074A-4669-4921-9FE4-8C03A4F20143}" dt="2023-08-04T13:01:40.533" v="428" actId="478"/>
          <ac:spMkLst>
            <pc:docMk/>
            <pc:sldMk cId="3972516179" sldId="392"/>
            <ac:spMk id="17" creationId="{8D4EC646-E1E6-62FA-0832-6DF8736DC006}"/>
          </ac:spMkLst>
        </pc:spChg>
        <pc:spChg chg="del topLvl">
          <ac:chgData name="Paulo Sérgio | CBA B+G" userId="f3bb29aa-4d86-49d9-83cf-a7196bf22f75" providerId="ADAL" clId="{8121074A-4669-4921-9FE4-8C03A4F20143}" dt="2023-08-04T13:01:42.701" v="429" actId="478"/>
          <ac:spMkLst>
            <pc:docMk/>
            <pc:sldMk cId="3972516179" sldId="392"/>
            <ac:spMk id="18" creationId="{5086AE6E-D427-5C88-B8A0-FE9CF565B503}"/>
          </ac:spMkLst>
        </pc:spChg>
        <pc:spChg chg="del">
          <ac:chgData name="Paulo Sérgio | CBA B+G" userId="f3bb29aa-4d86-49d9-83cf-a7196bf22f75" providerId="ADAL" clId="{8121074A-4669-4921-9FE4-8C03A4F20143}" dt="2023-08-04T13:01:38.965" v="427" actId="478"/>
          <ac:spMkLst>
            <pc:docMk/>
            <pc:sldMk cId="3972516179" sldId="392"/>
            <ac:spMk id="19" creationId="{A8434506-9204-0955-78D7-B24FEAAE998A}"/>
          </ac:spMkLst>
        </pc:spChg>
        <pc:spChg chg="mod">
          <ac:chgData name="Paulo Sérgio | CBA B+G" userId="f3bb29aa-4d86-49d9-83cf-a7196bf22f75" providerId="ADAL" clId="{8121074A-4669-4921-9FE4-8C03A4F20143}" dt="2023-08-04T13:01:54.887" v="431" actId="120"/>
          <ac:spMkLst>
            <pc:docMk/>
            <pc:sldMk cId="3972516179" sldId="392"/>
            <ac:spMk id="55" creationId="{0F19F388-2922-6107-3719-9C9B875B14D6}"/>
          </ac:spMkLst>
        </pc:spChg>
        <pc:spChg chg="mod">
          <ac:chgData name="Paulo Sérgio | CBA B+G" userId="f3bb29aa-4d86-49d9-83cf-a7196bf22f75" providerId="ADAL" clId="{8121074A-4669-4921-9FE4-8C03A4F20143}" dt="2023-08-04T13:01:59.081" v="433" actId="1076"/>
          <ac:spMkLst>
            <pc:docMk/>
            <pc:sldMk cId="3972516179" sldId="392"/>
            <ac:spMk id="56" creationId="{57283C92-2EFC-7183-0E15-7EECA66D417C}"/>
          </ac:spMkLst>
        </pc:spChg>
        <pc:spChg chg="mod">
          <ac:chgData name="Paulo Sérgio | CBA B+G" userId="f3bb29aa-4d86-49d9-83cf-a7196bf22f75" providerId="ADAL" clId="{8121074A-4669-4921-9FE4-8C03A4F20143}" dt="2023-08-04T13:02:06.681" v="440" actId="1076"/>
          <ac:spMkLst>
            <pc:docMk/>
            <pc:sldMk cId="3972516179" sldId="392"/>
            <ac:spMk id="57" creationId="{61EEF1B2-F67F-2BB6-6196-7786A6DB5611}"/>
          </ac:spMkLst>
        </pc:spChg>
        <pc:spChg chg="mod">
          <ac:chgData name="Paulo Sérgio | CBA B+G" userId="f3bb29aa-4d86-49d9-83cf-a7196bf22f75" providerId="ADAL" clId="{8121074A-4669-4921-9FE4-8C03A4F20143}" dt="2023-08-04T13:02:36.374" v="455" actId="1076"/>
          <ac:spMkLst>
            <pc:docMk/>
            <pc:sldMk cId="3972516179" sldId="392"/>
            <ac:spMk id="58" creationId="{E71F6E97-3B8F-7BA7-6C97-5468929009A9}"/>
          </ac:spMkLst>
        </pc:spChg>
        <pc:grpChg chg="del">
          <ac:chgData name="Paulo Sérgio | CBA B+G" userId="f3bb29aa-4d86-49d9-83cf-a7196bf22f75" providerId="ADAL" clId="{8121074A-4669-4921-9FE4-8C03A4F20143}" dt="2023-08-04T13:01:40.533" v="428" actId="478"/>
          <ac:grpSpMkLst>
            <pc:docMk/>
            <pc:sldMk cId="3972516179" sldId="392"/>
            <ac:grpSpMk id="15" creationId="{536B2A63-6EF7-7E12-86DC-7DA47E149467}"/>
          </ac:grpSpMkLst>
        </pc:grpChg>
        <pc:grpChg chg="mod topLvl">
          <ac:chgData name="Paulo Sérgio | CBA B+G" userId="f3bb29aa-4d86-49d9-83cf-a7196bf22f75" providerId="ADAL" clId="{8121074A-4669-4921-9FE4-8C03A4F20143}" dt="2023-08-04T13:02:32.263" v="453" actId="1076"/>
          <ac:grpSpMkLst>
            <pc:docMk/>
            <pc:sldMk cId="3972516179" sldId="392"/>
            <ac:grpSpMk id="54" creationId="{B8C2C5CB-611E-9D4D-2AFF-715106CF0A6A}"/>
          </ac:grpSpMkLst>
        </pc:grpChg>
        <pc:grpChg chg="del">
          <ac:chgData name="Paulo Sérgio | CBA B+G" userId="f3bb29aa-4d86-49d9-83cf-a7196bf22f75" providerId="ADAL" clId="{8121074A-4669-4921-9FE4-8C03A4F20143}" dt="2023-08-04T13:01:42.701" v="429" actId="478"/>
          <ac:grpSpMkLst>
            <pc:docMk/>
            <pc:sldMk cId="3972516179" sldId="392"/>
            <ac:grpSpMk id="65" creationId="{18B0E153-D7F7-BD3E-0727-1F43544A23DD}"/>
          </ac:grpSpMkLst>
        </pc:grpChg>
        <pc:grpChg chg="mod">
          <ac:chgData name="Paulo Sérgio | CBA B+G" userId="f3bb29aa-4d86-49d9-83cf-a7196bf22f75" providerId="ADAL" clId="{8121074A-4669-4921-9FE4-8C03A4F20143}" dt="2023-08-04T13:02:27.295" v="451" actId="1076"/>
          <ac:grpSpMkLst>
            <pc:docMk/>
            <pc:sldMk cId="3972516179" sldId="392"/>
            <ac:grpSpMk id="70" creationId="{2D42634A-F739-C7C8-A78E-9CF50FAF7F8D}"/>
          </ac:grpSpMkLst>
        </pc:grpChg>
        <pc:picChg chg="del">
          <ac:chgData name="Paulo Sérgio | CBA B+G" userId="f3bb29aa-4d86-49d9-83cf-a7196bf22f75" providerId="ADAL" clId="{8121074A-4669-4921-9FE4-8C03A4F20143}" dt="2023-08-04T13:01:45.539" v="430" actId="478"/>
          <ac:picMkLst>
            <pc:docMk/>
            <pc:sldMk cId="3972516179" sldId="392"/>
            <ac:picMk id="66" creationId="{3F687001-202C-F3B9-D3C5-E30A62BF2C88}"/>
          </ac:picMkLst>
        </pc:picChg>
        <pc:picChg chg="mod">
          <ac:chgData name="Paulo Sérgio | CBA B+G" userId="f3bb29aa-4d86-49d9-83cf-a7196bf22f75" providerId="ADAL" clId="{8121074A-4669-4921-9FE4-8C03A4F20143}" dt="2023-08-04T13:02:27.887" v="452" actId="1076"/>
          <ac:picMkLst>
            <pc:docMk/>
            <pc:sldMk cId="3972516179" sldId="392"/>
            <ac:picMk id="69" creationId="{EEB34D17-8F93-AA3A-8C08-E59D9F8B5711}"/>
          </ac:picMkLst>
        </pc:picChg>
      </pc:sldChg>
    </pc:docChg>
  </pc:docChgLst>
  <pc:docChgLst>
    <pc:chgData name="Rafael Vecchio | CBA B+G" userId="7121e74c-9ce3-40e4-85c4-1776d8c9344f" providerId="ADAL" clId="{69A4219C-7B31-4C8B-AAF6-96689D6F39E4}"/>
    <pc:docChg chg="undo custSel addSld delSld modSld sldOrd modSection">
      <pc:chgData name="Rafael Vecchio | CBA B+G" userId="7121e74c-9ce3-40e4-85c4-1776d8c9344f" providerId="ADAL" clId="{69A4219C-7B31-4C8B-AAF6-96689D6F39E4}" dt="2023-08-21T18:41:30.917" v="1458" actId="207"/>
      <pc:docMkLst>
        <pc:docMk/>
      </pc:docMkLst>
      <pc:sldChg chg="addSp modSp mod">
        <pc:chgData name="Rafael Vecchio | CBA B+G" userId="7121e74c-9ce3-40e4-85c4-1776d8c9344f" providerId="ADAL" clId="{69A4219C-7B31-4C8B-AAF6-96689D6F39E4}" dt="2023-08-10T15:45:45.832" v="291" actId="1076"/>
        <pc:sldMkLst>
          <pc:docMk/>
          <pc:sldMk cId="996518459" sldId="258"/>
        </pc:sldMkLst>
        <pc:spChg chg="mod">
          <ac:chgData name="Rafael Vecchio | CBA B+G" userId="7121e74c-9ce3-40e4-85c4-1776d8c9344f" providerId="ADAL" clId="{69A4219C-7B31-4C8B-AAF6-96689D6F39E4}" dt="2023-08-10T15:45:34.472" v="268"/>
          <ac:spMkLst>
            <pc:docMk/>
            <pc:sldMk cId="996518459" sldId="258"/>
            <ac:spMk id="3" creationId="{E3EA37D7-ECBC-393A-E621-A75FEA075E29}"/>
          </ac:spMkLst>
        </pc:spChg>
        <pc:spChg chg="mod">
          <ac:chgData name="Rafael Vecchio | CBA B+G" userId="7121e74c-9ce3-40e4-85c4-1776d8c9344f" providerId="ADAL" clId="{69A4219C-7B31-4C8B-AAF6-96689D6F39E4}" dt="2023-08-10T15:45:41.291" v="290" actId="20577"/>
          <ac:spMkLst>
            <pc:docMk/>
            <pc:sldMk cId="996518459" sldId="258"/>
            <ac:spMk id="6" creationId="{F6400EC9-2A2B-757E-D095-595CFE243E27}"/>
          </ac:spMkLst>
        </pc:spChg>
        <pc:spChg chg="mod">
          <ac:chgData name="Rafael Vecchio | CBA B+G" userId="7121e74c-9ce3-40e4-85c4-1776d8c9344f" providerId="ADAL" clId="{69A4219C-7B31-4C8B-AAF6-96689D6F39E4}" dt="2023-08-10T15:45:20.564" v="263" actId="1076"/>
          <ac:spMkLst>
            <pc:docMk/>
            <pc:sldMk cId="996518459" sldId="258"/>
            <ac:spMk id="7" creationId="{ABEA6334-CCFD-FBD8-6287-183113DBE9E4}"/>
          </ac:spMkLst>
        </pc:spChg>
        <pc:spChg chg="mod">
          <ac:chgData name="Rafael Vecchio | CBA B+G" userId="7121e74c-9ce3-40e4-85c4-1776d8c9344f" providerId="ADAL" clId="{69A4219C-7B31-4C8B-AAF6-96689D6F39E4}" dt="2023-08-10T15:45:27.034" v="265" actId="1076"/>
          <ac:spMkLst>
            <pc:docMk/>
            <pc:sldMk cId="996518459" sldId="258"/>
            <ac:spMk id="8" creationId="{358DECD3-81FD-2341-3141-339E1B64F930}"/>
          </ac:spMkLst>
        </pc:spChg>
        <pc:spChg chg="mod">
          <ac:chgData name="Rafael Vecchio | CBA B+G" userId="7121e74c-9ce3-40e4-85c4-1776d8c9344f" providerId="ADAL" clId="{69A4219C-7B31-4C8B-AAF6-96689D6F39E4}" dt="2023-08-10T15:45:45.832" v="291" actId="1076"/>
          <ac:spMkLst>
            <pc:docMk/>
            <pc:sldMk cId="996518459" sldId="258"/>
            <ac:spMk id="9" creationId="{E3D991C2-183A-10D1-BCE9-79A1DA3F3BCA}"/>
          </ac:spMkLst>
        </pc:spChg>
        <pc:spChg chg="mod">
          <ac:chgData name="Rafael Vecchio | CBA B+G" userId="7121e74c-9ce3-40e4-85c4-1776d8c9344f" providerId="ADAL" clId="{69A4219C-7B31-4C8B-AAF6-96689D6F39E4}" dt="2023-08-10T15:45:14.562" v="261" actId="1076"/>
          <ac:spMkLst>
            <pc:docMk/>
            <pc:sldMk cId="996518459" sldId="258"/>
            <ac:spMk id="10" creationId="{05E848A8-B33A-FB91-7B4F-787A438175E4}"/>
          </ac:spMkLst>
        </pc:spChg>
        <pc:spChg chg="mod">
          <ac:chgData name="Rafael Vecchio | CBA B+G" userId="7121e74c-9ce3-40e4-85c4-1776d8c9344f" providerId="ADAL" clId="{69A4219C-7B31-4C8B-AAF6-96689D6F39E4}" dt="2023-08-10T15:45:45.832" v="291" actId="1076"/>
          <ac:spMkLst>
            <pc:docMk/>
            <pc:sldMk cId="996518459" sldId="258"/>
            <ac:spMk id="11" creationId="{BF61ECD8-4F5E-4697-EE83-0F86E38ECAF5}"/>
          </ac:spMkLst>
        </pc:spChg>
        <pc:spChg chg="mod">
          <ac:chgData name="Rafael Vecchio | CBA B+G" userId="7121e74c-9ce3-40e4-85c4-1776d8c9344f" providerId="ADAL" clId="{69A4219C-7B31-4C8B-AAF6-96689D6F39E4}" dt="2023-08-10T15:45:27.034" v="265" actId="1076"/>
          <ac:spMkLst>
            <pc:docMk/>
            <pc:sldMk cId="996518459" sldId="258"/>
            <ac:spMk id="13" creationId="{EA8AC0B3-5DDE-A153-90ED-305E343F7CA9}"/>
          </ac:spMkLst>
        </pc:spChg>
        <pc:spChg chg="mod">
          <ac:chgData name="Rafael Vecchio | CBA B+G" userId="7121e74c-9ce3-40e4-85c4-1776d8c9344f" providerId="ADAL" clId="{69A4219C-7B31-4C8B-AAF6-96689D6F39E4}" dt="2023-08-10T15:45:20.564" v="263" actId="1076"/>
          <ac:spMkLst>
            <pc:docMk/>
            <pc:sldMk cId="996518459" sldId="258"/>
            <ac:spMk id="14" creationId="{2D95557B-C2C7-4416-18B6-2D4DDBF96CF4}"/>
          </ac:spMkLst>
        </pc:spChg>
        <pc:spChg chg="mod">
          <ac:chgData name="Rafael Vecchio | CBA B+G" userId="7121e74c-9ce3-40e4-85c4-1776d8c9344f" providerId="ADAL" clId="{69A4219C-7B31-4C8B-AAF6-96689D6F39E4}" dt="2023-08-10T15:45:14.562" v="261" actId="1076"/>
          <ac:spMkLst>
            <pc:docMk/>
            <pc:sldMk cId="996518459" sldId="258"/>
            <ac:spMk id="15" creationId="{61C94259-2186-119D-F2AA-3CC962E634C1}"/>
          </ac:spMkLst>
        </pc:spChg>
        <pc:spChg chg="mod">
          <ac:chgData name="Rafael Vecchio | CBA B+G" userId="7121e74c-9ce3-40e4-85c4-1776d8c9344f" providerId="ADAL" clId="{69A4219C-7B31-4C8B-AAF6-96689D6F39E4}" dt="2023-08-10T15:45:09.532" v="259" actId="1076"/>
          <ac:spMkLst>
            <pc:docMk/>
            <pc:sldMk cId="996518459" sldId="258"/>
            <ac:spMk id="16" creationId="{FB50EC4E-5BFB-56F3-8F0C-7076B1C67BD7}"/>
          </ac:spMkLst>
        </pc:spChg>
        <pc:spChg chg="mod">
          <ac:chgData name="Rafael Vecchio | CBA B+G" userId="7121e74c-9ce3-40e4-85c4-1776d8c9344f" providerId="ADAL" clId="{69A4219C-7B31-4C8B-AAF6-96689D6F39E4}" dt="2023-08-10T15:45:03.518" v="257" actId="1076"/>
          <ac:spMkLst>
            <pc:docMk/>
            <pc:sldMk cId="996518459" sldId="258"/>
            <ac:spMk id="17" creationId="{D57A22B5-89BB-ADC2-E3DF-54D45CE6E122}"/>
          </ac:spMkLst>
        </pc:spChg>
        <pc:spChg chg="mod">
          <ac:chgData name="Rafael Vecchio | CBA B+G" userId="7121e74c-9ce3-40e4-85c4-1776d8c9344f" providerId="ADAL" clId="{69A4219C-7B31-4C8B-AAF6-96689D6F39E4}" dt="2023-08-10T15:45:09.532" v="259" actId="1076"/>
          <ac:spMkLst>
            <pc:docMk/>
            <pc:sldMk cId="996518459" sldId="258"/>
            <ac:spMk id="24" creationId="{62F2F5DF-032F-301D-D701-9C3E47818A0F}"/>
          </ac:spMkLst>
        </pc:spChg>
        <pc:spChg chg="mod">
          <ac:chgData name="Rafael Vecchio | CBA B+G" userId="7121e74c-9ce3-40e4-85c4-1776d8c9344f" providerId="ADAL" clId="{69A4219C-7B31-4C8B-AAF6-96689D6F39E4}" dt="2023-08-10T15:45:03.518" v="257" actId="1076"/>
          <ac:spMkLst>
            <pc:docMk/>
            <pc:sldMk cId="996518459" sldId="258"/>
            <ac:spMk id="25" creationId="{4CBF1171-E041-195F-3394-6BDDE9243A0C}"/>
          </ac:spMkLst>
        </pc:spChg>
        <pc:spChg chg="mod">
          <ac:chgData name="Rafael Vecchio | CBA B+G" userId="7121e74c-9ce3-40e4-85c4-1776d8c9344f" providerId="ADAL" clId="{69A4219C-7B31-4C8B-AAF6-96689D6F39E4}" dt="2023-08-10T15:45:09.532" v="259" actId="1076"/>
          <ac:spMkLst>
            <pc:docMk/>
            <pc:sldMk cId="996518459" sldId="258"/>
            <ac:spMk id="30" creationId="{80DA5EAF-754E-E392-755F-DF89364BFA88}"/>
          </ac:spMkLst>
        </pc:spChg>
        <pc:grpChg chg="add mod">
          <ac:chgData name="Rafael Vecchio | CBA B+G" userId="7121e74c-9ce3-40e4-85c4-1776d8c9344f" providerId="ADAL" clId="{69A4219C-7B31-4C8B-AAF6-96689D6F39E4}" dt="2023-08-10T15:45:34.472" v="268"/>
          <ac:grpSpMkLst>
            <pc:docMk/>
            <pc:sldMk cId="996518459" sldId="258"/>
            <ac:grpSpMk id="2" creationId="{C95E2DBD-41E6-2489-E1FD-2E3084A12F32}"/>
          </ac:grpSpMkLst>
        </pc:grpChg>
        <pc:picChg chg="mod">
          <ac:chgData name="Rafael Vecchio | CBA B+G" userId="7121e74c-9ce3-40e4-85c4-1776d8c9344f" providerId="ADAL" clId="{69A4219C-7B31-4C8B-AAF6-96689D6F39E4}" dt="2023-08-10T15:45:34.472" v="268"/>
          <ac:picMkLst>
            <pc:docMk/>
            <pc:sldMk cId="996518459" sldId="258"/>
            <ac:picMk id="5" creationId="{DD0EAA1F-1A93-A186-B039-6985EA7D1535}"/>
          </ac:picMkLst>
        </pc:picChg>
        <pc:cxnChg chg="mod">
          <ac:chgData name="Rafael Vecchio | CBA B+G" userId="7121e74c-9ce3-40e4-85c4-1776d8c9344f" providerId="ADAL" clId="{69A4219C-7B31-4C8B-AAF6-96689D6F39E4}" dt="2023-08-10T15:45:34.472" v="268"/>
          <ac:cxnSpMkLst>
            <pc:docMk/>
            <pc:sldMk cId="996518459" sldId="258"/>
            <ac:cxnSpMk id="4" creationId="{E4602481-7410-3851-5146-991A4BC44B7E}"/>
          </ac:cxnSpMkLst>
        </pc:cxnChg>
        <pc:cxnChg chg="mod">
          <ac:chgData name="Rafael Vecchio | CBA B+G" userId="7121e74c-9ce3-40e4-85c4-1776d8c9344f" providerId="ADAL" clId="{69A4219C-7B31-4C8B-AAF6-96689D6F39E4}" dt="2023-08-10T15:45:28.726" v="266" actId="1076"/>
          <ac:cxnSpMkLst>
            <pc:docMk/>
            <pc:sldMk cId="996518459" sldId="258"/>
            <ac:cxnSpMk id="12" creationId="{5A13EB3D-209B-49F5-2DF6-C43E864F0897}"/>
          </ac:cxnSpMkLst>
        </pc:cxnChg>
        <pc:cxnChg chg="mod">
          <ac:chgData name="Rafael Vecchio | CBA B+G" userId="7121e74c-9ce3-40e4-85c4-1776d8c9344f" providerId="ADAL" clId="{69A4219C-7B31-4C8B-AAF6-96689D6F39E4}" dt="2023-08-10T15:45:23.166" v="264" actId="1076"/>
          <ac:cxnSpMkLst>
            <pc:docMk/>
            <pc:sldMk cId="996518459" sldId="258"/>
            <ac:cxnSpMk id="18" creationId="{07505502-BD4F-B93D-A19C-0CD432DBC852}"/>
          </ac:cxnSpMkLst>
        </pc:cxnChg>
        <pc:cxnChg chg="mod">
          <ac:chgData name="Rafael Vecchio | CBA B+G" userId="7121e74c-9ce3-40e4-85c4-1776d8c9344f" providerId="ADAL" clId="{69A4219C-7B31-4C8B-AAF6-96689D6F39E4}" dt="2023-08-10T15:45:17.067" v="262" actId="1076"/>
          <ac:cxnSpMkLst>
            <pc:docMk/>
            <pc:sldMk cId="996518459" sldId="258"/>
            <ac:cxnSpMk id="19" creationId="{DD2A2BC6-24C7-4C16-D877-87D6C31CC361}"/>
          </ac:cxnSpMkLst>
        </pc:cxnChg>
        <pc:cxnChg chg="mod">
          <ac:chgData name="Rafael Vecchio | CBA B+G" userId="7121e74c-9ce3-40e4-85c4-1776d8c9344f" providerId="ADAL" clId="{69A4219C-7B31-4C8B-AAF6-96689D6F39E4}" dt="2023-08-10T15:45:11.515" v="260" actId="1076"/>
          <ac:cxnSpMkLst>
            <pc:docMk/>
            <pc:sldMk cId="996518459" sldId="258"/>
            <ac:cxnSpMk id="20" creationId="{2F2895AD-513A-0D58-6D03-A6E30CD4D214}"/>
          </ac:cxnSpMkLst>
        </pc:cxnChg>
        <pc:cxnChg chg="mod">
          <ac:chgData name="Rafael Vecchio | CBA B+G" userId="7121e74c-9ce3-40e4-85c4-1776d8c9344f" providerId="ADAL" clId="{69A4219C-7B31-4C8B-AAF6-96689D6F39E4}" dt="2023-08-10T15:45:05.210" v="258" actId="1076"/>
          <ac:cxnSpMkLst>
            <pc:docMk/>
            <pc:sldMk cId="996518459" sldId="258"/>
            <ac:cxnSpMk id="21" creationId="{6F2E9A07-605A-5C04-E0C4-449D4AF97D4A}"/>
          </ac:cxnSpMkLst>
        </pc:cxnChg>
      </pc:sldChg>
      <pc:sldChg chg="addSp delSp modSp mod">
        <pc:chgData name="Rafael Vecchio | CBA B+G" userId="7121e74c-9ce3-40e4-85c4-1776d8c9344f" providerId="ADAL" clId="{69A4219C-7B31-4C8B-AAF6-96689D6F39E4}" dt="2023-08-10T15:51:26.044" v="477" actId="1076"/>
        <pc:sldMkLst>
          <pc:docMk/>
          <pc:sldMk cId="3767942982" sldId="259"/>
        </pc:sldMkLst>
        <pc:spChg chg="mod">
          <ac:chgData name="Rafael Vecchio | CBA B+G" userId="7121e74c-9ce3-40e4-85c4-1776d8c9344f" providerId="ADAL" clId="{69A4219C-7B31-4C8B-AAF6-96689D6F39E4}" dt="2023-08-10T15:44:27.615" v="209"/>
          <ac:spMkLst>
            <pc:docMk/>
            <pc:sldMk cId="3767942982" sldId="259"/>
            <ac:spMk id="3" creationId="{96EEE322-1D9B-F0B4-DE41-14AE4DD39DD9}"/>
          </ac:spMkLst>
        </pc:spChg>
        <pc:spChg chg="mod">
          <ac:chgData name="Rafael Vecchio | CBA B+G" userId="7121e74c-9ce3-40e4-85c4-1776d8c9344f" providerId="ADAL" clId="{69A4219C-7B31-4C8B-AAF6-96689D6F39E4}" dt="2023-08-10T15:49:46.481" v="458" actId="14100"/>
          <ac:spMkLst>
            <pc:docMk/>
            <pc:sldMk cId="3767942982" sldId="259"/>
            <ac:spMk id="7" creationId="{A2DB40FB-2AD7-5BD5-DFAF-40A0469F190C}"/>
          </ac:spMkLst>
        </pc:spChg>
        <pc:spChg chg="mod">
          <ac:chgData name="Rafael Vecchio | CBA B+G" userId="7121e74c-9ce3-40e4-85c4-1776d8c9344f" providerId="ADAL" clId="{69A4219C-7B31-4C8B-AAF6-96689D6F39E4}" dt="2023-08-10T15:44:46.762" v="256" actId="20577"/>
          <ac:spMkLst>
            <pc:docMk/>
            <pc:sldMk cId="3767942982" sldId="259"/>
            <ac:spMk id="10" creationId="{F072B5FC-6B4A-C2E3-0071-0A79C835C6BB}"/>
          </ac:spMkLst>
        </pc:spChg>
        <pc:spChg chg="mod">
          <ac:chgData name="Rafael Vecchio | CBA B+G" userId="7121e74c-9ce3-40e4-85c4-1776d8c9344f" providerId="ADAL" clId="{69A4219C-7B31-4C8B-AAF6-96689D6F39E4}" dt="2023-08-10T15:49:46.481" v="458" actId="14100"/>
          <ac:spMkLst>
            <pc:docMk/>
            <pc:sldMk cId="3767942982" sldId="259"/>
            <ac:spMk id="11" creationId="{EE64C8C1-C57E-F8D2-7C9C-1A3BB7808FE2}"/>
          </ac:spMkLst>
        </pc:spChg>
        <pc:spChg chg="mod">
          <ac:chgData name="Rafael Vecchio | CBA B+G" userId="7121e74c-9ce3-40e4-85c4-1776d8c9344f" providerId="ADAL" clId="{69A4219C-7B31-4C8B-AAF6-96689D6F39E4}" dt="2023-08-10T15:49:46.481" v="458" actId="14100"/>
          <ac:spMkLst>
            <pc:docMk/>
            <pc:sldMk cId="3767942982" sldId="259"/>
            <ac:spMk id="12" creationId="{56948E20-1107-8257-C65B-B44220781E71}"/>
          </ac:spMkLst>
        </pc:spChg>
        <pc:spChg chg="mod">
          <ac:chgData name="Rafael Vecchio | CBA B+G" userId="7121e74c-9ce3-40e4-85c4-1776d8c9344f" providerId="ADAL" clId="{69A4219C-7B31-4C8B-AAF6-96689D6F39E4}" dt="2023-08-10T15:49:46.481" v="458" actId="14100"/>
          <ac:spMkLst>
            <pc:docMk/>
            <pc:sldMk cId="3767942982" sldId="259"/>
            <ac:spMk id="14" creationId="{744E9F82-F84E-E8B2-5976-D4225CEC36F0}"/>
          </ac:spMkLst>
        </pc:spChg>
        <pc:spChg chg="mod topLvl">
          <ac:chgData name="Rafael Vecchio | CBA B+G" userId="7121e74c-9ce3-40e4-85c4-1776d8c9344f" providerId="ADAL" clId="{69A4219C-7B31-4C8B-AAF6-96689D6F39E4}" dt="2023-08-10T15:51:21.584" v="476" actId="165"/>
          <ac:spMkLst>
            <pc:docMk/>
            <pc:sldMk cId="3767942982" sldId="259"/>
            <ac:spMk id="16" creationId="{B5EAFC69-699B-9DA3-4247-C4C4FCA389F5}"/>
          </ac:spMkLst>
        </pc:spChg>
        <pc:spChg chg="mod topLvl">
          <ac:chgData name="Rafael Vecchio | CBA B+G" userId="7121e74c-9ce3-40e4-85c4-1776d8c9344f" providerId="ADAL" clId="{69A4219C-7B31-4C8B-AAF6-96689D6F39E4}" dt="2023-08-10T15:51:26.044" v="477" actId="1076"/>
          <ac:spMkLst>
            <pc:docMk/>
            <pc:sldMk cId="3767942982" sldId="259"/>
            <ac:spMk id="20" creationId="{2950FD4B-897A-6C1E-2230-E83EA293FBEC}"/>
          </ac:spMkLst>
        </pc:spChg>
        <pc:spChg chg="mod topLvl">
          <ac:chgData name="Rafael Vecchio | CBA B+G" userId="7121e74c-9ce3-40e4-85c4-1776d8c9344f" providerId="ADAL" clId="{69A4219C-7B31-4C8B-AAF6-96689D6F39E4}" dt="2023-08-10T15:51:21.584" v="476" actId="165"/>
          <ac:spMkLst>
            <pc:docMk/>
            <pc:sldMk cId="3767942982" sldId="259"/>
            <ac:spMk id="21" creationId="{606612A9-C269-4F5C-1243-458E025951C6}"/>
          </ac:spMkLst>
        </pc:spChg>
        <pc:spChg chg="mod topLvl">
          <ac:chgData name="Rafael Vecchio | CBA B+G" userId="7121e74c-9ce3-40e4-85c4-1776d8c9344f" providerId="ADAL" clId="{69A4219C-7B31-4C8B-AAF6-96689D6F39E4}" dt="2023-08-10T15:51:19.088" v="475" actId="165"/>
          <ac:spMkLst>
            <pc:docMk/>
            <pc:sldMk cId="3767942982" sldId="259"/>
            <ac:spMk id="24" creationId="{18147862-8061-2969-A7BE-809F0E20EB05}"/>
          </ac:spMkLst>
        </pc:spChg>
        <pc:spChg chg="mod topLvl">
          <ac:chgData name="Rafael Vecchio | CBA B+G" userId="7121e74c-9ce3-40e4-85c4-1776d8c9344f" providerId="ADAL" clId="{69A4219C-7B31-4C8B-AAF6-96689D6F39E4}" dt="2023-08-10T15:51:26.044" v="477" actId="1076"/>
          <ac:spMkLst>
            <pc:docMk/>
            <pc:sldMk cId="3767942982" sldId="259"/>
            <ac:spMk id="25" creationId="{65E8FC56-BB6D-4FC2-8597-B448562653B3}"/>
          </ac:spMkLst>
        </pc:spChg>
        <pc:spChg chg="mod topLvl">
          <ac:chgData name="Rafael Vecchio | CBA B+G" userId="7121e74c-9ce3-40e4-85c4-1776d8c9344f" providerId="ADAL" clId="{69A4219C-7B31-4C8B-AAF6-96689D6F39E4}" dt="2023-08-10T15:51:19.088" v="475" actId="165"/>
          <ac:spMkLst>
            <pc:docMk/>
            <pc:sldMk cId="3767942982" sldId="259"/>
            <ac:spMk id="26" creationId="{9B4F7812-C63D-21E9-8A50-D35C7A13C3DF}"/>
          </ac:spMkLst>
        </pc:spChg>
        <pc:spChg chg="mod topLvl">
          <ac:chgData name="Rafael Vecchio | CBA B+G" userId="7121e74c-9ce3-40e4-85c4-1776d8c9344f" providerId="ADAL" clId="{69A4219C-7B31-4C8B-AAF6-96689D6F39E4}" dt="2023-08-10T15:51:08.948" v="473" actId="165"/>
          <ac:spMkLst>
            <pc:docMk/>
            <pc:sldMk cId="3767942982" sldId="259"/>
            <ac:spMk id="28" creationId="{1A0F3E01-74C7-B7AD-4282-2FDC2B1C0DAE}"/>
          </ac:spMkLst>
        </pc:spChg>
        <pc:spChg chg="mod topLvl">
          <ac:chgData name="Rafael Vecchio | CBA B+G" userId="7121e74c-9ce3-40e4-85c4-1776d8c9344f" providerId="ADAL" clId="{69A4219C-7B31-4C8B-AAF6-96689D6F39E4}" dt="2023-08-10T15:51:15.614" v="474" actId="1076"/>
          <ac:spMkLst>
            <pc:docMk/>
            <pc:sldMk cId="3767942982" sldId="259"/>
            <ac:spMk id="29" creationId="{5B0D183D-475C-4280-9CF9-C8880F6D1BB1}"/>
          </ac:spMkLst>
        </pc:spChg>
        <pc:spChg chg="mod topLvl">
          <ac:chgData name="Rafael Vecchio | CBA B+G" userId="7121e74c-9ce3-40e4-85c4-1776d8c9344f" providerId="ADAL" clId="{69A4219C-7B31-4C8B-AAF6-96689D6F39E4}" dt="2023-08-10T15:51:08.948" v="473" actId="165"/>
          <ac:spMkLst>
            <pc:docMk/>
            <pc:sldMk cId="3767942982" sldId="259"/>
            <ac:spMk id="30" creationId="{8D0D99AA-A5D1-2395-3550-7F091C539A1D}"/>
          </ac:spMkLst>
        </pc:spChg>
        <pc:spChg chg="mod topLvl">
          <ac:chgData name="Rafael Vecchio | CBA B+G" userId="7121e74c-9ce3-40e4-85c4-1776d8c9344f" providerId="ADAL" clId="{69A4219C-7B31-4C8B-AAF6-96689D6F39E4}" dt="2023-08-10T15:50:59.258" v="471" actId="165"/>
          <ac:spMkLst>
            <pc:docMk/>
            <pc:sldMk cId="3767942982" sldId="259"/>
            <ac:spMk id="39" creationId="{65ED9446-98C8-C573-D345-3C4BF156FBF9}"/>
          </ac:spMkLst>
        </pc:spChg>
        <pc:spChg chg="mod topLvl">
          <ac:chgData name="Rafael Vecchio | CBA B+G" userId="7121e74c-9ce3-40e4-85c4-1776d8c9344f" providerId="ADAL" clId="{69A4219C-7B31-4C8B-AAF6-96689D6F39E4}" dt="2023-08-10T15:51:15.614" v="474" actId="1076"/>
          <ac:spMkLst>
            <pc:docMk/>
            <pc:sldMk cId="3767942982" sldId="259"/>
            <ac:spMk id="40" creationId="{88BB7C34-D55D-702A-8781-99B782F9AEF5}"/>
          </ac:spMkLst>
        </pc:spChg>
        <pc:spChg chg="mod topLvl">
          <ac:chgData name="Rafael Vecchio | CBA B+G" userId="7121e74c-9ce3-40e4-85c4-1776d8c9344f" providerId="ADAL" clId="{69A4219C-7B31-4C8B-AAF6-96689D6F39E4}" dt="2023-08-10T15:50:59.258" v="471" actId="165"/>
          <ac:spMkLst>
            <pc:docMk/>
            <pc:sldMk cId="3767942982" sldId="259"/>
            <ac:spMk id="41" creationId="{146330A5-DDB5-7754-8F1C-B50B69177288}"/>
          </ac:spMkLst>
        </pc:spChg>
        <pc:spChg chg="mod topLvl">
          <ac:chgData name="Rafael Vecchio | CBA B+G" userId="7121e74c-9ce3-40e4-85c4-1776d8c9344f" providerId="ADAL" clId="{69A4219C-7B31-4C8B-AAF6-96689D6F39E4}" dt="2023-08-10T15:50:53.823" v="469" actId="165"/>
          <ac:spMkLst>
            <pc:docMk/>
            <pc:sldMk cId="3767942982" sldId="259"/>
            <ac:spMk id="43" creationId="{8573DB26-48C9-53A6-F43C-52237EB13E9F}"/>
          </ac:spMkLst>
        </pc:spChg>
        <pc:spChg chg="mod topLvl">
          <ac:chgData name="Rafael Vecchio | CBA B+G" userId="7121e74c-9ce3-40e4-85c4-1776d8c9344f" providerId="ADAL" clId="{69A4219C-7B31-4C8B-AAF6-96689D6F39E4}" dt="2023-08-10T15:51:15.614" v="474" actId="1076"/>
          <ac:spMkLst>
            <pc:docMk/>
            <pc:sldMk cId="3767942982" sldId="259"/>
            <ac:spMk id="44" creationId="{458DE312-5C47-8E6A-98CA-B61D0264072D}"/>
          </ac:spMkLst>
        </pc:spChg>
        <pc:spChg chg="mod topLvl">
          <ac:chgData name="Rafael Vecchio | CBA B+G" userId="7121e74c-9ce3-40e4-85c4-1776d8c9344f" providerId="ADAL" clId="{69A4219C-7B31-4C8B-AAF6-96689D6F39E4}" dt="2023-08-10T15:50:53.823" v="469" actId="165"/>
          <ac:spMkLst>
            <pc:docMk/>
            <pc:sldMk cId="3767942982" sldId="259"/>
            <ac:spMk id="45" creationId="{ED18F8DD-0F46-C57A-CDFE-BCC05ED24F4A}"/>
          </ac:spMkLst>
        </pc:spChg>
        <pc:spChg chg="mod topLvl">
          <ac:chgData name="Rafael Vecchio | CBA B+G" userId="7121e74c-9ce3-40e4-85c4-1776d8c9344f" providerId="ADAL" clId="{69A4219C-7B31-4C8B-AAF6-96689D6F39E4}" dt="2023-08-10T15:50:50.269" v="468" actId="165"/>
          <ac:spMkLst>
            <pc:docMk/>
            <pc:sldMk cId="3767942982" sldId="259"/>
            <ac:spMk id="47" creationId="{3C7CAC94-817C-648E-310E-AECE8B0CD499}"/>
          </ac:spMkLst>
        </pc:spChg>
        <pc:spChg chg="mod topLvl">
          <ac:chgData name="Rafael Vecchio | CBA B+G" userId="7121e74c-9ce3-40e4-85c4-1776d8c9344f" providerId="ADAL" clId="{69A4219C-7B31-4C8B-AAF6-96689D6F39E4}" dt="2023-08-10T15:51:15.614" v="474" actId="1076"/>
          <ac:spMkLst>
            <pc:docMk/>
            <pc:sldMk cId="3767942982" sldId="259"/>
            <ac:spMk id="48" creationId="{FAE8FE25-6221-7C17-4CC1-1FC994790465}"/>
          </ac:spMkLst>
        </pc:spChg>
        <pc:spChg chg="mod topLvl">
          <ac:chgData name="Rafael Vecchio | CBA B+G" userId="7121e74c-9ce3-40e4-85c4-1776d8c9344f" providerId="ADAL" clId="{69A4219C-7B31-4C8B-AAF6-96689D6F39E4}" dt="2023-08-10T15:50:50.269" v="468" actId="165"/>
          <ac:spMkLst>
            <pc:docMk/>
            <pc:sldMk cId="3767942982" sldId="259"/>
            <ac:spMk id="49" creationId="{BB0DE27B-5BCC-312A-EEA2-C4BA61480077}"/>
          </ac:spMkLst>
        </pc:spChg>
        <pc:spChg chg="del mod">
          <ac:chgData name="Rafael Vecchio | CBA B+G" userId="7121e74c-9ce3-40e4-85c4-1776d8c9344f" providerId="ADAL" clId="{69A4219C-7B31-4C8B-AAF6-96689D6F39E4}" dt="2023-08-10T15:50:28.612" v="463" actId="478"/>
          <ac:spMkLst>
            <pc:docMk/>
            <pc:sldMk cId="3767942982" sldId="259"/>
            <ac:spMk id="58" creationId="{96629466-CBDA-E54D-08DF-3996FBE93EF8}"/>
          </ac:spMkLst>
        </pc:spChg>
        <pc:grpChg chg="add mod">
          <ac:chgData name="Rafael Vecchio | CBA B+G" userId="7121e74c-9ce3-40e4-85c4-1776d8c9344f" providerId="ADAL" clId="{69A4219C-7B31-4C8B-AAF6-96689D6F39E4}" dt="2023-08-10T15:44:27.615" v="209"/>
          <ac:grpSpMkLst>
            <pc:docMk/>
            <pc:sldMk cId="3767942982" sldId="259"/>
            <ac:grpSpMk id="2" creationId="{ED390438-9254-4F2F-BAED-DC213CD0E206}"/>
          </ac:grpSpMkLst>
        </pc:grpChg>
        <pc:grpChg chg="del mod">
          <ac:chgData name="Rafael Vecchio | CBA B+G" userId="7121e74c-9ce3-40e4-85c4-1776d8c9344f" providerId="ADAL" clId="{69A4219C-7B31-4C8B-AAF6-96689D6F39E4}" dt="2023-08-10T15:51:21.584" v="476" actId="165"/>
          <ac:grpSpMkLst>
            <pc:docMk/>
            <pc:sldMk cId="3767942982" sldId="259"/>
            <ac:grpSpMk id="22" creationId="{355D093C-DE48-274F-5926-186BA87DBC49}"/>
          </ac:grpSpMkLst>
        </pc:grpChg>
        <pc:grpChg chg="del mod">
          <ac:chgData name="Rafael Vecchio | CBA B+G" userId="7121e74c-9ce3-40e4-85c4-1776d8c9344f" providerId="ADAL" clId="{69A4219C-7B31-4C8B-AAF6-96689D6F39E4}" dt="2023-08-10T15:51:19.088" v="475" actId="165"/>
          <ac:grpSpMkLst>
            <pc:docMk/>
            <pc:sldMk cId="3767942982" sldId="259"/>
            <ac:grpSpMk id="23" creationId="{7B4F3A57-DF38-6771-EA7E-4683477A06C5}"/>
          </ac:grpSpMkLst>
        </pc:grpChg>
        <pc:grpChg chg="del ord">
          <ac:chgData name="Rafael Vecchio | CBA B+G" userId="7121e74c-9ce3-40e4-85c4-1776d8c9344f" providerId="ADAL" clId="{69A4219C-7B31-4C8B-AAF6-96689D6F39E4}" dt="2023-08-10T15:51:08.948" v="473" actId="165"/>
          <ac:grpSpMkLst>
            <pc:docMk/>
            <pc:sldMk cId="3767942982" sldId="259"/>
            <ac:grpSpMk id="27" creationId="{915DFE78-AAC1-FF50-D0A5-E2DB700F7B50}"/>
          </ac:grpSpMkLst>
        </pc:grpChg>
        <pc:grpChg chg="del ord">
          <ac:chgData name="Rafael Vecchio | CBA B+G" userId="7121e74c-9ce3-40e4-85c4-1776d8c9344f" providerId="ADAL" clId="{69A4219C-7B31-4C8B-AAF6-96689D6F39E4}" dt="2023-08-10T15:50:59.258" v="471" actId="165"/>
          <ac:grpSpMkLst>
            <pc:docMk/>
            <pc:sldMk cId="3767942982" sldId="259"/>
            <ac:grpSpMk id="38" creationId="{4553428D-0F37-4FCB-1645-7A4F9AA6FEB8}"/>
          </ac:grpSpMkLst>
        </pc:grpChg>
        <pc:grpChg chg="del">
          <ac:chgData name="Rafael Vecchio | CBA B+G" userId="7121e74c-9ce3-40e4-85c4-1776d8c9344f" providerId="ADAL" clId="{69A4219C-7B31-4C8B-AAF6-96689D6F39E4}" dt="2023-08-10T15:50:53.823" v="469" actId="165"/>
          <ac:grpSpMkLst>
            <pc:docMk/>
            <pc:sldMk cId="3767942982" sldId="259"/>
            <ac:grpSpMk id="42" creationId="{94CCA064-1126-4D3F-1A42-8EB0677C539E}"/>
          </ac:grpSpMkLst>
        </pc:grpChg>
        <pc:grpChg chg="del">
          <ac:chgData name="Rafael Vecchio | CBA B+G" userId="7121e74c-9ce3-40e4-85c4-1776d8c9344f" providerId="ADAL" clId="{69A4219C-7B31-4C8B-AAF6-96689D6F39E4}" dt="2023-08-10T15:50:50.269" v="468" actId="165"/>
          <ac:grpSpMkLst>
            <pc:docMk/>
            <pc:sldMk cId="3767942982" sldId="259"/>
            <ac:grpSpMk id="46" creationId="{E2E78BAB-10DE-2D0D-9EE7-D7B5BB634E8C}"/>
          </ac:grpSpMkLst>
        </pc:grpChg>
        <pc:picChg chg="mod">
          <ac:chgData name="Rafael Vecchio | CBA B+G" userId="7121e74c-9ce3-40e4-85c4-1776d8c9344f" providerId="ADAL" clId="{69A4219C-7B31-4C8B-AAF6-96689D6F39E4}" dt="2023-08-10T15:44:27.615" v="209"/>
          <ac:picMkLst>
            <pc:docMk/>
            <pc:sldMk cId="3767942982" sldId="259"/>
            <ac:picMk id="9" creationId="{ADF51151-97FB-4152-FF0C-9643D3F366DF}"/>
          </ac:picMkLst>
        </pc:picChg>
        <pc:cxnChg chg="mod">
          <ac:chgData name="Rafael Vecchio | CBA B+G" userId="7121e74c-9ce3-40e4-85c4-1776d8c9344f" providerId="ADAL" clId="{69A4219C-7B31-4C8B-AAF6-96689D6F39E4}" dt="2023-08-10T15:44:27.615" v="209"/>
          <ac:cxnSpMkLst>
            <pc:docMk/>
            <pc:sldMk cId="3767942982" sldId="259"/>
            <ac:cxnSpMk id="8" creationId="{9DA91462-8813-32EC-F29C-A2B3509625F1}"/>
          </ac:cxnSpMkLst>
        </pc:cxnChg>
      </pc:sldChg>
      <pc:sldChg chg="addSp delSp modSp mod setBg">
        <pc:chgData name="Rafael Vecchio | CBA B+G" userId="7121e74c-9ce3-40e4-85c4-1776d8c9344f" providerId="ADAL" clId="{69A4219C-7B31-4C8B-AAF6-96689D6F39E4}" dt="2023-08-10T15:44:24.590" v="208" actId="164"/>
        <pc:sldMkLst>
          <pc:docMk/>
          <pc:sldMk cId="1884383132" sldId="260"/>
        </pc:sldMkLst>
        <pc:spChg chg="add mod ord">
          <ac:chgData name="Rafael Vecchio | CBA B+G" userId="7121e74c-9ce3-40e4-85c4-1776d8c9344f" providerId="ADAL" clId="{69A4219C-7B31-4C8B-AAF6-96689D6F39E4}" dt="2023-08-10T15:40:52.890" v="57" actId="14861"/>
          <ac:spMkLst>
            <pc:docMk/>
            <pc:sldMk cId="1884383132" sldId="260"/>
            <ac:spMk id="2" creationId="{599C585F-FDE5-1AAF-B702-7D320E9F507D}"/>
          </ac:spMkLst>
        </pc:spChg>
        <pc:spChg chg="add mod ord">
          <ac:chgData name="Rafael Vecchio | CBA B+G" userId="7121e74c-9ce3-40e4-85c4-1776d8c9344f" providerId="ADAL" clId="{69A4219C-7B31-4C8B-AAF6-96689D6F39E4}" dt="2023-08-10T15:40:52.890" v="57" actId="14861"/>
          <ac:spMkLst>
            <pc:docMk/>
            <pc:sldMk cId="1884383132" sldId="260"/>
            <ac:spMk id="3" creationId="{704CD570-E378-5B9D-A57E-3DCE5EB66B32}"/>
          </ac:spMkLst>
        </pc:spChg>
        <pc:spChg chg="add mod ord">
          <ac:chgData name="Rafael Vecchio | CBA B+G" userId="7121e74c-9ce3-40e4-85c4-1776d8c9344f" providerId="ADAL" clId="{69A4219C-7B31-4C8B-AAF6-96689D6F39E4}" dt="2023-08-10T15:40:52.890" v="57" actId="14861"/>
          <ac:spMkLst>
            <pc:docMk/>
            <pc:sldMk cId="1884383132" sldId="260"/>
            <ac:spMk id="4" creationId="{8A6F7E2D-05E2-F9D7-C773-2EB3B14DFBE5}"/>
          </ac:spMkLst>
        </pc:spChg>
        <pc:spChg chg="add mod ord">
          <ac:chgData name="Rafael Vecchio | CBA B+G" userId="7121e74c-9ce3-40e4-85c4-1776d8c9344f" providerId="ADAL" clId="{69A4219C-7B31-4C8B-AAF6-96689D6F39E4}" dt="2023-08-10T15:44:24.590" v="208" actId="164"/>
          <ac:spMkLst>
            <pc:docMk/>
            <pc:sldMk cId="1884383132" sldId="260"/>
            <ac:spMk id="14" creationId="{169A92A1-42FD-2ACB-30F0-A9187BC5961C}"/>
          </ac:spMkLst>
        </pc:spChg>
        <pc:spChg chg="add mod">
          <ac:chgData name="Rafael Vecchio | CBA B+G" userId="7121e74c-9ce3-40e4-85c4-1776d8c9344f" providerId="ADAL" clId="{69A4219C-7B31-4C8B-AAF6-96689D6F39E4}" dt="2023-08-10T15:44:24.590" v="208" actId="164"/>
          <ac:spMkLst>
            <pc:docMk/>
            <pc:sldMk cId="1884383132" sldId="260"/>
            <ac:spMk id="16" creationId="{EBA3DBFE-8BFA-9640-F2AC-B1B3C80C5E15}"/>
          </ac:spMkLst>
        </pc:spChg>
        <pc:spChg chg="del mod">
          <ac:chgData name="Rafael Vecchio | CBA B+G" userId="7121e74c-9ce3-40e4-85c4-1776d8c9344f" providerId="ADAL" clId="{69A4219C-7B31-4C8B-AAF6-96689D6F39E4}" dt="2023-08-10T15:39:40.242" v="35" actId="478"/>
          <ac:spMkLst>
            <pc:docMk/>
            <pc:sldMk cId="1884383132" sldId="260"/>
            <ac:spMk id="50" creationId="{DBFB4A6E-AEF7-3525-8576-EB1C49900E8B}"/>
          </ac:spMkLst>
        </pc:spChg>
        <pc:spChg chg="del mod">
          <ac:chgData name="Rafael Vecchio | CBA B+G" userId="7121e74c-9ce3-40e4-85c4-1776d8c9344f" providerId="ADAL" clId="{69A4219C-7B31-4C8B-AAF6-96689D6F39E4}" dt="2023-08-10T15:39:49.978" v="39" actId="478"/>
          <ac:spMkLst>
            <pc:docMk/>
            <pc:sldMk cId="1884383132" sldId="260"/>
            <ac:spMk id="52" creationId="{05F3B4B0-CBF6-36EE-67C6-46EC0A578583}"/>
          </ac:spMkLst>
        </pc:spChg>
        <pc:spChg chg="del mod">
          <ac:chgData name="Rafael Vecchio | CBA B+G" userId="7121e74c-9ce3-40e4-85c4-1776d8c9344f" providerId="ADAL" clId="{69A4219C-7B31-4C8B-AAF6-96689D6F39E4}" dt="2023-08-10T15:40:03.298" v="43" actId="478"/>
          <ac:spMkLst>
            <pc:docMk/>
            <pc:sldMk cId="1884383132" sldId="260"/>
            <ac:spMk id="53" creationId="{026765C9-5028-65E3-7858-AA7B5B8E854D}"/>
          </ac:spMkLst>
        </pc:spChg>
        <pc:spChg chg="del">
          <ac:chgData name="Rafael Vecchio | CBA B+G" userId="7121e74c-9ce3-40e4-85c4-1776d8c9344f" providerId="ADAL" clId="{69A4219C-7B31-4C8B-AAF6-96689D6F39E4}" dt="2023-08-10T15:38:25.635" v="18" actId="478"/>
          <ac:spMkLst>
            <pc:docMk/>
            <pc:sldMk cId="1884383132" sldId="260"/>
            <ac:spMk id="58" creationId="{145F6536-D3B4-F7E6-6920-021329D85BEE}"/>
          </ac:spMkLst>
        </pc:spChg>
        <pc:spChg chg="add del">
          <ac:chgData name="Rafael Vecchio | CBA B+G" userId="7121e74c-9ce3-40e4-85c4-1776d8c9344f" providerId="ADAL" clId="{69A4219C-7B31-4C8B-AAF6-96689D6F39E4}" dt="2023-08-10T15:38:22.374" v="16" actId="478"/>
          <ac:spMkLst>
            <pc:docMk/>
            <pc:sldMk cId="1884383132" sldId="260"/>
            <ac:spMk id="59" creationId="{EA8AC7AE-6364-92F0-0FA4-08C43AD3EE5B}"/>
          </ac:spMkLst>
        </pc:spChg>
        <pc:spChg chg="add del">
          <ac:chgData name="Rafael Vecchio | CBA B+G" userId="7121e74c-9ce3-40e4-85c4-1776d8c9344f" providerId="ADAL" clId="{69A4219C-7B31-4C8B-AAF6-96689D6F39E4}" dt="2023-08-10T15:38:27.473" v="19" actId="478"/>
          <ac:spMkLst>
            <pc:docMk/>
            <pc:sldMk cId="1884383132" sldId="260"/>
            <ac:spMk id="64" creationId="{AEDE9CC1-09A3-CF0D-E5B5-7D0C773CF4C3}"/>
          </ac:spMkLst>
        </pc:spChg>
        <pc:spChg chg="add del">
          <ac:chgData name="Rafael Vecchio | CBA B+G" userId="7121e74c-9ce3-40e4-85c4-1776d8c9344f" providerId="ADAL" clId="{69A4219C-7B31-4C8B-AAF6-96689D6F39E4}" dt="2023-08-10T15:38:23.434" v="17" actId="478"/>
          <ac:spMkLst>
            <pc:docMk/>
            <pc:sldMk cId="1884383132" sldId="260"/>
            <ac:spMk id="65" creationId="{6014F4E0-A9B4-16B6-7197-CAFD80C3568D}"/>
          </ac:spMkLst>
        </pc:spChg>
        <pc:grpChg chg="add mod">
          <ac:chgData name="Rafael Vecchio | CBA B+G" userId="7121e74c-9ce3-40e4-85c4-1776d8c9344f" providerId="ADAL" clId="{69A4219C-7B31-4C8B-AAF6-96689D6F39E4}" dt="2023-08-10T15:44:24.590" v="208" actId="164"/>
          <ac:grpSpMkLst>
            <pc:docMk/>
            <pc:sldMk cId="1884383132" sldId="260"/>
            <ac:grpSpMk id="18" creationId="{B6706740-4CD7-6A5F-C909-05498EC5BE38}"/>
          </ac:grpSpMkLst>
        </pc:grpChg>
        <pc:picChg chg="mod">
          <ac:chgData name="Rafael Vecchio | CBA B+G" userId="7121e74c-9ce3-40e4-85c4-1776d8c9344f" providerId="ADAL" clId="{69A4219C-7B31-4C8B-AAF6-96689D6F39E4}" dt="2023-08-10T15:43:59.050" v="198" actId="1076"/>
          <ac:picMkLst>
            <pc:docMk/>
            <pc:sldMk cId="1884383132" sldId="260"/>
            <ac:picMk id="5" creationId="{1A1508EB-D03C-4065-A7E1-C2A58222C808}"/>
          </ac:picMkLst>
        </pc:picChg>
        <pc:picChg chg="mod">
          <ac:chgData name="Rafael Vecchio | CBA B+G" userId="7121e74c-9ce3-40e4-85c4-1776d8c9344f" providerId="ADAL" clId="{69A4219C-7B31-4C8B-AAF6-96689D6F39E4}" dt="2023-08-10T15:44:08.079" v="203" actId="1076"/>
          <ac:picMkLst>
            <pc:docMk/>
            <pc:sldMk cId="1884383132" sldId="260"/>
            <ac:picMk id="7" creationId="{515991CB-4E8E-3769-CFA0-A54380EC373D}"/>
          </ac:picMkLst>
        </pc:picChg>
        <pc:picChg chg="mod">
          <ac:chgData name="Rafael Vecchio | CBA B+G" userId="7121e74c-9ce3-40e4-85c4-1776d8c9344f" providerId="ADAL" clId="{69A4219C-7B31-4C8B-AAF6-96689D6F39E4}" dt="2023-08-10T15:44:00.636" v="199" actId="1076"/>
          <ac:picMkLst>
            <pc:docMk/>
            <pc:sldMk cId="1884383132" sldId="260"/>
            <ac:picMk id="9" creationId="{E83DD463-9A4F-5204-5487-06392B710D33}"/>
          </ac:picMkLst>
        </pc:picChg>
        <pc:picChg chg="add del">
          <ac:chgData name="Rafael Vecchio | CBA B+G" userId="7121e74c-9ce3-40e4-85c4-1776d8c9344f" providerId="ADAL" clId="{69A4219C-7B31-4C8B-AAF6-96689D6F39E4}" dt="2023-08-10T15:38:22.374" v="16" actId="478"/>
          <ac:picMkLst>
            <pc:docMk/>
            <pc:sldMk cId="1884383132" sldId="260"/>
            <ac:picMk id="11" creationId="{6FCAA8CD-9F05-D461-3763-AB8298E703E0}"/>
          </ac:picMkLst>
        </pc:picChg>
        <pc:picChg chg="add mod">
          <ac:chgData name="Rafael Vecchio | CBA B+G" userId="7121e74c-9ce3-40e4-85c4-1776d8c9344f" providerId="ADAL" clId="{69A4219C-7B31-4C8B-AAF6-96689D6F39E4}" dt="2023-08-10T15:44:24.590" v="208" actId="164"/>
          <ac:picMkLst>
            <pc:docMk/>
            <pc:sldMk cId="1884383132" sldId="260"/>
            <ac:picMk id="12" creationId="{BC3951A0-BBF8-E1FA-E9AA-D5AF5F44B8E9}"/>
          </ac:picMkLst>
        </pc:picChg>
        <pc:picChg chg="add del">
          <ac:chgData name="Rafael Vecchio | CBA B+G" userId="7121e74c-9ce3-40e4-85c4-1776d8c9344f" providerId="ADAL" clId="{69A4219C-7B31-4C8B-AAF6-96689D6F39E4}" dt="2023-08-10T15:38:22.374" v="16" actId="478"/>
          <ac:picMkLst>
            <pc:docMk/>
            <pc:sldMk cId="1884383132" sldId="260"/>
            <ac:picMk id="13" creationId="{0DD26068-A433-4702-F032-0FC3BE773F7A}"/>
          </ac:picMkLst>
        </pc:picChg>
        <pc:picChg chg="mod">
          <ac:chgData name="Rafael Vecchio | CBA B+G" userId="7121e74c-9ce3-40e4-85c4-1776d8c9344f" providerId="ADAL" clId="{69A4219C-7B31-4C8B-AAF6-96689D6F39E4}" dt="2023-08-10T15:43:49.622" v="197" actId="1076"/>
          <ac:picMkLst>
            <pc:docMk/>
            <pc:sldMk cId="1884383132" sldId="260"/>
            <ac:picMk id="15" creationId="{C3C09027-7867-C670-013A-B6CBCB2FCB57}"/>
          </ac:picMkLst>
        </pc:picChg>
        <pc:picChg chg="mod">
          <ac:chgData name="Rafael Vecchio | CBA B+G" userId="7121e74c-9ce3-40e4-85c4-1776d8c9344f" providerId="ADAL" clId="{69A4219C-7B31-4C8B-AAF6-96689D6F39E4}" dt="2023-08-10T15:43:49.622" v="197" actId="1076"/>
          <ac:picMkLst>
            <pc:docMk/>
            <pc:sldMk cId="1884383132" sldId="260"/>
            <ac:picMk id="17" creationId="{372F8D0E-6B64-4776-0FE1-C4C3BCF7702D}"/>
          </ac:picMkLst>
        </pc:picChg>
        <pc:picChg chg="mod">
          <ac:chgData name="Rafael Vecchio | CBA B+G" userId="7121e74c-9ce3-40e4-85c4-1776d8c9344f" providerId="ADAL" clId="{69A4219C-7B31-4C8B-AAF6-96689D6F39E4}" dt="2023-08-10T15:43:49.622" v="197" actId="1076"/>
          <ac:picMkLst>
            <pc:docMk/>
            <pc:sldMk cId="1884383132" sldId="260"/>
            <ac:picMk id="19" creationId="{57F3A07A-B2F7-D1FD-AAC5-4853805CAAEB}"/>
          </ac:picMkLst>
        </pc:picChg>
        <pc:picChg chg="add del">
          <ac:chgData name="Rafael Vecchio | CBA B+G" userId="7121e74c-9ce3-40e4-85c4-1776d8c9344f" providerId="ADAL" clId="{69A4219C-7B31-4C8B-AAF6-96689D6F39E4}" dt="2023-08-10T15:38:22.374" v="16" actId="478"/>
          <ac:picMkLst>
            <pc:docMk/>
            <pc:sldMk cId="1884383132" sldId="260"/>
            <ac:picMk id="21" creationId="{C29C44DE-AA58-A345-9060-D050B43FB157}"/>
          </ac:picMkLst>
        </pc:picChg>
        <pc:picChg chg="add del">
          <ac:chgData name="Rafael Vecchio | CBA B+G" userId="7121e74c-9ce3-40e4-85c4-1776d8c9344f" providerId="ADAL" clId="{69A4219C-7B31-4C8B-AAF6-96689D6F39E4}" dt="2023-08-10T15:38:22.374" v="16" actId="478"/>
          <ac:picMkLst>
            <pc:docMk/>
            <pc:sldMk cId="1884383132" sldId="260"/>
            <ac:picMk id="23" creationId="{A6478F99-2C1C-8C5A-D17D-F104F4C4037D}"/>
          </ac:picMkLst>
        </pc:picChg>
        <pc:picChg chg="mod">
          <ac:chgData name="Rafael Vecchio | CBA B+G" userId="7121e74c-9ce3-40e4-85c4-1776d8c9344f" providerId="ADAL" clId="{69A4219C-7B31-4C8B-AAF6-96689D6F39E4}" dt="2023-08-10T15:40:23.509" v="50" actId="1076"/>
          <ac:picMkLst>
            <pc:docMk/>
            <pc:sldMk cId="1884383132" sldId="260"/>
            <ac:picMk id="25" creationId="{2848B8A7-6CF2-9E57-8BC1-B9540DE53BE0}"/>
          </ac:picMkLst>
        </pc:picChg>
        <pc:picChg chg="mod">
          <ac:chgData name="Rafael Vecchio | CBA B+G" userId="7121e74c-9ce3-40e4-85c4-1776d8c9344f" providerId="ADAL" clId="{69A4219C-7B31-4C8B-AAF6-96689D6F39E4}" dt="2023-08-10T15:40:23.509" v="50" actId="1076"/>
          <ac:picMkLst>
            <pc:docMk/>
            <pc:sldMk cId="1884383132" sldId="260"/>
            <ac:picMk id="27" creationId="{E0760836-9B0B-528E-11C0-971A0D314CF3}"/>
          </ac:picMkLst>
        </pc:picChg>
        <pc:picChg chg="mod">
          <ac:chgData name="Rafael Vecchio | CBA B+G" userId="7121e74c-9ce3-40e4-85c4-1776d8c9344f" providerId="ADAL" clId="{69A4219C-7B31-4C8B-AAF6-96689D6F39E4}" dt="2023-08-10T15:40:23.509" v="50" actId="1076"/>
          <ac:picMkLst>
            <pc:docMk/>
            <pc:sldMk cId="1884383132" sldId="260"/>
            <ac:picMk id="29" creationId="{49758EDC-326F-6236-A866-1FBCA5B6DACE}"/>
          </ac:picMkLst>
        </pc:picChg>
        <pc:picChg chg="add del">
          <ac:chgData name="Rafael Vecchio | CBA B+G" userId="7121e74c-9ce3-40e4-85c4-1776d8c9344f" providerId="ADAL" clId="{69A4219C-7B31-4C8B-AAF6-96689D6F39E4}" dt="2023-08-10T15:38:22.374" v="16" actId="478"/>
          <ac:picMkLst>
            <pc:docMk/>
            <pc:sldMk cId="1884383132" sldId="260"/>
            <ac:picMk id="31" creationId="{545F8511-63CD-E0EA-F946-5492048DACB8}"/>
          </ac:picMkLst>
        </pc:picChg>
        <pc:picChg chg="add del">
          <ac:chgData name="Rafael Vecchio | CBA B+G" userId="7121e74c-9ce3-40e4-85c4-1776d8c9344f" providerId="ADAL" clId="{69A4219C-7B31-4C8B-AAF6-96689D6F39E4}" dt="2023-08-10T15:38:22.374" v="16" actId="478"/>
          <ac:picMkLst>
            <pc:docMk/>
            <pc:sldMk cId="1884383132" sldId="260"/>
            <ac:picMk id="33" creationId="{7F1FA678-787A-F8C6-6901-9696E8FEA6CA}"/>
          </ac:picMkLst>
        </pc:picChg>
        <pc:picChg chg="mod">
          <ac:chgData name="Rafael Vecchio | CBA B+G" userId="7121e74c-9ce3-40e4-85c4-1776d8c9344f" providerId="ADAL" clId="{69A4219C-7B31-4C8B-AAF6-96689D6F39E4}" dt="2023-08-10T15:44:12.523" v="205" actId="1076"/>
          <ac:picMkLst>
            <pc:docMk/>
            <pc:sldMk cId="1884383132" sldId="260"/>
            <ac:picMk id="35" creationId="{23C17793-49C7-F266-6D67-3E714E2F3F04}"/>
          </ac:picMkLst>
        </pc:picChg>
        <pc:picChg chg="mod">
          <ac:chgData name="Rafael Vecchio | CBA B+G" userId="7121e74c-9ce3-40e4-85c4-1776d8c9344f" providerId="ADAL" clId="{69A4219C-7B31-4C8B-AAF6-96689D6F39E4}" dt="2023-08-10T15:44:12.523" v="205" actId="1076"/>
          <ac:picMkLst>
            <pc:docMk/>
            <pc:sldMk cId="1884383132" sldId="260"/>
            <ac:picMk id="37" creationId="{8D605263-A311-97CC-87F9-EB884918DB0A}"/>
          </ac:picMkLst>
        </pc:picChg>
        <pc:picChg chg="mod">
          <ac:chgData name="Rafael Vecchio | CBA B+G" userId="7121e74c-9ce3-40e4-85c4-1776d8c9344f" providerId="ADAL" clId="{69A4219C-7B31-4C8B-AAF6-96689D6F39E4}" dt="2023-08-10T15:44:12.523" v="205" actId="1076"/>
          <ac:picMkLst>
            <pc:docMk/>
            <pc:sldMk cId="1884383132" sldId="260"/>
            <ac:picMk id="39" creationId="{61265F1D-A585-3865-5C05-4955CC205306}"/>
          </ac:picMkLst>
        </pc:picChg>
        <pc:picChg chg="add del">
          <ac:chgData name="Rafael Vecchio | CBA B+G" userId="7121e74c-9ce3-40e4-85c4-1776d8c9344f" providerId="ADAL" clId="{69A4219C-7B31-4C8B-AAF6-96689D6F39E4}" dt="2023-08-10T15:38:22.374" v="16" actId="478"/>
          <ac:picMkLst>
            <pc:docMk/>
            <pc:sldMk cId="1884383132" sldId="260"/>
            <ac:picMk id="41" creationId="{C785D611-8F60-1D2E-0047-424E934E6842}"/>
          </ac:picMkLst>
        </pc:picChg>
        <pc:picChg chg="add del">
          <ac:chgData name="Rafael Vecchio | CBA B+G" userId="7121e74c-9ce3-40e4-85c4-1776d8c9344f" providerId="ADAL" clId="{69A4219C-7B31-4C8B-AAF6-96689D6F39E4}" dt="2023-08-10T15:38:22.374" v="16" actId="478"/>
          <ac:picMkLst>
            <pc:docMk/>
            <pc:sldMk cId="1884383132" sldId="260"/>
            <ac:picMk id="43" creationId="{B4E133CF-42C4-46F8-6B31-60B03B5B5801}"/>
          </ac:picMkLst>
        </pc:picChg>
        <pc:picChg chg="mod">
          <ac:chgData name="Rafael Vecchio | CBA B+G" userId="7121e74c-9ce3-40e4-85c4-1776d8c9344f" providerId="ADAL" clId="{69A4219C-7B31-4C8B-AAF6-96689D6F39E4}" dt="2023-08-10T15:40:23.509" v="50" actId="1076"/>
          <ac:picMkLst>
            <pc:docMk/>
            <pc:sldMk cId="1884383132" sldId="260"/>
            <ac:picMk id="45" creationId="{48EAFBA8-E1D5-3CEB-39CC-0500728700CE}"/>
          </ac:picMkLst>
        </pc:picChg>
        <pc:picChg chg="mod">
          <ac:chgData name="Rafael Vecchio | CBA B+G" userId="7121e74c-9ce3-40e4-85c4-1776d8c9344f" providerId="ADAL" clId="{69A4219C-7B31-4C8B-AAF6-96689D6F39E4}" dt="2023-08-10T15:40:23.509" v="50" actId="1076"/>
          <ac:picMkLst>
            <pc:docMk/>
            <pc:sldMk cId="1884383132" sldId="260"/>
            <ac:picMk id="47" creationId="{784DE05A-F9C4-B7E8-C3E0-C849AF1BCDF8}"/>
          </ac:picMkLst>
        </pc:picChg>
        <pc:picChg chg="mod">
          <ac:chgData name="Rafael Vecchio | CBA B+G" userId="7121e74c-9ce3-40e4-85c4-1776d8c9344f" providerId="ADAL" clId="{69A4219C-7B31-4C8B-AAF6-96689D6F39E4}" dt="2023-08-10T15:40:23.509" v="50" actId="1076"/>
          <ac:picMkLst>
            <pc:docMk/>
            <pc:sldMk cId="1884383132" sldId="260"/>
            <ac:picMk id="49" creationId="{DFB1A722-7888-3C23-10EF-EAB05769CD9D}"/>
          </ac:picMkLst>
        </pc:picChg>
        <pc:cxnChg chg="add mod">
          <ac:chgData name="Rafael Vecchio | CBA B+G" userId="7121e74c-9ce3-40e4-85c4-1776d8c9344f" providerId="ADAL" clId="{69A4219C-7B31-4C8B-AAF6-96689D6F39E4}" dt="2023-08-10T15:44:24.590" v="208" actId="164"/>
          <ac:cxnSpMkLst>
            <pc:docMk/>
            <pc:sldMk cId="1884383132" sldId="260"/>
            <ac:cxnSpMk id="8" creationId="{1742DBDD-6674-DCD1-5CF0-F30B201B1358}"/>
          </ac:cxnSpMkLst>
        </pc:cxnChg>
      </pc:sldChg>
      <pc:sldChg chg="addSp modSp mod">
        <pc:chgData name="Rafael Vecchio | CBA B+G" userId="7121e74c-9ce3-40e4-85c4-1776d8c9344f" providerId="ADAL" clId="{69A4219C-7B31-4C8B-AAF6-96689D6F39E4}" dt="2023-08-10T15:51:43.450" v="479" actId="20577"/>
        <pc:sldMkLst>
          <pc:docMk/>
          <pc:sldMk cId="1584055917" sldId="261"/>
        </pc:sldMkLst>
        <pc:spChg chg="mod">
          <ac:chgData name="Rafael Vecchio | CBA B+G" userId="7121e74c-9ce3-40e4-85c4-1776d8c9344f" providerId="ADAL" clId="{69A4219C-7B31-4C8B-AAF6-96689D6F39E4}" dt="2023-08-10T15:46:37.592" v="300"/>
          <ac:spMkLst>
            <pc:docMk/>
            <pc:sldMk cId="1584055917" sldId="261"/>
            <ac:spMk id="3" creationId="{BB920801-3372-7BBA-9FA7-245DFA6E8578}"/>
          </ac:spMkLst>
        </pc:spChg>
        <pc:spChg chg="mod">
          <ac:chgData name="Rafael Vecchio | CBA B+G" userId="7121e74c-9ce3-40e4-85c4-1776d8c9344f" providerId="ADAL" clId="{69A4219C-7B31-4C8B-AAF6-96689D6F39E4}" dt="2023-08-10T15:51:43.450" v="479" actId="20577"/>
          <ac:spMkLst>
            <pc:docMk/>
            <pc:sldMk cId="1584055917" sldId="261"/>
            <ac:spMk id="6" creationId="{1C7F06C3-590D-5FD1-42C2-2C59CC1E3CE6}"/>
          </ac:spMkLst>
        </pc:spChg>
        <pc:spChg chg="mod">
          <ac:chgData name="Rafael Vecchio | CBA B+G" userId="7121e74c-9ce3-40e4-85c4-1776d8c9344f" providerId="ADAL" clId="{69A4219C-7B31-4C8B-AAF6-96689D6F39E4}" dt="2023-08-10T15:46:04.540" v="293" actId="14100"/>
          <ac:spMkLst>
            <pc:docMk/>
            <pc:sldMk cId="1584055917" sldId="261"/>
            <ac:spMk id="124" creationId="{8153EB52-DD19-8285-6C29-08CD3A9B29B0}"/>
          </ac:spMkLst>
        </pc:spChg>
        <pc:spChg chg="mod">
          <ac:chgData name="Rafael Vecchio | CBA B+G" userId="7121e74c-9ce3-40e4-85c4-1776d8c9344f" providerId="ADAL" clId="{69A4219C-7B31-4C8B-AAF6-96689D6F39E4}" dt="2023-08-10T15:46:04.540" v="293" actId="14100"/>
          <ac:spMkLst>
            <pc:docMk/>
            <pc:sldMk cId="1584055917" sldId="261"/>
            <ac:spMk id="187" creationId="{3AA05C75-9A52-7576-023E-8994BEED009D}"/>
          </ac:spMkLst>
        </pc:spChg>
        <pc:spChg chg="mod">
          <ac:chgData name="Rafael Vecchio | CBA B+G" userId="7121e74c-9ce3-40e4-85c4-1776d8c9344f" providerId="ADAL" clId="{69A4219C-7B31-4C8B-AAF6-96689D6F39E4}" dt="2023-08-10T15:46:04.540" v="293" actId="14100"/>
          <ac:spMkLst>
            <pc:docMk/>
            <pc:sldMk cId="1584055917" sldId="261"/>
            <ac:spMk id="188" creationId="{C98F8976-0876-0A45-B85B-6915B4A3B570}"/>
          </ac:spMkLst>
        </pc:spChg>
        <pc:spChg chg="mod">
          <ac:chgData name="Rafael Vecchio | CBA B+G" userId="7121e74c-9ce3-40e4-85c4-1776d8c9344f" providerId="ADAL" clId="{69A4219C-7B31-4C8B-AAF6-96689D6F39E4}" dt="2023-08-10T15:46:35.321" v="299" actId="1076"/>
          <ac:spMkLst>
            <pc:docMk/>
            <pc:sldMk cId="1584055917" sldId="261"/>
            <ac:spMk id="190" creationId="{27B7839A-6AE5-15CE-F847-2090BC53EB02}"/>
          </ac:spMkLst>
        </pc:spChg>
        <pc:grpChg chg="add mod">
          <ac:chgData name="Rafael Vecchio | CBA B+G" userId="7121e74c-9ce3-40e4-85c4-1776d8c9344f" providerId="ADAL" clId="{69A4219C-7B31-4C8B-AAF6-96689D6F39E4}" dt="2023-08-10T15:46:37.592" v="300"/>
          <ac:grpSpMkLst>
            <pc:docMk/>
            <pc:sldMk cId="1584055917" sldId="261"/>
            <ac:grpSpMk id="2" creationId="{9446A6E0-5D16-3A19-C18E-F8FC7AD4227B}"/>
          </ac:grpSpMkLst>
        </pc:grpChg>
        <pc:picChg chg="mod">
          <ac:chgData name="Rafael Vecchio | CBA B+G" userId="7121e74c-9ce3-40e4-85c4-1776d8c9344f" providerId="ADAL" clId="{69A4219C-7B31-4C8B-AAF6-96689D6F39E4}" dt="2023-08-10T15:46:37.592" v="300"/>
          <ac:picMkLst>
            <pc:docMk/>
            <pc:sldMk cId="1584055917" sldId="261"/>
            <ac:picMk id="5" creationId="{4692B8E0-2A59-4BCE-DD63-BF5135C7944B}"/>
          </ac:picMkLst>
        </pc:picChg>
        <pc:picChg chg="mod">
          <ac:chgData name="Rafael Vecchio | CBA B+G" userId="7121e74c-9ce3-40e4-85c4-1776d8c9344f" providerId="ADAL" clId="{69A4219C-7B31-4C8B-AAF6-96689D6F39E4}" dt="2023-08-10T15:46:18.940" v="297" actId="1076"/>
          <ac:picMkLst>
            <pc:docMk/>
            <pc:sldMk cId="1584055917" sldId="261"/>
            <ac:picMk id="65" creationId="{4634371E-A5AC-E58D-101D-F244AD328173}"/>
          </ac:picMkLst>
        </pc:picChg>
        <pc:picChg chg="mod">
          <ac:chgData name="Rafael Vecchio | CBA B+G" userId="7121e74c-9ce3-40e4-85c4-1776d8c9344f" providerId="ADAL" clId="{69A4219C-7B31-4C8B-AAF6-96689D6F39E4}" dt="2023-08-10T15:46:35.321" v="299" actId="1076"/>
          <ac:picMkLst>
            <pc:docMk/>
            <pc:sldMk cId="1584055917" sldId="261"/>
            <ac:picMk id="67" creationId="{360F7E1E-3B16-51C8-77B4-AB1256FFDEC5}"/>
          </ac:picMkLst>
        </pc:picChg>
        <pc:picChg chg="mod">
          <ac:chgData name="Rafael Vecchio | CBA B+G" userId="7121e74c-9ce3-40e4-85c4-1776d8c9344f" providerId="ADAL" clId="{69A4219C-7B31-4C8B-AAF6-96689D6F39E4}" dt="2023-08-10T15:46:18.940" v="297" actId="1076"/>
          <ac:picMkLst>
            <pc:docMk/>
            <pc:sldMk cId="1584055917" sldId="261"/>
            <ac:picMk id="69" creationId="{1D494E1F-4C2E-CDF7-97EC-F1A178663550}"/>
          </ac:picMkLst>
        </pc:picChg>
        <pc:picChg chg="mod">
          <ac:chgData name="Rafael Vecchio | CBA B+G" userId="7121e74c-9ce3-40e4-85c4-1776d8c9344f" providerId="ADAL" clId="{69A4219C-7B31-4C8B-AAF6-96689D6F39E4}" dt="2023-08-10T15:46:18.940" v="297" actId="1076"/>
          <ac:picMkLst>
            <pc:docMk/>
            <pc:sldMk cId="1584055917" sldId="261"/>
            <ac:picMk id="71" creationId="{25E375C1-6856-0311-1D4F-E80410B906C7}"/>
          </ac:picMkLst>
        </pc:picChg>
        <pc:picChg chg="mod">
          <ac:chgData name="Rafael Vecchio | CBA B+G" userId="7121e74c-9ce3-40e4-85c4-1776d8c9344f" providerId="ADAL" clId="{69A4219C-7B31-4C8B-AAF6-96689D6F39E4}" dt="2023-08-10T15:46:12.401" v="296" actId="1076"/>
          <ac:picMkLst>
            <pc:docMk/>
            <pc:sldMk cId="1584055917" sldId="261"/>
            <ac:picMk id="73" creationId="{4A5EDB07-3DC9-E826-BE61-19988C9B6177}"/>
          </ac:picMkLst>
        </pc:picChg>
        <pc:picChg chg="mod">
          <ac:chgData name="Rafael Vecchio | CBA B+G" userId="7121e74c-9ce3-40e4-85c4-1776d8c9344f" providerId="ADAL" clId="{69A4219C-7B31-4C8B-AAF6-96689D6F39E4}" dt="2023-08-10T15:46:12.401" v="296" actId="1076"/>
          <ac:picMkLst>
            <pc:docMk/>
            <pc:sldMk cId="1584055917" sldId="261"/>
            <ac:picMk id="75" creationId="{4F3710FB-9221-3206-4323-B9D94A6A9D6D}"/>
          </ac:picMkLst>
        </pc:picChg>
        <pc:picChg chg="mod">
          <ac:chgData name="Rafael Vecchio | CBA B+G" userId="7121e74c-9ce3-40e4-85c4-1776d8c9344f" providerId="ADAL" clId="{69A4219C-7B31-4C8B-AAF6-96689D6F39E4}" dt="2023-08-10T15:46:12.401" v="296" actId="1076"/>
          <ac:picMkLst>
            <pc:docMk/>
            <pc:sldMk cId="1584055917" sldId="261"/>
            <ac:picMk id="77" creationId="{67F7E53A-F5F3-3AFE-9DE6-1DD28C19EB8A}"/>
          </ac:picMkLst>
        </pc:picChg>
        <pc:picChg chg="mod">
          <ac:chgData name="Rafael Vecchio | CBA B+G" userId="7121e74c-9ce3-40e4-85c4-1776d8c9344f" providerId="ADAL" clId="{69A4219C-7B31-4C8B-AAF6-96689D6F39E4}" dt="2023-08-10T15:46:00.899" v="292" actId="1076"/>
          <ac:picMkLst>
            <pc:docMk/>
            <pc:sldMk cId="1584055917" sldId="261"/>
            <ac:picMk id="79" creationId="{28C69AB2-2FE9-B4BE-7B78-578AD0EFE59D}"/>
          </ac:picMkLst>
        </pc:picChg>
        <pc:picChg chg="mod">
          <ac:chgData name="Rafael Vecchio | CBA B+G" userId="7121e74c-9ce3-40e4-85c4-1776d8c9344f" providerId="ADAL" clId="{69A4219C-7B31-4C8B-AAF6-96689D6F39E4}" dt="2023-08-10T15:46:00.899" v="292" actId="1076"/>
          <ac:picMkLst>
            <pc:docMk/>
            <pc:sldMk cId="1584055917" sldId="261"/>
            <ac:picMk id="81" creationId="{833F5ECA-2261-CF2E-625F-046C30012A90}"/>
          </ac:picMkLst>
        </pc:picChg>
        <pc:picChg chg="mod">
          <ac:chgData name="Rafael Vecchio | CBA B+G" userId="7121e74c-9ce3-40e4-85c4-1776d8c9344f" providerId="ADAL" clId="{69A4219C-7B31-4C8B-AAF6-96689D6F39E4}" dt="2023-08-10T15:46:00.899" v="292" actId="1076"/>
          <ac:picMkLst>
            <pc:docMk/>
            <pc:sldMk cId="1584055917" sldId="261"/>
            <ac:picMk id="83" creationId="{446350B0-7DE8-660E-A605-B9CBFBB1E445}"/>
          </ac:picMkLst>
        </pc:picChg>
        <pc:picChg chg="mod">
          <ac:chgData name="Rafael Vecchio | CBA B+G" userId="7121e74c-9ce3-40e4-85c4-1776d8c9344f" providerId="ADAL" clId="{69A4219C-7B31-4C8B-AAF6-96689D6F39E4}" dt="2023-08-10T15:46:18.940" v="297" actId="1076"/>
          <ac:picMkLst>
            <pc:docMk/>
            <pc:sldMk cId="1584055917" sldId="261"/>
            <ac:picMk id="85" creationId="{BA85D918-CA3B-E24F-9D55-0865CA2A9B42}"/>
          </ac:picMkLst>
        </pc:picChg>
        <pc:picChg chg="mod">
          <ac:chgData name="Rafael Vecchio | CBA B+G" userId="7121e74c-9ce3-40e4-85c4-1776d8c9344f" providerId="ADAL" clId="{69A4219C-7B31-4C8B-AAF6-96689D6F39E4}" dt="2023-08-10T15:46:35.321" v="299" actId="1076"/>
          <ac:picMkLst>
            <pc:docMk/>
            <pc:sldMk cId="1584055917" sldId="261"/>
            <ac:picMk id="87" creationId="{11DC4510-B829-0A0B-2AB5-E736E3ADD04E}"/>
          </ac:picMkLst>
        </pc:picChg>
        <pc:picChg chg="mod">
          <ac:chgData name="Rafael Vecchio | CBA B+G" userId="7121e74c-9ce3-40e4-85c4-1776d8c9344f" providerId="ADAL" clId="{69A4219C-7B31-4C8B-AAF6-96689D6F39E4}" dt="2023-08-10T15:46:18.940" v="297" actId="1076"/>
          <ac:picMkLst>
            <pc:docMk/>
            <pc:sldMk cId="1584055917" sldId="261"/>
            <ac:picMk id="89" creationId="{C948A9AD-917D-F1FD-5C99-5DBC1E555216}"/>
          </ac:picMkLst>
        </pc:picChg>
        <pc:picChg chg="mod">
          <ac:chgData name="Rafael Vecchio | CBA B+G" userId="7121e74c-9ce3-40e4-85c4-1776d8c9344f" providerId="ADAL" clId="{69A4219C-7B31-4C8B-AAF6-96689D6F39E4}" dt="2023-08-10T15:46:18.940" v="297" actId="1076"/>
          <ac:picMkLst>
            <pc:docMk/>
            <pc:sldMk cId="1584055917" sldId="261"/>
            <ac:picMk id="91" creationId="{A6F73C26-A64D-7892-7E78-C08762BEFADE}"/>
          </ac:picMkLst>
        </pc:picChg>
        <pc:picChg chg="mod">
          <ac:chgData name="Rafael Vecchio | CBA B+G" userId="7121e74c-9ce3-40e4-85c4-1776d8c9344f" providerId="ADAL" clId="{69A4219C-7B31-4C8B-AAF6-96689D6F39E4}" dt="2023-08-10T15:46:12.401" v="296" actId="1076"/>
          <ac:picMkLst>
            <pc:docMk/>
            <pc:sldMk cId="1584055917" sldId="261"/>
            <ac:picMk id="93" creationId="{73FFDC18-0586-BF29-69CB-14364112D7A9}"/>
          </ac:picMkLst>
        </pc:picChg>
        <pc:picChg chg="mod">
          <ac:chgData name="Rafael Vecchio | CBA B+G" userId="7121e74c-9ce3-40e4-85c4-1776d8c9344f" providerId="ADAL" clId="{69A4219C-7B31-4C8B-AAF6-96689D6F39E4}" dt="2023-08-10T15:46:12.401" v="296" actId="1076"/>
          <ac:picMkLst>
            <pc:docMk/>
            <pc:sldMk cId="1584055917" sldId="261"/>
            <ac:picMk id="95" creationId="{607F1D63-BFD8-0B76-31C7-4E77365F39B4}"/>
          </ac:picMkLst>
        </pc:picChg>
        <pc:picChg chg="mod">
          <ac:chgData name="Rafael Vecchio | CBA B+G" userId="7121e74c-9ce3-40e4-85c4-1776d8c9344f" providerId="ADAL" clId="{69A4219C-7B31-4C8B-AAF6-96689D6F39E4}" dt="2023-08-10T15:46:12.401" v="296" actId="1076"/>
          <ac:picMkLst>
            <pc:docMk/>
            <pc:sldMk cId="1584055917" sldId="261"/>
            <ac:picMk id="97" creationId="{75CBD9FE-42FA-8996-0F91-40563EFEB9DB}"/>
          </ac:picMkLst>
        </pc:picChg>
        <pc:picChg chg="mod">
          <ac:chgData name="Rafael Vecchio | CBA B+G" userId="7121e74c-9ce3-40e4-85c4-1776d8c9344f" providerId="ADAL" clId="{69A4219C-7B31-4C8B-AAF6-96689D6F39E4}" dt="2023-08-10T15:46:00.899" v="292" actId="1076"/>
          <ac:picMkLst>
            <pc:docMk/>
            <pc:sldMk cId="1584055917" sldId="261"/>
            <ac:picMk id="99" creationId="{3858A9FD-689E-4BA4-0125-8ADB00497676}"/>
          </ac:picMkLst>
        </pc:picChg>
        <pc:picChg chg="mod">
          <ac:chgData name="Rafael Vecchio | CBA B+G" userId="7121e74c-9ce3-40e4-85c4-1776d8c9344f" providerId="ADAL" clId="{69A4219C-7B31-4C8B-AAF6-96689D6F39E4}" dt="2023-08-10T15:46:00.899" v="292" actId="1076"/>
          <ac:picMkLst>
            <pc:docMk/>
            <pc:sldMk cId="1584055917" sldId="261"/>
            <ac:picMk id="101" creationId="{AFE7F6D1-68DE-4A4B-ACDF-418EF7946AED}"/>
          </ac:picMkLst>
        </pc:picChg>
        <pc:picChg chg="mod">
          <ac:chgData name="Rafael Vecchio | CBA B+G" userId="7121e74c-9ce3-40e4-85c4-1776d8c9344f" providerId="ADAL" clId="{69A4219C-7B31-4C8B-AAF6-96689D6F39E4}" dt="2023-08-10T15:46:00.899" v="292" actId="1076"/>
          <ac:picMkLst>
            <pc:docMk/>
            <pc:sldMk cId="1584055917" sldId="261"/>
            <ac:picMk id="103" creationId="{08FEA4E4-EB08-C8CB-A156-D16F5DACAF10}"/>
          </ac:picMkLst>
        </pc:picChg>
        <pc:picChg chg="mod">
          <ac:chgData name="Rafael Vecchio | CBA B+G" userId="7121e74c-9ce3-40e4-85c4-1776d8c9344f" providerId="ADAL" clId="{69A4219C-7B31-4C8B-AAF6-96689D6F39E4}" dt="2023-08-10T15:46:18.940" v="297" actId="1076"/>
          <ac:picMkLst>
            <pc:docMk/>
            <pc:sldMk cId="1584055917" sldId="261"/>
            <ac:picMk id="105" creationId="{1DCCE44C-E145-6424-1721-D053CF2CD1DF}"/>
          </ac:picMkLst>
        </pc:picChg>
        <pc:picChg chg="mod">
          <ac:chgData name="Rafael Vecchio | CBA B+G" userId="7121e74c-9ce3-40e4-85c4-1776d8c9344f" providerId="ADAL" clId="{69A4219C-7B31-4C8B-AAF6-96689D6F39E4}" dt="2023-08-10T15:46:35.321" v="299" actId="1076"/>
          <ac:picMkLst>
            <pc:docMk/>
            <pc:sldMk cId="1584055917" sldId="261"/>
            <ac:picMk id="107" creationId="{2370D20A-4A8D-4A05-1AEE-C12005A7310A}"/>
          </ac:picMkLst>
        </pc:picChg>
        <pc:picChg chg="mod">
          <ac:chgData name="Rafael Vecchio | CBA B+G" userId="7121e74c-9ce3-40e4-85c4-1776d8c9344f" providerId="ADAL" clId="{69A4219C-7B31-4C8B-AAF6-96689D6F39E4}" dt="2023-08-10T15:46:18.940" v="297" actId="1076"/>
          <ac:picMkLst>
            <pc:docMk/>
            <pc:sldMk cId="1584055917" sldId="261"/>
            <ac:picMk id="109" creationId="{B558AE45-9FD9-28FF-2DF5-D5AA233DC724}"/>
          </ac:picMkLst>
        </pc:picChg>
        <pc:picChg chg="mod">
          <ac:chgData name="Rafael Vecchio | CBA B+G" userId="7121e74c-9ce3-40e4-85c4-1776d8c9344f" providerId="ADAL" clId="{69A4219C-7B31-4C8B-AAF6-96689D6F39E4}" dt="2023-08-10T15:46:18.940" v="297" actId="1076"/>
          <ac:picMkLst>
            <pc:docMk/>
            <pc:sldMk cId="1584055917" sldId="261"/>
            <ac:picMk id="111" creationId="{7F585C3D-A2F5-0290-122A-D98D41FD7702}"/>
          </ac:picMkLst>
        </pc:picChg>
        <pc:picChg chg="mod">
          <ac:chgData name="Rafael Vecchio | CBA B+G" userId="7121e74c-9ce3-40e4-85c4-1776d8c9344f" providerId="ADAL" clId="{69A4219C-7B31-4C8B-AAF6-96689D6F39E4}" dt="2023-08-10T15:46:12.401" v="296" actId="1076"/>
          <ac:picMkLst>
            <pc:docMk/>
            <pc:sldMk cId="1584055917" sldId="261"/>
            <ac:picMk id="113" creationId="{28BCA373-D5E5-949F-39F1-6347B726DE14}"/>
          </ac:picMkLst>
        </pc:picChg>
        <pc:picChg chg="mod">
          <ac:chgData name="Rafael Vecchio | CBA B+G" userId="7121e74c-9ce3-40e4-85c4-1776d8c9344f" providerId="ADAL" clId="{69A4219C-7B31-4C8B-AAF6-96689D6F39E4}" dt="2023-08-10T15:46:12.401" v="296" actId="1076"/>
          <ac:picMkLst>
            <pc:docMk/>
            <pc:sldMk cId="1584055917" sldId="261"/>
            <ac:picMk id="115" creationId="{AEC8EE07-B9E0-59BE-8040-B520F2AE035F}"/>
          </ac:picMkLst>
        </pc:picChg>
        <pc:picChg chg="mod">
          <ac:chgData name="Rafael Vecchio | CBA B+G" userId="7121e74c-9ce3-40e4-85c4-1776d8c9344f" providerId="ADAL" clId="{69A4219C-7B31-4C8B-AAF6-96689D6F39E4}" dt="2023-08-10T15:46:12.401" v="296" actId="1076"/>
          <ac:picMkLst>
            <pc:docMk/>
            <pc:sldMk cId="1584055917" sldId="261"/>
            <ac:picMk id="117" creationId="{0B7B46A0-58F5-F3D6-95F2-D1850CEFDB45}"/>
          </ac:picMkLst>
        </pc:picChg>
        <pc:picChg chg="mod">
          <ac:chgData name="Rafael Vecchio | CBA B+G" userId="7121e74c-9ce3-40e4-85c4-1776d8c9344f" providerId="ADAL" clId="{69A4219C-7B31-4C8B-AAF6-96689D6F39E4}" dt="2023-08-10T15:46:00.899" v="292" actId="1076"/>
          <ac:picMkLst>
            <pc:docMk/>
            <pc:sldMk cId="1584055917" sldId="261"/>
            <ac:picMk id="119" creationId="{5DD05D86-C7F7-6427-A975-6ABBCFD7512E}"/>
          </ac:picMkLst>
        </pc:picChg>
        <pc:picChg chg="mod">
          <ac:chgData name="Rafael Vecchio | CBA B+G" userId="7121e74c-9ce3-40e4-85c4-1776d8c9344f" providerId="ADAL" clId="{69A4219C-7B31-4C8B-AAF6-96689D6F39E4}" dt="2023-08-10T15:46:00.899" v="292" actId="1076"/>
          <ac:picMkLst>
            <pc:docMk/>
            <pc:sldMk cId="1584055917" sldId="261"/>
            <ac:picMk id="121" creationId="{DA919491-8AD9-E639-9517-90FC65D0A805}"/>
          </ac:picMkLst>
        </pc:picChg>
        <pc:picChg chg="mod">
          <ac:chgData name="Rafael Vecchio | CBA B+G" userId="7121e74c-9ce3-40e4-85c4-1776d8c9344f" providerId="ADAL" clId="{69A4219C-7B31-4C8B-AAF6-96689D6F39E4}" dt="2023-08-10T15:46:00.899" v="292" actId="1076"/>
          <ac:picMkLst>
            <pc:docMk/>
            <pc:sldMk cId="1584055917" sldId="261"/>
            <ac:picMk id="123" creationId="{1811EECD-E6A1-9D80-A99C-19D799122B32}"/>
          </ac:picMkLst>
        </pc:picChg>
        <pc:picChg chg="mod">
          <ac:chgData name="Rafael Vecchio | CBA B+G" userId="7121e74c-9ce3-40e4-85c4-1776d8c9344f" providerId="ADAL" clId="{69A4219C-7B31-4C8B-AAF6-96689D6F39E4}" dt="2023-08-10T15:46:26.229" v="298" actId="1076"/>
          <ac:picMkLst>
            <pc:docMk/>
            <pc:sldMk cId="1584055917" sldId="261"/>
            <ac:picMk id="158" creationId="{E9E60B19-0E0A-9AC7-A7F1-E747A9DEDB27}"/>
          </ac:picMkLst>
        </pc:picChg>
        <pc:picChg chg="mod">
          <ac:chgData name="Rafael Vecchio | CBA B+G" userId="7121e74c-9ce3-40e4-85c4-1776d8c9344f" providerId="ADAL" clId="{69A4219C-7B31-4C8B-AAF6-96689D6F39E4}" dt="2023-08-10T15:46:26.229" v="298" actId="1076"/>
          <ac:picMkLst>
            <pc:docMk/>
            <pc:sldMk cId="1584055917" sldId="261"/>
            <ac:picMk id="160" creationId="{C02691C1-1D05-9787-08BA-76666218D931}"/>
          </ac:picMkLst>
        </pc:picChg>
        <pc:picChg chg="mod">
          <ac:chgData name="Rafael Vecchio | CBA B+G" userId="7121e74c-9ce3-40e4-85c4-1776d8c9344f" providerId="ADAL" clId="{69A4219C-7B31-4C8B-AAF6-96689D6F39E4}" dt="2023-08-10T15:46:35.321" v="299" actId="1076"/>
          <ac:picMkLst>
            <pc:docMk/>
            <pc:sldMk cId="1584055917" sldId="261"/>
            <ac:picMk id="162" creationId="{EF206274-B3AA-ED96-A02F-7B0C39A379AF}"/>
          </ac:picMkLst>
        </pc:picChg>
        <pc:picChg chg="mod">
          <ac:chgData name="Rafael Vecchio | CBA B+G" userId="7121e74c-9ce3-40e4-85c4-1776d8c9344f" providerId="ADAL" clId="{69A4219C-7B31-4C8B-AAF6-96689D6F39E4}" dt="2023-08-10T15:46:26.229" v="298" actId="1076"/>
          <ac:picMkLst>
            <pc:docMk/>
            <pc:sldMk cId="1584055917" sldId="261"/>
            <ac:picMk id="164" creationId="{552B0C9F-8746-8A33-090E-4C8C8E1DE137}"/>
          </ac:picMkLst>
        </pc:picChg>
        <pc:picChg chg="mod">
          <ac:chgData name="Rafael Vecchio | CBA B+G" userId="7121e74c-9ce3-40e4-85c4-1776d8c9344f" providerId="ADAL" clId="{69A4219C-7B31-4C8B-AAF6-96689D6F39E4}" dt="2023-08-10T15:46:35.321" v="299" actId="1076"/>
          <ac:picMkLst>
            <pc:docMk/>
            <pc:sldMk cId="1584055917" sldId="261"/>
            <ac:picMk id="166" creationId="{282C6F6A-11A5-C6F8-3165-6C7FD9A5D479}"/>
          </ac:picMkLst>
        </pc:picChg>
        <pc:picChg chg="mod">
          <ac:chgData name="Rafael Vecchio | CBA B+G" userId="7121e74c-9ce3-40e4-85c4-1776d8c9344f" providerId="ADAL" clId="{69A4219C-7B31-4C8B-AAF6-96689D6F39E4}" dt="2023-08-10T15:46:26.229" v="298" actId="1076"/>
          <ac:picMkLst>
            <pc:docMk/>
            <pc:sldMk cId="1584055917" sldId="261"/>
            <ac:picMk id="168" creationId="{803BE7D9-5FA1-D47F-8C72-47B5D2A8AB04}"/>
          </ac:picMkLst>
        </pc:picChg>
        <pc:picChg chg="mod">
          <ac:chgData name="Rafael Vecchio | CBA B+G" userId="7121e74c-9ce3-40e4-85c4-1776d8c9344f" providerId="ADAL" clId="{69A4219C-7B31-4C8B-AAF6-96689D6F39E4}" dt="2023-08-10T15:46:26.229" v="298" actId="1076"/>
          <ac:picMkLst>
            <pc:docMk/>
            <pc:sldMk cId="1584055917" sldId="261"/>
            <ac:picMk id="170" creationId="{E4E414FA-A3FF-41F6-8F7D-C9B02E3E2A35}"/>
          </ac:picMkLst>
        </pc:picChg>
        <pc:picChg chg="mod">
          <ac:chgData name="Rafael Vecchio | CBA B+G" userId="7121e74c-9ce3-40e4-85c4-1776d8c9344f" providerId="ADAL" clId="{69A4219C-7B31-4C8B-AAF6-96689D6F39E4}" dt="2023-08-10T15:46:35.321" v="299" actId="1076"/>
          <ac:picMkLst>
            <pc:docMk/>
            <pc:sldMk cId="1584055917" sldId="261"/>
            <ac:picMk id="172" creationId="{3A467415-6203-B53E-712D-3892D529BFDB}"/>
          </ac:picMkLst>
        </pc:picChg>
        <pc:picChg chg="mod">
          <ac:chgData name="Rafael Vecchio | CBA B+G" userId="7121e74c-9ce3-40e4-85c4-1776d8c9344f" providerId="ADAL" clId="{69A4219C-7B31-4C8B-AAF6-96689D6F39E4}" dt="2023-08-10T15:46:26.229" v="298" actId="1076"/>
          <ac:picMkLst>
            <pc:docMk/>
            <pc:sldMk cId="1584055917" sldId="261"/>
            <ac:picMk id="174" creationId="{A2EB357F-A423-F9CB-EF92-2CF142CD1E97}"/>
          </ac:picMkLst>
        </pc:picChg>
        <pc:picChg chg="mod">
          <ac:chgData name="Rafael Vecchio | CBA B+G" userId="7121e74c-9ce3-40e4-85c4-1776d8c9344f" providerId="ADAL" clId="{69A4219C-7B31-4C8B-AAF6-96689D6F39E4}" dt="2023-08-10T15:46:35.321" v="299" actId="1076"/>
          <ac:picMkLst>
            <pc:docMk/>
            <pc:sldMk cId="1584055917" sldId="261"/>
            <ac:picMk id="176" creationId="{BBA080BA-105A-85FD-FF30-45C3C7146235}"/>
          </ac:picMkLst>
        </pc:picChg>
        <pc:picChg chg="mod">
          <ac:chgData name="Rafael Vecchio | CBA B+G" userId="7121e74c-9ce3-40e4-85c4-1776d8c9344f" providerId="ADAL" clId="{69A4219C-7B31-4C8B-AAF6-96689D6F39E4}" dt="2023-08-10T15:46:26.229" v="298" actId="1076"/>
          <ac:picMkLst>
            <pc:docMk/>
            <pc:sldMk cId="1584055917" sldId="261"/>
            <ac:picMk id="178" creationId="{5ED6EAFB-6807-A6F3-C259-F12D568FA65B}"/>
          </ac:picMkLst>
        </pc:picChg>
        <pc:picChg chg="mod">
          <ac:chgData name="Rafael Vecchio | CBA B+G" userId="7121e74c-9ce3-40e4-85c4-1776d8c9344f" providerId="ADAL" clId="{69A4219C-7B31-4C8B-AAF6-96689D6F39E4}" dt="2023-08-10T15:46:26.229" v="298" actId="1076"/>
          <ac:picMkLst>
            <pc:docMk/>
            <pc:sldMk cId="1584055917" sldId="261"/>
            <ac:picMk id="180" creationId="{348C552C-A484-413C-0346-A7821FEA6DDA}"/>
          </ac:picMkLst>
        </pc:picChg>
        <pc:picChg chg="mod">
          <ac:chgData name="Rafael Vecchio | CBA B+G" userId="7121e74c-9ce3-40e4-85c4-1776d8c9344f" providerId="ADAL" clId="{69A4219C-7B31-4C8B-AAF6-96689D6F39E4}" dt="2023-08-10T15:46:35.321" v="299" actId="1076"/>
          <ac:picMkLst>
            <pc:docMk/>
            <pc:sldMk cId="1584055917" sldId="261"/>
            <ac:picMk id="182" creationId="{C05FE7F0-5322-0422-6C97-A34C895FA90B}"/>
          </ac:picMkLst>
        </pc:picChg>
        <pc:picChg chg="mod">
          <ac:chgData name="Rafael Vecchio | CBA B+G" userId="7121e74c-9ce3-40e4-85c4-1776d8c9344f" providerId="ADAL" clId="{69A4219C-7B31-4C8B-AAF6-96689D6F39E4}" dt="2023-08-10T15:46:26.229" v="298" actId="1076"/>
          <ac:picMkLst>
            <pc:docMk/>
            <pc:sldMk cId="1584055917" sldId="261"/>
            <ac:picMk id="184" creationId="{AA8FDDD5-81E4-2348-7E35-98E6569E0330}"/>
          </ac:picMkLst>
        </pc:picChg>
        <pc:picChg chg="mod">
          <ac:chgData name="Rafael Vecchio | CBA B+G" userId="7121e74c-9ce3-40e4-85c4-1776d8c9344f" providerId="ADAL" clId="{69A4219C-7B31-4C8B-AAF6-96689D6F39E4}" dt="2023-08-10T15:46:35.321" v="299" actId="1076"/>
          <ac:picMkLst>
            <pc:docMk/>
            <pc:sldMk cId="1584055917" sldId="261"/>
            <ac:picMk id="186" creationId="{24A3F349-5CE0-7D4A-AB78-4DC54F9FCD58}"/>
          </ac:picMkLst>
        </pc:picChg>
        <pc:cxnChg chg="mod">
          <ac:chgData name="Rafael Vecchio | CBA B+G" userId="7121e74c-9ce3-40e4-85c4-1776d8c9344f" providerId="ADAL" clId="{69A4219C-7B31-4C8B-AAF6-96689D6F39E4}" dt="2023-08-10T15:46:37.592" v="300"/>
          <ac:cxnSpMkLst>
            <pc:docMk/>
            <pc:sldMk cId="1584055917" sldId="261"/>
            <ac:cxnSpMk id="4" creationId="{7C7A8022-1AB0-B756-4C9F-AFAE485711C4}"/>
          </ac:cxnSpMkLst>
        </pc:cxnChg>
      </pc:sldChg>
      <pc:sldChg chg="addSp delSp modSp mod">
        <pc:chgData name="Rafael Vecchio | CBA B+G" userId="7121e74c-9ce3-40e4-85c4-1776d8c9344f" providerId="ADAL" clId="{69A4219C-7B31-4C8B-AAF6-96689D6F39E4}" dt="2023-08-10T15:51:57.434" v="485" actId="20577"/>
        <pc:sldMkLst>
          <pc:docMk/>
          <pc:sldMk cId="2075922703" sldId="262"/>
        </pc:sldMkLst>
        <pc:spChg chg="mod">
          <ac:chgData name="Rafael Vecchio | CBA B+G" userId="7121e74c-9ce3-40e4-85c4-1776d8c9344f" providerId="ADAL" clId="{69A4219C-7B31-4C8B-AAF6-96689D6F39E4}" dt="2023-08-10T15:47:26.759" v="409"/>
          <ac:spMkLst>
            <pc:docMk/>
            <pc:sldMk cId="2075922703" sldId="262"/>
            <ac:spMk id="3" creationId="{C9EE8BDF-9D65-DD1A-E51B-66A44378A53E}"/>
          </ac:spMkLst>
        </pc:spChg>
        <pc:spChg chg="mod">
          <ac:chgData name="Rafael Vecchio | CBA B+G" userId="7121e74c-9ce3-40e4-85c4-1776d8c9344f" providerId="ADAL" clId="{69A4219C-7B31-4C8B-AAF6-96689D6F39E4}" dt="2023-08-10T15:47:26.759" v="409"/>
          <ac:spMkLst>
            <pc:docMk/>
            <pc:sldMk cId="2075922703" sldId="262"/>
            <ac:spMk id="22" creationId="{E72755B4-DB23-62E5-6B86-56B69E407A11}"/>
          </ac:spMkLst>
        </pc:spChg>
        <pc:spChg chg="mod">
          <ac:chgData name="Rafael Vecchio | CBA B+G" userId="7121e74c-9ce3-40e4-85c4-1776d8c9344f" providerId="ADAL" clId="{69A4219C-7B31-4C8B-AAF6-96689D6F39E4}" dt="2023-08-10T15:48:02.151" v="417"/>
          <ac:spMkLst>
            <pc:docMk/>
            <pc:sldMk cId="2075922703" sldId="262"/>
            <ac:spMk id="24" creationId="{85BF6DE6-2775-9CA9-7F61-9E4329D22F61}"/>
          </ac:spMkLst>
        </pc:spChg>
        <pc:spChg chg="mod">
          <ac:chgData name="Rafael Vecchio | CBA B+G" userId="7121e74c-9ce3-40e4-85c4-1776d8c9344f" providerId="ADAL" clId="{69A4219C-7B31-4C8B-AAF6-96689D6F39E4}" dt="2023-08-10T15:51:57.434" v="485" actId="20577"/>
          <ac:spMkLst>
            <pc:docMk/>
            <pc:sldMk cId="2075922703" sldId="262"/>
            <ac:spMk id="27" creationId="{F3A46860-EB84-1093-D5D6-F760CCDC51E3}"/>
          </ac:spMkLst>
        </pc:spChg>
        <pc:grpChg chg="add del mod">
          <ac:chgData name="Rafael Vecchio | CBA B+G" userId="7121e74c-9ce3-40e4-85c4-1776d8c9344f" providerId="ADAL" clId="{69A4219C-7B31-4C8B-AAF6-96689D6F39E4}" dt="2023-08-10T15:47:27.779" v="410"/>
          <ac:grpSpMkLst>
            <pc:docMk/>
            <pc:sldMk cId="2075922703" sldId="262"/>
            <ac:grpSpMk id="2" creationId="{355AF84D-7A40-006C-8B7B-B1D01D15D4A8}"/>
          </ac:grpSpMkLst>
        </pc:grpChg>
        <pc:grpChg chg="add mod">
          <ac:chgData name="Rafael Vecchio | CBA B+G" userId="7121e74c-9ce3-40e4-85c4-1776d8c9344f" providerId="ADAL" clId="{69A4219C-7B31-4C8B-AAF6-96689D6F39E4}" dt="2023-08-10T15:48:02.151" v="417"/>
          <ac:grpSpMkLst>
            <pc:docMk/>
            <pc:sldMk cId="2075922703" sldId="262"/>
            <ac:grpSpMk id="23" creationId="{A694DE94-EF21-86F0-A562-EB85874A06C0}"/>
          </ac:grpSpMkLst>
        </pc:grpChg>
        <pc:picChg chg="mod">
          <ac:chgData name="Rafael Vecchio | CBA B+G" userId="7121e74c-9ce3-40e4-85c4-1776d8c9344f" providerId="ADAL" clId="{69A4219C-7B31-4C8B-AAF6-96689D6F39E4}" dt="2023-08-10T15:48:24.939" v="435" actId="1076"/>
          <ac:picMkLst>
            <pc:docMk/>
            <pc:sldMk cId="2075922703" sldId="262"/>
            <ac:picMk id="4" creationId="{2461FCA6-AEBD-1C6E-FF8E-79444632F4A3}"/>
          </ac:picMkLst>
        </pc:picChg>
        <pc:picChg chg="mod">
          <ac:chgData name="Rafael Vecchio | CBA B+G" userId="7121e74c-9ce3-40e4-85c4-1776d8c9344f" providerId="ADAL" clId="{69A4219C-7B31-4C8B-AAF6-96689D6F39E4}" dt="2023-08-10T15:48:24.939" v="435" actId="1076"/>
          <ac:picMkLst>
            <pc:docMk/>
            <pc:sldMk cId="2075922703" sldId="262"/>
            <ac:picMk id="5" creationId="{500558F2-09FC-90B5-F24B-7ED287E16869}"/>
          </ac:picMkLst>
        </pc:picChg>
        <pc:picChg chg="mod">
          <ac:chgData name="Rafael Vecchio | CBA B+G" userId="7121e74c-9ce3-40e4-85c4-1776d8c9344f" providerId="ADAL" clId="{69A4219C-7B31-4C8B-AAF6-96689D6F39E4}" dt="2023-08-10T15:48:24.939" v="435" actId="1076"/>
          <ac:picMkLst>
            <pc:docMk/>
            <pc:sldMk cId="2075922703" sldId="262"/>
            <ac:picMk id="6" creationId="{0BE113C3-D3F2-5136-3D14-032330245372}"/>
          </ac:picMkLst>
        </pc:picChg>
        <pc:picChg chg="mod">
          <ac:chgData name="Rafael Vecchio | CBA B+G" userId="7121e74c-9ce3-40e4-85c4-1776d8c9344f" providerId="ADAL" clId="{69A4219C-7B31-4C8B-AAF6-96689D6F39E4}" dt="2023-08-10T15:48:24.939" v="435" actId="1076"/>
          <ac:picMkLst>
            <pc:docMk/>
            <pc:sldMk cId="2075922703" sldId="262"/>
            <ac:picMk id="7" creationId="{2754ADD9-C09D-E09E-ED84-2F5CD5193CA4}"/>
          </ac:picMkLst>
        </pc:picChg>
        <pc:picChg chg="mod">
          <ac:chgData name="Rafael Vecchio | CBA B+G" userId="7121e74c-9ce3-40e4-85c4-1776d8c9344f" providerId="ADAL" clId="{69A4219C-7B31-4C8B-AAF6-96689D6F39E4}" dt="2023-08-10T15:48:24.939" v="435" actId="1076"/>
          <ac:picMkLst>
            <pc:docMk/>
            <pc:sldMk cId="2075922703" sldId="262"/>
            <ac:picMk id="8" creationId="{C9CAA6A5-C297-A4F4-939F-7BD7B046BFBB}"/>
          </ac:picMkLst>
        </pc:picChg>
        <pc:picChg chg="mod">
          <ac:chgData name="Rafael Vecchio | CBA B+G" userId="7121e74c-9ce3-40e4-85c4-1776d8c9344f" providerId="ADAL" clId="{69A4219C-7B31-4C8B-AAF6-96689D6F39E4}" dt="2023-08-10T15:48:24.939" v="435" actId="1076"/>
          <ac:picMkLst>
            <pc:docMk/>
            <pc:sldMk cId="2075922703" sldId="262"/>
            <ac:picMk id="9" creationId="{D368DFE4-E154-23B6-8792-F28B0DFF950C}"/>
          </ac:picMkLst>
        </pc:picChg>
        <pc:picChg chg="mod">
          <ac:chgData name="Rafael Vecchio | CBA B+G" userId="7121e74c-9ce3-40e4-85c4-1776d8c9344f" providerId="ADAL" clId="{69A4219C-7B31-4C8B-AAF6-96689D6F39E4}" dt="2023-08-10T15:48:24.939" v="435" actId="1076"/>
          <ac:picMkLst>
            <pc:docMk/>
            <pc:sldMk cId="2075922703" sldId="262"/>
            <ac:picMk id="10" creationId="{A236E33D-E8EB-391C-9D49-0922BB43A108}"/>
          </ac:picMkLst>
        </pc:picChg>
        <pc:picChg chg="mod">
          <ac:chgData name="Rafael Vecchio | CBA B+G" userId="7121e74c-9ce3-40e4-85c4-1776d8c9344f" providerId="ADAL" clId="{69A4219C-7B31-4C8B-AAF6-96689D6F39E4}" dt="2023-08-10T15:48:24.939" v="435" actId="1076"/>
          <ac:picMkLst>
            <pc:docMk/>
            <pc:sldMk cId="2075922703" sldId="262"/>
            <ac:picMk id="11" creationId="{D7269F1F-41B7-5387-21E7-5C5E332837C7}"/>
          </ac:picMkLst>
        </pc:picChg>
        <pc:picChg chg="mod">
          <ac:chgData name="Rafael Vecchio | CBA B+G" userId="7121e74c-9ce3-40e4-85c4-1776d8c9344f" providerId="ADAL" clId="{69A4219C-7B31-4C8B-AAF6-96689D6F39E4}" dt="2023-08-10T15:48:24.939" v="435" actId="1076"/>
          <ac:picMkLst>
            <pc:docMk/>
            <pc:sldMk cId="2075922703" sldId="262"/>
            <ac:picMk id="12" creationId="{D2379F4F-71CE-82F1-7B24-BB2BAF0A4CD0}"/>
          </ac:picMkLst>
        </pc:picChg>
        <pc:picChg chg="mod">
          <ac:chgData name="Rafael Vecchio | CBA B+G" userId="7121e74c-9ce3-40e4-85c4-1776d8c9344f" providerId="ADAL" clId="{69A4219C-7B31-4C8B-AAF6-96689D6F39E4}" dt="2023-08-10T15:48:24.939" v="435" actId="1076"/>
          <ac:picMkLst>
            <pc:docMk/>
            <pc:sldMk cId="2075922703" sldId="262"/>
            <ac:picMk id="13" creationId="{ED8A8C87-22B9-4048-0921-D59A55AC84C9}"/>
          </ac:picMkLst>
        </pc:picChg>
        <pc:picChg chg="mod">
          <ac:chgData name="Rafael Vecchio | CBA B+G" userId="7121e74c-9ce3-40e4-85c4-1776d8c9344f" providerId="ADAL" clId="{69A4219C-7B31-4C8B-AAF6-96689D6F39E4}" dt="2023-08-10T15:48:24.939" v="435" actId="1076"/>
          <ac:picMkLst>
            <pc:docMk/>
            <pc:sldMk cId="2075922703" sldId="262"/>
            <ac:picMk id="14" creationId="{4C686569-5452-0A75-67C0-A1E4651FF900}"/>
          </ac:picMkLst>
        </pc:picChg>
        <pc:picChg chg="mod">
          <ac:chgData name="Rafael Vecchio | CBA B+G" userId="7121e74c-9ce3-40e4-85c4-1776d8c9344f" providerId="ADAL" clId="{69A4219C-7B31-4C8B-AAF6-96689D6F39E4}" dt="2023-08-10T15:48:24.939" v="435" actId="1076"/>
          <ac:picMkLst>
            <pc:docMk/>
            <pc:sldMk cId="2075922703" sldId="262"/>
            <ac:picMk id="15" creationId="{02C67471-BF7E-42C3-31F6-E1636AA44ADB}"/>
          </ac:picMkLst>
        </pc:picChg>
        <pc:picChg chg="mod">
          <ac:chgData name="Rafael Vecchio | CBA B+G" userId="7121e74c-9ce3-40e4-85c4-1776d8c9344f" providerId="ADAL" clId="{69A4219C-7B31-4C8B-AAF6-96689D6F39E4}" dt="2023-08-10T15:48:24.939" v="435" actId="1076"/>
          <ac:picMkLst>
            <pc:docMk/>
            <pc:sldMk cId="2075922703" sldId="262"/>
            <ac:picMk id="16" creationId="{8EB819AA-7906-48FC-D2D7-6A5C9B0700B2}"/>
          </ac:picMkLst>
        </pc:picChg>
        <pc:picChg chg="mod">
          <ac:chgData name="Rafael Vecchio | CBA B+G" userId="7121e74c-9ce3-40e4-85c4-1776d8c9344f" providerId="ADAL" clId="{69A4219C-7B31-4C8B-AAF6-96689D6F39E4}" dt="2023-08-10T15:48:24.939" v="435" actId="1076"/>
          <ac:picMkLst>
            <pc:docMk/>
            <pc:sldMk cId="2075922703" sldId="262"/>
            <ac:picMk id="17" creationId="{444F5F73-1374-E2DF-668C-1103630695CD}"/>
          </ac:picMkLst>
        </pc:picChg>
        <pc:picChg chg="mod">
          <ac:chgData name="Rafael Vecchio | CBA B+G" userId="7121e74c-9ce3-40e4-85c4-1776d8c9344f" providerId="ADAL" clId="{69A4219C-7B31-4C8B-AAF6-96689D6F39E4}" dt="2023-08-10T15:48:24.939" v="435" actId="1076"/>
          <ac:picMkLst>
            <pc:docMk/>
            <pc:sldMk cId="2075922703" sldId="262"/>
            <ac:picMk id="18" creationId="{0DEE8BA5-E334-35C4-25C0-7741703577E2}"/>
          </ac:picMkLst>
        </pc:picChg>
        <pc:picChg chg="mod">
          <ac:chgData name="Rafael Vecchio | CBA B+G" userId="7121e74c-9ce3-40e4-85c4-1776d8c9344f" providerId="ADAL" clId="{69A4219C-7B31-4C8B-AAF6-96689D6F39E4}" dt="2023-08-10T15:48:24.939" v="435" actId="1076"/>
          <ac:picMkLst>
            <pc:docMk/>
            <pc:sldMk cId="2075922703" sldId="262"/>
            <ac:picMk id="19" creationId="{517C8E87-6CD7-51B5-17A6-A5B4542473F0}"/>
          </ac:picMkLst>
        </pc:picChg>
        <pc:picChg chg="mod">
          <ac:chgData name="Rafael Vecchio | CBA B+G" userId="7121e74c-9ce3-40e4-85c4-1776d8c9344f" providerId="ADAL" clId="{69A4219C-7B31-4C8B-AAF6-96689D6F39E4}" dt="2023-08-10T15:47:26.759" v="409"/>
          <ac:picMkLst>
            <pc:docMk/>
            <pc:sldMk cId="2075922703" sldId="262"/>
            <ac:picMk id="21" creationId="{F287D862-3780-09A3-8319-D93A6CE456F3}"/>
          </ac:picMkLst>
        </pc:picChg>
        <pc:picChg chg="mod">
          <ac:chgData name="Rafael Vecchio | CBA B+G" userId="7121e74c-9ce3-40e4-85c4-1776d8c9344f" providerId="ADAL" clId="{69A4219C-7B31-4C8B-AAF6-96689D6F39E4}" dt="2023-08-10T15:48:02.151" v="417"/>
          <ac:picMkLst>
            <pc:docMk/>
            <pc:sldMk cId="2075922703" sldId="262"/>
            <ac:picMk id="26" creationId="{7C44A215-F6A1-32C0-9EEB-4A0AB2462D7E}"/>
          </ac:picMkLst>
        </pc:picChg>
        <pc:cxnChg chg="mod">
          <ac:chgData name="Rafael Vecchio | CBA B+G" userId="7121e74c-9ce3-40e4-85c4-1776d8c9344f" providerId="ADAL" clId="{69A4219C-7B31-4C8B-AAF6-96689D6F39E4}" dt="2023-08-10T15:47:26.759" v="409"/>
          <ac:cxnSpMkLst>
            <pc:docMk/>
            <pc:sldMk cId="2075922703" sldId="262"/>
            <ac:cxnSpMk id="20" creationId="{88FA8F89-E79E-338A-E4BB-429BDEE8148C}"/>
          </ac:cxnSpMkLst>
        </pc:cxnChg>
        <pc:cxnChg chg="mod">
          <ac:chgData name="Rafael Vecchio | CBA B+G" userId="7121e74c-9ce3-40e4-85c4-1776d8c9344f" providerId="ADAL" clId="{69A4219C-7B31-4C8B-AAF6-96689D6F39E4}" dt="2023-08-10T15:48:02.151" v="417"/>
          <ac:cxnSpMkLst>
            <pc:docMk/>
            <pc:sldMk cId="2075922703" sldId="262"/>
            <ac:cxnSpMk id="25" creationId="{F8053A8A-666F-29FC-1F84-4B7A5B35E003}"/>
          </ac:cxnSpMkLst>
        </pc:cxnChg>
      </pc:sldChg>
      <pc:sldChg chg="addSp modSp mod">
        <pc:chgData name="Rafael Vecchio | CBA B+G" userId="7121e74c-9ce3-40e4-85c4-1776d8c9344f" providerId="ADAL" clId="{69A4219C-7B31-4C8B-AAF6-96689D6F39E4}" dt="2023-08-10T15:52:01.932" v="487" actId="20577"/>
        <pc:sldMkLst>
          <pc:docMk/>
          <pc:sldMk cId="2951134844" sldId="263"/>
        </pc:sldMkLst>
        <pc:spChg chg="mod">
          <ac:chgData name="Rafael Vecchio | CBA B+G" userId="7121e74c-9ce3-40e4-85c4-1776d8c9344f" providerId="ADAL" clId="{69A4219C-7B31-4C8B-AAF6-96689D6F39E4}" dt="2023-08-10T15:48:31.310" v="436"/>
          <ac:spMkLst>
            <pc:docMk/>
            <pc:sldMk cId="2951134844" sldId="263"/>
            <ac:spMk id="3" creationId="{AA8AE88B-58E8-3745-A14A-3E8D2D2A6526}"/>
          </ac:spMkLst>
        </pc:spChg>
        <pc:spChg chg="mod">
          <ac:chgData name="Rafael Vecchio | CBA B+G" userId="7121e74c-9ce3-40e4-85c4-1776d8c9344f" providerId="ADAL" clId="{69A4219C-7B31-4C8B-AAF6-96689D6F39E4}" dt="2023-08-10T15:52:01.932" v="487" actId="20577"/>
          <ac:spMkLst>
            <pc:docMk/>
            <pc:sldMk cId="2951134844" sldId="263"/>
            <ac:spMk id="22" creationId="{636FEE6E-30C8-59D9-3707-996C7355CF81}"/>
          </ac:spMkLst>
        </pc:spChg>
        <pc:grpChg chg="add mod">
          <ac:chgData name="Rafael Vecchio | CBA B+G" userId="7121e74c-9ce3-40e4-85c4-1776d8c9344f" providerId="ADAL" clId="{69A4219C-7B31-4C8B-AAF6-96689D6F39E4}" dt="2023-08-10T15:48:31.310" v="436"/>
          <ac:grpSpMkLst>
            <pc:docMk/>
            <pc:sldMk cId="2951134844" sldId="263"/>
            <ac:grpSpMk id="2" creationId="{AB6DB816-8BA3-6157-928C-D20501C5805E}"/>
          </ac:grpSpMkLst>
        </pc:grpChg>
        <pc:picChg chg="mod">
          <ac:chgData name="Rafael Vecchio | CBA B+G" userId="7121e74c-9ce3-40e4-85c4-1776d8c9344f" providerId="ADAL" clId="{69A4219C-7B31-4C8B-AAF6-96689D6F39E4}" dt="2023-08-10T15:49:05.288" v="457" actId="1035"/>
          <ac:picMkLst>
            <pc:docMk/>
            <pc:sldMk cId="2951134844" sldId="263"/>
            <ac:picMk id="4" creationId="{2461FCA6-AEBD-1C6E-FF8E-79444632F4A3}"/>
          </ac:picMkLst>
        </pc:picChg>
        <pc:picChg chg="mod">
          <ac:chgData name="Rafael Vecchio | CBA B+G" userId="7121e74c-9ce3-40e4-85c4-1776d8c9344f" providerId="ADAL" clId="{69A4219C-7B31-4C8B-AAF6-96689D6F39E4}" dt="2023-08-10T15:49:05.288" v="457" actId="1035"/>
          <ac:picMkLst>
            <pc:docMk/>
            <pc:sldMk cId="2951134844" sldId="263"/>
            <ac:picMk id="5" creationId="{500558F2-09FC-90B5-F24B-7ED287E16869}"/>
          </ac:picMkLst>
        </pc:picChg>
        <pc:picChg chg="mod">
          <ac:chgData name="Rafael Vecchio | CBA B+G" userId="7121e74c-9ce3-40e4-85c4-1776d8c9344f" providerId="ADAL" clId="{69A4219C-7B31-4C8B-AAF6-96689D6F39E4}" dt="2023-08-10T15:49:05.288" v="457" actId="1035"/>
          <ac:picMkLst>
            <pc:docMk/>
            <pc:sldMk cId="2951134844" sldId="263"/>
            <ac:picMk id="6" creationId="{0BE113C3-D3F2-5136-3D14-032330245372}"/>
          </ac:picMkLst>
        </pc:picChg>
        <pc:picChg chg="mod">
          <ac:chgData name="Rafael Vecchio | CBA B+G" userId="7121e74c-9ce3-40e4-85c4-1776d8c9344f" providerId="ADAL" clId="{69A4219C-7B31-4C8B-AAF6-96689D6F39E4}" dt="2023-08-10T15:49:05.288" v="457" actId="1035"/>
          <ac:picMkLst>
            <pc:docMk/>
            <pc:sldMk cId="2951134844" sldId="263"/>
            <ac:picMk id="7" creationId="{2754ADD9-C09D-E09E-ED84-2F5CD5193CA4}"/>
          </ac:picMkLst>
        </pc:picChg>
        <pc:picChg chg="mod">
          <ac:chgData name="Rafael Vecchio | CBA B+G" userId="7121e74c-9ce3-40e4-85c4-1776d8c9344f" providerId="ADAL" clId="{69A4219C-7B31-4C8B-AAF6-96689D6F39E4}" dt="2023-08-10T15:49:05.288" v="457" actId="1035"/>
          <ac:picMkLst>
            <pc:docMk/>
            <pc:sldMk cId="2951134844" sldId="263"/>
            <ac:picMk id="8" creationId="{C9CAA6A5-C297-A4F4-939F-7BD7B046BFBB}"/>
          </ac:picMkLst>
        </pc:picChg>
        <pc:picChg chg="mod">
          <ac:chgData name="Rafael Vecchio | CBA B+G" userId="7121e74c-9ce3-40e4-85c4-1776d8c9344f" providerId="ADAL" clId="{69A4219C-7B31-4C8B-AAF6-96689D6F39E4}" dt="2023-08-10T15:49:05.288" v="457" actId="1035"/>
          <ac:picMkLst>
            <pc:docMk/>
            <pc:sldMk cId="2951134844" sldId="263"/>
            <ac:picMk id="9" creationId="{D368DFE4-E154-23B6-8792-F28B0DFF950C}"/>
          </ac:picMkLst>
        </pc:picChg>
        <pc:picChg chg="mod">
          <ac:chgData name="Rafael Vecchio | CBA B+G" userId="7121e74c-9ce3-40e4-85c4-1776d8c9344f" providerId="ADAL" clId="{69A4219C-7B31-4C8B-AAF6-96689D6F39E4}" dt="2023-08-10T15:49:05.288" v="457" actId="1035"/>
          <ac:picMkLst>
            <pc:docMk/>
            <pc:sldMk cId="2951134844" sldId="263"/>
            <ac:picMk id="10" creationId="{A236E33D-E8EB-391C-9D49-0922BB43A108}"/>
          </ac:picMkLst>
        </pc:picChg>
        <pc:picChg chg="mod">
          <ac:chgData name="Rafael Vecchio | CBA B+G" userId="7121e74c-9ce3-40e4-85c4-1776d8c9344f" providerId="ADAL" clId="{69A4219C-7B31-4C8B-AAF6-96689D6F39E4}" dt="2023-08-10T15:49:05.288" v="457" actId="1035"/>
          <ac:picMkLst>
            <pc:docMk/>
            <pc:sldMk cId="2951134844" sldId="263"/>
            <ac:picMk id="11" creationId="{D7269F1F-41B7-5387-21E7-5C5E332837C7}"/>
          </ac:picMkLst>
        </pc:picChg>
        <pc:picChg chg="mod">
          <ac:chgData name="Rafael Vecchio | CBA B+G" userId="7121e74c-9ce3-40e4-85c4-1776d8c9344f" providerId="ADAL" clId="{69A4219C-7B31-4C8B-AAF6-96689D6F39E4}" dt="2023-08-10T15:49:05.288" v="457" actId="1035"/>
          <ac:picMkLst>
            <pc:docMk/>
            <pc:sldMk cId="2951134844" sldId="263"/>
            <ac:picMk id="12" creationId="{D2379F4F-71CE-82F1-7B24-BB2BAF0A4CD0}"/>
          </ac:picMkLst>
        </pc:picChg>
        <pc:picChg chg="mod">
          <ac:chgData name="Rafael Vecchio | CBA B+G" userId="7121e74c-9ce3-40e4-85c4-1776d8c9344f" providerId="ADAL" clId="{69A4219C-7B31-4C8B-AAF6-96689D6F39E4}" dt="2023-08-10T15:49:05.288" v="457" actId="1035"/>
          <ac:picMkLst>
            <pc:docMk/>
            <pc:sldMk cId="2951134844" sldId="263"/>
            <ac:picMk id="13" creationId="{ED8A8C87-22B9-4048-0921-D59A55AC84C9}"/>
          </ac:picMkLst>
        </pc:picChg>
        <pc:picChg chg="mod">
          <ac:chgData name="Rafael Vecchio | CBA B+G" userId="7121e74c-9ce3-40e4-85c4-1776d8c9344f" providerId="ADAL" clId="{69A4219C-7B31-4C8B-AAF6-96689D6F39E4}" dt="2023-08-10T15:49:05.288" v="457" actId="1035"/>
          <ac:picMkLst>
            <pc:docMk/>
            <pc:sldMk cId="2951134844" sldId="263"/>
            <ac:picMk id="14" creationId="{4C686569-5452-0A75-67C0-A1E4651FF900}"/>
          </ac:picMkLst>
        </pc:picChg>
        <pc:picChg chg="mod">
          <ac:chgData name="Rafael Vecchio | CBA B+G" userId="7121e74c-9ce3-40e4-85c4-1776d8c9344f" providerId="ADAL" clId="{69A4219C-7B31-4C8B-AAF6-96689D6F39E4}" dt="2023-08-10T15:49:05.288" v="457" actId="1035"/>
          <ac:picMkLst>
            <pc:docMk/>
            <pc:sldMk cId="2951134844" sldId="263"/>
            <ac:picMk id="15" creationId="{02C67471-BF7E-42C3-31F6-E1636AA44ADB}"/>
          </ac:picMkLst>
        </pc:picChg>
        <pc:picChg chg="mod">
          <ac:chgData name="Rafael Vecchio | CBA B+G" userId="7121e74c-9ce3-40e4-85c4-1776d8c9344f" providerId="ADAL" clId="{69A4219C-7B31-4C8B-AAF6-96689D6F39E4}" dt="2023-08-10T15:49:05.288" v="457" actId="1035"/>
          <ac:picMkLst>
            <pc:docMk/>
            <pc:sldMk cId="2951134844" sldId="263"/>
            <ac:picMk id="16" creationId="{8EB819AA-7906-48FC-D2D7-6A5C9B0700B2}"/>
          </ac:picMkLst>
        </pc:picChg>
        <pc:picChg chg="mod">
          <ac:chgData name="Rafael Vecchio | CBA B+G" userId="7121e74c-9ce3-40e4-85c4-1776d8c9344f" providerId="ADAL" clId="{69A4219C-7B31-4C8B-AAF6-96689D6F39E4}" dt="2023-08-10T15:49:05.288" v="457" actId="1035"/>
          <ac:picMkLst>
            <pc:docMk/>
            <pc:sldMk cId="2951134844" sldId="263"/>
            <ac:picMk id="17" creationId="{444F5F73-1374-E2DF-668C-1103630695CD}"/>
          </ac:picMkLst>
        </pc:picChg>
        <pc:picChg chg="mod">
          <ac:chgData name="Rafael Vecchio | CBA B+G" userId="7121e74c-9ce3-40e4-85c4-1776d8c9344f" providerId="ADAL" clId="{69A4219C-7B31-4C8B-AAF6-96689D6F39E4}" dt="2023-08-10T15:49:05.288" v="457" actId="1035"/>
          <ac:picMkLst>
            <pc:docMk/>
            <pc:sldMk cId="2951134844" sldId="263"/>
            <ac:picMk id="18" creationId="{0DEE8BA5-E334-35C4-25C0-7741703577E2}"/>
          </ac:picMkLst>
        </pc:picChg>
        <pc:picChg chg="mod">
          <ac:chgData name="Rafael Vecchio | CBA B+G" userId="7121e74c-9ce3-40e4-85c4-1776d8c9344f" providerId="ADAL" clId="{69A4219C-7B31-4C8B-AAF6-96689D6F39E4}" dt="2023-08-10T15:49:05.288" v="457" actId="1035"/>
          <ac:picMkLst>
            <pc:docMk/>
            <pc:sldMk cId="2951134844" sldId="263"/>
            <ac:picMk id="19" creationId="{517C8E87-6CD7-51B5-17A6-A5B4542473F0}"/>
          </ac:picMkLst>
        </pc:picChg>
        <pc:picChg chg="mod">
          <ac:chgData name="Rafael Vecchio | CBA B+G" userId="7121e74c-9ce3-40e4-85c4-1776d8c9344f" providerId="ADAL" clId="{69A4219C-7B31-4C8B-AAF6-96689D6F39E4}" dt="2023-08-10T15:48:31.310" v="436"/>
          <ac:picMkLst>
            <pc:docMk/>
            <pc:sldMk cId="2951134844" sldId="263"/>
            <ac:picMk id="21" creationId="{7102C37D-1770-0C8A-899B-B6E8F62BF4D2}"/>
          </ac:picMkLst>
        </pc:picChg>
        <pc:cxnChg chg="mod">
          <ac:chgData name="Rafael Vecchio | CBA B+G" userId="7121e74c-9ce3-40e4-85c4-1776d8c9344f" providerId="ADAL" clId="{69A4219C-7B31-4C8B-AAF6-96689D6F39E4}" dt="2023-08-10T15:48:31.310" v="436"/>
          <ac:cxnSpMkLst>
            <pc:docMk/>
            <pc:sldMk cId="2951134844" sldId="263"/>
            <ac:cxnSpMk id="20" creationId="{0208C900-1A06-482B-51B0-4833B4D5E2F3}"/>
          </ac:cxnSpMkLst>
        </pc:cxnChg>
      </pc:sldChg>
      <pc:sldChg chg="del">
        <pc:chgData name="Rafael Vecchio | CBA B+G" userId="7121e74c-9ce3-40e4-85c4-1776d8c9344f" providerId="ADAL" clId="{69A4219C-7B31-4C8B-AAF6-96689D6F39E4}" dt="2023-08-10T15:35:32.571" v="3" actId="47"/>
        <pc:sldMkLst>
          <pc:docMk/>
          <pc:sldMk cId="2930783729" sldId="265"/>
        </pc:sldMkLst>
      </pc:sldChg>
      <pc:sldChg chg="addSp modSp mod">
        <pc:chgData name="Rafael Vecchio | CBA B+G" userId="7121e74c-9ce3-40e4-85c4-1776d8c9344f" providerId="ADAL" clId="{69A4219C-7B31-4C8B-AAF6-96689D6F39E4}" dt="2023-08-10T15:51:49.579" v="483" actId="20577"/>
        <pc:sldMkLst>
          <pc:docMk/>
          <pc:sldMk cId="2342579040" sldId="279"/>
        </pc:sldMkLst>
        <pc:spChg chg="mod">
          <ac:chgData name="Rafael Vecchio | CBA B+G" userId="7121e74c-9ce3-40e4-85c4-1776d8c9344f" providerId="ADAL" clId="{69A4219C-7B31-4C8B-AAF6-96689D6F39E4}" dt="2023-08-10T15:47:22.554" v="408" actId="20577"/>
          <ac:spMkLst>
            <pc:docMk/>
            <pc:sldMk cId="2342579040" sldId="279"/>
            <ac:spMk id="5" creationId="{D5E287CC-8A47-C1CE-6D47-107AFFD8419B}"/>
          </ac:spMkLst>
        </pc:spChg>
        <pc:spChg chg="mod">
          <ac:chgData name="Rafael Vecchio | CBA B+G" userId="7121e74c-9ce3-40e4-85c4-1776d8c9344f" providerId="ADAL" clId="{69A4219C-7B31-4C8B-AAF6-96689D6F39E4}" dt="2023-08-10T15:47:00.192" v="366"/>
          <ac:spMkLst>
            <pc:docMk/>
            <pc:sldMk cId="2342579040" sldId="279"/>
            <ac:spMk id="7" creationId="{7DF23CDC-69C1-23E8-72E8-D38EDD7D4081}"/>
          </ac:spMkLst>
        </pc:spChg>
        <pc:spChg chg="mod">
          <ac:chgData name="Rafael Vecchio | CBA B+G" userId="7121e74c-9ce3-40e4-85c4-1776d8c9344f" providerId="ADAL" clId="{69A4219C-7B31-4C8B-AAF6-96689D6F39E4}" dt="2023-08-10T15:51:49.579" v="483" actId="20577"/>
          <ac:spMkLst>
            <pc:docMk/>
            <pc:sldMk cId="2342579040" sldId="279"/>
            <ac:spMk id="10" creationId="{67DC36E1-2F9C-2AF2-2094-BFC67CDEEC9B}"/>
          </ac:spMkLst>
        </pc:spChg>
        <pc:grpChg chg="ord">
          <ac:chgData name="Rafael Vecchio | CBA B+G" userId="7121e74c-9ce3-40e4-85c4-1776d8c9344f" providerId="ADAL" clId="{69A4219C-7B31-4C8B-AAF6-96689D6F39E4}" dt="2023-08-10T15:47:20.049" v="402" actId="167"/>
          <ac:grpSpMkLst>
            <pc:docMk/>
            <pc:sldMk cId="2342579040" sldId="279"/>
            <ac:grpSpMk id="2" creationId="{F2DB4993-7B39-F3A9-C075-B246399DF0FE}"/>
          </ac:grpSpMkLst>
        </pc:grpChg>
        <pc:grpChg chg="add mod">
          <ac:chgData name="Rafael Vecchio | CBA B+G" userId="7121e74c-9ce3-40e4-85c4-1776d8c9344f" providerId="ADAL" clId="{69A4219C-7B31-4C8B-AAF6-96689D6F39E4}" dt="2023-08-10T15:47:00.192" v="366"/>
          <ac:grpSpMkLst>
            <pc:docMk/>
            <pc:sldMk cId="2342579040" sldId="279"/>
            <ac:grpSpMk id="4" creationId="{B876815D-5097-E9A2-5F2A-A0A40A9A5411}"/>
          </ac:grpSpMkLst>
        </pc:grpChg>
        <pc:picChg chg="mod">
          <ac:chgData name="Rafael Vecchio | CBA B+G" userId="7121e74c-9ce3-40e4-85c4-1776d8c9344f" providerId="ADAL" clId="{69A4219C-7B31-4C8B-AAF6-96689D6F39E4}" dt="2023-08-10T15:47:00.192" v="366"/>
          <ac:picMkLst>
            <pc:docMk/>
            <pc:sldMk cId="2342579040" sldId="279"/>
            <ac:picMk id="9" creationId="{B15B1049-B868-1A29-9EED-C7D81B01AE00}"/>
          </ac:picMkLst>
        </pc:picChg>
        <pc:cxnChg chg="mod">
          <ac:chgData name="Rafael Vecchio | CBA B+G" userId="7121e74c-9ce3-40e4-85c4-1776d8c9344f" providerId="ADAL" clId="{69A4219C-7B31-4C8B-AAF6-96689D6F39E4}" dt="2023-08-10T15:47:00.192" v="366"/>
          <ac:cxnSpMkLst>
            <pc:docMk/>
            <pc:sldMk cId="2342579040" sldId="279"/>
            <ac:cxnSpMk id="8" creationId="{985EF893-29AA-1D69-424D-1BF30A4624E4}"/>
          </ac:cxnSpMkLst>
        </pc:cxnChg>
      </pc:sldChg>
      <pc:sldChg chg="del">
        <pc:chgData name="Rafael Vecchio | CBA B+G" userId="7121e74c-9ce3-40e4-85c4-1776d8c9344f" providerId="ADAL" clId="{69A4219C-7B31-4C8B-AAF6-96689D6F39E4}" dt="2023-08-21T16:27:12.076" v="1259" actId="47"/>
        <pc:sldMkLst>
          <pc:docMk/>
          <pc:sldMk cId="1674526073" sldId="283"/>
        </pc:sldMkLst>
      </pc:sldChg>
      <pc:sldChg chg="addSp delSp modSp del setBg">
        <pc:chgData name="Rafael Vecchio | CBA B+G" userId="7121e74c-9ce3-40e4-85c4-1776d8c9344f" providerId="ADAL" clId="{69A4219C-7B31-4C8B-AAF6-96689D6F39E4}" dt="2023-08-21T15:58:55.537" v="1078" actId="47"/>
        <pc:sldMkLst>
          <pc:docMk/>
          <pc:sldMk cId="2396876301" sldId="287"/>
        </pc:sldMkLst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2" creationId="{AE53858F-0FB2-4D8E-F039-F788A15A129E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3" creationId="{4C0A796D-B658-B798-AA1E-3A4216366DB1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5" creationId="{8A77C0A0-473A-23E4-7146-157CD340C1B7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9" creationId="{2DD5834D-E88B-DD4E-3BE8-A3320D089475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11" creationId="{8E590E31-5A2C-6035-E787-15D690BC5DC1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12" creationId="{A4DFF953-8134-B5D3-3BB1-1212C59C4E06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13" creationId="{EDD3804C-DF6F-E61E-FB98-10DFE288B53D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14" creationId="{E95F2A6E-5F28-827B-2D18-244849FCE133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15" creationId="{C82D37D5-7F6F-DFAA-BFF8-B487E35BA835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16" creationId="{36EA8823-1D05-3CEE-8092-D109E7CF1A13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17" creationId="{3693064B-E5F8-6FBD-FC1E-5A88431AA175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18" creationId="{F0995C67-DDD7-2AC4-5C50-90E389401189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19" creationId="{2A00570D-2068-F6DE-A7C3-548FB2F0A289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20" creationId="{5D7E8C0E-BC57-0B9E-98C3-9C088BC9272B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21" creationId="{B0E0DCE9-50DD-1B90-A669-EDAA882FB7B5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22" creationId="{AE8D11A6-57D4-759D-FA35-900C99D4F416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23" creationId="{19644721-842F-F3A1-ACC7-719B80A9DE29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25" creationId="{FBD94A86-5DED-FEFF-8D6D-761B0CCD666C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27" creationId="{4391C0C6-BC0D-F8E8-8472-6870FBFF6F95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29" creationId="{8CD4B363-5201-4100-7423-07F8C6ECF20C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31" creationId="{FDA74993-65AC-2536-71A0-094D39B69BBD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32" creationId="{A498D2FE-D3B2-0CD6-B4DC-F7C5F04921F4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36" creationId="{34D93D6C-493B-DC8D-F8A9-C884FFFF7D35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39" creationId="{685E73FD-E2D3-8FB2-707D-9F0220880529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44" creationId="{12BEAA29-90D5-DE3E-C39A-3EEAAF3A48FA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50" creationId="{09BFE4AF-7472-E516-FD47-9ED5A85565AC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51" creationId="{A21ADA59-BFEE-BF54-82E8-5C62A34B34E5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52" creationId="{296F8359-C70D-9E69-D3C4-3FBEDC3F194B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53" creationId="{C10EDD69-484C-6ECF-FE8F-96EA1F6C8A57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54" creationId="{A919EC7C-1D31-1451-FE85-75D0D3A7D02A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55" creationId="{85A00C2A-90D3-7196-B63F-9D4CD11A0936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56" creationId="{1189E89E-1C9B-7A20-5662-5157416A1AE7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57" creationId="{989F290F-9BA2-F74E-0895-F95F753A9F23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58" creationId="{CC1112E7-FDC6-B54D-E369-16B0B49480B9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59" creationId="{49C04B28-0E80-A220-5609-7B8A5231C94F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60" creationId="{3BC82D5D-FA68-0835-BC54-25264EC9741D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61" creationId="{1F58A19B-5662-E585-E2D1-073A3A539F63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62" creationId="{0B55F60D-4FE3-2C47-A7DC-73A9BF9B0A3F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63" creationId="{4249D67D-3D82-965C-B534-DF2BF7B07E75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64" creationId="{47C7F7AA-8D28-3E54-1DFC-AF0D5DC323B6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65" creationId="{5917111B-DD34-8389-EE11-F185B7B7342B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66" creationId="{6A75122F-C9FE-FD24-FB07-A15E9130DE14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67" creationId="{9C589243-0EAB-AB97-CE80-AFDC6DBCEAE1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68" creationId="{FF71855C-93F6-A3AF-66E0-B480D1378246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69" creationId="{02BD87C5-9334-B1E3-84CB-97EFEB6C2E41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70" creationId="{6A8A7B44-7BE2-0BB0-9075-B676B422D741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71" creationId="{DA482B10-782A-A601-CCE7-71B21F9FD598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72" creationId="{F5D16979-9C4F-5949-EF74-90259FF5DDE7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73" creationId="{4DCA96D6-71DF-B03C-DCF3-D147F6DCA789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74" creationId="{7F32DB35-AAE5-14BF-75AB-97A2468ABBA7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75" creationId="{5D9D1A6B-B359-A19D-0CDC-3FE127E19D3F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76" creationId="{914CDC6A-70FB-0247-7F69-0A5801EAB1D8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77" creationId="{99996F49-DDA0-356E-CD36-1F647BE15C23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78" creationId="{59C14A4E-0336-6EA1-65E8-137C8D74B68A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79" creationId="{857F327C-13CA-B9CA-8072-D46F56DCECFA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80" creationId="{096CA331-11EA-FD27-D0FA-0747E5C0A0A8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81" creationId="{9683BFAA-40BD-B526-DC22-623A451337C7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82" creationId="{DDED5DFE-B50F-41D5-8320-C6D172A8E939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83" creationId="{DB5AE9B2-8D2A-C177-9BAB-47C49F5D6F41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84" creationId="{81B90939-B8A0-1DF5-14DE-C06923344BA6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85" creationId="{89C968D0-F3CC-9F7C-457F-2E3A3DEF8A25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89" creationId="{9AD2BF41-B425-D890-1B1B-F31B03D17FB3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90" creationId="{CB5B60B9-0995-7020-FC71-4716BB394F71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91" creationId="{8E8C9D33-EB03-AAF4-AC7A-110E55EAAC42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92" creationId="{52F8129F-8501-674E-D5E3-63CFCC611D8C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93" creationId="{01182235-7DF5-E349-AE85-03AA44714156}"/>
          </ac:spMkLst>
        </pc:spChg>
        <pc:spChg chg="add del mod">
          <ac:chgData name="Rafael Vecchio | CBA B+G" userId="7121e74c-9ce3-40e4-85c4-1776d8c9344f" providerId="ADAL" clId="{69A4219C-7B31-4C8B-AAF6-96689D6F39E4}" dt="2023-08-21T15:56:11.799" v="1058"/>
          <ac:spMkLst>
            <pc:docMk/>
            <pc:sldMk cId="2396876301" sldId="287"/>
            <ac:spMk id="95" creationId="{1182D4E0-12C4-CC43-5B05-5E6D70D767CE}"/>
          </ac:spMkLst>
        </pc:spChg>
        <pc:cxnChg chg="add del mod">
          <ac:chgData name="Rafael Vecchio | CBA B+G" userId="7121e74c-9ce3-40e4-85c4-1776d8c9344f" providerId="ADAL" clId="{69A4219C-7B31-4C8B-AAF6-96689D6F39E4}" dt="2023-08-21T15:56:11.799" v="1058"/>
          <ac:cxnSpMkLst>
            <pc:docMk/>
            <pc:sldMk cId="2396876301" sldId="287"/>
            <ac:cxnSpMk id="86" creationId="{9EE3202B-2466-59C8-5331-588EF2C71B3E}"/>
          </ac:cxnSpMkLst>
        </pc:cxnChg>
        <pc:cxnChg chg="add del mod">
          <ac:chgData name="Rafael Vecchio | CBA B+G" userId="7121e74c-9ce3-40e4-85c4-1776d8c9344f" providerId="ADAL" clId="{69A4219C-7B31-4C8B-AAF6-96689D6F39E4}" dt="2023-08-21T15:56:11.799" v="1058"/>
          <ac:cxnSpMkLst>
            <pc:docMk/>
            <pc:sldMk cId="2396876301" sldId="287"/>
            <ac:cxnSpMk id="87" creationId="{3F4D9D72-098A-B90F-1661-C2F83A107A1B}"/>
          </ac:cxnSpMkLst>
        </pc:cxnChg>
        <pc:cxnChg chg="add del mod">
          <ac:chgData name="Rafael Vecchio | CBA B+G" userId="7121e74c-9ce3-40e4-85c4-1776d8c9344f" providerId="ADAL" clId="{69A4219C-7B31-4C8B-AAF6-96689D6F39E4}" dt="2023-08-21T15:56:11.799" v="1058"/>
          <ac:cxnSpMkLst>
            <pc:docMk/>
            <pc:sldMk cId="2396876301" sldId="287"/>
            <ac:cxnSpMk id="88" creationId="{D792B1F5-A6CC-8061-911A-93981E52A0D2}"/>
          </ac:cxnSpMkLst>
        </pc:cxnChg>
        <pc:cxnChg chg="add del mod">
          <ac:chgData name="Rafael Vecchio | CBA B+G" userId="7121e74c-9ce3-40e4-85c4-1776d8c9344f" providerId="ADAL" clId="{69A4219C-7B31-4C8B-AAF6-96689D6F39E4}" dt="2023-08-21T15:56:11.799" v="1058"/>
          <ac:cxnSpMkLst>
            <pc:docMk/>
            <pc:sldMk cId="2396876301" sldId="287"/>
            <ac:cxnSpMk id="94" creationId="{F805BC63-6EC8-952A-C73A-B596D6B29695}"/>
          </ac:cxnSpMkLst>
        </pc:cxnChg>
      </pc:sldChg>
      <pc:sldChg chg="addSp delSp modSp mod">
        <pc:chgData name="Rafael Vecchio | CBA B+G" userId="7121e74c-9ce3-40e4-85c4-1776d8c9344f" providerId="ADAL" clId="{69A4219C-7B31-4C8B-AAF6-96689D6F39E4}" dt="2023-08-10T16:02:51.534" v="721" actId="1076"/>
        <pc:sldMkLst>
          <pc:docMk/>
          <pc:sldMk cId="1455227155" sldId="308"/>
        </pc:sldMkLst>
        <pc:spChg chg="add mod ord">
          <ac:chgData name="Rafael Vecchio | CBA B+G" userId="7121e74c-9ce3-40e4-85c4-1776d8c9344f" providerId="ADAL" clId="{69A4219C-7B31-4C8B-AAF6-96689D6F39E4}" dt="2023-08-10T16:01:42.616" v="678" actId="167"/>
          <ac:spMkLst>
            <pc:docMk/>
            <pc:sldMk cId="1455227155" sldId="308"/>
            <ac:spMk id="2" creationId="{08C5B5E4-A8C1-E7A2-E083-FD3765415CA3}"/>
          </ac:spMkLst>
        </pc:spChg>
        <pc:spChg chg="del">
          <ac:chgData name="Rafael Vecchio | CBA B+G" userId="7121e74c-9ce3-40e4-85c4-1776d8c9344f" providerId="ADAL" clId="{69A4219C-7B31-4C8B-AAF6-96689D6F39E4}" dt="2023-08-10T15:57:24.189" v="516" actId="478"/>
          <ac:spMkLst>
            <pc:docMk/>
            <pc:sldMk cId="1455227155" sldId="308"/>
            <ac:spMk id="5" creationId="{32612F30-39D3-9B69-59D1-38FB265D86AD}"/>
          </ac:spMkLst>
        </pc:spChg>
        <pc:spChg chg="del mod">
          <ac:chgData name="Rafael Vecchio | CBA B+G" userId="7121e74c-9ce3-40e4-85c4-1776d8c9344f" providerId="ADAL" clId="{69A4219C-7B31-4C8B-AAF6-96689D6F39E4}" dt="2023-08-10T15:57:40.827" v="522" actId="478"/>
          <ac:spMkLst>
            <pc:docMk/>
            <pc:sldMk cId="1455227155" sldId="308"/>
            <ac:spMk id="6" creationId="{27308B54-537C-E3B9-11CA-89987CC2B9CC}"/>
          </ac:spMkLst>
        </pc:spChg>
        <pc:spChg chg="mod">
          <ac:chgData name="Rafael Vecchio | CBA B+G" userId="7121e74c-9ce3-40e4-85c4-1776d8c9344f" providerId="ADAL" clId="{69A4219C-7B31-4C8B-AAF6-96689D6F39E4}" dt="2023-08-10T15:57:32.479" v="518" actId="165"/>
          <ac:spMkLst>
            <pc:docMk/>
            <pc:sldMk cId="1455227155" sldId="308"/>
            <ac:spMk id="9" creationId="{0174ACA7-7FDA-3C6F-6C54-518D3B8BA191}"/>
          </ac:spMkLst>
        </pc:spChg>
        <pc:spChg chg="del">
          <ac:chgData name="Rafael Vecchio | CBA B+G" userId="7121e74c-9ce3-40e4-85c4-1776d8c9344f" providerId="ADAL" clId="{69A4219C-7B31-4C8B-AAF6-96689D6F39E4}" dt="2023-08-10T15:57:18.263" v="514" actId="478"/>
          <ac:spMkLst>
            <pc:docMk/>
            <pc:sldMk cId="1455227155" sldId="308"/>
            <ac:spMk id="10" creationId="{F7040783-80FA-1621-68F7-9C1E1F6DC21B}"/>
          </ac:spMkLst>
        </pc:spChg>
        <pc:spChg chg="mod">
          <ac:chgData name="Rafael Vecchio | CBA B+G" userId="7121e74c-9ce3-40e4-85c4-1776d8c9344f" providerId="ADAL" clId="{69A4219C-7B31-4C8B-AAF6-96689D6F39E4}" dt="2023-08-10T15:57:32.479" v="518" actId="165"/>
          <ac:spMkLst>
            <pc:docMk/>
            <pc:sldMk cId="1455227155" sldId="308"/>
            <ac:spMk id="11" creationId="{82E90F35-A465-682B-BE5F-399C5F2FAEDE}"/>
          </ac:spMkLst>
        </pc:spChg>
        <pc:spChg chg="mod">
          <ac:chgData name="Rafael Vecchio | CBA B+G" userId="7121e74c-9ce3-40e4-85c4-1776d8c9344f" providerId="ADAL" clId="{69A4219C-7B31-4C8B-AAF6-96689D6F39E4}" dt="2023-08-10T15:57:32.479" v="518" actId="165"/>
          <ac:spMkLst>
            <pc:docMk/>
            <pc:sldMk cId="1455227155" sldId="308"/>
            <ac:spMk id="12" creationId="{318DEC8F-0D60-5FD4-5E82-296BD7C06161}"/>
          </ac:spMkLst>
        </pc:spChg>
        <pc:spChg chg="mod">
          <ac:chgData name="Rafael Vecchio | CBA B+G" userId="7121e74c-9ce3-40e4-85c4-1776d8c9344f" providerId="ADAL" clId="{69A4219C-7B31-4C8B-AAF6-96689D6F39E4}" dt="2023-08-10T15:57:32.479" v="518" actId="165"/>
          <ac:spMkLst>
            <pc:docMk/>
            <pc:sldMk cId="1455227155" sldId="308"/>
            <ac:spMk id="13" creationId="{D213915E-310A-2A17-EA2B-014ED9A8D012}"/>
          </ac:spMkLst>
        </pc:spChg>
        <pc:spChg chg="mod">
          <ac:chgData name="Rafael Vecchio | CBA B+G" userId="7121e74c-9ce3-40e4-85c4-1776d8c9344f" providerId="ADAL" clId="{69A4219C-7B31-4C8B-AAF6-96689D6F39E4}" dt="2023-08-10T15:57:32.479" v="518" actId="165"/>
          <ac:spMkLst>
            <pc:docMk/>
            <pc:sldMk cId="1455227155" sldId="308"/>
            <ac:spMk id="14" creationId="{81EA426B-8D72-2B47-7C76-1EE07A7A20C1}"/>
          </ac:spMkLst>
        </pc:spChg>
        <pc:spChg chg="mod">
          <ac:chgData name="Rafael Vecchio | CBA B+G" userId="7121e74c-9ce3-40e4-85c4-1776d8c9344f" providerId="ADAL" clId="{69A4219C-7B31-4C8B-AAF6-96689D6F39E4}" dt="2023-08-10T15:57:32.479" v="518" actId="165"/>
          <ac:spMkLst>
            <pc:docMk/>
            <pc:sldMk cId="1455227155" sldId="308"/>
            <ac:spMk id="15" creationId="{AA9EAB18-2F30-A77D-6178-052A53EB007F}"/>
          </ac:spMkLst>
        </pc:spChg>
        <pc:spChg chg="mod">
          <ac:chgData name="Rafael Vecchio | CBA B+G" userId="7121e74c-9ce3-40e4-85c4-1776d8c9344f" providerId="ADAL" clId="{69A4219C-7B31-4C8B-AAF6-96689D6F39E4}" dt="2023-08-10T15:57:32.479" v="518" actId="165"/>
          <ac:spMkLst>
            <pc:docMk/>
            <pc:sldMk cId="1455227155" sldId="308"/>
            <ac:spMk id="16" creationId="{FD9358B8-482E-6747-8B74-EA9DF111288B}"/>
          </ac:spMkLst>
        </pc:spChg>
        <pc:spChg chg="mod">
          <ac:chgData name="Rafael Vecchio | CBA B+G" userId="7121e74c-9ce3-40e4-85c4-1776d8c9344f" providerId="ADAL" clId="{69A4219C-7B31-4C8B-AAF6-96689D6F39E4}" dt="2023-08-10T15:57:32.479" v="518" actId="165"/>
          <ac:spMkLst>
            <pc:docMk/>
            <pc:sldMk cId="1455227155" sldId="308"/>
            <ac:spMk id="17" creationId="{22281691-B508-44B9-31A8-3406B8DCBC10}"/>
          </ac:spMkLst>
        </pc:spChg>
        <pc:spChg chg="add mod">
          <ac:chgData name="Rafael Vecchio | CBA B+G" userId="7121e74c-9ce3-40e4-85c4-1776d8c9344f" providerId="ADAL" clId="{69A4219C-7B31-4C8B-AAF6-96689D6F39E4}" dt="2023-08-10T16:02:42.067" v="719" actId="20577"/>
          <ac:spMkLst>
            <pc:docMk/>
            <pc:sldMk cId="1455227155" sldId="308"/>
            <ac:spMk id="18" creationId="{588F40E3-A1A1-A08A-1C1C-8A19FED3F61C}"/>
          </ac:spMkLst>
        </pc:spChg>
        <pc:spChg chg="add mod">
          <ac:chgData name="Rafael Vecchio | CBA B+G" userId="7121e74c-9ce3-40e4-85c4-1776d8c9344f" providerId="ADAL" clId="{69A4219C-7B31-4C8B-AAF6-96689D6F39E4}" dt="2023-08-10T16:01:55.743" v="684" actId="1076"/>
          <ac:spMkLst>
            <pc:docMk/>
            <pc:sldMk cId="1455227155" sldId="308"/>
            <ac:spMk id="21" creationId="{9ADBEDF8-9371-6279-B5A4-09A5AA290C0A}"/>
          </ac:spMkLst>
        </pc:spChg>
        <pc:grpChg chg="add del mod">
          <ac:chgData name="Rafael Vecchio | CBA B+G" userId="7121e74c-9ce3-40e4-85c4-1776d8c9344f" providerId="ADAL" clId="{69A4219C-7B31-4C8B-AAF6-96689D6F39E4}" dt="2023-08-10T15:57:32.479" v="518" actId="165"/>
          <ac:grpSpMkLst>
            <pc:docMk/>
            <pc:sldMk cId="1455227155" sldId="308"/>
            <ac:grpSpMk id="3" creationId="{0215EBED-8B00-A416-5C17-43B50B62D1CF}"/>
          </ac:grpSpMkLst>
        </pc:grpChg>
        <pc:grpChg chg="del mod topLvl">
          <ac:chgData name="Rafael Vecchio | CBA B+G" userId="7121e74c-9ce3-40e4-85c4-1776d8c9344f" providerId="ADAL" clId="{69A4219C-7B31-4C8B-AAF6-96689D6F39E4}" dt="2023-08-10T15:57:35.884" v="519" actId="478"/>
          <ac:grpSpMkLst>
            <pc:docMk/>
            <pc:sldMk cId="1455227155" sldId="308"/>
            <ac:grpSpMk id="7" creationId="{A4B17DE7-7D77-D008-0760-C7D80C7719AF}"/>
          </ac:grpSpMkLst>
        </pc:grpChg>
        <pc:grpChg chg="mod topLvl">
          <ac:chgData name="Rafael Vecchio | CBA B+G" userId="7121e74c-9ce3-40e4-85c4-1776d8c9344f" providerId="ADAL" clId="{69A4219C-7B31-4C8B-AAF6-96689D6F39E4}" dt="2023-08-10T15:58:07.303" v="526" actId="1076"/>
          <ac:grpSpMkLst>
            <pc:docMk/>
            <pc:sldMk cId="1455227155" sldId="308"/>
            <ac:grpSpMk id="8" creationId="{9DBDCFAF-D613-4267-617B-AD873F757F78}"/>
          </ac:grpSpMkLst>
        </pc:grpChg>
        <pc:picChg chg="add mod ord">
          <ac:chgData name="Rafael Vecchio | CBA B+G" userId="7121e74c-9ce3-40e4-85c4-1776d8c9344f" providerId="ADAL" clId="{69A4219C-7B31-4C8B-AAF6-96689D6F39E4}" dt="2023-08-10T16:02:51.534" v="721" actId="1076"/>
          <ac:picMkLst>
            <pc:docMk/>
            <pc:sldMk cId="1455227155" sldId="308"/>
            <ac:picMk id="20" creationId="{AB533129-BCF9-6CE7-9EF7-5CE582C4934E}"/>
          </ac:picMkLst>
        </pc:picChg>
      </pc:sldChg>
      <pc:sldChg chg="setBg">
        <pc:chgData name="Rafael Vecchio | CBA B+G" userId="7121e74c-9ce3-40e4-85c4-1776d8c9344f" providerId="ADAL" clId="{69A4219C-7B31-4C8B-AAF6-96689D6F39E4}" dt="2023-08-10T15:54:49.276" v="503"/>
        <pc:sldMkLst>
          <pc:docMk/>
          <pc:sldMk cId="2688255157" sldId="311"/>
        </pc:sldMkLst>
      </pc:sldChg>
      <pc:sldChg chg="del">
        <pc:chgData name="Rafael Vecchio | CBA B+G" userId="7121e74c-9ce3-40e4-85c4-1776d8c9344f" providerId="ADAL" clId="{69A4219C-7B31-4C8B-AAF6-96689D6F39E4}" dt="2023-08-21T16:29:45.569" v="1292" actId="47"/>
        <pc:sldMkLst>
          <pc:docMk/>
          <pc:sldMk cId="2819909787" sldId="313"/>
        </pc:sldMkLst>
      </pc:sldChg>
      <pc:sldChg chg="setBg">
        <pc:chgData name="Rafael Vecchio | CBA B+G" userId="7121e74c-9ce3-40e4-85c4-1776d8c9344f" providerId="ADAL" clId="{69A4219C-7B31-4C8B-AAF6-96689D6F39E4}" dt="2023-08-10T15:55:27.553" v="507"/>
        <pc:sldMkLst>
          <pc:docMk/>
          <pc:sldMk cId="2573287742" sldId="316"/>
        </pc:sldMkLst>
      </pc:sldChg>
      <pc:sldChg chg="modSp mod">
        <pc:chgData name="Rafael Vecchio | CBA B+G" userId="7121e74c-9ce3-40e4-85c4-1776d8c9344f" providerId="ADAL" clId="{69A4219C-7B31-4C8B-AAF6-96689D6F39E4}" dt="2023-08-21T16:33:19.889" v="1332" actId="207"/>
        <pc:sldMkLst>
          <pc:docMk/>
          <pc:sldMk cId="243652867" sldId="320"/>
        </pc:sldMkLst>
        <pc:spChg chg="mod">
          <ac:chgData name="Rafael Vecchio | CBA B+G" userId="7121e74c-9ce3-40e4-85c4-1776d8c9344f" providerId="ADAL" clId="{69A4219C-7B31-4C8B-AAF6-96689D6F39E4}" dt="2023-08-21T16:33:12.069" v="1329" actId="207"/>
          <ac:spMkLst>
            <pc:docMk/>
            <pc:sldMk cId="243652867" sldId="320"/>
            <ac:spMk id="23" creationId="{70BF102C-2E53-A736-9F81-3A097E058BA8}"/>
          </ac:spMkLst>
        </pc:spChg>
        <pc:spChg chg="mod">
          <ac:chgData name="Rafael Vecchio | CBA B+G" userId="7121e74c-9ce3-40e4-85c4-1776d8c9344f" providerId="ADAL" clId="{69A4219C-7B31-4C8B-AAF6-96689D6F39E4}" dt="2023-08-21T16:33:14.936" v="1330" actId="207"/>
          <ac:spMkLst>
            <pc:docMk/>
            <pc:sldMk cId="243652867" sldId="320"/>
            <ac:spMk id="28" creationId="{19B032CA-B989-C570-6BCD-F28397A5798A}"/>
          </ac:spMkLst>
        </pc:spChg>
        <pc:spChg chg="mod">
          <ac:chgData name="Rafael Vecchio | CBA B+G" userId="7121e74c-9ce3-40e4-85c4-1776d8c9344f" providerId="ADAL" clId="{69A4219C-7B31-4C8B-AAF6-96689D6F39E4}" dt="2023-08-21T16:33:17.407" v="1331" actId="207"/>
          <ac:spMkLst>
            <pc:docMk/>
            <pc:sldMk cId="243652867" sldId="320"/>
            <ac:spMk id="29" creationId="{09FD569E-F908-FE11-2DEE-B0F370921621}"/>
          </ac:spMkLst>
        </pc:spChg>
        <pc:spChg chg="mod">
          <ac:chgData name="Rafael Vecchio | CBA B+G" userId="7121e74c-9ce3-40e4-85c4-1776d8c9344f" providerId="ADAL" clId="{69A4219C-7B31-4C8B-AAF6-96689D6F39E4}" dt="2023-08-21T16:33:19.889" v="1332" actId="207"/>
          <ac:spMkLst>
            <pc:docMk/>
            <pc:sldMk cId="243652867" sldId="320"/>
            <ac:spMk id="30" creationId="{568E99D3-7363-454C-4E5F-A6B99D97952E}"/>
          </ac:spMkLst>
        </pc:spChg>
      </pc:sldChg>
      <pc:sldChg chg="modSp mod setBg">
        <pc:chgData name="Rafael Vecchio | CBA B+G" userId="7121e74c-9ce3-40e4-85c4-1776d8c9344f" providerId="ADAL" clId="{69A4219C-7B31-4C8B-AAF6-96689D6F39E4}" dt="2023-08-21T16:34:38.403" v="1338" actId="207"/>
        <pc:sldMkLst>
          <pc:docMk/>
          <pc:sldMk cId="4039023764" sldId="331"/>
        </pc:sldMkLst>
        <pc:spChg chg="mod">
          <ac:chgData name="Rafael Vecchio | CBA B+G" userId="7121e74c-9ce3-40e4-85c4-1776d8c9344f" providerId="ADAL" clId="{69A4219C-7B31-4C8B-AAF6-96689D6F39E4}" dt="2023-08-11T15:35:39.896" v="983" actId="20577"/>
          <ac:spMkLst>
            <pc:docMk/>
            <pc:sldMk cId="4039023764" sldId="331"/>
            <ac:spMk id="12" creationId="{CFB4D4AD-6B7A-4A6A-AF69-127DAB693636}"/>
          </ac:spMkLst>
        </pc:spChg>
        <pc:spChg chg="mod">
          <ac:chgData name="Rafael Vecchio | CBA B+G" userId="7121e74c-9ce3-40e4-85c4-1776d8c9344f" providerId="ADAL" clId="{69A4219C-7B31-4C8B-AAF6-96689D6F39E4}" dt="2023-08-21T16:34:38.403" v="1338" actId="207"/>
          <ac:spMkLst>
            <pc:docMk/>
            <pc:sldMk cId="4039023764" sldId="331"/>
            <ac:spMk id="13" creationId="{0EC05E72-6005-B515-09A7-CF76097FC88B}"/>
          </ac:spMkLst>
        </pc:spChg>
        <pc:spChg chg="mod">
          <ac:chgData name="Rafael Vecchio | CBA B+G" userId="7121e74c-9ce3-40e4-85c4-1776d8c9344f" providerId="ADAL" clId="{69A4219C-7B31-4C8B-AAF6-96689D6F39E4}" dt="2023-08-11T15:35:49.738" v="1001" actId="20577"/>
          <ac:spMkLst>
            <pc:docMk/>
            <pc:sldMk cId="4039023764" sldId="331"/>
            <ac:spMk id="15" creationId="{78622F6D-A9A6-7682-5765-E84CC76DACDD}"/>
          </ac:spMkLst>
        </pc:spChg>
      </pc:sldChg>
      <pc:sldChg chg="modSp mod setBg">
        <pc:chgData name="Rafael Vecchio | CBA B+G" userId="7121e74c-9ce3-40e4-85c4-1776d8c9344f" providerId="ADAL" clId="{69A4219C-7B31-4C8B-AAF6-96689D6F39E4}" dt="2023-08-21T17:52:26.517" v="1448" actId="113"/>
        <pc:sldMkLst>
          <pc:docMk/>
          <pc:sldMk cId="4275589617" sldId="349"/>
        </pc:sldMkLst>
        <pc:spChg chg="mod">
          <ac:chgData name="Rafael Vecchio | CBA B+G" userId="7121e74c-9ce3-40e4-85c4-1776d8c9344f" providerId="ADAL" clId="{69A4219C-7B31-4C8B-AAF6-96689D6F39E4}" dt="2023-08-10T15:53:54.820" v="501" actId="1036"/>
          <ac:spMkLst>
            <pc:docMk/>
            <pc:sldMk cId="4275589617" sldId="349"/>
            <ac:spMk id="8" creationId="{FC5F7851-BA76-182C-FCB9-14511FC9427E}"/>
          </ac:spMkLst>
        </pc:spChg>
        <pc:spChg chg="mod">
          <ac:chgData name="Rafael Vecchio | CBA B+G" userId="7121e74c-9ce3-40e4-85c4-1776d8c9344f" providerId="ADAL" clId="{69A4219C-7B31-4C8B-AAF6-96689D6F39E4}" dt="2023-08-21T17:52:26.517" v="1448" actId="113"/>
          <ac:spMkLst>
            <pc:docMk/>
            <pc:sldMk cId="4275589617" sldId="349"/>
            <ac:spMk id="16" creationId="{4DA037FD-FFED-6839-4536-523C6C799405}"/>
          </ac:spMkLst>
        </pc:spChg>
      </pc:sldChg>
      <pc:sldChg chg="modSp mod">
        <pc:chgData name="Rafael Vecchio | CBA B+G" userId="7121e74c-9ce3-40e4-85c4-1776d8c9344f" providerId="ADAL" clId="{69A4219C-7B31-4C8B-AAF6-96689D6F39E4}" dt="2023-08-21T16:33:31.273" v="1336" actId="113"/>
        <pc:sldMkLst>
          <pc:docMk/>
          <pc:sldMk cId="1006641226" sldId="351"/>
        </pc:sldMkLst>
        <pc:spChg chg="mod">
          <ac:chgData name="Rafael Vecchio | CBA B+G" userId="7121e74c-9ce3-40e4-85c4-1776d8c9344f" providerId="ADAL" clId="{69A4219C-7B31-4C8B-AAF6-96689D6F39E4}" dt="2023-08-21T16:33:31.273" v="1336" actId="113"/>
          <ac:spMkLst>
            <pc:docMk/>
            <pc:sldMk cId="1006641226" sldId="351"/>
            <ac:spMk id="18" creationId="{0A08167B-FB1F-6B63-C356-2950346D5ED5}"/>
          </ac:spMkLst>
        </pc:spChg>
        <pc:spChg chg="mod">
          <ac:chgData name="Rafael Vecchio | CBA B+G" userId="7121e74c-9ce3-40e4-85c4-1776d8c9344f" providerId="ADAL" clId="{69A4219C-7B31-4C8B-AAF6-96689D6F39E4}" dt="2023-08-21T16:33:31.273" v="1336" actId="113"/>
          <ac:spMkLst>
            <pc:docMk/>
            <pc:sldMk cId="1006641226" sldId="351"/>
            <ac:spMk id="19" creationId="{EF87393F-BBE6-382D-0FE8-F8F2807651D3}"/>
          </ac:spMkLst>
        </pc:spChg>
        <pc:spChg chg="mod">
          <ac:chgData name="Rafael Vecchio | CBA B+G" userId="7121e74c-9ce3-40e4-85c4-1776d8c9344f" providerId="ADAL" clId="{69A4219C-7B31-4C8B-AAF6-96689D6F39E4}" dt="2023-08-21T16:33:31.273" v="1336" actId="113"/>
          <ac:spMkLst>
            <pc:docMk/>
            <pc:sldMk cId="1006641226" sldId="351"/>
            <ac:spMk id="20" creationId="{B5031990-C160-1AA2-A119-89D9B0959DA2}"/>
          </ac:spMkLst>
        </pc:spChg>
      </pc:sldChg>
      <pc:sldChg chg="del">
        <pc:chgData name="Rafael Vecchio | CBA B+G" userId="7121e74c-9ce3-40e4-85c4-1776d8c9344f" providerId="ADAL" clId="{69A4219C-7B31-4C8B-AAF6-96689D6F39E4}" dt="2023-08-21T16:32:43.638" v="1328" actId="47"/>
        <pc:sldMkLst>
          <pc:docMk/>
          <pc:sldMk cId="21272271" sldId="358"/>
        </pc:sldMkLst>
      </pc:sldChg>
      <pc:sldChg chg="del">
        <pc:chgData name="Rafael Vecchio | CBA B+G" userId="7121e74c-9ce3-40e4-85c4-1776d8c9344f" providerId="ADAL" clId="{69A4219C-7B31-4C8B-AAF6-96689D6F39E4}" dt="2023-08-10T16:04:20.935" v="723" actId="47"/>
        <pc:sldMkLst>
          <pc:docMk/>
          <pc:sldMk cId="1801262196" sldId="360"/>
        </pc:sldMkLst>
      </pc:sldChg>
      <pc:sldChg chg="addSp modSp mod">
        <pc:chgData name="Rafael Vecchio | CBA B+G" userId="7121e74c-9ce3-40e4-85c4-1776d8c9344f" providerId="ADAL" clId="{69A4219C-7B31-4C8B-AAF6-96689D6F39E4}" dt="2023-08-10T15:51:46.251" v="481" actId="20577"/>
        <pc:sldMkLst>
          <pc:docMk/>
          <pc:sldMk cId="1906090958" sldId="363"/>
        </pc:sldMkLst>
        <pc:spChg chg="mod">
          <ac:chgData name="Rafael Vecchio | CBA B+G" userId="7121e74c-9ce3-40e4-85c4-1776d8c9344f" providerId="ADAL" clId="{69A4219C-7B31-4C8B-AAF6-96689D6F39E4}" dt="2023-08-10T15:47:12.482" v="395" actId="20577"/>
          <ac:spMkLst>
            <pc:docMk/>
            <pc:sldMk cId="1906090958" sldId="363"/>
            <ac:spMk id="5" creationId="{D5E287CC-8A47-C1CE-6D47-107AFFD8419B}"/>
          </ac:spMkLst>
        </pc:spChg>
        <pc:spChg chg="mod">
          <ac:chgData name="Rafael Vecchio | CBA B+G" userId="7121e74c-9ce3-40e4-85c4-1776d8c9344f" providerId="ADAL" clId="{69A4219C-7B31-4C8B-AAF6-96689D6F39E4}" dt="2023-08-10T15:46:48.711" v="341"/>
          <ac:spMkLst>
            <pc:docMk/>
            <pc:sldMk cId="1906090958" sldId="363"/>
            <ac:spMk id="7" creationId="{42FE280E-1B1F-533A-1303-5F3EEAAF13CA}"/>
          </ac:spMkLst>
        </pc:spChg>
        <pc:spChg chg="mod">
          <ac:chgData name="Rafael Vecchio | CBA B+G" userId="7121e74c-9ce3-40e4-85c4-1776d8c9344f" providerId="ADAL" clId="{69A4219C-7B31-4C8B-AAF6-96689D6F39E4}" dt="2023-08-10T15:51:46.251" v="481" actId="20577"/>
          <ac:spMkLst>
            <pc:docMk/>
            <pc:sldMk cId="1906090958" sldId="363"/>
            <ac:spMk id="10" creationId="{029474D2-EF4A-F895-72F6-F3CD8069BACE}"/>
          </ac:spMkLst>
        </pc:spChg>
        <pc:grpChg chg="add mod">
          <ac:chgData name="Rafael Vecchio | CBA B+G" userId="7121e74c-9ce3-40e4-85c4-1776d8c9344f" providerId="ADAL" clId="{69A4219C-7B31-4C8B-AAF6-96689D6F39E4}" dt="2023-08-10T15:46:48.711" v="341"/>
          <ac:grpSpMkLst>
            <pc:docMk/>
            <pc:sldMk cId="1906090958" sldId="363"/>
            <ac:grpSpMk id="6" creationId="{95EF8270-0E3D-F57E-CCA3-909988B526CA}"/>
          </ac:grpSpMkLst>
        </pc:grpChg>
        <pc:picChg chg="mod">
          <ac:chgData name="Rafael Vecchio | CBA B+G" userId="7121e74c-9ce3-40e4-85c4-1776d8c9344f" providerId="ADAL" clId="{69A4219C-7B31-4C8B-AAF6-96689D6F39E4}" dt="2023-08-10T15:46:48.711" v="341"/>
          <ac:picMkLst>
            <pc:docMk/>
            <pc:sldMk cId="1906090958" sldId="363"/>
            <ac:picMk id="9" creationId="{C5DBFB59-678B-CDBB-7FED-E8D27D53BDD3}"/>
          </ac:picMkLst>
        </pc:picChg>
        <pc:cxnChg chg="mod">
          <ac:chgData name="Rafael Vecchio | CBA B+G" userId="7121e74c-9ce3-40e4-85c4-1776d8c9344f" providerId="ADAL" clId="{69A4219C-7B31-4C8B-AAF6-96689D6F39E4}" dt="2023-08-10T15:46:48.711" v="341"/>
          <ac:cxnSpMkLst>
            <pc:docMk/>
            <pc:sldMk cId="1906090958" sldId="363"/>
            <ac:cxnSpMk id="8" creationId="{CC94D772-8ECF-D58F-57C5-9C6AB031AEAD}"/>
          </ac:cxnSpMkLst>
        </pc:cxnChg>
      </pc:sldChg>
      <pc:sldChg chg="modSp mod setBg">
        <pc:chgData name="Rafael Vecchio | CBA B+G" userId="7121e74c-9ce3-40e4-85c4-1776d8c9344f" providerId="ADAL" clId="{69A4219C-7B31-4C8B-AAF6-96689D6F39E4}" dt="2023-08-11T15:36:06.114" v="1016" actId="20577"/>
        <pc:sldMkLst>
          <pc:docMk/>
          <pc:sldMk cId="2395417967" sldId="364"/>
        </pc:sldMkLst>
        <pc:spChg chg="mod">
          <ac:chgData name="Rafael Vecchio | CBA B+G" userId="7121e74c-9ce3-40e4-85c4-1776d8c9344f" providerId="ADAL" clId="{69A4219C-7B31-4C8B-AAF6-96689D6F39E4}" dt="2023-08-11T15:36:06.114" v="1016" actId="20577"/>
          <ac:spMkLst>
            <pc:docMk/>
            <pc:sldMk cId="2395417967" sldId="364"/>
            <ac:spMk id="30" creationId="{7C429C67-91D3-715D-4EB3-E2CEE207E48D}"/>
          </ac:spMkLst>
        </pc:spChg>
      </pc:sldChg>
      <pc:sldChg chg="setBg">
        <pc:chgData name="Rafael Vecchio | CBA B+G" userId="7121e74c-9ce3-40e4-85c4-1776d8c9344f" providerId="ADAL" clId="{69A4219C-7B31-4C8B-AAF6-96689D6F39E4}" dt="2023-08-10T15:53:00.460" v="495"/>
        <pc:sldMkLst>
          <pc:docMk/>
          <pc:sldMk cId="1178453908" sldId="366"/>
        </pc:sldMkLst>
      </pc:sldChg>
      <pc:sldChg chg="modSp mod setBg">
        <pc:chgData name="Rafael Vecchio | CBA B+G" userId="7121e74c-9ce3-40e4-85c4-1776d8c9344f" providerId="ADAL" clId="{69A4219C-7B31-4C8B-AAF6-96689D6F39E4}" dt="2023-08-21T15:51:52.663" v="1017" actId="207"/>
        <pc:sldMkLst>
          <pc:docMk/>
          <pc:sldMk cId="1511078767" sldId="367"/>
        </pc:sldMkLst>
        <pc:spChg chg="mod">
          <ac:chgData name="Rafael Vecchio | CBA B+G" userId="7121e74c-9ce3-40e4-85c4-1776d8c9344f" providerId="ADAL" clId="{69A4219C-7B31-4C8B-AAF6-96689D6F39E4}" dt="2023-08-21T15:51:52.663" v="1017" actId="207"/>
          <ac:spMkLst>
            <pc:docMk/>
            <pc:sldMk cId="1511078767" sldId="367"/>
            <ac:spMk id="2" creationId="{5F377ACB-80A9-7F9C-CF83-86F7D96CAB9D}"/>
          </ac:spMkLst>
        </pc:spChg>
      </pc:sldChg>
      <pc:sldChg chg="setBg">
        <pc:chgData name="Rafael Vecchio | CBA B+G" userId="7121e74c-9ce3-40e4-85c4-1776d8c9344f" providerId="ADAL" clId="{69A4219C-7B31-4C8B-AAF6-96689D6F39E4}" dt="2023-08-10T15:52:46.125" v="493"/>
        <pc:sldMkLst>
          <pc:docMk/>
          <pc:sldMk cId="2863602669" sldId="370"/>
        </pc:sldMkLst>
      </pc:sldChg>
      <pc:sldChg chg="setBg">
        <pc:chgData name="Rafael Vecchio | CBA B+G" userId="7121e74c-9ce3-40e4-85c4-1776d8c9344f" providerId="ADAL" clId="{69A4219C-7B31-4C8B-AAF6-96689D6F39E4}" dt="2023-08-10T15:55:46.849" v="509"/>
        <pc:sldMkLst>
          <pc:docMk/>
          <pc:sldMk cId="2114802574" sldId="371"/>
        </pc:sldMkLst>
      </pc:sldChg>
      <pc:sldChg chg="del setBg">
        <pc:chgData name="Rafael Vecchio | CBA B+G" userId="7121e74c-9ce3-40e4-85c4-1776d8c9344f" providerId="ADAL" clId="{69A4219C-7B31-4C8B-AAF6-96689D6F39E4}" dt="2023-08-21T16:24:43.656" v="1232" actId="47"/>
        <pc:sldMkLst>
          <pc:docMk/>
          <pc:sldMk cId="3838956928" sldId="372"/>
        </pc:sldMkLst>
      </pc:sldChg>
      <pc:sldChg chg="add del setBg">
        <pc:chgData name="Rafael Vecchio | CBA B+G" userId="7121e74c-9ce3-40e4-85c4-1776d8c9344f" providerId="ADAL" clId="{69A4219C-7B31-4C8B-AAF6-96689D6F39E4}" dt="2023-08-21T17:48:26.514" v="1432" actId="47"/>
        <pc:sldMkLst>
          <pc:docMk/>
          <pc:sldMk cId="2418521436" sldId="373"/>
        </pc:sldMkLst>
      </pc:sldChg>
      <pc:sldChg chg="del setBg">
        <pc:chgData name="Rafael Vecchio | CBA B+G" userId="7121e74c-9ce3-40e4-85c4-1776d8c9344f" providerId="ADAL" clId="{69A4219C-7B31-4C8B-AAF6-96689D6F39E4}" dt="2023-08-21T16:02:51.357" v="1106" actId="47"/>
        <pc:sldMkLst>
          <pc:docMk/>
          <pc:sldMk cId="3299043924" sldId="374"/>
        </pc:sldMkLst>
      </pc:sldChg>
      <pc:sldChg chg="del setBg">
        <pc:chgData name="Rafael Vecchio | CBA B+G" userId="7121e74c-9ce3-40e4-85c4-1776d8c9344f" providerId="ADAL" clId="{69A4219C-7B31-4C8B-AAF6-96689D6F39E4}" dt="2023-08-21T16:08:18.515" v="1161" actId="47"/>
        <pc:sldMkLst>
          <pc:docMk/>
          <pc:sldMk cId="3583396709" sldId="375"/>
        </pc:sldMkLst>
      </pc:sldChg>
      <pc:sldChg chg="del setBg">
        <pc:chgData name="Rafael Vecchio | CBA B+G" userId="7121e74c-9ce3-40e4-85c4-1776d8c9344f" providerId="ADAL" clId="{69A4219C-7B31-4C8B-AAF6-96689D6F39E4}" dt="2023-08-21T16:05:31.461" v="1124" actId="47"/>
        <pc:sldMkLst>
          <pc:docMk/>
          <pc:sldMk cId="1896325442" sldId="376"/>
        </pc:sldMkLst>
      </pc:sldChg>
      <pc:sldChg chg="modSp mod setBg">
        <pc:chgData name="Rafael Vecchio | CBA B+G" userId="7121e74c-9ce3-40e4-85c4-1776d8c9344f" providerId="ADAL" clId="{69A4219C-7B31-4C8B-AAF6-96689D6F39E4}" dt="2023-08-21T16:21:16.670" v="1200" actId="207"/>
        <pc:sldMkLst>
          <pc:docMk/>
          <pc:sldMk cId="3049944086" sldId="377"/>
        </pc:sldMkLst>
        <pc:spChg chg="mod">
          <ac:chgData name="Rafael Vecchio | CBA B+G" userId="7121e74c-9ce3-40e4-85c4-1776d8c9344f" providerId="ADAL" clId="{69A4219C-7B31-4C8B-AAF6-96689D6F39E4}" dt="2023-08-21T16:21:16.670" v="1200" actId="207"/>
          <ac:spMkLst>
            <pc:docMk/>
            <pc:sldMk cId="3049944086" sldId="377"/>
            <ac:spMk id="77" creationId="{96247859-1174-9367-E943-BD172BBBCC8D}"/>
          </ac:spMkLst>
        </pc:spChg>
        <pc:spChg chg="mod">
          <ac:chgData name="Rafael Vecchio | CBA B+G" userId="7121e74c-9ce3-40e4-85c4-1776d8c9344f" providerId="ADAL" clId="{69A4219C-7B31-4C8B-AAF6-96689D6F39E4}" dt="2023-08-21T16:21:06.963" v="1198" actId="207"/>
          <ac:spMkLst>
            <pc:docMk/>
            <pc:sldMk cId="3049944086" sldId="377"/>
            <ac:spMk id="78" creationId="{524F363A-1C3C-6608-971E-0B577A628390}"/>
          </ac:spMkLst>
        </pc:spChg>
        <pc:spChg chg="mod">
          <ac:chgData name="Rafael Vecchio | CBA B+G" userId="7121e74c-9ce3-40e4-85c4-1776d8c9344f" providerId="ADAL" clId="{69A4219C-7B31-4C8B-AAF6-96689D6F39E4}" dt="2023-08-21T16:21:06.963" v="1198" actId="207"/>
          <ac:spMkLst>
            <pc:docMk/>
            <pc:sldMk cId="3049944086" sldId="377"/>
            <ac:spMk id="79" creationId="{5CA2CB7B-F247-CE76-4A01-4181741A15FC}"/>
          </ac:spMkLst>
        </pc:spChg>
        <pc:spChg chg="mod">
          <ac:chgData name="Rafael Vecchio | CBA B+G" userId="7121e74c-9ce3-40e4-85c4-1776d8c9344f" providerId="ADAL" clId="{69A4219C-7B31-4C8B-AAF6-96689D6F39E4}" dt="2023-08-21T16:21:06.963" v="1198" actId="207"/>
          <ac:spMkLst>
            <pc:docMk/>
            <pc:sldMk cId="3049944086" sldId="377"/>
            <ac:spMk id="80" creationId="{B8ACED06-A763-4DDE-9C8C-2CE65908C4DB}"/>
          </ac:spMkLst>
        </pc:spChg>
        <pc:spChg chg="mod">
          <ac:chgData name="Rafael Vecchio | CBA B+G" userId="7121e74c-9ce3-40e4-85c4-1776d8c9344f" providerId="ADAL" clId="{69A4219C-7B31-4C8B-AAF6-96689D6F39E4}" dt="2023-08-21T16:21:06.963" v="1198" actId="207"/>
          <ac:spMkLst>
            <pc:docMk/>
            <pc:sldMk cId="3049944086" sldId="377"/>
            <ac:spMk id="81" creationId="{CDE422A9-D537-B0B7-2307-038D5AF5EDC7}"/>
          </ac:spMkLst>
        </pc:spChg>
        <pc:spChg chg="mod">
          <ac:chgData name="Rafael Vecchio | CBA B+G" userId="7121e74c-9ce3-40e4-85c4-1776d8c9344f" providerId="ADAL" clId="{69A4219C-7B31-4C8B-AAF6-96689D6F39E4}" dt="2023-08-21T16:21:06.963" v="1198" actId="207"/>
          <ac:spMkLst>
            <pc:docMk/>
            <pc:sldMk cId="3049944086" sldId="377"/>
            <ac:spMk id="82" creationId="{B66EED2C-EB1F-D1CE-9B6E-CD1621F4B493}"/>
          </ac:spMkLst>
        </pc:spChg>
      </pc:sldChg>
      <pc:sldChg chg="del setBg">
        <pc:chgData name="Rafael Vecchio | CBA B+G" userId="7121e74c-9ce3-40e4-85c4-1776d8c9344f" providerId="ADAL" clId="{69A4219C-7B31-4C8B-AAF6-96689D6F39E4}" dt="2023-08-21T16:20:45.071" v="1196" actId="47"/>
        <pc:sldMkLst>
          <pc:docMk/>
          <pc:sldMk cId="4245938781" sldId="378"/>
        </pc:sldMkLst>
      </pc:sldChg>
      <pc:sldChg chg="del setBg">
        <pc:chgData name="Rafael Vecchio | CBA B+G" userId="7121e74c-9ce3-40e4-85c4-1776d8c9344f" providerId="ADAL" clId="{69A4219C-7B31-4C8B-AAF6-96689D6F39E4}" dt="2023-08-10T16:04:09.049" v="722" actId="47"/>
        <pc:sldMkLst>
          <pc:docMk/>
          <pc:sldMk cId="3021510179" sldId="379"/>
        </pc:sldMkLst>
      </pc:sldChg>
      <pc:sldChg chg="setBg">
        <pc:chgData name="Rafael Vecchio | CBA B+G" userId="7121e74c-9ce3-40e4-85c4-1776d8c9344f" providerId="ADAL" clId="{69A4219C-7B31-4C8B-AAF6-96689D6F39E4}" dt="2023-08-10T15:52:46.125" v="493"/>
        <pc:sldMkLst>
          <pc:docMk/>
          <pc:sldMk cId="2627899281" sldId="380"/>
        </pc:sldMkLst>
      </pc:sldChg>
      <pc:sldChg chg="modSp mod">
        <pc:chgData name="Rafael Vecchio | CBA B+G" userId="7121e74c-9ce3-40e4-85c4-1776d8c9344f" providerId="ADAL" clId="{69A4219C-7B31-4C8B-AAF6-96689D6F39E4}" dt="2023-08-10T15:56:46.809" v="513" actId="207"/>
        <pc:sldMkLst>
          <pc:docMk/>
          <pc:sldMk cId="2006953228" sldId="382"/>
        </pc:sldMkLst>
        <pc:spChg chg="mod">
          <ac:chgData name="Rafael Vecchio | CBA B+G" userId="7121e74c-9ce3-40e4-85c4-1776d8c9344f" providerId="ADAL" clId="{69A4219C-7B31-4C8B-AAF6-96689D6F39E4}" dt="2023-08-10T15:56:33.278" v="511" actId="207"/>
          <ac:spMkLst>
            <pc:docMk/>
            <pc:sldMk cId="2006953228" sldId="382"/>
            <ac:spMk id="7" creationId="{C6725FFC-625F-AA3D-BA81-10DDD183B1FE}"/>
          </ac:spMkLst>
        </pc:spChg>
        <pc:spChg chg="mod">
          <ac:chgData name="Rafael Vecchio | CBA B+G" userId="7121e74c-9ce3-40e4-85c4-1776d8c9344f" providerId="ADAL" clId="{69A4219C-7B31-4C8B-AAF6-96689D6F39E4}" dt="2023-08-10T15:56:33.278" v="511" actId="207"/>
          <ac:spMkLst>
            <pc:docMk/>
            <pc:sldMk cId="2006953228" sldId="382"/>
            <ac:spMk id="8" creationId="{972054AE-CD64-9680-E4C0-C5CF737EE9CF}"/>
          </ac:spMkLst>
        </pc:spChg>
        <pc:spChg chg="mod">
          <ac:chgData name="Rafael Vecchio | CBA B+G" userId="7121e74c-9ce3-40e4-85c4-1776d8c9344f" providerId="ADAL" clId="{69A4219C-7B31-4C8B-AAF6-96689D6F39E4}" dt="2023-08-10T15:56:46.809" v="513" actId="207"/>
          <ac:spMkLst>
            <pc:docMk/>
            <pc:sldMk cId="2006953228" sldId="382"/>
            <ac:spMk id="12" creationId="{85F58849-5ADE-157C-6CD0-FBDD25505203}"/>
          </ac:spMkLst>
        </pc:spChg>
        <pc:spChg chg="mod">
          <ac:chgData name="Rafael Vecchio | CBA B+G" userId="7121e74c-9ce3-40e4-85c4-1776d8c9344f" providerId="ADAL" clId="{69A4219C-7B31-4C8B-AAF6-96689D6F39E4}" dt="2023-08-10T15:56:46.809" v="513" actId="207"/>
          <ac:spMkLst>
            <pc:docMk/>
            <pc:sldMk cId="2006953228" sldId="382"/>
            <ac:spMk id="13" creationId="{DE29E072-B7CA-E6F6-AD51-82F49F4EA015}"/>
          </ac:spMkLst>
        </pc:spChg>
        <pc:spChg chg="mod">
          <ac:chgData name="Rafael Vecchio | CBA B+G" userId="7121e74c-9ce3-40e4-85c4-1776d8c9344f" providerId="ADAL" clId="{69A4219C-7B31-4C8B-AAF6-96689D6F39E4}" dt="2023-08-10T15:56:46.809" v="513" actId="207"/>
          <ac:spMkLst>
            <pc:docMk/>
            <pc:sldMk cId="2006953228" sldId="382"/>
            <ac:spMk id="14" creationId="{9873AED8-EFB9-1EE4-5D1E-4CDC3D011769}"/>
          </ac:spMkLst>
        </pc:spChg>
      </pc:sldChg>
      <pc:sldChg chg="del">
        <pc:chgData name="Rafael Vecchio | CBA B+G" userId="7121e74c-9ce3-40e4-85c4-1776d8c9344f" providerId="ADAL" clId="{69A4219C-7B31-4C8B-AAF6-96689D6F39E4}" dt="2023-08-10T15:35:13.956" v="1" actId="47"/>
        <pc:sldMkLst>
          <pc:docMk/>
          <pc:sldMk cId="2310540683" sldId="383"/>
        </pc:sldMkLst>
      </pc:sldChg>
      <pc:sldChg chg="del">
        <pc:chgData name="Rafael Vecchio | CBA B+G" userId="7121e74c-9ce3-40e4-85c4-1776d8c9344f" providerId="ADAL" clId="{69A4219C-7B31-4C8B-AAF6-96689D6F39E4}" dt="2023-08-10T15:35:27.459" v="2" actId="47"/>
        <pc:sldMkLst>
          <pc:docMk/>
          <pc:sldMk cId="2089664782" sldId="384"/>
        </pc:sldMkLst>
      </pc:sldChg>
      <pc:sldChg chg="del">
        <pc:chgData name="Rafael Vecchio | CBA B+G" userId="7121e74c-9ce3-40e4-85c4-1776d8c9344f" providerId="ADAL" clId="{69A4219C-7B31-4C8B-AAF6-96689D6F39E4}" dt="2023-08-10T16:04:39.941" v="724" actId="47"/>
        <pc:sldMkLst>
          <pc:docMk/>
          <pc:sldMk cId="2163885734" sldId="385"/>
        </pc:sldMkLst>
      </pc:sldChg>
      <pc:sldChg chg="del">
        <pc:chgData name="Rafael Vecchio | CBA B+G" userId="7121e74c-9ce3-40e4-85c4-1776d8c9344f" providerId="ADAL" clId="{69A4219C-7B31-4C8B-AAF6-96689D6F39E4}" dt="2023-08-10T15:35:42.043" v="4" actId="47"/>
        <pc:sldMkLst>
          <pc:docMk/>
          <pc:sldMk cId="179238124" sldId="388"/>
        </pc:sldMkLst>
      </pc:sldChg>
      <pc:sldChg chg="setBg">
        <pc:chgData name="Rafael Vecchio | CBA B+G" userId="7121e74c-9ce3-40e4-85c4-1776d8c9344f" providerId="ADAL" clId="{69A4219C-7B31-4C8B-AAF6-96689D6F39E4}" dt="2023-08-10T15:52:46.125" v="493"/>
        <pc:sldMkLst>
          <pc:docMk/>
          <pc:sldMk cId="1805519661" sldId="389"/>
        </pc:sldMkLst>
      </pc:sldChg>
      <pc:sldChg chg="del">
        <pc:chgData name="Rafael Vecchio | CBA B+G" userId="7121e74c-9ce3-40e4-85c4-1776d8c9344f" providerId="ADAL" clId="{69A4219C-7B31-4C8B-AAF6-96689D6F39E4}" dt="2023-08-10T16:05:06.161" v="725" actId="47"/>
        <pc:sldMkLst>
          <pc:docMk/>
          <pc:sldMk cId="3797347953" sldId="390"/>
        </pc:sldMkLst>
      </pc:sldChg>
      <pc:sldChg chg="addSp delSp modSp add del mod ord">
        <pc:chgData name="Rafael Vecchio | CBA B+G" userId="7121e74c-9ce3-40e4-85c4-1776d8c9344f" providerId="ADAL" clId="{69A4219C-7B31-4C8B-AAF6-96689D6F39E4}" dt="2023-08-10T16:08:26.836" v="931" actId="47"/>
        <pc:sldMkLst>
          <pc:docMk/>
          <pc:sldMk cId="4255040704" sldId="390"/>
        </pc:sldMkLst>
        <pc:spChg chg="del">
          <ac:chgData name="Rafael Vecchio | CBA B+G" userId="7121e74c-9ce3-40e4-85c4-1776d8c9344f" providerId="ADAL" clId="{69A4219C-7B31-4C8B-AAF6-96689D6F39E4}" dt="2023-08-10T16:06:27.688" v="765" actId="478"/>
          <ac:spMkLst>
            <pc:docMk/>
            <pc:sldMk cId="4255040704" sldId="390"/>
            <ac:spMk id="5" creationId="{D5E287CC-8A47-C1CE-6D47-107AFFD8419B}"/>
          </ac:spMkLst>
        </pc:spChg>
        <pc:spChg chg="mod">
          <ac:chgData name="Rafael Vecchio | CBA B+G" userId="7121e74c-9ce3-40e4-85c4-1776d8c9344f" providerId="ADAL" clId="{69A4219C-7B31-4C8B-AAF6-96689D6F39E4}" dt="2023-08-10T16:08:12.228" v="927" actId="20577"/>
          <ac:spMkLst>
            <pc:docMk/>
            <pc:sldMk cId="4255040704" sldId="390"/>
            <ac:spMk id="10" creationId="{67DC36E1-2F9C-2AF2-2094-BFC67CDEEC9B}"/>
          </ac:spMkLst>
        </pc:spChg>
        <pc:grpChg chg="mod">
          <ac:chgData name="Rafael Vecchio | CBA B+G" userId="7121e74c-9ce3-40e4-85c4-1776d8c9344f" providerId="ADAL" clId="{69A4219C-7B31-4C8B-AAF6-96689D6F39E4}" dt="2023-08-10T16:06:57.419" v="821" actId="34135"/>
          <ac:grpSpMkLst>
            <pc:docMk/>
            <pc:sldMk cId="4255040704" sldId="390"/>
            <ac:grpSpMk id="2" creationId="{F2DB4993-7B39-F3A9-C075-B246399DF0FE}"/>
          </ac:grpSpMkLst>
        </pc:grpChg>
        <pc:picChg chg="mod">
          <ac:chgData name="Rafael Vecchio | CBA B+G" userId="7121e74c-9ce3-40e4-85c4-1776d8c9344f" providerId="ADAL" clId="{69A4219C-7B31-4C8B-AAF6-96689D6F39E4}" dt="2023-08-10T16:06:57.419" v="821" actId="34135"/>
          <ac:picMkLst>
            <pc:docMk/>
            <pc:sldMk cId="4255040704" sldId="390"/>
            <ac:picMk id="3" creationId="{D2045236-A04B-93BD-8D4B-A8E6C7753EBE}"/>
          </ac:picMkLst>
        </pc:picChg>
        <pc:picChg chg="mod">
          <ac:chgData name="Rafael Vecchio | CBA B+G" userId="7121e74c-9ce3-40e4-85c4-1776d8c9344f" providerId="ADAL" clId="{69A4219C-7B31-4C8B-AAF6-96689D6F39E4}" dt="2023-08-10T16:06:57.419" v="821" actId="34135"/>
          <ac:picMkLst>
            <pc:docMk/>
            <pc:sldMk cId="4255040704" sldId="390"/>
            <ac:picMk id="6" creationId="{1FA5C34A-9C64-FD36-FA29-1B49E4F774B9}"/>
          </ac:picMkLst>
        </pc:picChg>
        <pc:picChg chg="add mod">
          <ac:chgData name="Rafael Vecchio | CBA B+G" userId="7121e74c-9ce3-40e4-85c4-1776d8c9344f" providerId="ADAL" clId="{69A4219C-7B31-4C8B-AAF6-96689D6F39E4}" dt="2023-08-10T16:07:50.964" v="851" actId="1076"/>
          <ac:picMkLst>
            <pc:docMk/>
            <pc:sldMk cId="4255040704" sldId="390"/>
            <ac:picMk id="12" creationId="{ADDCEAC8-42B9-9618-258A-64F15E7E8695}"/>
          </ac:picMkLst>
        </pc:picChg>
        <pc:picChg chg="add mod">
          <ac:chgData name="Rafael Vecchio | CBA B+G" userId="7121e74c-9ce3-40e4-85c4-1776d8c9344f" providerId="ADAL" clId="{69A4219C-7B31-4C8B-AAF6-96689D6F39E4}" dt="2023-08-10T16:07:50.964" v="851" actId="1076"/>
          <ac:picMkLst>
            <pc:docMk/>
            <pc:sldMk cId="4255040704" sldId="390"/>
            <ac:picMk id="14" creationId="{145C66E4-BE43-3785-7BC8-73AB098FD437}"/>
          </ac:picMkLst>
        </pc:picChg>
        <pc:picChg chg="add mod">
          <ac:chgData name="Rafael Vecchio | CBA B+G" userId="7121e74c-9ce3-40e4-85c4-1776d8c9344f" providerId="ADAL" clId="{69A4219C-7B31-4C8B-AAF6-96689D6F39E4}" dt="2023-08-10T16:07:50.964" v="851" actId="1076"/>
          <ac:picMkLst>
            <pc:docMk/>
            <pc:sldMk cId="4255040704" sldId="390"/>
            <ac:picMk id="16" creationId="{749F667F-AAD5-AB6A-F944-A753E0F1D963}"/>
          </ac:picMkLst>
        </pc:picChg>
        <pc:picChg chg="add mod">
          <ac:chgData name="Rafael Vecchio | CBA B+G" userId="7121e74c-9ce3-40e4-85c4-1776d8c9344f" providerId="ADAL" clId="{69A4219C-7B31-4C8B-AAF6-96689D6F39E4}" dt="2023-08-10T16:07:50.964" v="851" actId="1076"/>
          <ac:picMkLst>
            <pc:docMk/>
            <pc:sldMk cId="4255040704" sldId="390"/>
            <ac:picMk id="18" creationId="{0EAE4455-E91B-9E00-2C1B-F85D35CF0961}"/>
          </ac:picMkLst>
        </pc:picChg>
      </pc:sldChg>
      <pc:sldChg chg="addSp delSp modSp add mod">
        <pc:chgData name="Rafael Vecchio | CBA B+G" userId="7121e74c-9ce3-40e4-85c4-1776d8c9344f" providerId="ADAL" clId="{69A4219C-7B31-4C8B-AAF6-96689D6F39E4}" dt="2023-08-10T16:09:22.707" v="964" actId="165"/>
        <pc:sldMkLst>
          <pc:docMk/>
          <pc:sldMk cId="981989615" sldId="391"/>
        </pc:sldMkLst>
        <pc:spChg chg="mod">
          <ac:chgData name="Rafael Vecchio | CBA B+G" userId="7121e74c-9ce3-40e4-85c4-1776d8c9344f" providerId="ADAL" clId="{69A4219C-7B31-4C8B-AAF6-96689D6F39E4}" dt="2023-08-10T16:08:21.139" v="930" actId="20577"/>
          <ac:spMkLst>
            <pc:docMk/>
            <pc:sldMk cId="981989615" sldId="391"/>
            <ac:spMk id="10" creationId="{67DC36E1-2F9C-2AF2-2094-BFC67CDEEC9B}"/>
          </ac:spMkLst>
        </pc:spChg>
        <pc:grpChg chg="add del mod">
          <ac:chgData name="Rafael Vecchio | CBA B+G" userId="7121e74c-9ce3-40e4-85c4-1776d8c9344f" providerId="ADAL" clId="{69A4219C-7B31-4C8B-AAF6-96689D6F39E4}" dt="2023-08-10T16:09:22.707" v="964" actId="165"/>
          <ac:grpSpMkLst>
            <pc:docMk/>
            <pc:sldMk cId="981989615" sldId="391"/>
            <ac:grpSpMk id="5" creationId="{1E7B1FF5-7CDF-48EE-74A2-DAFC76846C25}"/>
          </ac:grpSpMkLst>
        </pc:grpChg>
        <pc:picChg chg="mod topLvl">
          <ac:chgData name="Rafael Vecchio | CBA B+G" userId="7121e74c-9ce3-40e4-85c4-1776d8c9344f" providerId="ADAL" clId="{69A4219C-7B31-4C8B-AAF6-96689D6F39E4}" dt="2023-08-10T16:09:22.707" v="964" actId="165"/>
          <ac:picMkLst>
            <pc:docMk/>
            <pc:sldMk cId="981989615" sldId="391"/>
            <ac:picMk id="12" creationId="{ADDCEAC8-42B9-9618-258A-64F15E7E8695}"/>
          </ac:picMkLst>
        </pc:picChg>
        <pc:picChg chg="mod topLvl">
          <ac:chgData name="Rafael Vecchio | CBA B+G" userId="7121e74c-9ce3-40e4-85c4-1776d8c9344f" providerId="ADAL" clId="{69A4219C-7B31-4C8B-AAF6-96689D6F39E4}" dt="2023-08-10T16:09:22.707" v="964" actId="165"/>
          <ac:picMkLst>
            <pc:docMk/>
            <pc:sldMk cId="981989615" sldId="391"/>
            <ac:picMk id="14" creationId="{145C66E4-BE43-3785-7BC8-73AB098FD437}"/>
          </ac:picMkLst>
        </pc:picChg>
        <pc:picChg chg="mod topLvl">
          <ac:chgData name="Rafael Vecchio | CBA B+G" userId="7121e74c-9ce3-40e4-85c4-1776d8c9344f" providerId="ADAL" clId="{69A4219C-7B31-4C8B-AAF6-96689D6F39E4}" dt="2023-08-10T16:09:22.707" v="964" actId="165"/>
          <ac:picMkLst>
            <pc:docMk/>
            <pc:sldMk cId="981989615" sldId="391"/>
            <ac:picMk id="16" creationId="{749F667F-AAD5-AB6A-F944-A753E0F1D963}"/>
          </ac:picMkLst>
        </pc:picChg>
        <pc:picChg chg="mod topLvl">
          <ac:chgData name="Rafael Vecchio | CBA B+G" userId="7121e74c-9ce3-40e4-85c4-1776d8c9344f" providerId="ADAL" clId="{69A4219C-7B31-4C8B-AAF6-96689D6F39E4}" dt="2023-08-10T16:09:22.707" v="964" actId="165"/>
          <ac:picMkLst>
            <pc:docMk/>
            <pc:sldMk cId="981989615" sldId="391"/>
            <ac:picMk id="18" creationId="{0EAE4455-E91B-9E00-2C1B-F85D35CF0961}"/>
          </ac:picMkLst>
        </pc:picChg>
      </pc:sldChg>
      <pc:sldChg chg="del">
        <pc:chgData name="Rafael Vecchio | CBA B+G" userId="7121e74c-9ce3-40e4-85c4-1776d8c9344f" providerId="ADAL" clId="{69A4219C-7B31-4C8B-AAF6-96689D6F39E4}" dt="2023-08-10T15:35:02.369" v="0" actId="47"/>
        <pc:sldMkLst>
          <pc:docMk/>
          <pc:sldMk cId="1336137389" sldId="391"/>
        </pc:sldMkLst>
      </pc:sldChg>
      <pc:sldChg chg="addSp delSp modSp add mod ord">
        <pc:chgData name="Rafael Vecchio | CBA B+G" userId="7121e74c-9ce3-40e4-85c4-1776d8c9344f" providerId="ADAL" clId="{69A4219C-7B31-4C8B-AAF6-96689D6F39E4}" dt="2023-08-10T16:10:01.740" v="972" actId="20577"/>
        <pc:sldMkLst>
          <pc:docMk/>
          <pc:sldMk cId="1508317771" sldId="392"/>
        </pc:sldMkLst>
        <pc:spChg chg="del">
          <ac:chgData name="Rafael Vecchio | CBA B+G" userId="7121e74c-9ce3-40e4-85c4-1776d8c9344f" providerId="ADAL" clId="{69A4219C-7B31-4C8B-AAF6-96689D6F39E4}" dt="2023-08-10T16:08:43.407" v="940" actId="478"/>
          <ac:spMkLst>
            <pc:docMk/>
            <pc:sldMk cId="1508317771" sldId="392"/>
            <ac:spMk id="5" creationId="{D5E287CC-8A47-C1CE-6D47-107AFFD8419B}"/>
          </ac:spMkLst>
        </pc:spChg>
        <pc:spChg chg="mod">
          <ac:chgData name="Rafael Vecchio | CBA B+G" userId="7121e74c-9ce3-40e4-85c4-1776d8c9344f" providerId="ADAL" clId="{69A4219C-7B31-4C8B-AAF6-96689D6F39E4}" dt="2023-08-10T16:10:01.740" v="972" actId="20577"/>
          <ac:spMkLst>
            <pc:docMk/>
            <pc:sldMk cId="1508317771" sldId="392"/>
            <ac:spMk id="10" creationId="{029474D2-EF4A-F895-72F6-F3CD8069BACE}"/>
          </ac:spMkLst>
        </pc:spChg>
        <pc:grpChg chg="add del ord">
          <ac:chgData name="Rafael Vecchio | CBA B+G" userId="7121e74c-9ce3-40e4-85c4-1776d8c9344f" providerId="ADAL" clId="{69A4219C-7B31-4C8B-AAF6-96689D6F39E4}" dt="2023-08-10T16:08:39.733" v="939" actId="478"/>
          <ac:grpSpMkLst>
            <pc:docMk/>
            <pc:sldMk cId="1508317771" sldId="392"/>
            <ac:grpSpMk id="3" creationId="{7BAFA0E0-8422-3D66-B8C8-97B9DD857349}"/>
          </ac:grpSpMkLst>
        </pc:grpChg>
        <pc:picChg chg="add mod">
          <ac:chgData name="Rafael Vecchio | CBA B+G" userId="7121e74c-9ce3-40e4-85c4-1776d8c9344f" providerId="ADAL" clId="{69A4219C-7B31-4C8B-AAF6-96689D6F39E4}" dt="2023-08-10T16:09:57.275" v="970" actId="14826"/>
          <ac:picMkLst>
            <pc:docMk/>
            <pc:sldMk cId="1508317771" sldId="392"/>
            <ac:picMk id="11" creationId="{7D742246-637C-76F9-ED32-DEE5B494C2F3}"/>
          </ac:picMkLst>
        </pc:picChg>
        <pc:picChg chg="add mod">
          <ac:chgData name="Rafael Vecchio | CBA B+G" userId="7121e74c-9ce3-40e4-85c4-1776d8c9344f" providerId="ADAL" clId="{69A4219C-7B31-4C8B-AAF6-96689D6F39E4}" dt="2023-08-10T16:09:51.959" v="969" actId="14826"/>
          <ac:picMkLst>
            <pc:docMk/>
            <pc:sldMk cId="1508317771" sldId="392"/>
            <ac:picMk id="12" creationId="{020B8D3D-E6A5-5D54-4D8A-5C2A1CC3E606}"/>
          </ac:picMkLst>
        </pc:picChg>
        <pc:picChg chg="add mod">
          <ac:chgData name="Rafael Vecchio | CBA B+G" userId="7121e74c-9ce3-40e4-85c4-1776d8c9344f" providerId="ADAL" clId="{69A4219C-7B31-4C8B-AAF6-96689D6F39E4}" dt="2023-08-10T16:09:45.067" v="968" actId="14826"/>
          <ac:picMkLst>
            <pc:docMk/>
            <pc:sldMk cId="1508317771" sldId="392"/>
            <ac:picMk id="13" creationId="{1A9C0734-3513-1BF6-97EE-6A8A05489381}"/>
          </ac:picMkLst>
        </pc:picChg>
        <pc:picChg chg="add mod">
          <ac:chgData name="Rafael Vecchio | CBA B+G" userId="7121e74c-9ce3-40e4-85c4-1776d8c9344f" providerId="ADAL" clId="{69A4219C-7B31-4C8B-AAF6-96689D6F39E4}" dt="2023-08-10T16:09:33.603" v="966" actId="14826"/>
          <ac:picMkLst>
            <pc:docMk/>
            <pc:sldMk cId="1508317771" sldId="392"/>
            <ac:picMk id="14" creationId="{5C2521D0-679C-F4D3-CB27-963A917EB0CF}"/>
          </ac:picMkLst>
        </pc:picChg>
      </pc:sldChg>
      <pc:sldChg chg="del">
        <pc:chgData name="Rafael Vecchio | CBA B+G" userId="7121e74c-9ce3-40e4-85c4-1776d8c9344f" providerId="ADAL" clId="{69A4219C-7B31-4C8B-AAF6-96689D6F39E4}" dt="2023-08-10T15:57:58.220" v="525" actId="47"/>
        <pc:sldMkLst>
          <pc:docMk/>
          <pc:sldMk cId="3972516179" sldId="392"/>
        </pc:sldMkLst>
      </pc:sldChg>
      <pc:sldChg chg="add del setBg">
        <pc:chgData name="Rafael Vecchio | CBA B+G" userId="7121e74c-9ce3-40e4-85c4-1776d8c9344f" providerId="ADAL" clId="{69A4219C-7B31-4C8B-AAF6-96689D6F39E4}" dt="2023-08-21T15:52:10.044" v="1019"/>
        <pc:sldMkLst>
          <pc:docMk/>
          <pc:sldMk cId="1309571638" sldId="393"/>
        </pc:sldMkLst>
      </pc:sldChg>
      <pc:sldChg chg="addSp delSp modSp add del mod ord">
        <pc:chgData name="Rafael Vecchio | CBA B+G" userId="7121e74c-9ce3-40e4-85c4-1776d8c9344f" providerId="ADAL" clId="{69A4219C-7B31-4C8B-AAF6-96689D6F39E4}" dt="2023-08-21T18:41:30.917" v="1458" actId="207"/>
        <pc:sldMkLst>
          <pc:docMk/>
          <pc:sldMk cId="4222800365" sldId="393"/>
        </pc:sldMkLst>
        <pc:spChg chg="del">
          <ac:chgData name="Rafael Vecchio | CBA B+G" userId="7121e74c-9ce3-40e4-85c4-1776d8c9344f" providerId="ADAL" clId="{69A4219C-7B31-4C8B-AAF6-96689D6F39E4}" dt="2023-08-21T15:52:39.864" v="1029" actId="478"/>
          <ac:spMkLst>
            <pc:docMk/>
            <pc:sldMk cId="4222800365" sldId="393"/>
            <ac:spMk id="5" creationId="{D5E287CC-8A47-C1CE-6D47-107AFFD8419B}"/>
          </ac:spMkLst>
        </pc:spChg>
        <pc:spChg chg="del mod">
          <ac:chgData name="Rafael Vecchio | CBA B+G" userId="7121e74c-9ce3-40e4-85c4-1776d8c9344f" providerId="ADAL" clId="{69A4219C-7B31-4C8B-AAF6-96689D6F39E4}" dt="2023-08-21T15:52:28.017" v="1024" actId="478"/>
          <ac:spMkLst>
            <pc:docMk/>
            <pc:sldMk cId="4222800365" sldId="393"/>
            <ac:spMk id="10" creationId="{67DC36E1-2F9C-2AF2-2094-BFC67CDEEC9B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11" creationId="{AF5B8572-125D-2624-3B8F-DB67D685BBAC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12" creationId="{E6CF8182-3462-F4FA-BCC5-CF900248FF70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13" creationId="{067F4823-4FB6-A6DC-A73E-1EFD2BE9F696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14" creationId="{05885B9A-A317-6181-40FB-3F920A6E257D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15" creationId="{BFC74FB9-78AB-6601-0D04-71AA1C2C0788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16" creationId="{6F5DBC49-E3A5-5F46-7F46-C21DE95BECC7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17" creationId="{3FA49472-E092-2E93-46C7-73DE7D35E24E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18" creationId="{F83AC961-243F-560B-69F0-4D405A2F82FC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19" creationId="{2A2ED6DD-60D5-65D4-A2B4-66E0A302A087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20" creationId="{3271D28E-3CA6-05C4-05D1-1D90949BC326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21" creationId="{1D533C24-C600-FC36-3E04-B9A9BF386B3F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22" creationId="{9129DF5D-2D7C-FAA7-0A73-8BEE516603F6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23" creationId="{2122F9D5-FA53-1E8A-2072-E75B73AD5CF5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24" creationId="{1057DB60-CE0C-75F4-3270-78AC8FE20FC1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25" creationId="{C2AD8264-314D-0827-24F9-BA880634B7DD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26" creationId="{EA1CB590-A5BD-83B7-67FF-ACE8DEAB8BAB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27" creationId="{84A3644C-2CCF-4CC5-EAD4-DE474DD66D42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28" creationId="{82E12E10-9968-6FD9-503F-F62D4DA6CFBD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29" creationId="{1D597872-6CB7-1A17-6F58-C7253168AD54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30" creationId="{751D2B0D-9B75-4180-3A29-775B0E339E84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31" creationId="{B212BB09-668D-D62E-DADD-4F6A3D2356A7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32" creationId="{536ED165-00BF-8342-8560-7186C70B396F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33" creationId="{93709283-E93C-5C78-45AE-9B118FA32A08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34" creationId="{5F856F49-F688-B8A7-5ACE-659834911234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35" creationId="{80677A8D-4AE6-09DD-46D5-D8518B5DAD72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36" creationId="{F8B9941D-9512-0950-003C-36441759C24E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37" creationId="{CE292590-BC3D-7D8A-3793-C662140EB433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38" creationId="{976315FB-176D-FA9E-0622-2255D540704B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39" creationId="{779FC126-C682-0276-09DE-8E17561E1719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40" creationId="{78687EF6-A95E-E97F-CA35-7DC04D2FAC94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41" creationId="{5F0BF29C-F75F-298F-23C6-85D0E6E199CA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42" creationId="{8DF5B1CE-1465-D307-226F-95A8283969F5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43" creationId="{5AB36904-D74E-FCB4-7874-E654D1FCEA38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44" creationId="{B1C47D64-34FC-33AB-B69C-BB80C1F20E85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45" creationId="{B6F0CCF8-EFCB-44BB-FDF9-FB457F945A51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46" creationId="{B63E6943-91D1-1589-CCC9-4BC5AF8473E3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47" creationId="{74E746FF-5257-52B3-6853-45CAADD7BAF6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48" creationId="{73A8DEF4-AB3F-1817-A7E0-706B9984CEDB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49" creationId="{AC376263-DC5B-77E2-D9A5-D5ABC3FD860C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50" creationId="{27C0F34D-DCCC-EA1A-4F67-0E0BCBF13B03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51" creationId="{2DFAE291-403E-8EAD-46ED-344E40DDEB0F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52" creationId="{81117CE9-43C0-8CC1-2A02-07A40BD1F994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53" creationId="{AAD216D7-95CC-5170-8A83-08884276D887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54" creationId="{9C5BCBF6-B782-5196-D2D7-3E2695CE2FC1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55" creationId="{433FB4CE-619B-DFF4-8C69-B65B167F2580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56" creationId="{1E079EBE-190A-91BA-4F36-E98843C2194C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57" creationId="{21EC8878-D27E-AA68-14D3-9560FCA2466C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58" creationId="{D751C5BE-8C2E-3669-EE1A-53CBA6F8734E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59" creationId="{6E8688D0-E776-EF03-A96E-F2EFDD7C75EC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60" creationId="{D239ED2B-E84E-0AD7-52DA-36FB5F485C3A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61" creationId="{0A877E94-C6B6-BEFB-E190-9FA068DAE442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62" creationId="{E92736F3-5522-69DE-C3BA-FBCE60F744A7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63" creationId="{AD991177-541D-D713-6884-C28726A485D4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64" creationId="{64C85CAC-56C8-7751-E4DB-A67A60B5526C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65" creationId="{0D5D397B-FB34-5B71-7DA5-C15AEFEF13B1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66" creationId="{F48F47FB-BCCD-C92B-22F4-AA8F6E4C2C88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67" creationId="{2CAAD1F7-C3E8-6125-5192-F45A1257F490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68" creationId="{E18C7FEF-2167-79F2-E43C-A586A48A8E03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69" creationId="{4C4614DD-F148-B3E3-87C7-23B0F1AEFB9D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70" creationId="{9C60A651-4A8E-CAA9-A82C-EF1C22480C2D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71" creationId="{C9D52B58-6DBB-ADB6-D559-1DA5976E8BB8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75" creationId="{8D362D46-6910-57E9-8150-422164D83BC0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76" creationId="{FDDA2D12-9A4D-D171-F574-2DF1C4621881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77" creationId="{CDBB257F-53CA-551A-E2F3-C541E5EEC60A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78" creationId="{31170E00-4E1F-96FF-4B39-2F4FBB5DE1B7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79" creationId="{5CD600F4-D6D5-F958-4B5C-094184836F53}"/>
          </ac:spMkLst>
        </pc:spChg>
        <pc:spChg chg="add del mod">
          <ac:chgData name="Rafael Vecchio | CBA B+G" userId="7121e74c-9ce3-40e4-85c4-1776d8c9344f" providerId="ADAL" clId="{69A4219C-7B31-4C8B-AAF6-96689D6F39E4}" dt="2023-08-21T15:56:17.235" v="1060" actId="478"/>
          <ac:spMkLst>
            <pc:docMk/>
            <pc:sldMk cId="4222800365" sldId="393"/>
            <ac:spMk id="81" creationId="{DA68AC08-9899-E464-FD13-401268207307}"/>
          </ac:spMkLst>
        </pc:spChg>
        <pc:spChg chg="add del mod">
          <ac:chgData name="Rafael Vecchio | CBA B+G" userId="7121e74c-9ce3-40e4-85c4-1776d8c9344f" providerId="ADAL" clId="{69A4219C-7B31-4C8B-AAF6-96689D6F39E4}" dt="2023-08-21T17:45:31.060" v="1411" actId="478"/>
          <ac:spMkLst>
            <pc:docMk/>
            <pc:sldMk cId="4222800365" sldId="393"/>
            <ac:spMk id="82" creationId="{2635E742-26AB-DAD7-E016-7F2E080B2D8C}"/>
          </ac:spMkLst>
        </pc:spChg>
        <pc:spChg chg="mod">
          <ac:chgData name="Rafael Vecchio | CBA B+G" userId="7121e74c-9ce3-40e4-85c4-1776d8c9344f" providerId="ADAL" clId="{69A4219C-7B31-4C8B-AAF6-96689D6F39E4}" dt="2023-08-21T17:44:08.277" v="1409" actId="14826"/>
          <ac:spMkLst>
            <pc:docMk/>
            <pc:sldMk cId="4222800365" sldId="393"/>
            <ac:spMk id="84" creationId="{F33DF23C-C2F5-8B13-B04C-2B546DA94AAC}"/>
          </ac:spMkLst>
        </pc:spChg>
        <pc:spChg chg="mod">
          <ac:chgData name="Rafael Vecchio | CBA B+G" userId="7121e74c-9ce3-40e4-85c4-1776d8c9344f" providerId="ADAL" clId="{69A4219C-7B31-4C8B-AAF6-96689D6F39E4}" dt="2023-08-21T17:44:08.277" v="1409" actId="14826"/>
          <ac:spMkLst>
            <pc:docMk/>
            <pc:sldMk cId="4222800365" sldId="393"/>
            <ac:spMk id="85" creationId="{DFA0086F-2EE7-721A-2CF4-684C2578E988}"/>
          </ac:spMkLst>
        </pc:spChg>
        <pc:spChg chg="mod">
          <ac:chgData name="Rafael Vecchio | CBA B+G" userId="7121e74c-9ce3-40e4-85c4-1776d8c9344f" providerId="ADAL" clId="{69A4219C-7B31-4C8B-AAF6-96689D6F39E4}" dt="2023-08-21T17:44:08.277" v="1409" actId="14826"/>
          <ac:spMkLst>
            <pc:docMk/>
            <pc:sldMk cId="4222800365" sldId="393"/>
            <ac:spMk id="90" creationId="{F78FC68B-B408-1CA4-349C-39C0C5E13491}"/>
          </ac:spMkLst>
        </pc:spChg>
        <pc:spChg chg="mod">
          <ac:chgData name="Rafael Vecchio | CBA B+G" userId="7121e74c-9ce3-40e4-85c4-1776d8c9344f" providerId="ADAL" clId="{69A4219C-7B31-4C8B-AAF6-96689D6F39E4}" dt="2023-08-21T17:44:08.277" v="1409" actId="14826"/>
          <ac:spMkLst>
            <pc:docMk/>
            <pc:sldMk cId="4222800365" sldId="393"/>
            <ac:spMk id="92" creationId="{B53D8F86-5EF4-691F-272B-6FE40222C933}"/>
          </ac:spMkLst>
        </pc:spChg>
        <pc:spChg chg="mod">
          <ac:chgData name="Rafael Vecchio | CBA B+G" userId="7121e74c-9ce3-40e4-85c4-1776d8c9344f" providerId="ADAL" clId="{69A4219C-7B31-4C8B-AAF6-96689D6F39E4}" dt="2023-08-21T17:44:08.277" v="1409" actId="14826"/>
          <ac:spMkLst>
            <pc:docMk/>
            <pc:sldMk cId="4222800365" sldId="393"/>
            <ac:spMk id="93" creationId="{E57D1B38-5B97-79B6-DBBF-243E9A11B3F9}"/>
          </ac:spMkLst>
        </pc:spChg>
        <pc:spChg chg="mod">
          <ac:chgData name="Rafael Vecchio | CBA B+G" userId="7121e74c-9ce3-40e4-85c4-1776d8c9344f" providerId="ADAL" clId="{69A4219C-7B31-4C8B-AAF6-96689D6F39E4}" dt="2023-08-21T17:44:08.277" v="1409" actId="14826"/>
          <ac:spMkLst>
            <pc:docMk/>
            <pc:sldMk cId="4222800365" sldId="393"/>
            <ac:spMk id="94" creationId="{B979A790-4792-636A-E0E8-50208293199E}"/>
          </ac:spMkLst>
        </pc:spChg>
        <pc:spChg chg="mod">
          <ac:chgData name="Rafael Vecchio | CBA B+G" userId="7121e74c-9ce3-40e4-85c4-1776d8c9344f" providerId="ADAL" clId="{69A4219C-7B31-4C8B-AAF6-96689D6F39E4}" dt="2023-08-21T17:44:08.277" v="1409" actId="14826"/>
          <ac:spMkLst>
            <pc:docMk/>
            <pc:sldMk cId="4222800365" sldId="393"/>
            <ac:spMk id="95" creationId="{F58661E6-2737-FF35-8522-A38BABED6227}"/>
          </ac:spMkLst>
        </pc:spChg>
        <pc:spChg chg="mod">
          <ac:chgData name="Rafael Vecchio | CBA B+G" userId="7121e74c-9ce3-40e4-85c4-1776d8c9344f" providerId="ADAL" clId="{69A4219C-7B31-4C8B-AAF6-96689D6F39E4}" dt="2023-08-21T17:44:08.277" v="1409" actId="14826"/>
          <ac:spMkLst>
            <pc:docMk/>
            <pc:sldMk cId="4222800365" sldId="393"/>
            <ac:spMk id="96" creationId="{63D871B8-5F0F-DF3A-9671-6FE1C1E14A86}"/>
          </ac:spMkLst>
        </pc:spChg>
        <pc:spChg chg="mod">
          <ac:chgData name="Rafael Vecchio | CBA B+G" userId="7121e74c-9ce3-40e4-85c4-1776d8c9344f" providerId="ADAL" clId="{69A4219C-7B31-4C8B-AAF6-96689D6F39E4}" dt="2023-08-21T17:44:08.277" v="1409" actId="14826"/>
          <ac:spMkLst>
            <pc:docMk/>
            <pc:sldMk cId="4222800365" sldId="393"/>
            <ac:spMk id="100" creationId="{D7AD9C53-49AD-B0A2-561D-E3FA1D4D8548}"/>
          </ac:spMkLst>
        </pc:spChg>
        <pc:spChg chg="mod">
          <ac:chgData name="Rafael Vecchio | CBA B+G" userId="7121e74c-9ce3-40e4-85c4-1776d8c9344f" providerId="ADAL" clId="{69A4219C-7B31-4C8B-AAF6-96689D6F39E4}" dt="2023-08-21T17:44:08.277" v="1409" actId="14826"/>
          <ac:spMkLst>
            <pc:docMk/>
            <pc:sldMk cId="4222800365" sldId="393"/>
            <ac:spMk id="101" creationId="{EA229591-B9C5-D624-B464-46CCC446B498}"/>
          </ac:spMkLst>
        </pc:spChg>
        <pc:spChg chg="mod">
          <ac:chgData name="Rafael Vecchio | CBA B+G" userId="7121e74c-9ce3-40e4-85c4-1776d8c9344f" providerId="ADAL" clId="{69A4219C-7B31-4C8B-AAF6-96689D6F39E4}" dt="2023-08-21T17:44:08.277" v="1409" actId="14826"/>
          <ac:spMkLst>
            <pc:docMk/>
            <pc:sldMk cId="4222800365" sldId="393"/>
            <ac:spMk id="102" creationId="{2B11392C-B773-FECC-385D-418C150A1B63}"/>
          </ac:spMkLst>
        </pc:spChg>
        <pc:spChg chg="mod">
          <ac:chgData name="Rafael Vecchio | CBA B+G" userId="7121e74c-9ce3-40e4-85c4-1776d8c9344f" providerId="ADAL" clId="{69A4219C-7B31-4C8B-AAF6-96689D6F39E4}" dt="2023-08-21T17:44:08.277" v="1409" actId="14826"/>
          <ac:spMkLst>
            <pc:docMk/>
            <pc:sldMk cId="4222800365" sldId="393"/>
            <ac:spMk id="103" creationId="{13BA4309-ACE1-3A5D-7F45-8C889AFFBE12}"/>
          </ac:spMkLst>
        </pc:spChg>
        <pc:spChg chg="mod">
          <ac:chgData name="Rafael Vecchio | CBA B+G" userId="7121e74c-9ce3-40e4-85c4-1776d8c9344f" providerId="ADAL" clId="{69A4219C-7B31-4C8B-AAF6-96689D6F39E4}" dt="2023-08-21T17:44:08.277" v="1409" actId="14826"/>
          <ac:spMkLst>
            <pc:docMk/>
            <pc:sldMk cId="4222800365" sldId="393"/>
            <ac:spMk id="104" creationId="{447BF787-76DF-3234-6A78-186F22C8B4CB}"/>
          </ac:spMkLst>
        </pc:spChg>
        <pc:spChg chg="add mod ord">
          <ac:chgData name="Rafael Vecchio | CBA B+G" userId="7121e74c-9ce3-40e4-85c4-1776d8c9344f" providerId="ADAL" clId="{69A4219C-7B31-4C8B-AAF6-96689D6F39E4}" dt="2023-08-21T17:51:04.820" v="1441" actId="166"/>
          <ac:spMkLst>
            <pc:docMk/>
            <pc:sldMk cId="4222800365" sldId="393"/>
            <ac:spMk id="105" creationId="{D2C33C2B-ADE6-5449-A0E1-F09ADC859FE5}"/>
          </ac:spMkLst>
        </pc:spChg>
        <pc:spChg chg="add mod">
          <ac:chgData name="Rafael Vecchio | CBA B+G" userId="7121e74c-9ce3-40e4-85c4-1776d8c9344f" providerId="ADAL" clId="{69A4219C-7B31-4C8B-AAF6-96689D6F39E4}" dt="2023-08-21T17:45:54.598" v="1415" actId="207"/>
          <ac:spMkLst>
            <pc:docMk/>
            <pc:sldMk cId="4222800365" sldId="393"/>
            <ac:spMk id="106" creationId="{A91C75D6-032A-5A78-45CE-2CA0739F96BB}"/>
          </ac:spMkLst>
        </pc:spChg>
        <pc:spChg chg="add mod">
          <ac:chgData name="Rafael Vecchio | CBA B+G" userId="7121e74c-9ce3-40e4-85c4-1776d8c9344f" providerId="ADAL" clId="{69A4219C-7B31-4C8B-AAF6-96689D6F39E4}" dt="2023-08-21T17:48:10.343" v="1431" actId="207"/>
          <ac:spMkLst>
            <pc:docMk/>
            <pc:sldMk cId="4222800365" sldId="393"/>
            <ac:spMk id="107" creationId="{3DA3B9C4-A95B-C1AC-9102-1FA57799385E}"/>
          </ac:spMkLst>
        </pc:spChg>
        <pc:spChg chg="add mod">
          <ac:chgData name="Rafael Vecchio | CBA B+G" userId="7121e74c-9ce3-40e4-85c4-1776d8c9344f" providerId="ADAL" clId="{69A4219C-7B31-4C8B-AAF6-96689D6F39E4}" dt="2023-08-21T17:48:10.343" v="1431" actId="207"/>
          <ac:spMkLst>
            <pc:docMk/>
            <pc:sldMk cId="4222800365" sldId="393"/>
            <ac:spMk id="108" creationId="{01D3BB36-5E5B-C115-2405-44650A55D65A}"/>
          </ac:spMkLst>
        </pc:spChg>
        <pc:spChg chg="add mod">
          <ac:chgData name="Rafael Vecchio | CBA B+G" userId="7121e74c-9ce3-40e4-85c4-1776d8c9344f" providerId="ADAL" clId="{69A4219C-7B31-4C8B-AAF6-96689D6F39E4}" dt="2023-08-21T17:48:10.343" v="1431" actId="207"/>
          <ac:spMkLst>
            <pc:docMk/>
            <pc:sldMk cId="4222800365" sldId="393"/>
            <ac:spMk id="109" creationId="{04BE7266-D1E3-5260-C62B-745AE99A52E1}"/>
          </ac:spMkLst>
        </pc:spChg>
        <pc:spChg chg="add mod">
          <ac:chgData name="Rafael Vecchio | CBA B+G" userId="7121e74c-9ce3-40e4-85c4-1776d8c9344f" providerId="ADAL" clId="{69A4219C-7B31-4C8B-AAF6-96689D6F39E4}" dt="2023-08-21T18:41:10.541" v="1455" actId="207"/>
          <ac:spMkLst>
            <pc:docMk/>
            <pc:sldMk cId="4222800365" sldId="393"/>
            <ac:spMk id="110" creationId="{26206FEE-A9EC-B613-B180-870E349FB370}"/>
          </ac:spMkLst>
        </pc:spChg>
        <pc:spChg chg="add mod">
          <ac:chgData name="Rafael Vecchio | CBA B+G" userId="7121e74c-9ce3-40e4-85c4-1776d8c9344f" providerId="ADAL" clId="{69A4219C-7B31-4C8B-AAF6-96689D6F39E4}" dt="2023-08-21T18:41:10.541" v="1455" actId="207"/>
          <ac:spMkLst>
            <pc:docMk/>
            <pc:sldMk cId="4222800365" sldId="393"/>
            <ac:spMk id="111" creationId="{9A382E83-3FE4-7367-C7B7-F2D4AA2A1885}"/>
          </ac:spMkLst>
        </pc:spChg>
        <pc:spChg chg="add mod">
          <ac:chgData name="Rafael Vecchio | CBA B+G" userId="7121e74c-9ce3-40e4-85c4-1776d8c9344f" providerId="ADAL" clId="{69A4219C-7B31-4C8B-AAF6-96689D6F39E4}" dt="2023-08-21T18:41:10.541" v="1455" actId="207"/>
          <ac:spMkLst>
            <pc:docMk/>
            <pc:sldMk cId="4222800365" sldId="393"/>
            <ac:spMk id="112" creationId="{7FA5F79F-4F0B-A67B-C0D6-13DE3D1ED4E4}"/>
          </ac:spMkLst>
        </pc:spChg>
        <pc:spChg chg="add mod">
          <ac:chgData name="Rafael Vecchio | CBA B+G" userId="7121e74c-9ce3-40e4-85c4-1776d8c9344f" providerId="ADAL" clId="{69A4219C-7B31-4C8B-AAF6-96689D6F39E4}" dt="2023-08-21T18:41:10.541" v="1455" actId="207"/>
          <ac:spMkLst>
            <pc:docMk/>
            <pc:sldMk cId="4222800365" sldId="393"/>
            <ac:spMk id="113" creationId="{3D647A7B-2A42-56D4-F04A-65E8217A1A82}"/>
          </ac:spMkLst>
        </pc:spChg>
        <pc:spChg chg="add mod">
          <ac:chgData name="Rafael Vecchio | CBA B+G" userId="7121e74c-9ce3-40e4-85c4-1776d8c9344f" providerId="ADAL" clId="{69A4219C-7B31-4C8B-AAF6-96689D6F39E4}" dt="2023-08-21T18:41:10.541" v="1455" actId="207"/>
          <ac:spMkLst>
            <pc:docMk/>
            <pc:sldMk cId="4222800365" sldId="393"/>
            <ac:spMk id="114" creationId="{D414B26E-65D5-44AA-B1CE-59BD66F8AEFA}"/>
          </ac:spMkLst>
        </pc:spChg>
        <pc:spChg chg="add mod">
          <ac:chgData name="Rafael Vecchio | CBA B+G" userId="7121e74c-9ce3-40e4-85c4-1776d8c9344f" providerId="ADAL" clId="{69A4219C-7B31-4C8B-AAF6-96689D6F39E4}" dt="2023-08-21T18:41:10.541" v="1455" actId="207"/>
          <ac:spMkLst>
            <pc:docMk/>
            <pc:sldMk cId="4222800365" sldId="393"/>
            <ac:spMk id="115" creationId="{7240CA2F-0684-4399-783F-AC585AB0698E}"/>
          </ac:spMkLst>
        </pc:spChg>
        <pc:spChg chg="add mod">
          <ac:chgData name="Rafael Vecchio | CBA B+G" userId="7121e74c-9ce3-40e4-85c4-1776d8c9344f" providerId="ADAL" clId="{69A4219C-7B31-4C8B-AAF6-96689D6F39E4}" dt="2023-08-21T18:41:10.541" v="1455" actId="207"/>
          <ac:spMkLst>
            <pc:docMk/>
            <pc:sldMk cId="4222800365" sldId="393"/>
            <ac:spMk id="116" creationId="{B7CEEA40-6589-70E0-5701-60A10043467A}"/>
          </ac:spMkLst>
        </pc:spChg>
        <pc:spChg chg="add mod ord">
          <ac:chgData name="Rafael Vecchio | CBA B+G" userId="7121e74c-9ce3-40e4-85c4-1776d8c9344f" providerId="ADAL" clId="{69A4219C-7B31-4C8B-AAF6-96689D6F39E4}" dt="2023-08-21T17:51:04.820" v="1441" actId="166"/>
          <ac:spMkLst>
            <pc:docMk/>
            <pc:sldMk cId="4222800365" sldId="393"/>
            <ac:spMk id="117" creationId="{D447B73D-DF45-8E69-B23F-E7127CBBDB70}"/>
          </ac:spMkLst>
        </pc:spChg>
        <pc:spChg chg="add mod">
          <ac:chgData name="Rafael Vecchio | CBA B+G" userId="7121e74c-9ce3-40e4-85c4-1776d8c9344f" providerId="ADAL" clId="{69A4219C-7B31-4C8B-AAF6-96689D6F39E4}" dt="2023-08-21T18:41:10.541" v="1455" actId="207"/>
          <ac:spMkLst>
            <pc:docMk/>
            <pc:sldMk cId="4222800365" sldId="393"/>
            <ac:spMk id="118" creationId="{4C605717-91E1-E28C-6051-8D00333C6CA5}"/>
          </ac:spMkLst>
        </pc:spChg>
        <pc:spChg chg="add mod ord">
          <ac:chgData name="Rafael Vecchio | CBA B+G" userId="7121e74c-9ce3-40e4-85c4-1776d8c9344f" providerId="ADAL" clId="{69A4219C-7B31-4C8B-AAF6-96689D6F39E4}" dt="2023-08-21T17:51:04.820" v="1441" actId="166"/>
          <ac:spMkLst>
            <pc:docMk/>
            <pc:sldMk cId="4222800365" sldId="393"/>
            <ac:spMk id="119" creationId="{FD7C4AB4-EB7C-8E49-24C1-0BA5546057FD}"/>
          </ac:spMkLst>
        </pc:spChg>
        <pc:spChg chg="add mod ord">
          <ac:chgData name="Rafael Vecchio | CBA B+G" userId="7121e74c-9ce3-40e4-85c4-1776d8c9344f" providerId="ADAL" clId="{69A4219C-7B31-4C8B-AAF6-96689D6F39E4}" dt="2023-08-21T17:51:04.820" v="1441" actId="166"/>
          <ac:spMkLst>
            <pc:docMk/>
            <pc:sldMk cId="4222800365" sldId="393"/>
            <ac:spMk id="120" creationId="{29144338-0CBB-EEF2-FA39-17057D0F1A62}"/>
          </ac:spMkLst>
        </pc:spChg>
        <pc:spChg chg="add mod">
          <ac:chgData name="Rafael Vecchio | CBA B+G" userId="7121e74c-9ce3-40e4-85c4-1776d8c9344f" providerId="ADAL" clId="{69A4219C-7B31-4C8B-AAF6-96689D6F39E4}" dt="2023-08-21T18:41:10.541" v="1455" actId="207"/>
          <ac:spMkLst>
            <pc:docMk/>
            <pc:sldMk cId="4222800365" sldId="393"/>
            <ac:spMk id="121" creationId="{17F58AB7-AB0E-E4ED-F532-E6E4E048172D}"/>
          </ac:spMkLst>
        </pc:spChg>
        <pc:spChg chg="add mod ord">
          <ac:chgData name="Rafael Vecchio | CBA B+G" userId="7121e74c-9ce3-40e4-85c4-1776d8c9344f" providerId="ADAL" clId="{69A4219C-7B31-4C8B-AAF6-96689D6F39E4}" dt="2023-08-21T17:51:04.820" v="1441" actId="166"/>
          <ac:spMkLst>
            <pc:docMk/>
            <pc:sldMk cId="4222800365" sldId="393"/>
            <ac:spMk id="122" creationId="{0D55986C-EDDD-3001-682D-3EF4FCD37FD8}"/>
          </ac:spMkLst>
        </pc:spChg>
        <pc:spChg chg="add mod">
          <ac:chgData name="Rafael Vecchio | CBA B+G" userId="7121e74c-9ce3-40e4-85c4-1776d8c9344f" providerId="ADAL" clId="{69A4219C-7B31-4C8B-AAF6-96689D6F39E4}" dt="2023-08-21T17:46:06.666" v="1416" actId="207"/>
          <ac:spMkLst>
            <pc:docMk/>
            <pc:sldMk cId="4222800365" sldId="393"/>
            <ac:spMk id="123" creationId="{398D8E91-FA24-2AE0-F010-0B36A3123239}"/>
          </ac:spMkLst>
        </pc:spChg>
        <pc:spChg chg="add mod">
          <ac:chgData name="Rafael Vecchio | CBA B+G" userId="7121e74c-9ce3-40e4-85c4-1776d8c9344f" providerId="ADAL" clId="{69A4219C-7B31-4C8B-AAF6-96689D6F39E4}" dt="2023-08-21T17:46:06.666" v="1416" actId="207"/>
          <ac:spMkLst>
            <pc:docMk/>
            <pc:sldMk cId="4222800365" sldId="393"/>
            <ac:spMk id="124" creationId="{4A813252-CF16-71BF-E2CB-CBDC8AFA526E}"/>
          </ac:spMkLst>
        </pc:spChg>
        <pc:spChg chg="add mod">
          <ac:chgData name="Rafael Vecchio | CBA B+G" userId="7121e74c-9ce3-40e4-85c4-1776d8c9344f" providerId="ADAL" clId="{69A4219C-7B31-4C8B-AAF6-96689D6F39E4}" dt="2023-08-21T17:46:06.666" v="1416" actId="207"/>
          <ac:spMkLst>
            <pc:docMk/>
            <pc:sldMk cId="4222800365" sldId="393"/>
            <ac:spMk id="125" creationId="{2C5BD310-44CF-E98B-3B4A-89E4C7BF2ED2}"/>
          </ac:spMkLst>
        </pc:spChg>
        <pc:spChg chg="add mod">
          <ac:chgData name="Rafael Vecchio | CBA B+G" userId="7121e74c-9ce3-40e4-85c4-1776d8c9344f" providerId="ADAL" clId="{69A4219C-7B31-4C8B-AAF6-96689D6F39E4}" dt="2023-08-21T17:47:32.061" v="1428" actId="207"/>
          <ac:spMkLst>
            <pc:docMk/>
            <pc:sldMk cId="4222800365" sldId="393"/>
            <ac:spMk id="126" creationId="{18842CD8-2595-BD16-C1C4-C0AB65E98BE4}"/>
          </ac:spMkLst>
        </pc:spChg>
        <pc:spChg chg="add mod">
          <ac:chgData name="Rafael Vecchio | CBA B+G" userId="7121e74c-9ce3-40e4-85c4-1776d8c9344f" providerId="ADAL" clId="{69A4219C-7B31-4C8B-AAF6-96689D6F39E4}" dt="2023-08-21T17:46:13.343" v="1417" actId="207"/>
          <ac:spMkLst>
            <pc:docMk/>
            <pc:sldMk cId="4222800365" sldId="393"/>
            <ac:spMk id="127" creationId="{0FEE389D-F5A2-E654-3FF5-97D7FB501157}"/>
          </ac:spMkLst>
        </pc:spChg>
        <pc:spChg chg="add mod">
          <ac:chgData name="Rafael Vecchio | CBA B+G" userId="7121e74c-9ce3-40e4-85c4-1776d8c9344f" providerId="ADAL" clId="{69A4219C-7B31-4C8B-AAF6-96689D6F39E4}" dt="2023-08-21T17:46:13.343" v="1417" actId="207"/>
          <ac:spMkLst>
            <pc:docMk/>
            <pc:sldMk cId="4222800365" sldId="393"/>
            <ac:spMk id="128" creationId="{4C3A9575-4940-E052-A353-9C60693D31D7}"/>
          </ac:spMkLst>
        </pc:spChg>
        <pc:spChg chg="add mod">
          <ac:chgData name="Rafael Vecchio | CBA B+G" userId="7121e74c-9ce3-40e4-85c4-1776d8c9344f" providerId="ADAL" clId="{69A4219C-7B31-4C8B-AAF6-96689D6F39E4}" dt="2023-08-21T17:46:13.343" v="1417" actId="207"/>
          <ac:spMkLst>
            <pc:docMk/>
            <pc:sldMk cId="4222800365" sldId="393"/>
            <ac:spMk id="129" creationId="{68950F5C-219C-1FCD-CE1B-5FCA5535D898}"/>
          </ac:spMkLst>
        </pc:spChg>
        <pc:spChg chg="add mod">
          <ac:chgData name="Rafael Vecchio | CBA B+G" userId="7121e74c-9ce3-40e4-85c4-1776d8c9344f" providerId="ADAL" clId="{69A4219C-7B31-4C8B-AAF6-96689D6F39E4}" dt="2023-08-21T17:47:32.061" v="1428" actId="207"/>
          <ac:spMkLst>
            <pc:docMk/>
            <pc:sldMk cId="4222800365" sldId="393"/>
            <ac:spMk id="130" creationId="{FB2B5699-4ECB-9EA5-FFC0-673ABF80D935}"/>
          </ac:spMkLst>
        </pc:spChg>
        <pc:spChg chg="add mod">
          <ac:chgData name="Rafael Vecchio | CBA B+G" userId="7121e74c-9ce3-40e4-85c4-1776d8c9344f" providerId="ADAL" clId="{69A4219C-7B31-4C8B-AAF6-96689D6F39E4}" dt="2023-08-21T18:41:10.541" v="1455" actId="207"/>
          <ac:spMkLst>
            <pc:docMk/>
            <pc:sldMk cId="4222800365" sldId="393"/>
            <ac:spMk id="131" creationId="{AE6F803B-AC82-5076-FE2C-F6730CBDF5DC}"/>
          </ac:spMkLst>
        </pc:spChg>
        <pc:spChg chg="add mod">
          <ac:chgData name="Rafael Vecchio | CBA B+G" userId="7121e74c-9ce3-40e4-85c4-1776d8c9344f" providerId="ADAL" clId="{69A4219C-7B31-4C8B-AAF6-96689D6F39E4}" dt="2023-08-21T18:41:10.541" v="1455" actId="207"/>
          <ac:spMkLst>
            <pc:docMk/>
            <pc:sldMk cId="4222800365" sldId="393"/>
            <ac:spMk id="132" creationId="{32271919-6A69-F858-D7A8-60DE0CABE03E}"/>
          </ac:spMkLst>
        </pc:spChg>
        <pc:spChg chg="add mod">
          <ac:chgData name="Rafael Vecchio | CBA B+G" userId="7121e74c-9ce3-40e4-85c4-1776d8c9344f" providerId="ADAL" clId="{69A4219C-7B31-4C8B-AAF6-96689D6F39E4}" dt="2023-08-21T18:41:10.541" v="1455" actId="207"/>
          <ac:spMkLst>
            <pc:docMk/>
            <pc:sldMk cId="4222800365" sldId="393"/>
            <ac:spMk id="133" creationId="{11D2E77F-D647-E8E7-2CE3-AA98C73AED61}"/>
          </ac:spMkLst>
        </pc:spChg>
        <pc:spChg chg="add mod">
          <ac:chgData name="Rafael Vecchio | CBA B+G" userId="7121e74c-9ce3-40e4-85c4-1776d8c9344f" providerId="ADAL" clId="{69A4219C-7B31-4C8B-AAF6-96689D6F39E4}" dt="2023-08-21T18:41:10.541" v="1455" actId="207"/>
          <ac:spMkLst>
            <pc:docMk/>
            <pc:sldMk cId="4222800365" sldId="393"/>
            <ac:spMk id="134" creationId="{E3B8C441-214E-7955-BF42-5FE0DDC8F0A6}"/>
          </ac:spMkLst>
        </pc:spChg>
        <pc:spChg chg="add mod">
          <ac:chgData name="Rafael Vecchio | CBA B+G" userId="7121e74c-9ce3-40e4-85c4-1776d8c9344f" providerId="ADAL" clId="{69A4219C-7B31-4C8B-AAF6-96689D6F39E4}" dt="2023-08-21T18:41:10.541" v="1455" actId="207"/>
          <ac:spMkLst>
            <pc:docMk/>
            <pc:sldMk cId="4222800365" sldId="393"/>
            <ac:spMk id="135" creationId="{5C39590B-EC04-F5F2-0BC5-B00233A14833}"/>
          </ac:spMkLst>
        </pc:spChg>
        <pc:spChg chg="add mod">
          <ac:chgData name="Rafael Vecchio | CBA B+G" userId="7121e74c-9ce3-40e4-85c4-1776d8c9344f" providerId="ADAL" clId="{69A4219C-7B31-4C8B-AAF6-96689D6F39E4}" dt="2023-08-21T18:41:10.541" v="1455" actId="207"/>
          <ac:spMkLst>
            <pc:docMk/>
            <pc:sldMk cId="4222800365" sldId="393"/>
            <ac:spMk id="136" creationId="{29372B92-8B5F-8EDC-C9F3-E06FABF9C022}"/>
          </ac:spMkLst>
        </pc:spChg>
        <pc:spChg chg="add mod">
          <ac:chgData name="Rafael Vecchio | CBA B+G" userId="7121e74c-9ce3-40e4-85c4-1776d8c9344f" providerId="ADAL" clId="{69A4219C-7B31-4C8B-AAF6-96689D6F39E4}" dt="2023-08-21T17:46:55.985" v="1422" actId="207"/>
          <ac:spMkLst>
            <pc:docMk/>
            <pc:sldMk cId="4222800365" sldId="393"/>
            <ac:spMk id="137" creationId="{02110F4C-DFF9-FC37-CD38-7411694B527C}"/>
          </ac:spMkLst>
        </pc:spChg>
        <pc:spChg chg="add mod">
          <ac:chgData name="Rafael Vecchio | CBA B+G" userId="7121e74c-9ce3-40e4-85c4-1776d8c9344f" providerId="ADAL" clId="{69A4219C-7B31-4C8B-AAF6-96689D6F39E4}" dt="2023-08-21T17:46:55.985" v="1422" actId="207"/>
          <ac:spMkLst>
            <pc:docMk/>
            <pc:sldMk cId="4222800365" sldId="393"/>
            <ac:spMk id="138" creationId="{AAB3A632-49BD-89AA-8D7F-5D80D0F160FD}"/>
          </ac:spMkLst>
        </pc:spChg>
        <pc:spChg chg="add mod">
          <ac:chgData name="Rafael Vecchio | CBA B+G" userId="7121e74c-9ce3-40e4-85c4-1776d8c9344f" providerId="ADAL" clId="{69A4219C-7B31-4C8B-AAF6-96689D6F39E4}" dt="2023-08-21T18:41:22.407" v="1456" actId="208"/>
          <ac:spMkLst>
            <pc:docMk/>
            <pc:sldMk cId="4222800365" sldId="393"/>
            <ac:spMk id="139" creationId="{32F099E6-3EF2-46C4-6000-F0F9D2AD512C}"/>
          </ac:spMkLst>
        </pc:spChg>
        <pc:spChg chg="add mod">
          <ac:chgData name="Rafael Vecchio | CBA B+G" userId="7121e74c-9ce3-40e4-85c4-1776d8c9344f" providerId="ADAL" clId="{69A4219C-7B31-4C8B-AAF6-96689D6F39E4}" dt="2023-08-21T18:41:22.407" v="1456" actId="208"/>
          <ac:spMkLst>
            <pc:docMk/>
            <pc:sldMk cId="4222800365" sldId="393"/>
            <ac:spMk id="140" creationId="{2018A843-332F-53BA-29F1-0237ECFD04F3}"/>
          </ac:spMkLst>
        </pc:spChg>
        <pc:spChg chg="add mod">
          <ac:chgData name="Rafael Vecchio | CBA B+G" userId="7121e74c-9ce3-40e4-85c4-1776d8c9344f" providerId="ADAL" clId="{69A4219C-7B31-4C8B-AAF6-96689D6F39E4}" dt="2023-08-21T18:41:22.407" v="1456" actId="208"/>
          <ac:spMkLst>
            <pc:docMk/>
            <pc:sldMk cId="4222800365" sldId="393"/>
            <ac:spMk id="141" creationId="{B93566FD-C7EB-9718-989B-470C4B7D6B29}"/>
          </ac:spMkLst>
        </pc:spChg>
        <pc:spChg chg="add mod">
          <ac:chgData name="Rafael Vecchio | CBA B+G" userId="7121e74c-9ce3-40e4-85c4-1776d8c9344f" providerId="ADAL" clId="{69A4219C-7B31-4C8B-AAF6-96689D6F39E4}" dt="2023-08-21T17:46:06.666" v="1416" actId="207"/>
          <ac:spMkLst>
            <pc:docMk/>
            <pc:sldMk cId="4222800365" sldId="393"/>
            <ac:spMk id="142" creationId="{E91B9953-0D73-1EBA-ACCD-D9D1AB81BCB0}"/>
          </ac:spMkLst>
        </pc:spChg>
        <pc:spChg chg="add mod">
          <ac:chgData name="Rafael Vecchio | CBA B+G" userId="7121e74c-9ce3-40e4-85c4-1776d8c9344f" providerId="ADAL" clId="{69A4219C-7B31-4C8B-AAF6-96689D6F39E4}" dt="2023-08-21T17:46:06.666" v="1416" actId="207"/>
          <ac:spMkLst>
            <pc:docMk/>
            <pc:sldMk cId="4222800365" sldId="393"/>
            <ac:spMk id="143" creationId="{3390D5B7-8323-3F08-DC0B-434D8E58A247}"/>
          </ac:spMkLst>
        </pc:spChg>
        <pc:spChg chg="add mod">
          <ac:chgData name="Rafael Vecchio | CBA B+G" userId="7121e74c-9ce3-40e4-85c4-1776d8c9344f" providerId="ADAL" clId="{69A4219C-7B31-4C8B-AAF6-96689D6F39E4}" dt="2023-08-21T18:41:22.407" v="1456" actId="208"/>
          <ac:spMkLst>
            <pc:docMk/>
            <pc:sldMk cId="4222800365" sldId="393"/>
            <ac:spMk id="144" creationId="{7FA5DCEE-5A91-651C-2BFC-D12475F6FD15}"/>
          </ac:spMkLst>
        </pc:spChg>
        <pc:spChg chg="add mod">
          <ac:chgData name="Rafael Vecchio | CBA B+G" userId="7121e74c-9ce3-40e4-85c4-1776d8c9344f" providerId="ADAL" clId="{69A4219C-7B31-4C8B-AAF6-96689D6F39E4}" dt="2023-08-21T18:41:25.789" v="1457" actId="208"/>
          <ac:spMkLst>
            <pc:docMk/>
            <pc:sldMk cId="4222800365" sldId="393"/>
            <ac:spMk id="145" creationId="{991925E5-244C-DEBD-915D-887F91B37C77}"/>
          </ac:spMkLst>
        </pc:spChg>
        <pc:spChg chg="add mod">
          <ac:chgData name="Rafael Vecchio | CBA B+G" userId="7121e74c-9ce3-40e4-85c4-1776d8c9344f" providerId="ADAL" clId="{69A4219C-7B31-4C8B-AAF6-96689D6F39E4}" dt="2023-08-21T17:46:13.343" v="1417" actId="207"/>
          <ac:spMkLst>
            <pc:docMk/>
            <pc:sldMk cId="4222800365" sldId="393"/>
            <ac:spMk id="146" creationId="{BF1BDAAC-9586-CD93-5977-60A5114F6D5C}"/>
          </ac:spMkLst>
        </pc:spChg>
        <pc:spChg chg="add mod">
          <ac:chgData name="Rafael Vecchio | CBA B+G" userId="7121e74c-9ce3-40e4-85c4-1776d8c9344f" providerId="ADAL" clId="{69A4219C-7B31-4C8B-AAF6-96689D6F39E4}" dt="2023-08-21T17:46:13.343" v="1417" actId="207"/>
          <ac:spMkLst>
            <pc:docMk/>
            <pc:sldMk cId="4222800365" sldId="393"/>
            <ac:spMk id="147" creationId="{5A239FC5-1494-F855-EC7F-C3D210DBC605}"/>
          </ac:spMkLst>
        </pc:spChg>
        <pc:spChg chg="add mod">
          <ac:chgData name="Rafael Vecchio | CBA B+G" userId="7121e74c-9ce3-40e4-85c4-1776d8c9344f" providerId="ADAL" clId="{69A4219C-7B31-4C8B-AAF6-96689D6F39E4}" dt="2023-08-21T17:46:13.343" v="1417" actId="207"/>
          <ac:spMkLst>
            <pc:docMk/>
            <pc:sldMk cId="4222800365" sldId="393"/>
            <ac:spMk id="148" creationId="{1AEF2CFD-30F6-BE08-06B2-0B8B6E0B9631}"/>
          </ac:spMkLst>
        </pc:spChg>
        <pc:spChg chg="add mod">
          <ac:chgData name="Rafael Vecchio | CBA B+G" userId="7121e74c-9ce3-40e4-85c4-1776d8c9344f" providerId="ADAL" clId="{69A4219C-7B31-4C8B-AAF6-96689D6F39E4}" dt="2023-08-21T17:46:13.343" v="1417" actId="207"/>
          <ac:spMkLst>
            <pc:docMk/>
            <pc:sldMk cId="4222800365" sldId="393"/>
            <ac:spMk id="149" creationId="{DBC0729A-46DA-53B0-A755-4648013C83B4}"/>
          </ac:spMkLst>
        </pc:spChg>
        <pc:spChg chg="add mod">
          <ac:chgData name="Rafael Vecchio | CBA B+G" userId="7121e74c-9ce3-40e4-85c4-1776d8c9344f" providerId="ADAL" clId="{69A4219C-7B31-4C8B-AAF6-96689D6F39E4}" dt="2023-08-21T17:46:13.343" v="1417" actId="207"/>
          <ac:spMkLst>
            <pc:docMk/>
            <pc:sldMk cId="4222800365" sldId="393"/>
            <ac:spMk id="150" creationId="{B4B9B68A-ACE9-B4ED-58A2-A01D80EE485E}"/>
          </ac:spMkLst>
        </pc:spChg>
        <pc:spChg chg="add mod">
          <ac:chgData name="Rafael Vecchio | CBA B+G" userId="7121e74c-9ce3-40e4-85c4-1776d8c9344f" providerId="ADAL" clId="{69A4219C-7B31-4C8B-AAF6-96689D6F39E4}" dt="2023-08-21T17:46:13.343" v="1417" actId="207"/>
          <ac:spMkLst>
            <pc:docMk/>
            <pc:sldMk cId="4222800365" sldId="393"/>
            <ac:spMk id="151" creationId="{7C57C79C-BA1E-5B70-835E-EC1724555913}"/>
          </ac:spMkLst>
        </pc:spChg>
        <pc:spChg chg="add mod">
          <ac:chgData name="Rafael Vecchio | CBA B+G" userId="7121e74c-9ce3-40e4-85c4-1776d8c9344f" providerId="ADAL" clId="{69A4219C-7B31-4C8B-AAF6-96689D6F39E4}" dt="2023-08-21T17:46:06.666" v="1416" actId="207"/>
          <ac:spMkLst>
            <pc:docMk/>
            <pc:sldMk cId="4222800365" sldId="393"/>
            <ac:spMk id="152" creationId="{7836E2F6-DA5B-57ED-8BB1-96CED7988338}"/>
          </ac:spMkLst>
        </pc:spChg>
        <pc:spChg chg="add mod">
          <ac:chgData name="Rafael Vecchio | CBA B+G" userId="7121e74c-9ce3-40e4-85c4-1776d8c9344f" providerId="ADAL" clId="{69A4219C-7B31-4C8B-AAF6-96689D6F39E4}" dt="2023-08-21T17:46:06.666" v="1416" actId="207"/>
          <ac:spMkLst>
            <pc:docMk/>
            <pc:sldMk cId="4222800365" sldId="393"/>
            <ac:spMk id="153" creationId="{3C98D588-F356-75A8-3CD4-A0678D765453}"/>
          </ac:spMkLst>
        </pc:spChg>
        <pc:spChg chg="add mod">
          <ac:chgData name="Rafael Vecchio | CBA B+G" userId="7121e74c-9ce3-40e4-85c4-1776d8c9344f" providerId="ADAL" clId="{69A4219C-7B31-4C8B-AAF6-96689D6F39E4}" dt="2023-08-21T17:46:55.985" v="1422" actId="207"/>
          <ac:spMkLst>
            <pc:docMk/>
            <pc:sldMk cId="4222800365" sldId="393"/>
            <ac:spMk id="154" creationId="{6461C9C6-5EA7-0D47-E889-B880FB6B7A39}"/>
          </ac:spMkLst>
        </pc:spChg>
        <pc:spChg chg="add mod">
          <ac:chgData name="Rafael Vecchio | CBA B+G" userId="7121e74c-9ce3-40e4-85c4-1776d8c9344f" providerId="ADAL" clId="{69A4219C-7B31-4C8B-AAF6-96689D6F39E4}" dt="2023-08-21T17:46:55.985" v="1422" actId="207"/>
          <ac:spMkLst>
            <pc:docMk/>
            <pc:sldMk cId="4222800365" sldId="393"/>
            <ac:spMk id="155" creationId="{9722CFE1-3113-37D1-7DB2-1FEE72E0E768}"/>
          </ac:spMkLst>
        </pc:spChg>
        <pc:spChg chg="add mod">
          <ac:chgData name="Rafael Vecchio | CBA B+G" userId="7121e74c-9ce3-40e4-85c4-1776d8c9344f" providerId="ADAL" clId="{69A4219C-7B31-4C8B-AAF6-96689D6F39E4}" dt="2023-08-21T17:46:55.985" v="1422" actId="207"/>
          <ac:spMkLst>
            <pc:docMk/>
            <pc:sldMk cId="4222800365" sldId="393"/>
            <ac:spMk id="156" creationId="{DAC8C989-2287-6A57-2415-6D755FD65EA9}"/>
          </ac:spMkLst>
        </pc:spChg>
        <pc:spChg chg="add mod">
          <ac:chgData name="Rafael Vecchio | CBA B+G" userId="7121e74c-9ce3-40e4-85c4-1776d8c9344f" providerId="ADAL" clId="{69A4219C-7B31-4C8B-AAF6-96689D6F39E4}" dt="2023-08-21T17:46:55.985" v="1422" actId="207"/>
          <ac:spMkLst>
            <pc:docMk/>
            <pc:sldMk cId="4222800365" sldId="393"/>
            <ac:spMk id="157" creationId="{E9D6C310-412E-C9AE-57FE-39E89D8A4B2B}"/>
          </ac:spMkLst>
        </pc:spChg>
        <pc:spChg chg="add mod">
          <ac:chgData name="Rafael Vecchio | CBA B+G" userId="7121e74c-9ce3-40e4-85c4-1776d8c9344f" providerId="ADAL" clId="{69A4219C-7B31-4C8B-AAF6-96689D6F39E4}" dt="2023-08-21T17:46:43.324" v="1420" actId="207"/>
          <ac:spMkLst>
            <pc:docMk/>
            <pc:sldMk cId="4222800365" sldId="393"/>
            <ac:spMk id="158" creationId="{B9D5AE1F-6BC1-52FC-B01F-EFAA523AB6DB}"/>
          </ac:spMkLst>
        </pc:spChg>
        <pc:spChg chg="add mod">
          <ac:chgData name="Rafael Vecchio | CBA B+G" userId="7121e74c-9ce3-40e4-85c4-1776d8c9344f" providerId="ADAL" clId="{69A4219C-7B31-4C8B-AAF6-96689D6F39E4}" dt="2023-08-21T17:46:24.484" v="1418" actId="207"/>
          <ac:spMkLst>
            <pc:docMk/>
            <pc:sldMk cId="4222800365" sldId="393"/>
            <ac:spMk id="159" creationId="{151EB1C2-5B2A-AC70-9387-DB29F5F4250F}"/>
          </ac:spMkLst>
        </pc:spChg>
        <pc:spChg chg="add mod">
          <ac:chgData name="Rafael Vecchio | CBA B+G" userId="7121e74c-9ce3-40e4-85c4-1776d8c9344f" providerId="ADAL" clId="{69A4219C-7B31-4C8B-AAF6-96689D6F39E4}" dt="2023-08-21T17:46:24.484" v="1418" actId="207"/>
          <ac:spMkLst>
            <pc:docMk/>
            <pc:sldMk cId="4222800365" sldId="393"/>
            <ac:spMk id="160" creationId="{3293961B-138A-33A5-087B-B773E52B4517}"/>
          </ac:spMkLst>
        </pc:spChg>
        <pc:spChg chg="add mod">
          <ac:chgData name="Rafael Vecchio | CBA B+G" userId="7121e74c-9ce3-40e4-85c4-1776d8c9344f" providerId="ADAL" clId="{69A4219C-7B31-4C8B-AAF6-96689D6F39E4}" dt="2023-08-21T17:46:24.484" v="1418" actId="207"/>
          <ac:spMkLst>
            <pc:docMk/>
            <pc:sldMk cId="4222800365" sldId="393"/>
            <ac:spMk id="161" creationId="{6A75AD7D-3186-3C9C-9586-5E0AC79C688D}"/>
          </ac:spMkLst>
        </pc:spChg>
        <pc:spChg chg="add mod">
          <ac:chgData name="Rafael Vecchio | CBA B+G" userId="7121e74c-9ce3-40e4-85c4-1776d8c9344f" providerId="ADAL" clId="{69A4219C-7B31-4C8B-AAF6-96689D6F39E4}" dt="2023-08-21T18:41:30.917" v="1458" actId="207"/>
          <ac:spMkLst>
            <pc:docMk/>
            <pc:sldMk cId="4222800365" sldId="393"/>
            <ac:spMk id="162" creationId="{13CEC804-B6DC-B97D-3081-257C6A9BDD9D}"/>
          </ac:spMkLst>
        </pc:spChg>
        <pc:spChg chg="add mod">
          <ac:chgData name="Rafael Vecchio | CBA B+G" userId="7121e74c-9ce3-40e4-85c4-1776d8c9344f" providerId="ADAL" clId="{69A4219C-7B31-4C8B-AAF6-96689D6F39E4}" dt="2023-08-21T17:46:24.484" v="1418" actId="207"/>
          <ac:spMkLst>
            <pc:docMk/>
            <pc:sldMk cId="4222800365" sldId="393"/>
            <ac:spMk id="163" creationId="{294E0E5E-9413-BC80-5BB7-44638BD94BD2}"/>
          </ac:spMkLst>
        </pc:spChg>
        <pc:spChg chg="add mod">
          <ac:chgData name="Rafael Vecchio | CBA B+G" userId="7121e74c-9ce3-40e4-85c4-1776d8c9344f" providerId="ADAL" clId="{69A4219C-7B31-4C8B-AAF6-96689D6F39E4}" dt="2023-08-21T17:45:35.928" v="1412"/>
          <ac:spMkLst>
            <pc:docMk/>
            <pc:sldMk cId="4222800365" sldId="393"/>
            <ac:spMk id="164" creationId="{3838A3BC-2A36-E10D-E00A-6018B064E6D8}"/>
          </ac:spMkLst>
        </pc:spChg>
        <pc:spChg chg="add mod">
          <ac:chgData name="Rafael Vecchio | CBA B+G" userId="7121e74c-9ce3-40e4-85c4-1776d8c9344f" providerId="ADAL" clId="{69A4219C-7B31-4C8B-AAF6-96689D6F39E4}" dt="2023-08-21T17:46:24.484" v="1418" actId="207"/>
          <ac:spMkLst>
            <pc:docMk/>
            <pc:sldMk cId="4222800365" sldId="393"/>
            <ac:spMk id="165" creationId="{E1C8235C-74F5-A0FE-037E-9925379CA230}"/>
          </ac:spMkLst>
        </pc:spChg>
        <pc:spChg chg="add mod">
          <ac:chgData name="Rafael Vecchio | CBA B+G" userId="7121e74c-9ce3-40e4-85c4-1776d8c9344f" providerId="ADAL" clId="{69A4219C-7B31-4C8B-AAF6-96689D6F39E4}" dt="2023-08-21T17:45:52.412" v="1414" actId="207"/>
          <ac:spMkLst>
            <pc:docMk/>
            <pc:sldMk cId="4222800365" sldId="393"/>
            <ac:spMk id="169" creationId="{5F32628A-DC62-AF4A-DD81-C198A2CDAA47}"/>
          </ac:spMkLst>
        </pc:spChg>
        <pc:spChg chg="add mod">
          <ac:chgData name="Rafael Vecchio | CBA B+G" userId="7121e74c-9ce3-40e4-85c4-1776d8c9344f" providerId="ADAL" clId="{69A4219C-7B31-4C8B-AAF6-96689D6F39E4}" dt="2023-08-21T17:45:52.412" v="1414" actId="207"/>
          <ac:spMkLst>
            <pc:docMk/>
            <pc:sldMk cId="4222800365" sldId="393"/>
            <ac:spMk id="170" creationId="{FC8A2D90-B585-37E9-6CE1-C4CB2620328A}"/>
          </ac:spMkLst>
        </pc:spChg>
        <pc:spChg chg="add mod">
          <ac:chgData name="Rafael Vecchio | CBA B+G" userId="7121e74c-9ce3-40e4-85c4-1776d8c9344f" providerId="ADAL" clId="{69A4219C-7B31-4C8B-AAF6-96689D6F39E4}" dt="2023-08-21T17:45:52.412" v="1414" actId="207"/>
          <ac:spMkLst>
            <pc:docMk/>
            <pc:sldMk cId="4222800365" sldId="393"/>
            <ac:spMk id="171" creationId="{F37910FE-3C69-C796-44E5-12ED9E9B0CA0}"/>
          </ac:spMkLst>
        </pc:spChg>
        <pc:spChg chg="add mod">
          <ac:chgData name="Rafael Vecchio | CBA B+G" userId="7121e74c-9ce3-40e4-85c4-1776d8c9344f" providerId="ADAL" clId="{69A4219C-7B31-4C8B-AAF6-96689D6F39E4}" dt="2023-08-21T17:46:33.139" v="1419" actId="207"/>
          <ac:spMkLst>
            <pc:docMk/>
            <pc:sldMk cId="4222800365" sldId="393"/>
            <ac:spMk id="172" creationId="{A9D064DA-770A-0041-63A9-C62B854A7890}"/>
          </ac:spMkLst>
        </pc:spChg>
        <pc:spChg chg="add mod">
          <ac:chgData name="Rafael Vecchio | CBA B+G" userId="7121e74c-9ce3-40e4-85c4-1776d8c9344f" providerId="ADAL" clId="{69A4219C-7B31-4C8B-AAF6-96689D6F39E4}" dt="2023-08-21T17:46:33.139" v="1419" actId="207"/>
          <ac:spMkLst>
            <pc:docMk/>
            <pc:sldMk cId="4222800365" sldId="393"/>
            <ac:spMk id="173" creationId="{4BCDCCAA-07FC-DC69-CF97-0508B9FCFBFC}"/>
          </ac:spMkLst>
        </pc:spChg>
        <pc:spChg chg="add mod">
          <ac:chgData name="Rafael Vecchio | CBA B+G" userId="7121e74c-9ce3-40e4-85c4-1776d8c9344f" providerId="ADAL" clId="{69A4219C-7B31-4C8B-AAF6-96689D6F39E4}" dt="2023-08-21T17:45:52.412" v="1414" actId="207"/>
          <ac:spMkLst>
            <pc:docMk/>
            <pc:sldMk cId="4222800365" sldId="393"/>
            <ac:spMk id="175" creationId="{1FD246A7-89BC-B416-BACC-D0B58124A7DD}"/>
          </ac:spMkLst>
        </pc:spChg>
        <pc:grpChg chg="mod">
          <ac:chgData name="Rafael Vecchio | CBA B+G" userId="7121e74c-9ce3-40e4-85c4-1776d8c9344f" providerId="ADAL" clId="{69A4219C-7B31-4C8B-AAF6-96689D6F39E4}" dt="2023-08-21T15:52:34.774" v="1028" actId="34135"/>
          <ac:grpSpMkLst>
            <pc:docMk/>
            <pc:sldMk cId="4222800365" sldId="393"/>
            <ac:grpSpMk id="2" creationId="{F2DB4993-7B39-F3A9-C075-B246399DF0FE}"/>
          </ac:grpSpMkLst>
        </pc:grpChg>
        <pc:grpChg chg="del">
          <ac:chgData name="Rafael Vecchio | CBA B+G" userId="7121e74c-9ce3-40e4-85c4-1776d8c9344f" providerId="ADAL" clId="{69A4219C-7B31-4C8B-AAF6-96689D6F39E4}" dt="2023-08-21T15:52:28.949" v="1025" actId="478"/>
          <ac:grpSpMkLst>
            <pc:docMk/>
            <pc:sldMk cId="4222800365" sldId="393"/>
            <ac:grpSpMk id="4" creationId="{B876815D-5097-E9A2-5F2A-A0A40A9A5411}"/>
          </ac:grpSpMkLst>
        </pc:grpChg>
        <pc:grpChg chg="add del mod">
          <ac:chgData name="Rafael Vecchio | CBA B+G" userId="7121e74c-9ce3-40e4-85c4-1776d8c9344f" providerId="ADAL" clId="{69A4219C-7B31-4C8B-AAF6-96689D6F39E4}" dt="2023-08-21T17:45:31.060" v="1411" actId="478"/>
          <ac:grpSpMkLst>
            <pc:docMk/>
            <pc:sldMk cId="4222800365" sldId="393"/>
            <ac:grpSpMk id="83" creationId="{ED014F71-9A00-61FF-64D2-DE55379D3A4B}"/>
          </ac:grpSpMkLst>
        </pc:grpChg>
        <pc:grpChg chg="mod">
          <ac:chgData name="Rafael Vecchio | CBA B+G" userId="7121e74c-9ce3-40e4-85c4-1776d8c9344f" providerId="ADAL" clId="{69A4219C-7B31-4C8B-AAF6-96689D6F39E4}" dt="2023-08-21T17:44:08.277" v="1409" actId="14826"/>
          <ac:grpSpMkLst>
            <pc:docMk/>
            <pc:sldMk cId="4222800365" sldId="393"/>
            <ac:grpSpMk id="91" creationId="{69CF24CF-7B11-1F64-7F28-6E8D75BBE47D}"/>
          </ac:grpSpMkLst>
        </pc:grpChg>
        <pc:picChg chg="mod">
          <ac:chgData name="Rafael Vecchio | CBA B+G" userId="7121e74c-9ce3-40e4-85c4-1776d8c9344f" providerId="ADAL" clId="{69A4219C-7B31-4C8B-AAF6-96689D6F39E4}" dt="2023-08-21T17:50:26.733" v="1438" actId="1582"/>
          <ac:picMkLst>
            <pc:docMk/>
            <pc:sldMk cId="4222800365" sldId="393"/>
            <ac:picMk id="3" creationId="{D2045236-A04B-93BD-8D4B-A8E6C7753EBE}"/>
          </ac:picMkLst>
        </pc:picChg>
        <pc:picChg chg="mod">
          <ac:chgData name="Rafael Vecchio | CBA B+G" userId="7121e74c-9ce3-40e4-85c4-1776d8c9344f" providerId="ADAL" clId="{69A4219C-7B31-4C8B-AAF6-96689D6F39E4}" dt="2023-08-21T17:50:26.733" v="1438" actId="1582"/>
          <ac:picMkLst>
            <pc:docMk/>
            <pc:sldMk cId="4222800365" sldId="393"/>
            <ac:picMk id="6" creationId="{1FA5C34A-9C64-FD36-FA29-1B49E4F774B9}"/>
          </ac:picMkLst>
        </pc:picChg>
        <pc:picChg chg="mod">
          <ac:chgData name="Rafael Vecchio | CBA B+G" userId="7121e74c-9ce3-40e4-85c4-1776d8c9344f" providerId="ADAL" clId="{69A4219C-7B31-4C8B-AAF6-96689D6F39E4}" dt="2023-08-21T17:44:08.277" v="1409" actId="14826"/>
          <ac:picMkLst>
            <pc:docMk/>
            <pc:sldMk cId="4222800365" sldId="393"/>
            <ac:picMk id="97" creationId="{FCA5D57B-0E2C-607B-3D3F-8FCCC5B9D6E6}"/>
          </ac:picMkLst>
        </pc:picChg>
        <pc:picChg chg="mod">
          <ac:chgData name="Rafael Vecchio | CBA B+G" userId="7121e74c-9ce3-40e4-85c4-1776d8c9344f" providerId="ADAL" clId="{69A4219C-7B31-4C8B-AAF6-96689D6F39E4}" dt="2023-08-21T17:44:08.277" v="1409" actId="14826"/>
          <ac:picMkLst>
            <pc:docMk/>
            <pc:sldMk cId="4222800365" sldId="393"/>
            <ac:picMk id="98" creationId="{DB992227-0831-9011-B0D1-CF806C2E796B}"/>
          </ac:picMkLst>
        </pc:picChg>
        <pc:picChg chg="mod">
          <ac:chgData name="Rafael Vecchio | CBA B+G" userId="7121e74c-9ce3-40e4-85c4-1776d8c9344f" providerId="ADAL" clId="{69A4219C-7B31-4C8B-AAF6-96689D6F39E4}" dt="2023-08-21T17:44:08.277" v="1409" actId="14826"/>
          <ac:picMkLst>
            <pc:docMk/>
            <pc:sldMk cId="4222800365" sldId="393"/>
            <ac:picMk id="99" creationId="{7E9339C9-8EEB-33C1-19A4-E24B17AFF179}"/>
          </ac:picMkLst>
        </pc:picChg>
        <pc:cxnChg chg="add del mod">
          <ac:chgData name="Rafael Vecchio | CBA B+G" userId="7121e74c-9ce3-40e4-85c4-1776d8c9344f" providerId="ADAL" clId="{69A4219C-7B31-4C8B-AAF6-96689D6F39E4}" dt="2023-08-21T15:56:17.235" v="1060" actId="478"/>
          <ac:cxnSpMkLst>
            <pc:docMk/>
            <pc:sldMk cId="4222800365" sldId="393"/>
            <ac:cxnSpMk id="72" creationId="{5D3032AE-083A-15D4-DF0B-5EC57FC10A35}"/>
          </ac:cxnSpMkLst>
        </pc:cxnChg>
        <pc:cxnChg chg="add del mod">
          <ac:chgData name="Rafael Vecchio | CBA B+G" userId="7121e74c-9ce3-40e4-85c4-1776d8c9344f" providerId="ADAL" clId="{69A4219C-7B31-4C8B-AAF6-96689D6F39E4}" dt="2023-08-21T15:56:17.235" v="1060" actId="478"/>
          <ac:cxnSpMkLst>
            <pc:docMk/>
            <pc:sldMk cId="4222800365" sldId="393"/>
            <ac:cxnSpMk id="73" creationId="{4AEE13DF-0732-D61C-AA31-DD497F018DB2}"/>
          </ac:cxnSpMkLst>
        </pc:cxnChg>
        <pc:cxnChg chg="add del mod">
          <ac:chgData name="Rafael Vecchio | CBA B+G" userId="7121e74c-9ce3-40e4-85c4-1776d8c9344f" providerId="ADAL" clId="{69A4219C-7B31-4C8B-AAF6-96689D6F39E4}" dt="2023-08-21T15:56:17.235" v="1060" actId="478"/>
          <ac:cxnSpMkLst>
            <pc:docMk/>
            <pc:sldMk cId="4222800365" sldId="393"/>
            <ac:cxnSpMk id="74" creationId="{6B9250B8-0B92-C550-DEB3-64F5C1005589}"/>
          </ac:cxnSpMkLst>
        </pc:cxnChg>
        <pc:cxnChg chg="add del mod">
          <ac:chgData name="Rafael Vecchio | CBA B+G" userId="7121e74c-9ce3-40e4-85c4-1776d8c9344f" providerId="ADAL" clId="{69A4219C-7B31-4C8B-AAF6-96689D6F39E4}" dt="2023-08-21T15:56:17.235" v="1060" actId="478"/>
          <ac:cxnSpMkLst>
            <pc:docMk/>
            <pc:sldMk cId="4222800365" sldId="393"/>
            <ac:cxnSpMk id="80" creationId="{D69A2DC8-28C3-76A4-918F-0AA8005E435C}"/>
          </ac:cxnSpMkLst>
        </pc:cxnChg>
        <pc:cxnChg chg="mod">
          <ac:chgData name="Rafael Vecchio | CBA B+G" userId="7121e74c-9ce3-40e4-85c4-1776d8c9344f" providerId="ADAL" clId="{69A4219C-7B31-4C8B-AAF6-96689D6F39E4}" dt="2023-08-21T17:45:31.060" v="1411" actId="478"/>
          <ac:cxnSpMkLst>
            <pc:docMk/>
            <pc:sldMk cId="4222800365" sldId="393"/>
            <ac:cxnSpMk id="86" creationId="{A133CABC-2432-F159-C3C3-C07851B52DA7}"/>
          </ac:cxnSpMkLst>
        </pc:cxnChg>
        <pc:cxnChg chg="mod">
          <ac:chgData name="Rafael Vecchio | CBA B+G" userId="7121e74c-9ce3-40e4-85c4-1776d8c9344f" providerId="ADAL" clId="{69A4219C-7B31-4C8B-AAF6-96689D6F39E4}" dt="2023-08-21T17:45:31.060" v="1411" actId="478"/>
          <ac:cxnSpMkLst>
            <pc:docMk/>
            <pc:sldMk cId="4222800365" sldId="393"/>
            <ac:cxnSpMk id="87" creationId="{CD7DD810-C357-7FC9-93DA-7DED0B65DCFC}"/>
          </ac:cxnSpMkLst>
        </pc:cxnChg>
        <pc:cxnChg chg="mod">
          <ac:chgData name="Rafael Vecchio | CBA B+G" userId="7121e74c-9ce3-40e4-85c4-1776d8c9344f" providerId="ADAL" clId="{69A4219C-7B31-4C8B-AAF6-96689D6F39E4}" dt="2023-08-21T17:45:31.060" v="1411" actId="478"/>
          <ac:cxnSpMkLst>
            <pc:docMk/>
            <pc:sldMk cId="4222800365" sldId="393"/>
            <ac:cxnSpMk id="88" creationId="{9D4B96D6-EBD1-C679-1BCD-5F1A82BE649E}"/>
          </ac:cxnSpMkLst>
        </pc:cxnChg>
        <pc:cxnChg chg="mod">
          <ac:chgData name="Rafael Vecchio | CBA B+G" userId="7121e74c-9ce3-40e4-85c4-1776d8c9344f" providerId="ADAL" clId="{69A4219C-7B31-4C8B-AAF6-96689D6F39E4}" dt="2023-08-21T17:45:31.060" v="1411" actId="478"/>
          <ac:cxnSpMkLst>
            <pc:docMk/>
            <pc:sldMk cId="4222800365" sldId="393"/>
            <ac:cxnSpMk id="89" creationId="{A8D44DC9-0952-AF2C-081A-7452A7C2F79B}"/>
          </ac:cxnSpMkLst>
        </pc:cxnChg>
        <pc:cxnChg chg="add mod">
          <ac:chgData name="Rafael Vecchio | CBA B+G" userId="7121e74c-9ce3-40e4-85c4-1776d8c9344f" providerId="ADAL" clId="{69A4219C-7B31-4C8B-AAF6-96689D6F39E4}" dt="2023-08-21T17:45:46.240" v="1413" actId="208"/>
          <ac:cxnSpMkLst>
            <pc:docMk/>
            <pc:sldMk cId="4222800365" sldId="393"/>
            <ac:cxnSpMk id="166" creationId="{62249929-2BC8-ADD0-32B7-76375A045D2B}"/>
          </ac:cxnSpMkLst>
        </pc:cxnChg>
        <pc:cxnChg chg="add mod">
          <ac:chgData name="Rafael Vecchio | CBA B+G" userId="7121e74c-9ce3-40e4-85c4-1776d8c9344f" providerId="ADAL" clId="{69A4219C-7B31-4C8B-AAF6-96689D6F39E4}" dt="2023-08-21T17:45:46.240" v="1413" actId="208"/>
          <ac:cxnSpMkLst>
            <pc:docMk/>
            <pc:sldMk cId="4222800365" sldId="393"/>
            <ac:cxnSpMk id="167" creationId="{ABF6F215-D80A-E837-2184-70EBD927ED95}"/>
          </ac:cxnSpMkLst>
        </pc:cxnChg>
        <pc:cxnChg chg="add mod">
          <ac:chgData name="Rafael Vecchio | CBA B+G" userId="7121e74c-9ce3-40e4-85c4-1776d8c9344f" providerId="ADAL" clId="{69A4219C-7B31-4C8B-AAF6-96689D6F39E4}" dt="2023-08-21T17:45:46.240" v="1413" actId="208"/>
          <ac:cxnSpMkLst>
            <pc:docMk/>
            <pc:sldMk cId="4222800365" sldId="393"/>
            <ac:cxnSpMk id="168" creationId="{BA3007B9-CA5E-6E5F-494C-AD8146B625C9}"/>
          </ac:cxnSpMkLst>
        </pc:cxnChg>
        <pc:cxnChg chg="add mod">
          <ac:chgData name="Rafael Vecchio | CBA B+G" userId="7121e74c-9ce3-40e4-85c4-1776d8c9344f" providerId="ADAL" clId="{69A4219C-7B31-4C8B-AAF6-96689D6F39E4}" dt="2023-08-21T17:45:46.240" v="1413" actId="208"/>
          <ac:cxnSpMkLst>
            <pc:docMk/>
            <pc:sldMk cId="4222800365" sldId="393"/>
            <ac:cxnSpMk id="174" creationId="{2D901730-5FDD-875E-39DD-809491C40071}"/>
          </ac:cxnSpMkLst>
        </pc:cxnChg>
      </pc:sldChg>
      <pc:sldChg chg="addSp delSp modSp add mod">
        <pc:chgData name="Rafael Vecchio | CBA B+G" userId="7121e74c-9ce3-40e4-85c4-1776d8c9344f" providerId="ADAL" clId="{69A4219C-7B31-4C8B-AAF6-96689D6F39E4}" dt="2023-08-21T17:49:36.185" v="1435" actId="1582"/>
        <pc:sldMkLst>
          <pc:docMk/>
          <pc:sldMk cId="2062379554" sldId="394"/>
        </pc:sldMkLst>
        <pc:spChg chg="add mod">
          <ac:chgData name="Rafael Vecchio | CBA B+G" userId="7121e74c-9ce3-40e4-85c4-1776d8c9344f" providerId="ADAL" clId="{69A4219C-7B31-4C8B-AAF6-96689D6F39E4}" dt="2023-08-21T15:59:18.883" v="1081"/>
          <ac:spMkLst>
            <pc:docMk/>
            <pc:sldMk cId="2062379554" sldId="394"/>
            <ac:spMk id="4" creationId="{6DFF9B7C-3899-DF10-F44D-D9220161AA35}"/>
          </ac:spMkLst>
        </pc:spChg>
        <pc:spChg chg="add mod">
          <ac:chgData name="Rafael Vecchio | CBA B+G" userId="7121e74c-9ce3-40e4-85c4-1776d8c9344f" providerId="ADAL" clId="{69A4219C-7B31-4C8B-AAF6-96689D6F39E4}" dt="2023-08-21T17:49:36.185" v="1435" actId="1582"/>
          <ac:spMkLst>
            <pc:docMk/>
            <pc:sldMk cId="2062379554" sldId="394"/>
            <ac:spMk id="5" creationId="{0B97F415-8BF5-4490-B1AE-2EAE4E91E372}"/>
          </ac:spMkLst>
        </pc:spChg>
        <pc:spChg chg="add mod">
          <ac:chgData name="Rafael Vecchio | CBA B+G" userId="7121e74c-9ce3-40e4-85c4-1776d8c9344f" providerId="ADAL" clId="{69A4219C-7B31-4C8B-AAF6-96689D6F39E4}" dt="2023-08-21T15:59:56.651" v="1089" actId="207"/>
          <ac:spMkLst>
            <pc:docMk/>
            <pc:sldMk cId="2062379554" sldId="394"/>
            <ac:spMk id="7" creationId="{821473EA-AE86-8044-BD82-4432E7646AA3}"/>
          </ac:spMkLst>
        </pc:spChg>
        <pc:spChg chg="add mod">
          <ac:chgData name="Rafael Vecchio | CBA B+G" userId="7121e74c-9ce3-40e4-85c4-1776d8c9344f" providerId="ADAL" clId="{69A4219C-7B31-4C8B-AAF6-96689D6F39E4}" dt="2023-08-21T15:59:18.883" v="1081"/>
          <ac:spMkLst>
            <pc:docMk/>
            <pc:sldMk cId="2062379554" sldId="394"/>
            <ac:spMk id="8" creationId="{A664A263-9C52-8A97-DDB6-49141554D906}"/>
          </ac:spMkLst>
        </pc:spChg>
        <pc:spChg chg="add mod">
          <ac:chgData name="Rafael Vecchio | CBA B+G" userId="7121e74c-9ce3-40e4-85c4-1776d8c9344f" providerId="ADAL" clId="{69A4219C-7B31-4C8B-AAF6-96689D6F39E4}" dt="2023-08-21T16:02:46.385" v="1105" actId="207"/>
          <ac:spMkLst>
            <pc:docMk/>
            <pc:sldMk cId="2062379554" sldId="394"/>
            <ac:spMk id="9" creationId="{E5639BDF-4A09-6A5D-D25C-B21468B735D7}"/>
          </ac:spMkLst>
        </pc:spChg>
        <pc:spChg chg="add mod">
          <ac:chgData name="Rafael Vecchio | CBA B+G" userId="7121e74c-9ce3-40e4-85c4-1776d8c9344f" providerId="ADAL" clId="{69A4219C-7B31-4C8B-AAF6-96689D6F39E4}" dt="2023-08-21T15:59:24.002" v="1082" actId="207"/>
          <ac:spMkLst>
            <pc:docMk/>
            <pc:sldMk cId="2062379554" sldId="394"/>
            <ac:spMk id="10" creationId="{1A452413-B8A0-CBE2-66B8-499F38B728A0}"/>
          </ac:spMkLst>
        </pc:spChg>
        <pc:spChg chg="add mod">
          <ac:chgData name="Rafael Vecchio | CBA B+G" userId="7121e74c-9ce3-40e4-85c4-1776d8c9344f" providerId="ADAL" clId="{69A4219C-7B31-4C8B-AAF6-96689D6F39E4}" dt="2023-08-21T16:02:14.275" v="1104" actId="208"/>
          <ac:spMkLst>
            <pc:docMk/>
            <pc:sldMk cId="2062379554" sldId="394"/>
            <ac:spMk id="11" creationId="{289005BC-D6A3-ED9F-8C03-F80C98351599}"/>
          </ac:spMkLst>
        </pc:spChg>
        <pc:spChg chg="add mod">
          <ac:chgData name="Rafael Vecchio | CBA B+G" userId="7121e74c-9ce3-40e4-85c4-1776d8c9344f" providerId="ADAL" clId="{69A4219C-7B31-4C8B-AAF6-96689D6F39E4}" dt="2023-08-21T16:02:14.275" v="1104" actId="208"/>
          <ac:spMkLst>
            <pc:docMk/>
            <pc:sldMk cId="2062379554" sldId="394"/>
            <ac:spMk id="12" creationId="{79C2D657-D915-A8E1-16D3-867F7720E81D}"/>
          </ac:spMkLst>
        </pc:spChg>
        <pc:spChg chg="add mod">
          <ac:chgData name="Rafael Vecchio | CBA B+G" userId="7121e74c-9ce3-40e4-85c4-1776d8c9344f" providerId="ADAL" clId="{69A4219C-7B31-4C8B-AAF6-96689D6F39E4}" dt="2023-08-21T16:02:14.275" v="1104" actId="208"/>
          <ac:spMkLst>
            <pc:docMk/>
            <pc:sldMk cId="2062379554" sldId="394"/>
            <ac:spMk id="13" creationId="{2EFE1154-CE4B-7AD7-6D71-E86BE9E880C3}"/>
          </ac:spMkLst>
        </pc:spChg>
        <pc:spChg chg="add mod">
          <ac:chgData name="Rafael Vecchio | CBA B+G" userId="7121e74c-9ce3-40e4-85c4-1776d8c9344f" providerId="ADAL" clId="{69A4219C-7B31-4C8B-AAF6-96689D6F39E4}" dt="2023-08-21T16:02:14.275" v="1104" actId="208"/>
          <ac:spMkLst>
            <pc:docMk/>
            <pc:sldMk cId="2062379554" sldId="394"/>
            <ac:spMk id="14" creationId="{C937B084-B7C9-A4B9-13FC-AC7C1B326409}"/>
          </ac:spMkLst>
        </pc:spChg>
        <pc:spChg chg="add mod">
          <ac:chgData name="Rafael Vecchio | CBA B+G" userId="7121e74c-9ce3-40e4-85c4-1776d8c9344f" providerId="ADAL" clId="{69A4219C-7B31-4C8B-AAF6-96689D6F39E4}" dt="2023-08-21T16:02:04.596" v="1103" actId="207"/>
          <ac:spMkLst>
            <pc:docMk/>
            <pc:sldMk cId="2062379554" sldId="394"/>
            <ac:spMk id="15" creationId="{EF03C689-90F2-D0F2-2872-C3B319803301}"/>
          </ac:spMkLst>
        </pc:spChg>
        <pc:spChg chg="add mod">
          <ac:chgData name="Rafael Vecchio | CBA B+G" userId="7121e74c-9ce3-40e4-85c4-1776d8c9344f" providerId="ADAL" clId="{69A4219C-7B31-4C8B-AAF6-96689D6F39E4}" dt="2023-08-21T16:02:04.596" v="1103" actId="207"/>
          <ac:spMkLst>
            <pc:docMk/>
            <pc:sldMk cId="2062379554" sldId="394"/>
            <ac:spMk id="16" creationId="{F0573D5B-5FA1-5FE2-FC3A-DFE2E8E04EF6}"/>
          </ac:spMkLst>
        </pc:spChg>
        <pc:spChg chg="add mod">
          <ac:chgData name="Rafael Vecchio | CBA B+G" userId="7121e74c-9ce3-40e4-85c4-1776d8c9344f" providerId="ADAL" clId="{69A4219C-7B31-4C8B-AAF6-96689D6F39E4}" dt="2023-08-21T15:59:36.399" v="1084" actId="207"/>
          <ac:spMkLst>
            <pc:docMk/>
            <pc:sldMk cId="2062379554" sldId="394"/>
            <ac:spMk id="17" creationId="{B06A91E5-D868-8D35-FD2B-F8D7D08D5E11}"/>
          </ac:spMkLst>
        </pc:spChg>
        <pc:spChg chg="add mod">
          <ac:chgData name="Rafael Vecchio | CBA B+G" userId="7121e74c-9ce3-40e4-85c4-1776d8c9344f" providerId="ADAL" clId="{69A4219C-7B31-4C8B-AAF6-96689D6F39E4}" dt="2023-08-21T15:59:36.399" v="1084" actId="207"/>
          <ac:spMkLst>
            <pc:docMk/>
            <pc:sldMk cId="2062379554" sldId="394"/>
            <ac:spMk id="18" creationId="{C3B5141F-9DD0-8F17-B1A8-140A25ED3BCC}"/>
          </ac:spMkLst>
        </pc:spChg>
        <pc:spChg chg="add mod">
          <ac:chgData name="Rafael Vecchio | CBA B+G" userId="7121e74c-9ce3-40e4-85c4-1776d8c9344f" providerId="ADAL" clId="{69A4219C-7B31-4C8B-AAF6-96689D6F39E4}" dt="2023-08-21T16:05:20.283" v="1122" actId="207"/>
          <ac:spMkLst>
            <pc:docMk/>
            <pc:sldMk cId="2062379554" sldId="394"/>
            <ac:spMk id="19" creationId="{738FF900-BADF-CE07-AF5A-1495FD82139C}"/>
          </ac:spMkLst>
        </pc:spChg>
        <pc:spChg chg="add mod">
          <ac:chgData name="Rafael Vecchio | CBA B+G" userId="7121e74c-9ce3-40e4-85c4-1776d8c9344f" providerId="ADAL" clId="{69A4219C-7B31-4C8B-AAF6-96689D6F39E4}" dt="2023-08-21T15:59:36.399" v="1084" actId="207"/>
          <ac:spMkLst>
            <pc:docMk/>
            <pc:sldMk cId="2062379554" sldId="394"/>
            <ac:spMk id="20" creationId="{B9F43DF5-A1B8-5C76-3CA0-5CB75B18E60E}"/>
          </ac:spMkLst>
        </pc:spChg>
        <pc:spChg chg="add mod">
          <ac:chgData name="Rafael Vecchio | CBA B+G" userId="7121e74c-9ce3-40e4-85c4-1776d8c9344f" providerId="ADAL" clId="{69A4219C-7B31-4C8B-AAF6-96689D6F39E4}" dt="2023-08-21T15:59:36.399" v="1084" actId="207"/>
          <ac:spMkLst>
            <pc:docMk/>
            <pc:sldMk cId="2062379554" sldId="394"/>
            <ac:spMk id="21" creationId="{1E92A968-31B2-B8A8-59C3-FE8031C9FD4B}"/>
          </ac:spMkLst>
        </pc:spChg>
        <pc:spChg chg="add mod">
          <ac:chgData name="Rafael Vecchio | CBA B+G" userId="7121e74c-9ce3-40e4-85c4-1776d8c9344f" providerId="ADAL" clId="{69A4219C-7B31-4C8B-AAF6-96689D6F39E4}" dt="2023-08-21T17:49:18.316" v="1433" actId="1582"/>
          <ac:spMkLst>
            <pc:docMk/>
            <pc:sldMk cId="2062379554" sldId="394"/>
            <ac:spMk id="27" creationId="{F6788B9D-7626-FB82-4121-8CCCB4ED15D8}"/>
          </ac:spMkLst>
        </pc:spChg>
        <pc:spChg chg="add mod">
          <ac:chgData name="Rafael Vecchio | CBA B+G" userId="7121e74c-9ce3-40e4-85c4-1776d8c9344f" providerId="ADAL" clId="{69A4219C-7B31-4C8B-AAF6-96689D6F39E4}" dt="2023-08-21T15:59:52.212" v="1087" actId="207"/>
          <ac:spMkLst>
            <pc:docMk/>
            <pc:sldMk cId="2062379554" sldId="394"/>
            <ac:spMk id="28" creationId="{9C0B029C-C0C2-3A4F-C8F1-6853D1588B76}"/>
          </ac:spMkLst>
        </pc:spChg>
        <pc:spChg chg="add mod">
          <ac:chgData name="Rafael Vecchio | CBA B+G" userId="7121e74c-9ce3-40e4-85c4-1776d8c9344f" providerId="ADAL" clId="{69A4219C-7B31-4C8B-AAF6-96689D6F39E4}" dt="2023-08-21T17:49:18.316" v="1433" actId="1582"/>
          <ac:spMkLst>
            <pc:docMk/>
            <pc:sldMk cId="2062379554" sldId="394"/>
            <ac:spMk id="29" creationId="{1CFB90BA-0F54-D4A2-B96A-F15708A2943D}"/>
          </ac:spMkLst>
        </pc:spChg>
        <pc:spChg chg="add mod">
          <ac:chgData name="Rafael Vecchio | CBA B+G" userId="7121e74c-9ce3-40e4-85c4-1776d8c9344f" providerId="ADAL" clId="{69A4219C-7B31-4C8B-AAF6-96689D6F39E4}" dt="2023-08-21T15:59:52.212" v="1087" actId="207"/>
          <ac:spMkLst>
            <pc:docMk/>
            <pc:sldMk cId="2062379554" sldId="394"/>
            <ac:spMk id="30" creationId="{41F32076-98AC-8C3E-9216-6DA5C711F653}"/>
          </ac:spMkLst>
        </pc:spChg>
        <pc:spChg chg="add mod">
          <ac:chgData name="Rafael Vecchio | CBA B+G" userId="7121e74c-9ce3-40e4-85c4-1776d8c9344f" providerId="ADAL" clId="{69A4219C-7B31-4C8B-AAF6-96689D6F39E4}" dt="2023-08-21T17:49:18.316" v="1433" actId="1582"/>
          <ac:spMkLst>
            <pc:docMk/>
            <pc:sldMk cId="2062379554" sldId="394"/>
            <ac:spMk id="31" creationId="{D62531D5-0585-179F-4D17-3F8A65472DDB}"/>
          </ac:spMkLst>
        </pc:spChg>
        <pc:spChg chg="add mod">
          <ac:chgData name="Rafael Vecchio | CBA B+G" userId="7121e74c-9ce3-40e4-85c4-1776d8c9344f" providerId="ADAL" clId="{69A4219C-7B31-4C8B-AAF6-96689D6F39E4}" dt="2023-08-21T15:59:52.212" v="1087" actId="207"/>
          <ac:spMkLst>
            <pc:docMk/>
            <pc:sldMk cId="2062379554" sldId="394"/>
            <ac:spMk id="32" creationId="{205A5C4A-933B-0E0A-DA66-35224AA3D44E}"/>
          </ac:spMkLst>
        </pc:spChg>
        <pc:spChg chg="add mod">
          <ac:chgData name="Rafael Vecchio | CBA B+G" userId="7121e74c-9ce3-40e4-85c4-1776d8c9344f" providerId="ADAL" clId="{69A4219C-7B31-4C8B-AAF6-96689D6F39E4}" dt="2023-08-21T17:49:18.316" v="1433" actId="1582"/>
          <ac:spMkLst>
            <pc:docMk/>
            <pc:sldMk cId="2062379554" sldId="394"/>
            <ac:spMk id="33" creationId="{0DF600CE-BE6E-A07D-D3BD-78629341B01E}"/>
          </ac:spMkLst>
        </pc:spChg>
        <pc:spChg chg="add mod">
          <ac:chgData name="Rafael Vecchio | CBA B+G" userId="7121e74c-9ce3-40e4-85c4-1776d8c9344f" providerId="ADAL" clId="{69A4219C-7B31-4C8B-AAF6-96689D6F39E4}" dt="2023-08-21T17:49:18.316" v="1433" actId="1582"/>
          <ac:spMkLst>
            <pc:docMk/>
            <pc:sldMk cId="2062379554" sldId="394"/>
            <ac:spMk id="34" creationId="{8C76DA33-F681-F55F-FDE6-83B30241C7A3}"/>
          </ac:spMkLst>
        </pc:spChg>
        <pc:spChg chg="add mod">
          <ac:chgData name="Rafael Vecchio | CBA B+G" userId="7121e74c-9ce3-40e4-85c4-1776d8c9344f" providerId="ADAL" clId="{69A4219C-7B31-4C8B-AAF6-96689D6F39E4}" dt="2023-08-21T17:49:18.316" v="1433" actId="1582"/>
          <ac:spMkLst>
            <pc:docMk/>
            <pc:sldMk cId="2062379554" sldId="394"/>
            <ac:spMk id="35" creationId="{DB0D4BED-3F80-A948-814D-D8BBB184BAB0}"/>
          </ac:spMkLst>
        </pc:spChg>
        <pc:spChg chg="add mod">
          <ac:chgData name="Rafael Vecchio | CBA B+G" userId="7121e74c-9ce3-40e4-85c4-1776d8c9344f" providerId="ADAL" clId="{69A4219C-7B31-4C8B-AAF6-96689D6F39E4}" dt="2023-08-21T17:49:18.316" v="1433" actId="1582"/>
          <ac:spMkLst>
            <pc:docMk/>
            <pc:sldMk cId="2062379554" sldId="394"/>
            <ac:spMk id="36" creationId="{C0C0BD8E-6583-B9E9-2E82-E2EED6BDDD74}"/>
          </ac:spMkLst>
        </pc:spChg>
        <pc:spChg chg="add mod">
          <ac:chgData name="Rafael Vecchio | CBA B+G" userId="7121e74c-9ce3-40e4-85c4-1776d8c9344f" providerId="ADAL" clId="{69A4219C-7B31-4C8B-AAF6-96689D6F39E4}" dt="2023-08-21T17:49:18.316" v="1433" actId="1582"/>
          <ac:spMkLst>
            <pc:docMk/>
            <pc:sldMk cId="2062379554" sldId="394"/>
            <ac:spMk id="37" creationId="{2EEB2DA6-5702-E88C-E441-966FB0216D12}"/>
          </ac:spMkLst>
        </pc:spChg>
        <pc:spChg chg="add mod">
          <ac:chgData name="Rafael Vecchio | CBA B+G" userId="7121e74c-9ce3-40e4-85c4-1776d8c9344f" providerId="ADAL" clId="{69A4219C-7B31-4C8B-AAF6-96689D6F39E4}" dt="2023-08-21T16:02:46.385" v="1105" actId="207"/>
          <ac:spMkLst>
            <pc:docMk/>
            <pc:sldMk cId="2062379554" sldId="394"/>
            <ac:spMk id="38" creationId="{EF86190C-C452-19D4-4437-A84F7AF926C1}"/>
          </ac:spMkLst>
        </pc:spChg>
        <pc:spChg chg="add mod">
          <ac:chgData name="Rafael Vecchio | CBA B+G" userId="7121e74c-9ce3-40e4-85c4-1776d8c9344f" providerId="ADAL" clId="{69A4219C-7B31-4C8B-AAF6-96689D6F39E4}" dt="2023-08-21T17:49:18.316" v="1433" actId="1582"/>
          <ac:spMkLst>
            <pc:docMk/>
            <pc:sldMk cId="2062379554" sldId="394"/>
            <ac:spMk id="39" creationId="{F8855DC7-374F-775A-3A61-F532FF6DC1B1}"/>
          </ac:spMkLst>
        </pc:spChg>
        <pc:spChg chg="add mod">
          <ac:chgData name="Rafael Vecchio | CBA B+G" userId="7121e74c-9ce3-40e4-85c4-1776d8c9344f" providerId="ADAL" clId="{69A4219C-7B31-4C8B-AAF6-96689D6F39E4}" dt="2023-08-21T16:02:46.385" v="1105" actId="207"/>
          <ac:spMkLst>
            <pc:docMk/>
            <pc:sldMk cId="2062379554" sldId="394"/>
            <ac:spMk id="40" creationId="{DEAF2709-C89B-1C47-E4BB-CBDF161F66B9}"/>
          </ac:spMkLst>
        </pc:spChg>
        <pc:spChg chg="add mod">
          <ac:chgData name="Rafael Vecchio | CBA B+G" userId="7121e74c-9ce3-40e4-85c4-1776d8c9344f" providerId="ADAL" clId="{69A4219C-7B31-4C8B-AAF6-96689D6F39E4}" dt="2023-08-21T17:49:18.316" v="1433" actId="1582"/>
          <ac:spMkLst>
            <pc:docMk/>
            <pc:sldMk cId="2062379554" sldId="394"/>
            <ac:spMk id="41" creationId="{BC70A7CB-A9F2-C17D-0D4F-69F21771383D}"/>
          </ac:spMkLst>
        </pc:spChg>
        <pc:spChg chg="add mod">
          <ac:chgData name="Rafael Vecchio | CBA B+G" userId="7121e74c-9ce3-40e4-85c4-1776d8c9344f" providerId="ADAL" clId="{69A4219C-7B31-4C8B-AAF6-96689D6F39E4}" dt="2023-08-21T16:02:46.385" v="1105" actId="207"/>
          <ac:spMkLst>
            <pc:docMk/>
            <pc:sldMk cId="2062379554" sldId="394"/>
            <ac:spMk id="42" creationId="{3792B54D-7D90-EE1C-06A4-DFEC97B36A77}"/>
          </ac:spMkLst>
        </pc:spChg>
        <pc:spChg chg="add mod">
          <ac:chgData name="Rafael Vecchio | CBA B+G" userId="7121e74c-9ce3-40e4-85c4-1776d8c9344f" providerId="ADAL" clId="{69A4219C-7B31-4C8B-AAF6-96689D6F39E4}" dt="2023-08-21T17:49:18.316" v="1433" actId="1582"/>
          <ac:spMkLst>
            <pc:docMk/>
            <pc:sldMk cId="2062379554" sldId="394"/>
            <ac:spMk id="43" creationId="{78A94DBD-D815-92BF-F5F3-1498F656D899}"/>
          </ac:spMkLst>
        </pc:spChg>
        <pc:spChg chg="add mod">
          <ac:chgData name="Rafael Vecchio | CBA B+G" userId="7121e74c-9ce3-40e4-85c4-1776d8c9344f" providerId="ADAL" clId="{69A4219C-7B31-4C8B-AAF6-96689D6F39E4}" dt="2023-08-21T17:49:36.185" v="1435" actId="1582"/>
          <ac:spMkLst>
            <pc:docMk/>
            <pc:sldMk cId="2062379554" sldId="394"/>
            <ac:spMk id="44" creationId="{287F69AE-EEF0-BD29-327F-0CCC9871CEF8}"/>
          </ac:spMkLst>
        </pc:spChg>
        <pc:spChg chg="add mod">
          <ac:chgData name="Rafael Vecchio | CBA B+G" userId="7121e74c-9ce3-40e4-85c4-1776d8c9344f" providerId="ADAL" clId="{69A4219C-7B31-4C8B-AAF6-96689D6F39E4}" dt="2023-08-21T17:49:36.185" v="1435" actId="1582"/>
          <ac:spMkLst>
            <pc:docMk/>
            <pc:sldMk cId="2062379554" sldId="394"/>
            <ac:spMk id="45" creationId="{93502DA8-FCE9-81BA-F1B1-090131A35136}"/>
          </ac:spMkLst>
        </pc:spChg>
        <pc:spChg chg="add mod">
          <ac:chgData name="Rafael Vecchio | CBA B+G" userId="7121e74c-9ce3-40e4-85c4-1776d8c9344f" providerId="ADAL" clId="{69A4219C-7B31-4C8B-AAF6-96689D6F39E4}" dt="2023-08-21T17:49:36.185" v="1435" actId="1582"/>
          <ac:spMkLst>
            <pc:docMk/>
            <pc:sldMk cId="2062379554" sldId="394"/>
            <ac:spMk id="46" creationId="{AEAD17F5-7ED1-FC2F-6B3F-B4BA9C40E5B5}"/>
          </ac:spMkLst>
        </pc:spChg>
        <pc:spChg chg="mod">
          <ac:chgData name="Rafael Vecchio | CBA B+G" userId="7121e74c-9ce3-40e4-85c4-1776d8c9344f" providerId="ADAL" clId="{69A4219C-7B31-4C8B-AAF6-96689D6F39E4}" dt="2023-08-21T16:00:28.599" v="1093" actId="207"/>
          <ac:spMkLst>
            <pc:docMk/>
            <pc:sldMk cId="2062379554" sldId="394"/>
            <ac:spMk id="48" creationId="{9C05AACB-A90B-666C-C0FF-07989E6058C3}"/>
          </ac:spMkLst>
        </pc:spChg>
        <pc:spChg chg="mod">
          <ac:chgData name="Rafael Vecchio | CBA B+G" userId="7121e74c-9ce3-40e4-85c4-1776d8c9344f" providerId="ADAL" clId="{69A4219C-7B31-4C8B-AAF6-96689D6F39E4}" dt="2023-08-21T16:00:28.599" v="1093" actId="207"/>
          <ac:spMkLst>
            <pc:docMk/>
            <pc:sldMk cId="2062379554" sldId="394"/>
            <ac:spMk id="49" creationId="{E9B9293D-291F-AFF8-9F97-96333867A8D0}"/>
          </ac:spMkLst>
        </pc:spChg>
        <pc:spChg chg="add mod">
          <ac:chgData name="Rafael Vecchio | CBA B+G" userId="7121e74c-9ce3-40e4-85c4-1776d8c9344f" providerId="ADAL" clId="{69A4219C-7B31-4C8B-AAF6-96689D6F39E4}" dt="2023-08-21T16:00:28.599" v="1093" actId="207"/>
          <ac:spMkLst>
            <pc:docMk/>
            <pc:sldMk cId="2062379554" sldId="394"/>
            <ac:spMk id="50" creationId="{EDB57FA7-9E93-91FD-4245-E604B03F2DB0}"/>
          </ac:spMkLst>
        </pc:spChg>
        <pc:spChg chg="add mod">
          <ac:chgData name="Rafael Vecchio | CBA B+G" userId="7121e74c-9ce3-40e4-85c4-1776d8c9344f" providerId="ADAL" clId="{69A4219C-7B31-4C8B-AAF6-96689D6F39E4}" dt="2023-08-21T16:00:28.599" v="1093" actId="207"/>
          <ac:spMkLst>
            <pc:docMk/>
            <pc:sldMk cId="2062379554" sldId="394"/>
            <ac:spMk id="51" creationId="{027F3FE0-A0AC-ABC5-FBC1-EC63364E7B04}"/>
          </ac:spMkLst>
        </pc:spChg>
        <pc:spChg chg="add mod">
          <ac:chgData name="Rafael Vecchio | CBA B+G" userId="7121e74c-9ce3-40e4-85c4-1776d8c9344f" providerId="ADAL" clId="{69A4219C-7B31-4C8B-AAF6-96689D6F39E4}" dt="2023-08-21T16:02:14.275" v="1104" actId="208"/>
          <ac:spMkLst>
            <pc:docMk/>
            <pc:sldMk cId="2062379554" sldId="394"/>
            <ac:spMk id="52" creationId="{F1702B1F-AB6B-FF48-F720-DA12F7EA3630}"/>
          </ac:spMkLst>
        </pc:spChg>
        <pc:spChg chg="mod">
          <ac:chgData name="Rafael Vecchio | CBA B+G" userId="7121e74c-9ce3-40e4-85c4-1776d8c9344f" providerId="ADAL" clId="{69A4219C-7B31-4C8B-AAF6-96689D6F39E4}" dt="2023-08-21T16:01:09.343" v="1096" actId="207"/>
          <ac:spMkLst>
            <pc:docMk/>
            <pc:sldMk cId="2062379554" sldId="394"/>
            <ac:spMk id="54" creationId="{EDBE8436-D232-ABC8-A80C-A822FE99DD6B}"/>
          </ac:spMkLst>
        </pc:spChg>
        <pc:spChg chg="mod">
          <ac:chgData name="Rafael Vecchio | CBA B+G" userId="7121e74c-9ce3-40e4-85c4-1776d8c9344f" providerId="ADAL" clId="{69A4219C-7B31-4C8B-AAF6-96689D6F39E4}" dt="2023-08-21T17:49:25.078" v="1434" actId="1582"/>
          <ac:spMkLst>
            <pc:docMk/>
            <pc:sldMk cId="2062379554" sldId="394"/>
            <ac:spMk id="55" creationId="{128EA2B4-B3B4-4919-D1D4-29CA6936C0D5}"/>
          </ac:spMkLst>
        </pc:spChg>
        <pc:spChg chg="mod">
          <ac:chgData name="Rafael Vecchio | CBA B+G" userId="7121e74c-9ce3-40e4-85c4-1776d8c9344f" providerId="ADAL" clId="{69A4219C-7B31-4C8B-AAF6-96689D6F39E4}" dt="2023-08-21T17:49:25.078" v="1434" actId="1582"/>
          <ac:spMkLst>
            <pc:docMk/>
            <pc:sldMk cId="2062379554" sldId="394"/>
            <ac:spMk id="56" creationId="{B1C9E110-5FCA-227C-4507-BCC265ED3099}"/>
          </ac:spMkLst>
        </pc:spChg>
        <pc:spChg chg="mod">
          <ac:chgData name="Rafael Vecchio | CBA B+G" userId="7121e74c-9ce3-40e4-85c4-1776d8c9344f" providerId="ADAL" clId="{69A4219C-7B31-4C8B-AAF6-96689D6F39E4}" dt="2023-08-21T16:01:09.343" v="1096" actId="207"/>
          <ac:spMkLst>
            <pc:docMk/>
            <pc:sldMk cId="2062379554" sldId="394"/>
            <ac:spMk id="58" creationId="{7E74B249-8A5D-4B0D-661F-34A55AA50D1A}"/>
          </ac:spMkLst>
        </pc:spChg>
        <pc:spChg chg="mod">
          <ac:chgData name="Rafael Vecchio | CBA B+G" userId="7121e74c-9ce3-40e4-85c4-1776d8c9344f" providerId="ADAL" clId="{69A4219C-7B31-4C8B-AAF6-96689D6F39E4}" dt="2023-08-21T16:01:09.343" v="1096" actId="207"/>
          <ac:spMkLst>
            <pc:docMk/>
            <pc:sldMk cId="2062379554" sldId="394"/>
            <ac:spMk id="59" creationId="{D4C0BB96-6EEA-0B61-AE8D-879BB9B246FA}"/>
          </ac:spMkLst>
        </pc:spChg>
        <pc:spChg chg="mod">
          <ac:chgData name="Rafael Vecchio | CBA B+G" userId="7121e74c-9ce3-40e4-85c4-1776d8c9344f" providerId="ADAL" clId="{69A4219C-7B31-4C8B-AAF6-96689D6F39E4}" dt="2023-08-21T16:01:09.343" v="1096" actId="207"/>
          <ac:spMkLst>
            <pc:docMk/>
            <pc:sldMk cId="2062379554" sldId="394"/>
            <ac:spMk id="60" creationId="{E3D47AAF-D69E-1593-40C5-6F2CEF333089}"/>
          </ac:spMkLst>
        </pc:spChg>
        <pc:spChg chg="add mod">
          <ac:chgData name="Rafael Vecchio | CBA B+G" userId="7121e74c-9ce3-40e4-85c4-1776d8c9344f" providerId="ADAL" clId="{69A4219C-7B31-4C8B-AAF6-96689D6F39E4}" dt="2023-08-21T15:59:18.883" v="1081"/>
          <ac:spMkLst>
            <pc:docMk/>
            <pc:sldMk cId="2062379554" sldId="394"/>
            <ac:spMk id="61" creationId="{EA60F785-82CF-D2AF-499D-97D200D2039D}"/>
          </ac:spMkLst>
        </pc:spChg>
        <pc:spChg chg="add mod">
          <ac:chgData name="Rafael Vecchio | CBA B+G" userId="7121e74c-9ce3-40e4-85c4-1776d8c9344f" providerId="ADAL" clId="{69A4219C-7B31-4C8B-AAF6-96689D6F39E4}" dt="2023-08-21T16:02:46.385" v="1105" actId="207"/>
          <ac:spMkLst>
            <pc:docMk/>
            <pc:sldMk cId="2062379554" sldId="394"/>
            <ac:spMk id="62" creationId="{36B61E52-14FA-3AB2-EBEB-C444D07ADBC3}"/>
          </ac:spMkLst>
        </pc:spChg>
        <pc:spChg chg="add mod">
          <ac:chgData name="Rafael Vecchio | CBA B+G" userId="7121e74c-9ce3-40e4-85c4-1776d8c9344f" providerId="ADAL" clId="{69A4219C-7B31-4C8B-AAF6-96689D6F39E4}" dt="2023-08-21T16:02:46.385" v="1105" actId="207"/>
          <ac:spMkLst>
            <pc:docMk/>
            <pc:sldMk cId="2062379554" sldId="394"/>
            <ac:spMk id="63" creationId="{E1FE05F0-7439-348B-4DC0-0C261221EC0A}"/>
          </ac:spMkLst>
        </pc:spChg>
        <pc:spChg chg="add mod">
          <ac:chgData name="Rafael Vecchio | CBA B+G" userId="7121e74c-9ce3-40e4-85c4-1776d8c9344f" providerId="ADAL" clId="{69A4219C-7B31-4C8B-AAF6-96689D6F39E4}" dt="2023-08-21T16:02:46.385" v="1105" actId="207"/>
          <ac:spMkLst>
            <pc:docMk/>
            <pc:sldMk cId="2062379554" sldId="394"/>
            <ac:spMk id="64" creationId="{AC207C3D-4C0D-1C44-3EC4-DA7902C1E975}"/>
          </ac:spMkLst>
        </pc:spChg>
        <pc:spChg chg="del">
          <ac:chgData name="Rafael Vecchio | CBA B+G" userId="7121e74c-9ce3-40e4-85c4-1776d8c9344f" providerId="ADAL" clId="{69A4219C-7B31-4C8B-AAF6-96689D6F39E4}" dt="2023-08-21T15:59:12.142" v="1080" actId="478"/>
          <ac:spMkLst>
            <pc:docMk/>
            <pc:sldMk cId="2062379554" sldId="394"/>
            <ac:spMk id="82" creationId="{2635E742-26AB-DAD7-E016-7F2E080B2D8C}"/>
          </ac:spMkLst>
        </pc:spChg>
        <pc:grpChg chg="add mod">
          <ac:chgData name="Rafael Vecchio | CBA B+G" userId="7121e74c-9ce3-40e4-85c4-1776d8c9344f" providerId="ADAL" clId="{69A4219C-7B31-4C8B-AAF6-96689D6F39E4}" dt="2023-08-21T16:00:26.415" v="1092" actId="207"/>
          <ac:grpSpMkLst>
            <pc:docMk/>
            <pc:sldMk cId="2062379554" sldId="394"/>
            <ac:grpSpMk id="47" creationId="{6B23D442-2593-84D6-D2E5-B6E820A3A327}"/>
          </ac:grpSpMkLst>
        </pc:grpChg>
        <pc:grpChg chg="add mod">
          <ac:chgData name="Rafael Vecchio | CBA B+G" userId="7121e74c-9ce3-40e4-85c4-1776d8c9344f" providerId="ADAL" clId="{69A4219C-7B31-4C8B-AAF6-96689D6F39E4}" dt="2023-08-21T15:59:18.883" v="1081"/>
          <ac:grpSpMkLst>
            <pc:docMk/>
            <pc:sldMk cId="2062379554" sldId="394"/>
            <ac:grpSpMk id="53" creationId="{E8C0FD6F-C3C1-72FE-F0E4-0D35550DF8E3}"/>
          </ac:grpSpMkLst>
        </pc:grpChg>
        <pc:grpChg chg="mod">
          <ac:chgData name="Rafael Vecchio | CBA B+G" userId="7121e74c-9ce3-40e4-85c4-1776d8c9344f" providerId="ADAL" clId="{69A4219C-7B31-4C8B-AAF6-96689D6F39E4}" dt="2023-08-21T15:59:18.883" v="1081"/>
          <ac:grpSpMkLst>
            <pc:docMk/>
            <pc:sldMk cId="2062379554" sldId="394"/>
            <ac:grpSpMk id="57" creationId="{9173603A-DA7B-79C5-8A38-811BB880107B}"/>
          </ac:grpSpMkLst>
        </pc:grpChg>
        <pc:grpChg chg="del">
          <ac:chgData name="Rafael Vecchio | CBA B+G" userId="7121e74c-9ce3-40e4-85c4-1776d8c9344f" providerId="ADAL" clId="{69A4219C-7B31-4C8B-AAF6-96689D6F39E4}" dt="2023-08-21T15:59:12.142" v="1080" actId="478"/>
          <ac:grpSpMkLst>
            <pc:docMk/>
            <pc:sldMk cId="2062379554" sldId="394"/>
            <ac:grpSpMk id="83" creationId="{ED014F71-9A00-61FF-64D2-DE55379D3A4B}"/>
          </ac:grpSpMkLst>
        </pc:grpChg>
        <pc:picChg chg="mod">
          <ac:chgData name="Rafael Vecchio | CBA B+G" userId="7121e74c-9ce3-40e4-85c4-1776d8c9344f" providerId="ADAL" clId="{69A4219C-7B31-4C8B-AAF6-96689D6F39E4}" dt="2023-08-21T16:00:53.661" v="1095" actId="2085"/>
          <ac:picMkLst>
            <pc:docMk/>
            <pc:sldMk cId="2062379554" sldId="394"/>
            <ac:picMk id="3" creationId="{D2045236-A04B-93BD-8D4B-A8E6C7753EBE}"/>
          </ac:picMkLst>
        </pc:picChg>
        <pc:picChg chg="mod">
          <ac:chgData name="Rafael Vecchio | CBA B+G" userId="7121e74c-9ce3-40e4-85c4-1776d8c9344f" providerId="ADAL" clId="{69A4219C-7B31-4C8B-AAF6-96689D6F39E4}" dt="2023-08-21T16:00:53.661" v="1095" actId="2085"/>
          <ac:picMkLst>
            <pc:docMk/>
            <pc:sldMk cId="2062379554" sldId="394"/>
            <ac:picMk id="6" creationId="{1FA5C34A-9C64-FD36-FA29-1B49E4F774B9}"/>
          </ac:picMkLst>
        </pc:picChg>
        <pc:cxnChg chg="add mod">
          <ac:chgData name="Rafael Vecchio | CBA B+G" userId="7121e74c-9ce3-40e4-85c4-1776d8c9344f" providerId="ADAL" clId="{69A4219C-7B31-4C8B-AAF6-96689D6F39E4}" dt="2023-08-21T15:59:30.862" v="1083" actId="208"/>
          <ac:cxnSpMkLst>
            <pc:docMk/>
            <pc:sldMk cId="2062379554" sldId="394"/>
            <ac:cxnSpMk id="22" creationId="{6FACF5FB-E73A-CE7F-C2C3-2DA753E1B544}"/>
          </ac:cxnSpMkLst>
        </pc:cxnChg>
        <pc:cxnChg chg="add mod">
          <ac:chgData name="Rafael Vecchio | CBA B+G" userId="7121e74c-9ce3-40e4-85c4-1776d8c9344f" providerId="ADAL" clId="{69A4219C-7B31-4C8B-AAF6-96689D6F39E4}" dt="2023-08-21T15:59:30.862" v="1083" actId="208"/>
          <ac:cxnSpMkLst>
            <pc:docMk/>
            <pc:sldMk cId="2062379554" sldId="394"/>
            <ac:cxnSpMk id="23" creationId="{9028E834-FFDD-842A-3575-430410270AB1}"/>
          </ac:cxnSpMkLst>
        </pc:cxnChg>
        <pc:cxnChg chg="add mod">
          <ac:chgData name="Rafael Vecchio | CBA B+G" userId="7121e74c-9ce3-40e4-85c4-1776d8c9344f" providerId="ADAL" clId="{69A4219C-7B31-4C8B-AAF6-96689D6F39E4}" dt="2023-08-21T15:59:30.862" v="1083" actId="208"/>
          <ac:cxnSpMkLst>
            <pc:docMk/>
            <pc:sldMk cId="2062379554" sldId="394"/>
            <ac:cxnSpMk id="24" creationId="{DAA3C991-57E6-310C-FE26-1486F272DFE2}"/>
          </ac:cxnSpMkLst>
        </pc:cxnChg>
        <pc:cxnChg chg="add mod">
          <ac:chgData name="Rafael Vecchio | CBA B+G" userId="7121e74c-9ce3-40e4-85c4-1776d8c9344f" providerId="ADAL" clId="{69A4219C-7B31-4C8B-AAF6-96689D6F39E4}" dt="2023-08-21T15:59:30.862" v="1083" actId="208"/>
          <ac:cxnSpMkLst>
            <pc:docMk/>
            <pc:sldMk cId="2062379554" sldId="394"/>
            <ac:cxnSpMk id="25" creationId="{E329F42B-3E03-FA28-1AC0-CA209EC14D4D}"/>
          </ac:cxnSpMkLst>
        </pc:cxnChg>
        <pc:cxnChg chg="add mod">
          <ac:chgData name="Rafael Vecchio | CBA B+G" userId="7121e74c-9ce3-40e4-85c4-1776d8c9344f" providerId="ADAL" clId="{69A4219C-7B31-4C8B-AAF6-96689D6F39E4}" dt="2023-08-21T15:59:30.862" v="1083" actId="208"/>
          <ac:cxnSpMkLst>
            <pc:docMk/>
            <pc:sldMk cId="2062379554" sldId="394"/>
            <ac:cxnSpMk id="26" creationId="{D186DBBA-73C9-2E4B-B480-79222EFB3D9F}"/>
          </ac:cxnSpMkLst>
        </pc:cxnChg>
        <pc:cxnChg chg="mod">
          <ac:chgData name="Rafael Vecchio | CBA B+G" userId="7121e74c-9ce3-40e4-85c4-1776d8c9344f" providerId="ADAL" clId="{69A4219C-7B31-4C8B-AAF6-96689D6F39E4}" dt="2023-08-21T15:59:12.142" v="1080" actId="478"/>
          <ac:cxnSpMkLst>
            <pc:docMk/>
            <pc:sldMk cId="2062379554" sldId="394"/>
            <ac:cxnSpMk id="86" creationId="{A133CABC-2432-F159-C3C3-C07851B52DA7}"/>
          </ac:cxnSpMkLst>
        </pc:cxnChg>
        <pc:cxnChg chg="mod">
          <ac:chgData name="Rafael Vecchio | CBA B+G" userId="7121e74c-9ce3-40e4-85c4-1776d8c9344f" providerId="ADAL" clId="{69A4219C-7B31-4C8B-AAF6-96689D6F39E4}" dt="2023-08-21T15:59:12.142" v="1080" actId="478"/>
          <ac:cxnSpMkLst>
            <pc:docMk/>
            <pc:sldMk cId="2062379554" sldId="394"/>
            <ac:cxnSpMk id="87" creationId="{CD7DD810-C357-7FC9-93DA-7DED0B65DCFC}"/>
          </ac:cxnSpMkLst>
        </pc:cxnChg>
        <pc:cxnChg chg="mod">
          <ac:chgData name="Rafael Vecchio | CBA B+G" userId="7121e74c-9ce3-40e4-85c4-1776d8c9344f" providerId="ADAL" clId="{69A4219C-7B31-4C8B-AAF6-96689D6F39E4}" dt="2023-08-21T15:59:12.142" v="1080" actId="478"/>
          <ac:cxnSpMkLst>
            <pc:docMk/>
            <pc:sldMk cId="2062379554" sldId="394"/>
            <ac:cxnSpMk id="88" creationId="{9D4B96D6-EBD1-C679-1BCD-5F1A82BE649E}"/>
          </ac:cxnSpMkLst>
        </pc:cxnChg>
        <pc:cxnChg chg="mod">
          <ac:chgData name="Rafael Vecchio | CBA B+G" userId="7121e74c-9ce3-40e4-85c4-1776d8c9344f" providerId="ADAL" clId="{69A4219C-7B31-4C8B-AAF6-96689D6F39E4}" dt="2023-08-21T15:59:12.142" v="1080" actId="478"/>
          <ac:cxnSpMkLst>
            <pc:docMk/>
            <pc:sldMk cId="2062379554" sldId="394"/>
            <ac:cxnSpMk id="89" creationId="{A8D44DC9-0952-AF2C-081A-7452A7C2F79B}"/>
          </ac:cxnSpMkLst>
        </pc:cxnChg>
      </pc:sldChg>
      <pc:sldChg chg="addSp delSp modSp add mod">
        <pc:chgData name="Rafael Vecchio | CBA B+G" userId="7121e74c-9ce3-40e4-85c4-1776d8c9344f" providerId="ADAL" clId="{69A4219C-7B31-4C8B-AAF6-96689D6F39E4}" dt="2023-08-21T18:16:24.306" v="1453" actId="207"/>
        <pc:sldMkLst>
          <pc:docMk/>
          <pc:sldMk cId="2509787631" sldId="395"/>
        </pc:sldMkLst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4" creationId="{6DFF9B7C-3899-DF10-F44D-D9220161AA35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5" creationId="{0B97F415-8BF5-4490-B1AE-2EAE4E91E372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7" creationId="{821473EA-AE86-8044-BD82-4432E7646AA3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8" creationId="{A664A263-9C52-8A97-DDB6-49141554D906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9" creationId="{E5639BDF-4A09-6A5D-D25C-B21468B735D7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10" creationId="{1A452413-B8A0-CBE2-66B8-499F38B728A0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11" creationId="{289005BC-D6A3-ED9F-8C03-F80C98351599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12" creationId="{79C2D657-D915-A8E1-16D3-867F7720E81D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13" creationId="{2EFE1154-CE4B-7AD7-6D71-E86BE9E880C3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14" creationId="{C937B084-B7C9-A4B9-13FC-AC7C1B326409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15" creationId="{EF03C689-90F2-D0F2-2872-C3B319803301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16" creationId="{F0573D5B-5FA1-5FE2-FC3A-DFE2E8E04EF6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17" creationId="{B06A91E5-D868-8D35-FD2B-F8D7D08D5E11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18" creationId="{C3B5141F-9DD0-8F17-B1A8-140A25ED3BCC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19" creationId="{738FF900-BADF-CE07-AF5A-1495FD82139C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20" creationId="{B9F43DF5-A1B8-5C76-3CA0-5CB75B18E60E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21" creationId="{1E92A968-31B2-B8A8-59C3-FE8031C9FD4B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27" creationId="{F6788B9D-7626-FB82-4121-8CCCB4ED15D8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28" creationId="{9C0B029C-C0C2-3A4F-C8F1-6853D1588B76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29" creationId="{1CFB90BA-0F54-D4A2-B96A-F15708A2943D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30" creationId="{41F32076-98AC-8C3E-9216-6DA5C711F653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31" creationId="{D62531D5-0585-179F-4D17-3F8A65472DDB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32" creationId="{205A5C4A-933B-0E0A-DA66-35224AA3D44E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33" creationId="{0DF600CE-BE6E-A07D-D3BD-78629341B01E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34" creationId="{8C76DA33-F681-F55F-FDE6-83B30241C7A3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35" creationId="{DB0D4BED-3F80-A948-814D-D8BBB184BAB0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36" creationId="{C0C0BD8E-6583-B9E9-2E82-E2EED6BDDD74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37" creationId="{2EEB2DA6-5702-E88C-E441-966FB0216D12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38" creationId="{EF86190C-C452-19D4-4437-A84F7AF926C1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39" creationId="{F8855DC7-374F-775A-3A61-F532FF6DC1B1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40" creationId="{DEAF2709-C89B-1C47-E4BB-CBDF161F66B9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41" creationId="{BC70A7CB-A9F2-C17D-0D4F-69F21771383D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42" creationId="{3792B54D-7D90-EE1C-06A4-DFEC97B36A77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43" creationId="{78A94DBD-D815-92BF-F5F3-1498F656D899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44" creationId="{287F69AE-EEF0-BD29-327F-0CCC9871CEF8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45" creationId="{93502DA8-FCE9-81BA-F1B1-090131A35136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46" creationId="{AEAD17F5-7ED1-FC2F-6B3F-B4BA9C40E5B5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50" creationId="{EDB57FA7-9E93-91FD-4245-E604B03F2DB0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51" creationId="{027F3FE0-A0AC-ABC5-FBC1-EC63364E7B04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52" creationId="{F1702B1F-AB6B-FF48-F720-DA12F7EA3630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61" creationId="{EA60F785-82CF-D2AF-499D-97D200D2039D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62" creationId="{36B61E52-14FA-3AB2-EBEB-C444D07ADBC3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63" creationId="{E1FE05F0-7439-348B-4DC0-0C261221EC0A}"/>
          </ac:spMkLst>
        </pc:spChg>
        <pc:spChg chg="del">
          <ac:chgData name="Rafael Vecchio | CBA B+G" userId="7121e74c-9ce3-40e4-85c4-1776d8c9344f" providerId="ADAL" clId="{69A4219C-7B31-4C8B-AAF6-96689D6F39E4}" dt="2023-08-21T16:03:32.067" v="1108" actId="478"/>
          <ac:spMkLst>
            <pc:docMk/>
            <pc:sldMk cId="2509787631" sldId="395"/>
            <ac:spMk id="64" creationId="{AC207C3D-4C0D-1C44-3EC4-DA7902C1E975}"/>
          </ac:spMkLst>
        </pc:spChg>
        <pc:spChg chg="add mod">
          <ac:chgData name="Rafael Vecchio | CBA B+G" userId="7121e74c-9ce3-40e4-85c4-1776d8c9344f" providerId="ADAL" clId="{69A4219C-7B31-4C8B-AAF6-96689D6F39E4}" dt="2023-08-21T17:51:24.435" v="1442" actId="1582"/>
          <ac:spMkLst>
            <pc:docMk/>
            <pc:sldMk cId="2509787631" sldId="395"/>
            <ac:spMk id="65" creationId="{D567FD9F-C10F-2198-7858-01A49524E634}"/>
          </ac:spMkLst>
        </pc:spChg>
        <pc:spChg chg="add mod">
          <ac:chgData name="Rafael Vecchio | CBA B+G" userId="7121e74c-9ce3-40e4-85c4-1776d8c9344f" providerId="ADAL" clId="{69A4219C-7B31-4C8B-AAF6-96689D6F39E4}" dt="2023-08-21T16:04:49.900" v="1121" actId="207"/>
          <ac:spMkLst>
            <pc:docMk/>
            <pc:sldMk cId="2509787631" sldId="395"/>
            <ac:spMk id="66" creationId="{9DC8BDE3-B6C8-4060-9FF0-AB250C3A9B88}"/>
          </ac:spMkLst>
        </pc:spChg>
        <pc:spChg chg="add mod">
          <ac:chgData name="Rafael Vecchio | CBA B+G" userId="7121e74c-9ce3-40e4-85c4-1776d8c9344f" providerId="ADAL" clId="{69A4219C-7B31-4C8B-AAF6-96689D6F39E4}" dt="2023-08-21T16:03:36.834" v="1109"/>
          <ac:spMkLst>
            <pc:docMk/>
            <pc:sldMk cId="2509787631" sldId="395"/>
            <ac:spMk id="67" creationId="{2B61CD1C-305F-97FC-08E5-85046F02C906}"/>
          </ac:spMkLst>
        </pc:spChg>
        <pc:spChg chg="add mod">
          <ac:chgData name="Rafael Vecchio | CBA B+G" userId="7121e74c-9ce3-40e4-85c4-1776d8c9344f" providerId="ADAL" clId="{69A4219C-7B31-4C8B-AAF6-96689D6F39E4}" dt="2023-08-21T16:04:08.326" v="1114" actId="207"/>
          <ac:spMkLst>
            <pc:docMk/>
            <pc:sldMk cId="2509787631" sldId="395"/>
            <ac:spMk id="68" creationId="{BCA7C008-EE2E-D1D0-B5BF-CE5377A1CC63}"/>
          </ac:spMkLst>
        </pc:spChg>
        <pc:spChg chg="add mod">
          <ac:chgData name="Rafael Vecchio | CBA B+G" userId="7121e74c-9ce3-40e4-85c4-1776d8c9344f" providerId="ADAL" clId="{69A4219C-7B31-4C8B-AAF6-96689D6F39E4}" dt="2023-08-21T16:04:08.326" v="1114" actId="207"/>
          <ac:spMkLst>
            <pc:docMk/>
            <pc:sldMk cId="2509787631" sldId="395"/>
            <ac:spMk id="69" creationId="{1A195A74-03CE-72A6-3A85-836A6DACE595}"/>
          </ac:spMkLst>
        </pc:spChg>
        <pc:spChg chg="add mod">
          <ac:chgData name="Rafael Vecchio | CBA B+G" userId="7121e74c-9ce3-40e4-85c4-1776d8c9344f" providerId="ADAL" clId="{69A4219C-7B31-4C8B-AAF6-96689D6F39E4}" dt="2023-08-21T16:05:23.626" v="1123" actId="207"/>
          <ac:spMkLst>
            <pc:docMk/>
            <pc:sldMk cId="2509787631" sldId="395"/>
            <ac:spMk id="70" creationId="{FCF88DC1-EBDE-D4D1-8958-0A1F85EEFCF5}"/>
          </ac:spMkLst>
        </pc:spChg>
        <pc:spChg chg="add mod">
          <ac:chgData name="Rafael Vecchio | CBA B+G" userId="7121e74c-9ce3-40e4-85c4-1776d8c9344f" providerId="ADAL" clId="{69A4219C-7B31-4C8B-AAF6-96689D6F39E4}" dt="2023-08-21T16:04:08.326" v="1114" actId="207"/>
          <ac:spMkLst>
            <pc:docMk/>
            <pc:sldMk cId="2509787631" sldId="395"/>
            <ac:spMk id="71" creationId="{C6AE62DB-05B4-5F26-6383-FF73C4343505}"/>
          </ac:spMkLst>
        </pc:spChg>
        <pc:spChg chg="add mod">
          <ac:chgData name="Rafael Vecchio | CBA B+G" userId="7121e74c-9ce3-40e4-85c4-1776d8c9344f" providerId="ADAL" clId="{69A4219C-7B31-4C8B-AAF6-96689D6F39E4}" dt="2023-08-21T16:04:08.326" v="1114" actId="207"/>
          <ac:spMkLst>
            <pc:docMk/>
            <pc:sldMk cId="2509787631" sldId="395"/>
            <ac:spMk id="72" creationId="{72D6A585-C88C-5997-68E7-5EE242E7D836}"/>
          </ac:spMkLst>
        </pc:spChg>
        <pc:spChg chg="add mod">
          <ac:chgData name="Rafael Vecchio | CBA B+G" userId="7121e74c-9ce3-40e4-85c4-1776d8c9344f" providerId="ADAL" clId="{69A4219C-7B31-4C8B-AAF6-96689D6F39E4}" dt="2023-08-21T17:51:24.435" v="1442" actId="1582"/>
          <ac:spMkLst>
            <pc:docMk/>
            <pc:sldMk cId="2509787631" sldId="395"/>
            <ac:spMk id="78" creationId="{BE078288-5305-FD26-02FF-C86976513D63}"/>
          </ac:spMkLst>
        </pc:spChg>
        <pc:spChg chg="add mod">
          <ac:chgData name="Rafael Vecchio | CBA B+G" userId="7121e74c-9ce3-40e4-85c4-1776d8c9344f" providerId="ADAL" clId="{69A4219C-7B31-4C8B-AAF6-96689D6F39E4}" dt="2023-08-21T16:04:49.900" v="1121" actId="207"/>
          <ac:spMkLst>
            <pc:docMk/>
            <pc:sldMk cId="2509787631" sldId="395"/>
            <ac:spMk id="79" creationId="{94A40E73-D2C2-8169-E22C-E4CD2DE2FF15}"/>
          </ac:spMkLst>
        </pc:spChg>
        <pc:spChg chg="add mod">
          <ac:chgData name="Rafael Vecchio | CBA B+G" userId="7121e74c-9ce3-40e4-85c4-1776d8c9344f" providerId="ADAL" clId="{69A4219C-7B31-4C8B-AAF6-96689D6F39E4}" dt="2023-08-21T17:51:24.435" v="1442" actId="1582"/>
          <ac:spMkLst>
            <pc:docMk/>
            <pc:sldMk cId="2509787631" sldId="395"/>
            <ac:spMk id="80" creationId="{D13134E4-CF8D-C987-EDDA-963280DCC78E}"/>
          </ac:spMkLst>
        </pc:spChg>
        <pc:spChg chg="add mod">
          <ac:chgData name="Rafael Vecchio | CBA B+G" userId="7121e74c-9ce3-40e4-85c4-1776d8c9344f" providerId="ADAL" clId="{69A4219C-7B31-4C8B-AAF6-96689D6F39E4}" dt="2023-08-21T17:51:24.435" v="1442" actId="1582"/>
          <ac:spMkLst>
            <pc:docMk/>
            <pc:sldMk cId="2509787631" sldId="395"/>
            <ac:spMk id="81" creationId="{67BBA3FF-754B-5293-208D-2C9DCDFE7DF6}"/>
          </ac:spMkLst>
        </pc:spChg>
        <pc:spChg chg="add mod">
          <ac:chgData name="Rafael Vecchio | CBA B+G" userId="7121e74c-9ce3-40e4-85c4-1776d8c9344f" providerId="ADAL" clId="{69A4219C-7B31-4C8B-AAF6-96689D6F39E4}" dt="2023-08-21T17:51:24.435" v="1442" actId="1582"/>
          <ac:spMkLst>
            <pc:docMk/>
            <pc:sldMk cId="2509787631" sldId="395"/>
            <ac:spMk id="82" creationId="{55FCD888-19DC-D13D-0823-AAC3A5CCD3F4}"/>
          </ac:spMkLst>
        </pc:spChg>
        <pc:spChg chg="mod">
          <ac:chgData name="Rafael Vecchio | CBA B+G" userId="7121e74c-9ce3-40e4-85c4-1776d8c9344f" providerId="ADAL" clId="{69A4219C-7B31-4C8B-AAF6-96689D6F39E4}" dt="2023-08-21T16:04:49.900" v="1121" actId="207"/>
          <ac:spMkLst>
            <pc:docMk/>
            <pc:sldMk cId="2509787631" sldId="395"/>
            <ac:spMk id="84" creationId="{63271523-F428-43C0-92A1-83C38A0F06EE}"/>
          </ac:spMkLst>
        </pc:spChg>
        <pc:spChg chg="mod">
          <ac:chgData name="Rafael Vecchio | CBA B+G" userId="7121e74c-9ce3-40e4-85c4-1776d8c9344f" providerId="ADAL" clId="{69A4219C-7B31-4C8B-AAF6-96689D6F39E4}" dt="2023-08-21T16:04:49.900" v="1121" actId="207"/>
          <ac:spMkLst>
            <pc:docMk/>
            <pc:sldMk cId="2509787631" sldId="395"/>
            <ac:spMk id="85" creationId="{7C390370-71E3-E444-A059-862576932ECE}"/>
          </ac:spMkLst>
        </pc:spChg>
        <pc:spChg chg="mod">
          <ac:chgData name="Rafael Vecchio | CBA B+G" userId="7121e74c-9ce3-40e4-85c4-1776d8c9344f" providerId="ADAL" clId="{69A4219C-7B31-4C8B-AAF6-96689D6F39E4}" dt="2023-08-21T16:03:36.834" v="1109"/>
          <ac:spMkLst>
            <pc:docMk/>
            <pc:sldMk cId="2509787631" sldId="395"/>
            <ac:spMk id="87" creationId="{8C6D449A-48A3-DEBF-5E26-99524FC1CCAE}"/>
          </ac:spMkLst>
        </pc:spChg>
        <pc:spChg chg="mod">
          <ac:chgData name="Rafael Vecchio | CBA B+G" userId="7121e74c-9ce3-40e4-85c4-1776d8c9344f" providerId="ADAL" clId="{69A4219C-7B31-4C8B-AAF6-96689D6F39E4}" dt="2023-08-21T17:51:32.827" v="1443" actId="1582"/>
          <ac:spMkLst>
            <pc:docMk/>
            <pc:sldMk cId="2509787631" sldId="395"/>
            <ac:spMk id="88" creationId="{4DF1B771-0CDE-4539-AD26-2FAB80700CCB}"/>
          </ac:spMkLst>
        </pc:spChg>
        <pc:spChg chg="mod">
          <ac:chgData name="Rafael Vecchio | CBA B+G" userId="7121e74c-9ce3-40e4-85c4-1776d8c9344f" providerId="ADAL" clId="{69A4219C-7B31-4C8B-AAF6-96689D6F39E4}" dt="2023-08-21T17:51:32.827" v="1443" actId="1582"/>
          <ac:spMkLst>
            <pc:docMk/>
            <pc:sldMk cId="2509787631" sldId="395"/>
            <ac:spMk id="89" creationId="{E649260D-9F49-C645-2B4F-51412ABF34B2}"/>
          </ac:spMkLst>
        </pc:spChg>
        <pc:spChg chg="mod">
          <ac:chgData name="Rafael Vecchio | CBA B+G" userId="7121e74c-9ce3-40e4-85c4-1776d8c9344f" providerId="ADAL" clId="{69A4219C-7B31-4C8B-AAF6-96689D6F39E4}" dt="2023-08-21T16:03:36.834" v="1109"/>
          <ac:spMkLst>
            <pc:docMk/>
            <pc:sldMk cId="2509787631" sldId="395"/>
            <ac:spMk id="91" creationId="{3DD5657A-7540-18E5-801F-B429D0B339BC}"/>
          </ac:spMkLst>
        </pc:spChg>
        <pc:spChg chg="mod">
          <ac:chgData name="Rafael Vecchio | CBA B+G" userId="7121e74c-9ce3-40e4-85c4-1776d8c9344f" providerId="ADAL" clId="{69A4219C-7B31-4C8B-AAF6-96689D6F39E4}" dt="2023-08-21T16:03:36.834" v="1109"/>
          <ac:spMkLst>
            <pc:docMk/>
            <pc:sldMk cId="2509787631" sldId="395"/>
            <ac:spMk id="92" creationId="{13B416B1-2FB0-35DF-1762-4FDF2303D676}"/>
          </ac:spMkLst>
        </pc:spChg>
        <pc:spChg chg="mod">
          <ac:chgData name="Rafael Vecchio | CBA B+G" userId="7121e74c-9ce3-40e4-85c4-1776d8c9344f" providerId="ADAL" clId="{69A4219C-7B31-4C8B-AAF6-96689D6F39E4}" dt="2023-08-21T16:03:36.834" v="1109"/>
          <ac:spMkLst>
            <pc:docMk/>
            <pc:sldMk cId="2509787631" sldId="395"/>
            <ac:spMk id="93" creationId="{B9AB92D2-269D-C357-76CF-A8B6A3CDE9E0}"/>
          </ac:spMkLst>
        </pc:spChg>
        <pc:spChg chg="mod">
          <ac:chgData name="Rafael Vecchio | CBA B+G" userId="7121e74c-9ce3-40e4-85c4-1776d8c9344f" providerId="ADAL" clId="{69A4219C-7B31-4C8B-AAF6-96689D6F39E4}" dt="2023-08-21T16:03:55.333" v="1112" actId="12"/>
          <ac:spMkLst>
            <pc:docMk/>
            <pc:sldMk cId="2509787631" sldId="395"/>
            <ac:spMk id="95" creationId="{5C125374-6273-FAD9-96CC-0715DDDB5213}"/>
          </ac:spMkLst>
        </pc:spChg>
        <pc:spChg chg="mod">
          <ac:chgData name="Rafael Vecchio | CBA B+G" userId="7121e74c-9ce3-40e4-85c4-1776d8c9344f" providerId="ADAL" clId="{69A4219C-7B31-4C8B-AAF6-96689D6F39E4}" dt="2023-08-21T18:16:24.306" v="1453" actId="207"/>
          <ac:spMkLst>
            <pc:docMk/>
            <pc:sldMk cId="2509787631" sldId="395"/>
            <ac:spMk id="96" creationId="{1643BA44-F18A-17DF-36CD-E2EAEFE52AB4}"/>
          </ac:spMkLst>
        </pc:spChg>
        <pc:spChg chg="add mod">
          <ac:chgData name="Rafael Vecchio | CBA B+G" userId="7121e74c-9ce3-40e4-85c4-1776d8c9344f" providerId="ADAL" clId="{69A4219C-7B31-4C8B-AAF6-96689D6F39E4}" dt="2023-08-21T16:03:40.625" v="1110" actId="207"/>
          <ac:spMkLst>
            <pc:docMk/>
            <pc:sldMk cId="2509787631" sldId="395"/>
            <ac:spMk id="97" creationId="{2A1231BD-6F06-998B-9B92-11F8BCA6B2B4}"/>
          </ac:spMkLst>
        </pc:spChg>
        <pc:grpChg chg="del">
          <ac:chgData name="Rafael Vecchio | CBA B+G" userId="7121e74c-9ce3-40e4-85c4-1776d8c9344f" providerId="ADAL" clId="{69A4219C-7B31-4C8B-AAF6-96689D6F39E4}" dt="2023-08-21T16:03:32.067" v="1108" actId="478"/>
          <ac:grpSpMkLst>
            <pc:docMk/>
            <pc:sldMk cId="2509787631" sldId="395"/>
            <ac:grpSpMk id="47" creationId="{6B23D442-2593-84D6-D2E5-B6E820A3A327}"/>
          </ac:grpSpMkLst>
        </pc:grpChg>
        <pc:grpChg chg="del">
          <ac:chgData name="Rafael Vecchio | CBA B+G" userId="7121e74c-9ce3-40e4-85c4-1776d8c9344f" providerId="ADAL" clId="{69A4219C-7B31-4C8B-AAF6-96689D6F39E4}" dt="2023-08-21T16:03:32.067" v="1108" actId="478"/>
          <ac:grpSpMkLst>
            <pc:docMk/>
            <pc:sldMk cId="2509787631" sldId="395"/>
            <ac:grpSpMk id="53" creationId="{E8C0FD6F-C3C1-72FE-F0E4-0D35550DF8E3}"/>
          </ac:grpSpMkLst>
        </pc:grpChg>
        <pc:grpChg chg="add mod">
          <ac:chgData name="Rafael Vecchio | CBA B+G" userId="7121e74c-9ce3-40e4-85c4-1776d8c9344f" providerId="ADAL" clId="{69A4219C-7B31-4C8B-AAF6-96689D6F39E4}" dt="2023-08-21T16:04:15.871" v="1115" actId="207"/>
          <ac:grpSpMkLst>
            <pc:docMk/>
            <pc:sldMk cId="2509787631" sldId="395"/>
            <ac:grpSpMk id="83" creationId="{2FA3DC2D-ADC2-8FAE-4398-3B6EAFD598A3}"/>
          </ac:grpSpMkLst>
        </pc:grpChg>
        <pc:grpChg chg="add mod">
          <ac:chgData name="Rafael Vecchio | CBA B+G" userId="7121e74c-9ce3-40e4-85c4-1776d8c9344f" providerId="ADAL" clId="{69A4219C-7B31-4C8B-AAF6-96689D6F39E4}" dt="2023-08-21T16:03:36.834" v="1109"/>
          <ac:grpSpMkLst>
            <pc:docMk/>
            <pc:sldMk cId="2509787631" sldId="395"/>
            <ac:grpSpMk id="86" creationId="{B78ED6A4-78F9-FFE8-36BF-D84A9181B251}"/>
          </ac:grpSpMkLst>
        </pc:grpChg>
        <pc:grpChg chg="mod">
          <ac:chgData name="Rafael Vecchio | CBA B+G" userId="7121e74c-9ce3-40e4-85c4-1776d8c9344f" providerId="ADAL" clId="{69A4219C-7B31-4C8B-AAF6-96689D6F39E4}" dt="2023-08-21T16:03:36.834" v="1109"/>
          <ac:grpSpMkLst>
            <pc:docMk/>
            <pc:sldMk cId="2509787631" sldId="395"/>
            <ac:grpSpMk id="90" creationId="{CA73E067-FC58-AA16-FC30-7AFCE3B98C47}"/>
          </ac:grpSpMkLst>
        </pc:grpChg>
        <pc:grpChg chg="add mod">
          <ac:chgData name="Rafael Vecchio | CBA B+G" userId="7121e74c-9ce3-40e4-85c4-1776d8c9344f" providerId="ADAL" clId="{69A4219C-7B31-4C8B-AAF6-96689D6F39E4}" dt="2023-08-21T16:03:36.834" v="1109"/>
          <ac:grpSpMkLst>
            <pc:docMk/>
            <pc:sldMk cId="2509787631" sldId="395"/>
            <ac:grpSpMk id="94" creationId="{3EE89E1A-E91E-2D09-B476-80EAA8091A73}"/>
          </ac:grpSpMkLst>
        </pc:grpChg>
        <pc:picChg chg="mod">
          <ac:chgData name="Rafael Vecchio | CBA B+G" userId="7121e74c-9ce3-40e4-85c4-1776d8c9344f" providerId="ADAL" clId="{69A4219C-7B31-4C8B-AAF6-96689D6F39E4}" dt="2023-08-21T17:51:24.435" v="1442" actId="1582"/>
          <ac:picMkLst>
            <pc:docMk/>
            <pc:sldMk cId="2509787631" sldId="395"/>
            <ac:picMk id="3" creationId="{D2045236-A04B-93BD-8D4B-A8E6C7753EBE}"/>
          </ac:picMkLst>
        </pc:picChg>
        <pc:picChg chg="mod">
          <ac:chgData name="Rafael Vecchio | CBA B+G" userId="7121e74c-9ce3-40e4-85c4-1776d8c9344f" providerId="ADAL" clId="{69A4219C-7B31-4C8B-AAF6-96689D6F39E4}" dt="2023-08-21T17:51:24.435" v="1442" actId="1582"/>
          <ac:picMkLst>
            <pc:docMk/>
            <pc:sldMk cId="2509787631" sldId="395"/>
            <ac:picMk id="6" creationId="{1FA5C34A-9C64-FD36-FA29-1B49E4F774B9}"/>
          </ac:picMkLst>
        </pc:picChg>
        <pc:cxnChg chg="del mod">
          <ac:chgData name="Rafael Vecchio | CBA B+G" userId="7121e74c-9ce3-40e4-85c4-1776d8c9344f" providerId="ADAL" clId="{69A4219C-7B31-4C8B-AAF6-96689D6F39E4}" dt="2023-08-21T16:03:32.067" v="1108" actId="478"/>
          <ac:cxnSpMkLst>
            <pc:docMk/>
            <pc:sldMk cId="2509787631" sldId="395"/>
            <ac:cxnSpMk id="22" creationId="{6FACF5FB-E73A-CE7F-C2C3-2DA753E1B544}"/>
          </ac:cxnSpMkLst>
        </pc:cxnChg>
        <pc:cxnChg chg="del mod">
          <ac:chgData name="Rafael Vecchio | CBA B+G" userId="7121e74c-9ce3-40e4-85c4-1776d8c9344f" providerId="ADAL" clId="{69A4219C-7B31-4C8B-AAF6-96689D6F39E4}" dt="2023-08-21T16:03:32.067" v="1108" actId="478"/>
          <ac:cxnSpMkLst>
            <pc:docMk/>
            <pc:sldMk cId="2509787631" sldId="395"/>
            <ac:cxnSpMk id="23" creationId="{9028E834-FFDD-842A-3575-430410270AB1}"/>
          </ac:cxnSpMkLst>
        </pc:cxnChg>
        <pc:cxnChg chg="del mod">
          <ac:chgData name="Rafael Vecchio | CBA B+G" userId="7121e74c-9ce3-40e4-85c4-1776d8c9344f" providerId="ADAL" clId="{69A4219C-7B31-4C8B-AAF6-96689D6F39E4}" dt="2023-08-21T16:03:32.067" v="1108" actId="478"/>
          <ac:cxnSpMkLst>
            <pc:docMk/>
            <pc:sldMk cId="2509787631" sldId="395"/>
            <ac:cxnSpMk id="24" creationId="{DAA3C991-57E6-310C-FE26-1486F272DFE2}"/>
          </ac:cxnSpMkLst>
        </pc:cxnChg>
        <pc:cxnChg chg="del mod">
          <ac:chgData name="Rafael Vecchio | CBA B+G" userId="7121e74c-9ce3-40e4-85c4-1776d8c9344f" providerId="ADAL" clId="{69A4219C-7B31-4C8B-AAF6-96689D6F39E4}" dt="2023-08-21T16:03:32.067" v="1108" actId="478"/>
          <ac:cxnSpMkLst>
            <pc:docMk/>
            <pc:sldMk cId="2509787631" sldId="395"/>
            <ac:cxnSpMk id="25" creationId="{E329F42B-3E03-FA28-1AC0-CA209EC14D4D}"/>
          </ac:cxnSpMkLst>
        </pc:cxnChg>
        <pc:cxnChg chg="del mod">
          <ac:chgData name="Rafael Vecchio | CBA B+G" userId="7121e74c-9ce3-40e4-85c4-1776d8c9344f" providerId="ADAL" clId="{69A4219C-7B31-4C8B-AAF6-96689D6F39E4}" dt="2023-08-21T16:03:32.067" v="1108" actId="478"/>
          <ac:cxnSpMkLst>
            <pc:docMk/>
            <pc:sldMk cId="2509787631" sldId="395"/>
            <ac:cxnSpMk id="26" creationId="{D186DBBA-73C9-2E4B-B480-79222EFB3D9F}"/>
          </ac:cxnSpMkLst>
        </pc:cxnChg>
        <pc:cxnChg chg="add mod">
          <ac:chgData name="Rafael Vecchio | CBA B+G" userId="7121e74c-9ce3-40e4-85c4-1776d8c9344f" providerId="ADAL" clId="{69A4219C-7B31-4C8B-AAF6-96689D6F39E4}" dt="2023-08-21T16:04:03.429" v="1113" actId="208"/>
          <ac:cxnSpMkLst>
            <pc:docMk/>
            <pc:sldMk cId="2509787631" sldId="395"/>
            <ac:cxnSpMk id="73" creationId="{3119E56A-8DAA-271F-9F14-DDA34F89628B}"/>
          </ac:cxnSpMkLst>
        </pc:cxnChg>
        <pc:cxnChg chg="add mod">
          <ac:chgData name="Rafael Vecchio | CBA B+G" userId="7121e74c-9ce3-40e4-85c4-1776d8c9344f" providerId="ADAL" clId="{69A4219C-7B31-4C8B-AAF6-96689D6F39E4}" dt="2023-08-21T16:04:03.429" v="1113" actId="208"/>
          <ac:cxnSpMkLst>
            <pc:docMk/>
            <pc:sldMk cId="2509787631" sldId="395"/>
            <ac:cxnSpMk id="74" creationId="{4C5984CF-92BF-9604-CAD7-827ED6A90C46}"/>
          </ac:cxnSpMkLst>
        </pc:cxnChg>
        <pc:cxnChg chg="add mod">
          <ac:chgData name="Rafael Vecchio | CBA B+G" userId="7121e74c-9ce3-40e4-85c4-1776d8c9344f" providerId="ADAL" clId="{69A4219C-7B31-4C8B-AAF6-96689D6F39E4}" dt="2023-08-21T16:04:03.429" v="1113" actId="208"/>
          <ac:cxnSpMkLst>
            <pc:docMk/>
            <pc:sldMk cId="2509787631" sldId="395"/>
            <ac:cxnSpMk id="75" creationId="{F06101A1-2F25-879E-D127-73F899F1F956}"/>
          </ac:cxnSpMkLst>
        </pc:cxnChg>
        <pc:cxnChg chg="add mod">
          <ac:chgData name="Rafael Vecchio | CBA B+G" userId="7121e74c-9ce3-40e4-85c4-1776d8c9344f" providerId="ADAL" clId="{69A4219C-7B31-4C8B-AAF6-96689D6F39E4}" dt="2023-08-21T16:04:03.429" v="1113" actId="208"/>
          <ac:cxnSpMkLst>
            <pc:docMk/>
            <pc:sldMk cId="2509787631" sldId="395"/>
            <ac:cxnSpMk id="76" creationId="{F70A7891-4F89-112D-A2BF-155E8C2B5B36}"/>
          </ac:cxnSpMkLst>
        </pc:cxnChg>
        <pc:cxnChg chg="add mod">
          <ac:chgData name="Rafael Vecchio | CBA B+G" userId="7121e74c-9ce3-40e4-85c4-1776d8c9344f" providerId="ADAL" clId="{69A4219C-7B31-4C8B-AAF6-96689D6F39E4}" dt="2023-08-21T16:04:03.429" v="1113" actId="208"/>
          <ac:cxnSpMkLst>
            <pc:docMk/>
            <pc:sldMk cId="2509787631" sldId="395"/>
            <ac:cxnSpMk id="77" creationId="{850BFDE2-0CC5-C4A0-0F1D-B2386CBFBBBD}"/>
          </ac:cxnSpMkLst>
        </pc:cxnChg>
      </pc:sldChg>
      <pc:sldChg chg="addSp delSp modSp add mod">
        <pc:chgData name="Rafael Vecchio | CBA B+G" userId="7121e74c-9ce3-40e4-85c4-1776d8c9344f" providerId="ADAL" clId="{69A4219C-7B31-4C8B-AAF6-96689D6F39E4}" dt="2023-08-21T17:52:02.939" v="1446" actId="1582"/>
        <pc:sldMkLst>
          <pc:docMk/>
          <pc:sldMk cId="978531092" sldId="396"/>
        </pc:sldMkLst>
        <pc:spChg chg="mod topLvl">
          <ac:chgData name="Rafael Vecchio | CBA B+G" userId="7121e74c-9ce3-40e4-85c4-1776d8c9344f" providerId="ADAL" clId="{69A4219C-7B31-4C8B-AAF6-96689D6F39E4}" dt="2023-08-21T17:51:57.857" v="1445" actId="1582"/>
          <ac:spMkLst>
            <pc:docMk/>
            <pc:sldMk cId="978531092" sldId="396"/>
            <ac:spMk id="5" creationId="{4DFBE73F-7B6B-ABA4-DF12-80B9D9878EBD}"/>
          </ac:spMkLst>
        </pc:spChg>
        <pc:spChg chg="mod topLvl">
          <ac:chgData name="Rafael Vecchio | CBA B+G" userId="7121e74c-9ce3-40e4-85c4-1776d8c9344f" providerId="ADAL" clId="{69A4219C-7B31-4C8B-AAF6-96689D6F39E4}" dt="2023-08-21T17:51:45.448" v="1444" actId="165"/>
          <ac:spMkLst>
            <pc:docMk/>
            <pc:sldMk cId="978531092" sldId="396"/>
            <ac:spMk id="7" creationId="{18FF5443-CFD3-70B4-41AF-205636B0EFDA}"/>
          </ac:spMkLst>
        </pc:spChg>
        <pc:spChg chg="mod topLvl">
          <ac:chgData name="Rafael Vecchio | CBA B+G" userId="7121e74c-9ce3-40e4-85c4-1776d8c9344f" providerId="ADAL" clId="{69A4219C-7B31-4C8B-AAF6-96689D6F39E4}" dt="2023-08-21T17:51:45.448" v="1444" actId="165"/>
          <ac:spMkLst>
            <pc:docMk/>
            <pc:sldMk cId="978531092" sldId="396"/>
            <ac:spMk id="8" creationId="{FF421E3B-15F3-ADE8-4456-468383846A94}"/>
          </ac:spMkLst>
        </pc:spChg>
        <pc:spChg chg="mod topLvl">
          <ac:chgData name="Rafael Vecchio | CBA B+G" userId="7121e74c-9ce3-40e4-85c4-1776d8c9344f" providerId="ADAL" clId="{69A4219C-7B31-4C8B-AAF6-96689D6F39E4}" dt="2023-08-21T17:51:45.448" v="1444" actId="165"/>
          <ac:spMkLst>
            <pc:docMk/>
            <pc:sldMk cId="978531092" sldId="396"/>
            <ac:spMk id="9" creationId="{EF0B767A-A941-2B9A-6A61-737EE13899A4}"/>
          </ac:spMkLst>
        </pc:spChg>
        <pc:spChg chg="mod topLvl">
          <ac:chgData name="Rafael Vecchio | CBA B+G" userId="7121e74c-9ce3-40e4-85c4-1776d8c9344f" providerId="ADAL" clId="{69A4219C-7B31-4C8B-AAF6-96689D6F39E4}" dt="2023-08-21T17:51:45.448" v="1444" actId="165"/>
          <ac:spMkLst>
            <pc:docMk/>
            <pc:sldMk cId="978531092" sldId="396"/>
            <ac:spMk id="10" creationId="{396F862D-6E73-1356-6ECC-1C830F303CD2}"/>
          </ac:spMkLst>
        </pc:spChg>
        <pc:spChg chg="mod topLvl">
          <ac:chgData name="Rafael Vecchio | CBA B+G" userId="7121e74c-9ce3-40e4-85c4-1776d8c9344f" providerId="ADAL" clId="{69A4219C-7B31-4C8B-AAF6-96689D6F39E4}" dt="2023-08-21T17:51:45.448" v="1444" actId="165"/>
          <ac:spMkLst>
            <pc:docMk/>
            <pc:sldMk cId="978531092" sldId="396"/>
            <ac:spMk id="11" creationId="{A4ED9342-8351-D255-D546-8C2028636945}"/>
          </ac:spMkLst>
        </pc:spChg>
        <pc:spChg chg="mod topLvl">
          <ac:chgData name="Rafael Vecchio | CBA B+G" userId="7121e74c-9ce3-40e4-85c4-1776d8c9344f" providerId="ADAL" clId="{69A4219C-7B31-4C8B-AAF6-96689D6F39E4}" dt="2023-08-21T17:51:45.448" v="1444" actId="165"/>
          <ac:spMkLst>
            <pc:docMk/>
            <pc:sldMk cId="978531092" sldId="396"/>
            <ac:spMk id="12" creationId="{7B827BA1-3218-BEF6-BEE0-9EC97EC48367}"/>
          </ac:spMkLst>
        </pc:spChg>
        <pc:spChg chg="mod topLvl">
          <ac:chgData name="Rafael Vecchio | CBA B+G" userId="7121e74c-9ce3-40e4-85c4-1776d8c9344f" providerId="ADAL" clId="{69A4219C-7B31-4C8B-AAF6-96689D6F39E4}" dt="2023-08-21T17:51:45.448" v="1444" actId="165"/>
          <ac:spMkLst>
            <pc:docMk/>
            <pc:sldMk cId="978531092" sldId="396"/>
            <ac:spMk id="13" creationId="{F6F8D90E-B278-B27F-6100-F544A3D7CD5C}"/>
          </ac:spMkLst>
        </pc:spChg>
        <pc:spChg chg="mod topLvl">
          <ac:chgData name="Rafael Vecchio | CBA B+G" userId="7121e74c-9ce3-40e4-85c4-1776d8c9344f" providerId="ADAL" clId="{69A4219C-7B31-4C8B-AAF6-96689D6F39E4}" dt="2023-08-21T17:51:57.857" v="1445" actId="1582"/>
          <ac:spMkLst>
            <pc:docMk/>
            <pc:sldMk cId="978531092" sldId="396"/>
            <ac:spMk id="19" creationId="{E880B362-72B5-4FB0-55BE-F3533B18ACDB}"/>
          </ac:spMkLst>
        </pc:spChg>
        <pc:spChg chg="mod topLvl">
          <ac:chgData name="Rafael Vecchio | CBA B+G" userId="7121e74c-9ce3-40e4-85c4-1776d8c9344f" providerId="ADAL" clId="{69A4219C-7B31-4C8B-AAF6-96689D6F39E4}" dt="2023-08-21T17:51:45.448" v="1444" actId="165"/>
          <ac:spMkLst>
            <pc:docMk/>
            <pc:sldMk cId="978531092" sldId="396"/>
            <ac:spMk id="20" creationId="{A9663DDB-00D8-7E74-1A28-841CEBD285B5}"/>
          </ac:spMkLst>
        </pc:spChg>
        <pc:spChg chg="mod topLvl">
          <ac:chgData name="Rafael Vecchio | CBA B+G" userId="7121e74c-9ce3-40e4-85c4-1776d8c9344f" providerId="ADAL" clId="{69A4219C-7B31-4C8B-AAF6-96689D6F39E4}" dt="2023-08-21T17:51:57.857" v="1445" actId="1582"/>
          <ac:spMkLst>
            <pc:docMk/>
            <pc:sldMk cId="978531092" sldId="396"/>
            <ac:spMk id="21" creationId="{3927CE1A-D119-844E-FDD0-867B759100DA}"/>
          </ac:spMkLst>
        </pc:spChg>
        <pc:spChg chg="mod topLvl">
          <ac:chgData name="Rafael Vecchio | CBA B+G" userId="7121e74c-9ce3-40e4-85c4-1776d8c9344f" providerId="ADAL" clId="{69A4219C-7B31-4C8B-AAF6-96689D6F39E4}" dt="2023-08-21T17:51:57.857" v="1445" actId="1582"/>
          <ac:spMkLst>
            <pc:docMk/>
            <pc:sldMk cId="978531092" sldId="396"/>
            <ac:spMk id="22" creationId="{A562A7BF-7CEA-36E2-0699-0C8B1B3A447A}"/>
          </ac:spMkLst>
        </pc:spChg>
        <pc:spChg chg="mod topLvl">
          <ac:chgData name="Rafael Vecchio | CBA B+G" userId="7121e74c-9ce3-40e4-85c4-1776d8c9344f" providerId="ADAL" clId="{69A4219C-7B31-4C8B-AAF6-96689D6F39E4}" dt="2023-08-21T17:51:57.857" v="1445" actId="1582"/>
          <ac:spMkLst>
            <pc:docMk/>
            <pc:sldMk cId="978531092" sldId="396"/>
            <ac:spMk id="23" creationId="{619FBA76-A656-F326-FAA6-F68DABE7E368}"/>
          </ac:spMkLst>
        </pc:spChg>
        <pc:spChg chg="mod">
          <ac:chgData name="Rafael Vecchio | CBA B+G" userId="7121e74c-9ce3-40e4-85c4-1776d8c9344f" providerId="ADAL" clId="{69A4219C-7B31-4C8B-AAF6-96689D6F39E4}" dt="2023-08-21T17:51:45.448" v="1444" actId="165"/>
          <ac:spMkLst>
            <pc:docMk/>
            <pc:sldMk cId="978531092" sldId="396"/>
            <ac:spMk id="26" creationId="{891BF94D-09F5-C2C9-B9E2-4A59A2A0EDF6}"/>
          </ac:spMkLst>
        </pc:spChg>
        <pc:spChg chg="mod">
          <ac:chgData name="Rafael Vecchio | CBA B+G" userId="7121e74c-9ce3-40e4-85c4-1776d8c9344f" providerId="ADAL" clId="{69A4219C-7B31-4C8B-AAF6-96689D6F39E4}" dt="2023-08-21T17:52:02.939" v="1446" actId="1582"/>
          <ac:spMkLst>
            <pc:docMk/>
            <pc:sldMk cId="978531092" sldId="396"/>
            <ac:spMk id="27" creationId="{6FFB85B1-DCE5-C8FD-73B5-A8FA612F649E}"/>
          </ac:spMkLst>
        </pc:spChg>
        <pc:spChg chg="mod">
          <ac:chgData name="Rafael Vecchio | CBA B+G" userId="7121e74c-9ce3-40e4-85c4-1776d8c9344f" providerId="ADAL" clId="{69A4219C-7B31-4C8B-AAF6-96689D6F39E4}" dt="2023-08-21T17:52:02.939" v="1446" actId="1582"/>
          <ac:spMkLst>
            <pc:docMk/>
            <pc:sldMk cId="978531092" sldId="396"/>
            <ac:spMk id="28" creationId="{1FA7BD4D-9E9A-51E1-AA5E-96E902BB8FA5}"/>
          </ac:spMkLst>
        </pc:spChg>
        <pc:spChg chg="mod">
          <ac:chgData name="Rafael Vecchio | CBA B+G" userId="7121e74c-9ce3-40e4-85c4-1776d8c9344f" providerId="ADAL" clId="{69A4219C-7B31-4C8B-AAF6-96689D6F39E4}" dt="2023-08-21T17:51:45.448" v="1444" actId="165"/>
          <ac:spMkLst>
            <pc:docMk/>
            <pc:sldMk cId="978531092" sldId="396"/>
            <ac:spMk id="30" creationId="{AB6F9DB3-2D85-EF77-A9AF-D0B0A83FFDF2}"/>
          </ac:spMkLst>
        </pc:spChg>
        <pc:spChg chg="mod">
          <ac:chgData name="Rafael Vecchio | CBA B+G" userId="7121e74c-9ce3-40e4-85c4-1776d8c9344f" providerId="ADAL" clId="{69A4219C-7B31-4C8B-AAF6-96689D6F39E4}" dt="2023-08-21T17:51:45.448" v="1444" actId="165"/>
          <ac:spMkLst>
            <pc:docMk/>
            <pc:sldMk cId="978531092" sldId="396"/>
            <ac:spMk id="31" creationId="{AE71355B-E479-3077-3794-9BC90297D64C}"/>
          </ac:spMkLst>
        </pc:spChg>
        <pc:spChg chg="mod">
          <ac:chgData name="Rafael Vecchio | CBA B+G" userId="7121e74c-9ce3-40e4-85c4-1776d8c9344f" providerId="ADAL" clId="{69A4219C-7B31-4C8B-AAF6-96689D6F39E4}" dt="2023-08-21T17:51:45.448" v="1444" actId="165"/>
          <ac:spMkLst>
            <pc:docMk/>
            <pc:sldMk cId="978531092" sldId="396"/>
            <ac:spMk id="32" creationId="{602FAEF7-4A1B-1EA1-7160-328872C43AD6}"/>
          </ac:spMkLst>
        </pc:spChg>
        <pc:spChg chg="mod">
          <ac:chgData name="Rafael Vecchio | CBA B+G" userId="7121e74c-9ce3-40e4-85c4-1776d8c9344f" providerId="ADAL" clId="{69A4219C-7B31-4C8B-AAF6-96689D6F39E4}" dt="2023-08-21T17:51:45.448" v="1444" actId="165"/>
          <ac:spMkLst>
            <pc:docMk/>
            <pc:sldMk cId="978531092" sldId="396"/>
            <ac:spMk id="33" creationId="{D87CE953-B24F-BD45-09C0-C18470A0F9EF}"/>
          </ac:spMkLst>
        </pc:spChg>
        <pc:spChg chg="mod">
          <ac:chgData name="Rafael Vecchio | CBA B+G" userId="7121e74c-9ce3-40e4-85c4-1776d8c9344f" providerId="ADAL" clId="{69A4219C-7B31-4C8B-AAF6-96689D6F39E4}" dt="2023-08-21T17:51:45.448" v="1444" actId="165"/>
          <ac:spMkLst>
            <pc:docMk/>
            <pc:sldMk cId="978531092" sldId="396"/>
            <ac:spMk id="34" creationId="{761D1146-43A8-9A4B-3379-82E8876127BD}"/>
          </ac:spMkLst>
        </pc:spChg>
        <pc:spChg chg="add mod">
          <ac:chgData name="Rafael Vecchio | CBA B+G" userId="7121e74c-9ce3-40e4-85c4-1776d8c9344f" providerId="ADAL" clId="{69A4219C-7B31-4C8B-AAF6-96689D6F39E4}" dt="2023-08-21T16:05:49.504" v="1128" actId="207"/>
          <ac:spMkLst>
            <pc:docMk/>
            <pc:sldMk cId="978531092" sldId="396"/>
            <ac:spMk id="35" creationId="{1EECD074-C258-8268-84C8-428362E78C10}"/>
          </ac:spMkLst>
        </pc:spChg>
        <pc:spChg chg="add mod">
          <ac:chgData name="Rafael Vecchio | CBA B+G" userId="7121e74c-9ce3-40e4-85c4-1776d8c9344f" providerId="ADAL" clId="{69A4219C-7B31-4C8B-AAF6-96689D6F39E4}" dt="2023-08-21T16:07:02.800" v="1149" actId="207"/>
          <ac:spMkLst>
            <pc:docMk/>
            <pc:sldMk cId="978531092" sldId="396"/>
            <ac:spMk id="36" creationId="{3F27E27E-91C2-5FB1-C171-F45734CC57CF}"/>
          </ac:spMkLst>
        </pc:spChg>
        <pc:spChg chg="add mod">
          <ac:chgData name="Rafael Vecchio | CBA B+G" userId="7121e74c-9ce3-40e4-85c4-1776d8c9344f" providerId="ADAL" clId="{69A4219C-7B31-4C8B-AAF6-96689D6F39E4}" dt="2023-08-21T16:05:52.170" v="1129" actId="207"/>
          <ac:spMkLst>
            <pc:docMk/>
            <pc:sldMk cId="978531092" sldId="396"/>
            <ac:spMk id="37" creationId="{F2B958D1-6D0E-57B3-6D4B-6EFA097C56C4}"/>
          </ac:spMkLst>
        </pc:spChg>
        <pc:spChg chg="del">
          <ac:chgData name="Rafael Vecchio | CBA B+G" userId="7121e74c-9ce3-40e4-85c4-1776d8c9344f" providerId="ADAL" clId="{69A4219C-7B31-4C8B-AAF6-96689D6F39E4}" dt="2023-08-21T16:05:39.035" v="1126" actId="478"/>
          <ac:spMkLst>
            <pc:docMk/>
            <pc:sldMk cId="978531092" sldId="396"/>
            <ac:spMk id="65" creationId="{D567FD9F-C10F-2198-7858-01A49524E634}"/>
          </ac:spMkLst>
        </pc:spChg>
        <pc:spChg chg="del">
          <ac:chgData name="Rafael Vecchio | CBA B+G" userId="7121e74c-9ce3-40e4-85c4-1776d8c9344f" providerId="ADAL" clId="{69A4219C-7B31-4C8B-AAF6-96689D6F39E4}" dt="2023-08-21T16:05:39.035" v="1126" actId="478"/>
          <ac:spMkLst>
            <pc:docMk/>
            <pc:sldMk cId="978531092" sldId="396"/>
            <ac:spMk id="66" creationId="{9DC8BDE3-B6C8-4060-9FF0-AB250C3A9B88}"/>
          </ac:spMkLst>
        </pc:spChg>
        <pc:spChg chg="del">
          <ac:chgData name="Rafael Vecchio | CBA B+G" userId="7121e74c-9ce3-40e4-85c4-1776d8c9344f" providerId="ADAL" clId="{69A4219C-7B31-4C8B-AAF6-96689D6F39E4}" dt="2023-08-21T16:05:39.035" v="1126" actId="478"/>
          <ac:spMkLst>
            <pc:docMk/>
            <pc:sldMk cId="978531092" sldId="396"/>
            <ac:spMk id="67" creationId="{2B61CD1C-305F-97FC-08E5-85046F02C906}"/>
          </ac:spMkLst>
        </pc:spChg>
        <pc:spChg chg="del">
          <ac:chgData name="Rafael Vecchio | CBA B+G" userId="7121e74c-9ce3-40e4-85c4-1776d8c9344f" providerId="ADAL" clId="{69A4219C-7B31-4C8B-AAF6-96689D6F39E4}" dt="2023-08-21T16:05:39.035" v="1126" actId="478"/>
          <ac:spMkLst>
            <pc:docMk/>
            <pc:sldMk cId="978531092" sldId="396"/>
            <ac:spMk id="68" creationId="{BCA7C008-EE2E-D1D0-B5BF-CE5377A1CC63}"/>
          </ac:spMkLst>
        </pc:spChg>
        <pc:spChg chg="del">
          <ac:chgData name="Rafael Vecchio | CBA B+G" userId="7121e74c-9ce3-40e4-85c4-1776d8c9344f" providerId="ADAL" clId="{69A4219C-7B31-4C8B-AAF6-96689D6F39E4}" dt="2023-08-21T16:05:39.035" v="1126" actId="478"/>
          <ac:spMkLst>
            <pc:docMk/>
            <pc:sldMk cId="978531092" sldId="396"/>
            <ac:spMk id="69" creationId="{1A195A74-03CE-72A6-3A85-836A6DACE595}"/>
          </ac:spMkLst>
        </pc:spChg>
        <pc:spChg chg="del">
          <ac:chgData name="Rafael Vecchio | CBA B+G" userId="7121e74c-9ce3-40e4-85c4-1776d8c9344f" providerId="ADAL" clId="{69A4219C-7B31-4C8B-AAF6-96689D6F39E4}" dt="2023-08-21T16:05:39.035" v="1126" actId="478"/>
          <ac:spMkLst>
            <pc:docMk/>
            <pc:sldMk cId="978531092" sldId="396"/>
            <ac:spMk id="70" creationId="{FCF88DC1-EBDE-D4D1-8958-0A1F85EEFCF5}"/>
          </ac:spMkLst>
        </pc:spChg>
        <pc:spChg chg="del">
          <ac:chgData name="Rafael Vecchio | CBA B+G" userId="7121e74c-9ce3-40e4-85c4-1776d8c9344f" providerId="ADAL" clId="{69A4219C-7B31-4C8B-AAF6-96689D6F39E4}" dt="2023-08-21T16:05:39.035" v="1126" actId="478"/>
          <ac:spMkLst>
            <pc:docMk/>
            <pc:sldMk cId="978531092" sldId="396"/>
            <ac:spMk id="71" creationId="{C6AE62DB-05B4-5F26-6383-FF73C4343505}"/>
          </ac:spMkLst>
        </pc:spChg>
        <pc:spChg chg="del">
          <ac:chgData name="Rafael Vecchio | CBA B+G" userId="7121e74c-9ce3-40e4-85c4-1776d8c9344f" providerId="ADAL" clId="{69A4219C-7B31-4C8B-AAF6-96689D6F39E4}" dt="2023-08-21T16:05:39.035" v="1126" actId="478"/>
          <ac:spMkLst>
            <pc:docMk/>
            <pc:sldMk cId="978531092" sldId="396"/>
            <ac:spMk id="72" creationId="{72D6A585-C88C-5997-68E7-5EE242E7D836}"/>
          </ac:spMkLst>
        </pc:spChg>
        <pc:spChg chg="del">
          <ac:chgData name="Rafael Vecchio | CBA B+G" userId="7121e74c-9ce3-40e4-85c4-1776d8c9344f" providerId="ADAL" clId="{69A4219C-7B31-4C8B-AAF6-96689D6F39E4}" dt="2023-08-21T16:05:39.035" v="1126" actId="478"/>
          <ac:spMkLst>
            <pc:docMk/>
            <pc:sldMk cId="978531092" sldId="396"/>
            <ac:spMk id="78" creationId="{BE078288-5305-FD26-02FF-C86976513D63}"/>
          </ac:spMkLst>
        </pc:spChg>
        <pc:spChg chg="del">
          <ac:chgData name="Rafael Vecchio | CBA B+G" userId="7121e74c-9ce3-40e4-85c4-1776d8c9344f" providerId="ADAL" clId="{69A4219C-7B31-4C8B-AAF6-96689D6F39E4}" dt="2023-08-21T16:05:39.035" v="1126" actId="478"/>
          <ac:spMkLst>
            <pc:docMk/>
            <pc:sldMk cId="978531092" sldId="396"/>
            <ac:spMk id="79" creationId="{94A40E73-D2C2-8169-E22C-E4CD2DE2FF15}"/>
          </ac:spMkLst>
        </pc:spChg>
        <pc:spChg chg="del">
          <ac:chgData name="Rafael Vecchio | CBA B+G" userId="7121e74c-9ce3-40e4-85c4-1776d8c9344f" providerId="ADAL" clId="{69A4219C-7B31-4C8B-AAF6-96689D6F39E4}" dt="2023-08-21T16:05:39.035" v="1126" actId="478"/>
          <ac:spMkLst>
            <pc:docMk/>
            <pc:sldMk cId="978531092" sldId="396"/>
            <ac:spMk id="80" creationId="{D13134E4-CF8D-C987-EDDA-963280DCC78E}"/>
          </ac:spMkLst>
        </pc:spChg>
        <pc:spChg chg="del">
          <ac:chgData name="Rafael Vecchio | CBA B+G" userId="7121e74c-9ce3-40e4-85c4-1776d8c9344f" providerId="ADAL" clId="{69A4219C-7B31-4C8B-AAF6-96689D6F39E4}" dt="2023-08-21T16:05:39.035" v="1126" actId="478"/>
          <ac:spMkLst>
            <pc:docMk/>
            <pc:sldMk cId="978531092" sldId="396"/>
            <ac:spMk id="81" creationId="{67BBA3FF-754B-5293-208D-2C9DCDFE7DF6}"/>
          </ac:spMkLst>
        </pc:spChg>
        <pc:spChg chg="del">
          <ac:chgData name="Rafael Vecchio | CBA B+G" userId="7121e74c-9ce3-40e4-85c4-1776d8c9344f" providerId="ADAL" clId="{69A4219C-7B31-4C8B-AAF6-96689D6F39E4}" dt="2023-08-21T16:05:39.035" v="1126" actId="478"/>
          <ac:spMkLst>
            <pc:docMk/>
            <pc:sldMk cId="978531092" sldId="396"/>
            <ac:spMk id="82" creationId="{55FCD888-19DC-D13D-0823-AAC3A5CCD3F4}"/>
          </ac:spMkLst>
        </pc:spChg>
        <pc:spChg chg="del">
          <ac:chgData name="Rafael Vecchio | CBA B+G" userId="7121e74c-9ce3-40e4-85c4-1776d8c9344f" providerId="ADAL" clId="{69A4219C-7B31-4C8B-AAF6-96689D6F39E4}" dt="2023-08-21T16:05:39.035" v="1126" actId="478"/>
          <ac:spMkLst>
            <pc:docMk/>
            <pc:sldMk cId="978531092" sldId="396"/>
            <ac:spMk id="97" creationId="{2A1231BD-6F06-998B-9B92-11F8BCA6B2B4}"/>
          </ac:spMkLst>
        </pc:spChg>
        <pc:grpChg chg="add del mod">
          <ac:chgData name="Rafael Vecchio | CBA B+G" userId="7121e74c-9ce3-40e4-85c4-1776d8c9344f" providerId="ADAL" clId="{69A4219C-7B31-4C8B-AAF6-96689D6F39E4}" dt="2023-08-21T17:51:45.448" v="1444" actId="165"/>
          <ac:grpSpMkLst>
            <pc:docMk/>
            <pc:sldMk cId="978531092" sldId="396"/>
            <ac:grpSpMk id="4" creationId="{4D99D52D-81FB-DF46-BF9F-460675E05BFA}"/>
          </ac:grpSpMkLst>
        </pc:grpChg>
        <pc:grpChg chg="mod topLvl">
          <ac:chgData name="Rafael Vecchio | CBA B+G" userId="7121e74c-9ce3-40e4-85c4-1776d8c9344f" providerId="ADAL" clId="{69A4219C-7B31-4C8B-AAF6-96689D6F39E4}" dt="2023-08-21T17:51:45.448" v="1444" actId="165"/>
          <ac:grpSpMkLst>
            <pc:docMk/>
            <pc:sldMk cId="978531092" sldId="396"/>
            <ac:grpSpMk id="24" creationId="{97E05A38-A263-89E1-14CF-E069DB6C833D}"/>
          </ac:grpSpMkLst>
        </pc:grpChg>
        <pc:grpChg chg="mod topLvl">
          <ac:chgData name="Rafael Vecchio | CBA B+G" userId="7121e74c-9ce3-40e4-85c4-1776d8c9344f" providerId="ADAL" clId="{69A4219C-7B31-4C8B-AAF6-96689D6F39E4}" dt="2023-08-21T17:51:45.448" v="1444" actId="165"/>
          <ac:grpSpMkLst>
            <pc:docMk/>
            <pc:sldMk cId="978531092" sldId="396"/>
            <ac:grpSpMk id="25" creationId="{84E2C755-6B69-5C56-6316-04AA50D0E779}"/>
          </ac:grpSpMkLst>
        </pc:grpChg>
        <pc:grpChg chg="mod">
          <ac:chgData name="Rafael Vecchio | CBA B+G" userId="7121e74c-9ce3-40e4-85c4-1776d8c9344f" providerId="ADAL" clId="{69A4219C-7B31-4C8B-AAF6-96689D6F39E4}" dt="2023-08-21T17:51:45.448" v="1444" actId="165"/>
          <ac:grpSpMkLst>
            <pc:docMk/>
            <pc:sldMk cId="978531092" sldId="396"/>
            <ac:grpSpMk id="29" creationId="{064993A9-CD55-69E7-920C-106F07C2D55E}"/>
          </ac:grpSpMkLst>
        </pc:grpChg>
        <pc:grpChg chg="del">
          <ac:chgData name="Rafael Vecchio | CBA B+G" userId="7121e74c-9ce3-40e4-85c4-1776d8c9344f" providerId="ADAL" clId="{69A4219C-7B31-4C8B-AAF6-96689D6F39E4}" dt="2023-08-21T16:05:39.035" v="1126" actId="478"/>
          <ac:grpSpMkLst>
            <pc:docMk/>
            <pc:sldMk cId="978531092" sldId="396"/>
            <ac:grpSpMk id="83" creationId="{2FA3DC2D-ADC2-8FAE-4398-3B6EAFD598A3}"/>
          </ac:grpSpMkLst>
        </pc:grpChg>
        <pc:grpChg chg="del">
          <ac:chgData name="Rafael Vecchio | CBA B+G" userId="7121e74c-9ce3-40e4-85c4-1776d8c9344f" providerId="ADAL" clId="{69A4219C-7B31-4C8B-AAF6-96689D6F39E4}" dt="2023-08-21T16:05:39.035" v="1126" actId="478"/>
          <ac:grpSpMkLst>
            <pc:docMk/>
            <pc:sldMk cId="978531092" sldId="396"/>
            <ac:grpSpMk id="86" creationId="{B78ED6A4-78F9-FFE8-36BF-D84A9181B251}"/>
          </ac:grpSpMkLst>
        </pc:grpChg>
        <pc:grpChg chg="del">
          <ac:chgData name="Rafael Vecchio | CBA B+G" userId="7121e74c-9ce3-40e4-85c4-1776d8c9344f" providerId="ADAL" clId="{69A4219C-7B31-4C8B-AAF6-96689D6F39E4}" dt="2023-08-21T16:05:39.035" v="1126" actId="478"/>
          <ac:grpSpMkLst>
            <pc:docMk/>
            <pc:sldMk cId="978531092" sldId="396"/>
            <ac:grpSpMk id="94" creationId="{3EE89E1A-E91E-2D09-B476-80EAA8091A73}"/>
          </ac:grpSpMkLst>
        </pc:grpChg>
        <pc:cxnChg chg="mod topLvl">
          <ac:chgData name="Rafael Vecchio | CBA B+G" userId="7121e74c-9ce3-40e4-85c4-1776d8c9344f" providerId="ADAL" clId="{69A4219C-7B31-4C8B-AAF6-96689D6F39E4}" dt="2023-08-21T17:51:45.448" v="1444" actId="165"/>
          <ac:cxnSpMkLst>
            <pc:docMk/>
            <pc:sldMk cId="978531092" sldId="396"/>
            <ac:cxnSpMk id="14" creationId="{3E3E1377-2832-2AC0-7758-AD26912A9C26}"/>
          </ac:cxnSpMkLst>
        </pc:cxnChg>
        <pc:cxnChg chg="mod topLvl">
          <ac:chgData name="Rafael Vecchio | CBA B+G" userId="7121e74c-9ce3-40e4-85c4-1776d8c9344f" providerId="ADAL" clId="{69A4219C-7B31-4C8B-AAF6-96689D6F39E4}" dt="2023-08-21T17:51:45.448" v="1444" actId="165"/>
          <ac:cxnSpMkLst>
            <pc:docMk/>
            <pc:sldMk cId="978531092" sldId="396"/>
            <ac:cxnSpMk id="15" creationId="{A8748127-C2F7-A918-6597-09A2A394E94F}"/>
          </ac:cxnSpMkLst>
        </pc:cxnChg>
        <pc:cxnChg chg="mod topLvl">
          <ac:chgData name="Rafael Vecchio | CBA B+G" userId="7121e74c-9ce3-40e4-85c4-1776d8c9344f" providerId="ADAL" clId="{69A4219C-7B31-4C8B-AAF6-96689D6F39E4}" dt="2023-08-21T17:51:45.448" v="1444" actId="165"/>
          <ac:cxnSpMkLst>
            <pc:docMk/>
            <pc:sldMk cId="978531092" sldId="396"/>
            <ac:cxnSpMk id="16" creationId="{7082774F-1BF5-69EB-0C8E-6D6A8102C034}"/>
          </ac:cxnSpMkLst>
        </pc:cxnChg>
        <pc:cxnChg chg="mod topLvl">
          <ac:chgData name="Rafael Vecchio | CBA B+G" userId="7121e74c-9ce3-40e4-85c4-1776d8c9344f" providerId="ADAL" clId="{69A4219C-7B31-4C8B-AAF6-96689D6F39E4}" dt="2023-08-21T17:51:45.448" v="1444" actId="165"/>
          <ac:cxnSpMkLst>
            <pc:docMk/>
            <pc:sldMk cId="978531092" sldId="396"/>
            <ac:cxnSpMk id="17" creationId="{6015C4B9-3078-524A-A207-B4C94E5FB163}"/>
          </ac:cxnSpMkLst>
        </pc:cxnChg>
        <pc:cxnChg chg="mod topLvl">
          <ac:chgData name="Rafael Vecchio | CBA B+G" userId="7121e74c-9ce3-40e4-85c4-1776d8c9344f" providerId="ADAL" clId="{69A4219C-7B31-4C8B-AAF6-96689D6F39E4}" dt="2023-08-21T17:51:45.448" v="1444" actId="165"/>
          <ac:cxnSpMkLst>
            <pc:docMk/>
            <pc:sldMk cId="978531092" sldId="396"/>
            <ac:cxnSpMk id="18" creationId="{C4DD6EBE-3DDE-8F40-289D-327A6A0E185D}"/>
          </ac:cxnSpMkLst>
        </pc:cxnChg>
        <pc:cxnChg chg="del mod">
          <ac:chgData name="Rafael Vecchio | CBA B+G" userId="7121e74c-9ce3-40e4-85c4-1776d8c9344f" providerId="ADAL" clId="{69A4219C-7B31-4C8B-AAF6-96689D6F39E4}" dt="2023-08-21T16:05:39.035" v="1126" actId="478"/>
          <ac:cxnSpMkLst>
            <pc:docMk/>
            <pc:sldMk cId="978531092" sldId="396"/>
            <ac:cxnSpMk id="73" creationId="{3119E56A-8DAA-271F-9F14-DDA34F89628B}"/>
          </ac:cxnSpMkLst>
        </pc:cxnChg>
        <pc:cxnChg chg="del mod">
          <ac:chgData name="Rafael Vecchio | CBA B+G" userId="7121e74c-9ce3-40e4-85c4-1776d8c9344f" providerId="ADAL" clId="{69A4219C-7B31-4C8B-AAF6-96689D6F39E4}" dt="2023-08-21T16:05:39.035" v="1126" actId="478"/>
          <ac:cxnSpMkLst>
            <pc:docMk/>
            <pc:sldMk cId="978531092" sldId="396"/>
            <ac:cxnSpMk id="74" creationId="{4C5984CF-92BF-9604-CAD7-827ED6A90C46}"/>
          </ac:cxnSpMkLst>
        </pc:cxnChg>
        <pc:cxnChg chg="del mod">
          <ac:chgData name="Rafael Vecchio | CBA B+G" userId="7121e74c-9ce3-40e4-85c4-1776d8c9344f" providerId="ADAL" clId="{69A4219C-7B31-4C8B-AAF6-96689D6F39E4}" dt="2023-08-21T16:05:39.035" v="1126" actId="478"/>
          <ac:cxnSpMkLst>
            <pc:docMk/>
            <pc:sldMk cId="978531092" sldId="396"/>
            <ac:cxnSpMk id="75" creationId="{F06101A1-2F25-879E-D127-73F899F1F956}"/>
          </ac:cxnSpMkLst>
        </pc:cxnChg>
        <pc:cxnChg chg="del mod">
          <ac:chgData name="Rafael Vecchio | CBA B+G" userId="7121e74c-9ce3-40e4-85c4-1776d8c9344f" providerId="ADAL" clId="{69A4219C-7B31-4C8B-AAF6-96689D6F39E4}" dt="2023-08-21T16:05:39.035" v="1126" actId="478"/>
          <ac:cxnSpMkLst>
            <pc:docMk/>
            <pc:sldMk cId="978531092" sldId="396"/>
            <ac:cxnSpMk id="76" creationId="{F70A7891-4F89-112D-A2BF-155E8C2B5B36}"/>
          </ac:cxnSpMkLst>
        </pc:cxnChg>
        <pc:cxnChg chg="del mod">
          <ac:chgData name="Rafael Vecchio | CBA B+G" userId="7121e74c-9ce3-40e4-85c4-1776d8c9344f" providerId="ADAL" clId="{69A4219C-7B31-4C8B-AAF6-96689D6F39E4}" dt="2023-08-21T16:05:39.035" v="1126" actId="478"/>
          <ac:cxnSpMkLst>
            <pc:docMk/>
            <pc:sldMk cId="978531092" sldId="396"/>
            <ac:cxnSpMk id="77" creationId="{850BFDE2-0CC5-C4A0-0F1D-B2386CBFBBBD}"/>
          </ac:cxnSpMkLst>
        </pc:cxnChg>
      </pc:sldChg>
      <pc:sldChg chg="addSp delSp modSp add mod">
        <pc:chgData name="Rafael Vecchio | CBA B+G" userId="7121e74c-9ce3-40e4-85c4-1776d8c9344f" providerId="ADAL" clId="{69A4219C-7B31-4C8B-AAF6-96689D6F39E4}" dt="2023-08-21T16:20:16.393" v="1195" actId="207"/>
        <pc:sldMkLst>
          <pc:docMk/>
          <pc:sldMk cId="1596921799" sldId="397"/>
        </pc:sldMkLst>
        <pc:spChg chg="del">
          <ac:chgData name="Rafael Vecchio | CBA B+G" userId="7121e74c-9ce3-40e4-85c4-1776d8c9344f" providerId="ADAL" clId="{69A4219C-7B31-4C8B-AAF6-96689D6F39E4}" dt="2023-08-21T16:16:58.748" v="1163" actId="478"/>
          <ac:spMkLst>
            <pc:docMk/>
            <pc:sldMk cId="1596921799" sldId="397"/>
            <ac:spMk id="35" creationId="{1EECD074-C258-8268-84C8-428362E78C10}"/>
          </ac:spMkLst>
        </pc:spChg>
        <pc:spChg chg="del">
          <ac:chgData name="Rafael Vecchio | CBA B+G" userId="7121e74c-9ce3-40e4-85c4-1776d8c9344f" providerId="ADAL" clId="{69A4219C-7B31-4C8B-AAF6-96689D6F39E4}" dt="2023-08-21T16:16:58.748" v="1163" actId="478"/>
          <ac:spMkLst>
            <pc:docMk/>
            <pc:sldMk cId="1596921799" sldId="397"/>
            <ac:spMk id="36" creationId="{3F27E27E-91C2-5FB1-C171-F45734CC57CF}"/>
          </ac:spMkLst>
        </pc:spChg>
        <pc:spChg chg="del">
          <ac:chgData name="Rafael Vecchio | CBA B+G" userId="7121e74c-9ce3-40e4-85c4-1776d8c9344f" providerId="ADAL" clId="{69A4219C-7B31-4C8B-AAF6-96689D6F39E4}" dt="2023-08-21T16:16:58.748" v="1163" actId="478"/>
          <ac:spMkLst>
            <pc:docMk/>
            <pc:sldMk cId="1596921799" sldId="397"/>
            <ac:spMk id="37" creationId="{F2B958D1-6D0E-57B3-6D4B-6EFA097C56C4}"/>
          </ac:spMkLst>
        </pc:spChg>
        <pc:spChg chg="add mod">
          <ac:chgData name="Rafael Vecchio | CBA B+G" userId="7121e74c-9ce3-40e4-85c4-1776d8c9344f" providerId="ADAL" clId="{69A4219C-7B31-4C8B-AAF6-96689D6F39E4}" dt="2023-08-21T16:17:10.153" v="1166" actId="207"/>
          <ac:spMkLst>
            <pc:docMk/>
            <pc:sldMk cId="1596921799" sldId="397"/>
            <ac:spMk id="38" creationId="{78BC88EF-7AC0-474F-BAA7-425986598ED9}"/>
          </ac:spMkLst>
        </pc:spChg>
        <pc:spChg chg="mod topLvl">
          <ac:chgData name="Rafael Vecchio | CBA B+G" userId="7121e74c-9ce3-40e4-85c4-1776d8c9344f" providerId="ADAL" clId="{69A4219C-7B31-4C8B-AAF6-96689D6F39E4}" dt="2023-08-21T16:18:57.969" v="1178" actId="12"/>
          <ac:spMkLst>
            <pc:docMk/>
            <pc:sldMk cId="1596921799" sldId="397"/>
            <ac:spMk id="40" creationId="{C57DB249-6027-EAA4-B89B-6244BAE5DF2F}"/>
          </ac:spMkLst>
        </pc:spChg>
        <pc:spChg chg="mod topLvl">
          <ac:chgData name="Rafael Vecchio | CBA B+G" userId="7121e74c-9ce3-40e4-85c4-1776d8c9344f" providerId="ADAL" clId="{69A4219C-7B31-4C8B-AAF6-96689D6F39E4}" dt="2023-08-21T16:20:11.222" v="1193" actId="207"/>
          <ac:spMkLst>
            <pc:docMk/>
            <pc:sldMk cId="1596921799" sldId="397"/>
            <ac:spMk id="43" creationId="{CACCD989-E015-DDEE-78E6-F756CC1D8005}"/>
          </ac:spMkLst>
        </pc:spChg>
        <pc:spChg chg="mod topLvl">
          <ac:chgData name="Rafael Vecchio | CBA B+G" userId="7121e74c-9ce3-40e4-85c4-1776d8c9344f" providerId="ADAL" clId="{69A4219C-7B31-4C8B-AAF6-96689D6F39E4}" dt="2023-08-21T16:20:11.222" v="1193" actId="207"/>
          <ac:spMkLst>
            <pc:docMk/>
            <pc:sldMk cId="1596921799" sldId="397"/>
            <ac:spMk id="44" creationId="{32D89A6D-F1EB-2969-268A-7E0F64872CE7}"/>
          </ac:spMkLst>
        </pc:spChg>
        <pc:spChg chg="mod topLvl">
          <ac:chgData name="Rafael Vecchio | CBA B+G" userId="7121e74c-9ce3-40e4-85c4-1776d8c9344f" providerId="ADAL" clId="{69A4219C-7B31-4C8B-AAF6-96689D6F39E4}" dt="2023-08-21T16:17:37.854" v="1170" actId="165"/>
          <ac:spMkLst>
            <pc:docMk/>
            <pc:sldMk cId="1596921799" sldId="397"/>
            <ac:spMk id="45" creationId="{7FD11728-30E1-4CF8-51D3-B2E2D3493E25}"/>
          </ac:spMkLst>
        </pc:spChg>
        <pc:spChg chg="mod topLvl">
          <ac:chgData name="Rafael Vecchio | CBA B+G" userId="7121e74c-9ce3-40e4-85c4-1776d8c9344f" providerId="ADAL" clId="{69A4219C-7B31-4C8B-AAF6-96689D6F39E4}" dt="2023-08-21T16:20:13.819" v="1194" actId="207"/>
          <ac:spMkLst>
            <pc:docMk/>
            <pc:sldMk cId="1596921799" sldId="397"/>
            <ac:spMk id="48" creationId="{556F15DF-823B-26E0-561C-A2FD16C9C755}"/>
          </ac:spMkLst>
        </pc:spChg>
        <pc:spChg chg="mod topLvl">
          <ac:chgData name="Rafael Vecchio | CBA B+G" userId="7121e74c-9ce3-40e4-85c4-1776d8c9344f" providerId="ADAL" clId="{69A4219C-7B31-4C8B-AAF6-96689D6F39E4}" dt="2023-08-21T16:20:13.819" v="1194" actId="207"/>
          <ac:spMkLst>
            <pc:docMk/>
            <pc:sldMk cId="1596921799" sldId="397"/>
            <ac:spMk id="49" creationId="{0E2E676A-4C44-5C2B-3498-716BEB89026C}"/>
          </ac:spMkLst>
        </pc:spChg>
        <pc:spChg chg="mod topLvl">
          <ac:chgData name="Rafael Vecchio | CBA B+G" userId="7121e74c-9ce3-40e4-85c4-1776d8c9344f" providerId="ADAL" clId="{69A4219C-7B31-4C8B-AAF6-96689D6F39E4}" dt="2023-08-21T16:17:37.854" v="1170" actId="165"/>
          <ac:spMkLst>
            <pc:docMk/>
            <pc:sldMk cId="1596921799" sldId="397"/>
            <ac:spMk id="50" creationId="{44868394-9305-722E-73A8-460C0709EC39}"/>
          </ac:spMkLst>
        </pc:spChg>
        <pc:spChg chg="mod topLvl">
          <ac:chgData name="Rafael Vecchio | CBA B+G" userId="7121e74c-9ce3-40e4-85c4-1776d8c9344f" providerId="ADAL" clId="{69A4219C-7B31-4C8B-AAF6-96689D6F39E4}" dt="2023-08-21T16:20:16.393" v="1195" actId="207"/>
          <ac:spMkLst>
            <pc:docMk/>
            <pc:sldMk cId="1596921799" sldId="397"/>
            <ac:spMk id="53" creationId="{96A630F7-3CBE-CAD0-3731-9DBA82056212}"/>
          </ac:spMkLst>
        </pc:spChg>
        <pc:spChg chg="mod topLvl">
          <ac:chgData name="Rafael Vecchio | CBA B+G" userId="7121e74c-9ce3-40e4-85c4-1776d8c9344f" providerId="ADAL" clId="{69A4219C-7B31-4C8B-AAF6-96689D6F39E4}" dt="2023-08-21T16:20:16.393" v="1195" actId="207"/>
          <ac:spMkLst>
            <pc:docMk/>
            <pc:sldMk cId="1596921799" sldId="397"/>
            <ac:spMk id="54" creationId="{CEC56BE9-207D-FA90-8F7B-7766C3575D1F}"/>
          </ac:spMkLst>
        </pc:spChg>
        <pc:spChg chg="mod">
          <ac:chgData name="Rafael Vecchio | CBA B+G" userId="7121e74c-9ce3-40e4-85c4-1776d8c9344f" providerId="ADAL" clId="{69A4219C-7B31-4C8B-AAF6-96689D6F39E4}" dt="2023-08-21T16:17:37.854" v="1170" actId="165"/>
          <ac:spMkLst>
            <pc:docMk/>
            <pc:sldMk cId="1596921799" sldId="397"/>
            <ac:spMk id="56" creationId="{00296F34-CDD8-7633-9FB7-93E96D00DE33}"/>
          </ac:spMkLst>
        </pc:spChg>
        <pc:spChg chg="mod">
          <ac:chgData name="Rafael Vecchio | CBA B+G" userId="7121e74c-9ce3-40e4-85c4-1776d8c9344f" providerId="ADAL" clId="{69A4219C-7B31-4C8B-AAF6-96689D6F39E4}" dt="2023-08-21T16:17:37.854" v="1170" actId="165"/>
          <ac:spMkLst>
            <pc:docMk/>
            <pc:sldMk cId="1596921799" sldId="397"/>
            <ac:spMk id="57" creationId="{CFEA8043-053C-8A2B-4F6C-D74E5FE191F8}"/>
          </ac:spMkLst>
        </pc:spChg>
        <pc:spChg chg="mod">
          <ac:chgData name="Rafael Vecchio | CBA B+G" userId="7121e74c-9ce3-40e4-85c4-1776d8c9344f" providerId="ADAL" clId="{69A4219C-7B31-4C8B-AAF6-96689D6F39E4}" dt="2023-08-21T16:17:37.854" v="1170" actId="165"/>
          <ac:spMkLst>
            <pc:docMk/>
            <pc:sldMk cId="1596921799" sldId="397"/>
            <ac:spMk id="58" creationId="{CFBFFDDB-197F-C096-BA64-89B123FE11CB}"/>
          </ac:spMkLst>
        </pc:spChg>
        <pc:spChg chg="mod">
          <ac:chgData name="Rafael Vecchio | CBA B+G" userId="7121e74c-9ce3-40e4-85c4-1776d8c9344f" providerId="ADAL" clId="{69A4219C-7B31-4C8B-AAF6-96689D6F39E4}" dt="2023-08-21T16:17:37.854" v="1170" actId="165"/>
          <ac:spMkLst>
            <pc:docMk/>
            <pc:sldMk cId="1596921799" sldId="397"/>
            <ac:spMk id="59" creationId="{63B9925F-03BD-CE91-8935-6E00B3A19E6A}"/>
          </ac:spMkLst>
        </pc:spChg>
        <pc:spChg chg="mod">
          <ac:chgData name="Rafael Vecchio | CBA B+G" userId="7121e74c-9ce3-40e4-85c4-1776d8c9344f" providerId="ADAL" clId="{69A4219C-7B31-4C8B-AAF6-96689D6F39E4}" dt="2023-08-21T16:17:37.854" v="1170" actId="165"/>
          <ac:spMkLst>
            <pc:docMk/>
            <pc:sldMk cId="1596921799" sldId="397"/>
            <ac:spMk id="60" creationId="{DF2F8ACC-5F50-6265-A879-9ABC01786A0D}"/>
          </ac:spMkLst>
        </pc:spChg>
        <pc:spChg chg="mod">
          <ac:chgData name="Rafael Vecchio | CBA B+G" userId="7121e74c-9ce3-40e4-85c4-1776d8c9344f" providerId="ADAL" clId="{69A4219C-7B31-4C8B-AAF6-96689D6F39E4}" dt="2023-08-21T16:17:37.854" v="1170" actId="165"/>
          <ac:spMkLst>
            <pc:docMk/>
            <pc:sldMk cId="1596921799" sldId="397"/>
            <ac:spMk id="61" creationId="{91F77AF7-A0BA-DA4B-4A42-81204DD20CAF}"/>
          </ac:spMkLst>
        </pc:spChg>
        <pc:spChg chg="mod">
          <ac:chgData name="Rafael Vecchio | CBA B+G" userId="7121e74c-9ce3-40e4-85c4-1776d8c9344f" providerId="ADAL" clId="{69A4219C-7B31-4C8B-AAF6-96689D6F39E4}" dt="2023-08-21T16:17:37.854" v="1170" actId="165"/>
          <ac:spMkLst>
            <pc:docMk/>
            <pc:sldMk cId="1596921799" sldId="397"/>
            <ac:spMk id="62" creationId="{E57FA66D-5F1B-DD3A-A6B6-E78210EF7743}"/>
          </ac:spMkLst>
        </pc:spChg>
        <pc:spChg chg="mod">
          <ac:chgData name="Rafael Vecchio | CBA B+G" userId="7121e74c-9ce3-40e4-85c4-1776d8c9344f" providerId="ADAL" clId="{69A4219C-7B31-4C8B-AAF6-96689D6F39E4}" dt="2023-08-21T16:17:37.854" v="1170" actId="165"/>
          <ac:spMkLst>
            <pc:docMk/>
            <pc:sldMk cId="1596921799" sldId="397"/>
            <ac:spMk id="63" creationId="{82A1705A-A6B4-FC87-AFAB-596C18CF5A57}"/>
          </ac:spMkLst>
        </pc:spChg>
        <pc:spChg chg="mod">
          <ac:chgData name="Rafael Vecchio | CBA B+G" userId="7121e74c-9ce3-40e4-85c4-1776d8c9344f" providerId="ADAL" clId="{69A4219C-7B31-4C8B-AAF6-96689D6F39E4}" dt="2023-08-21T16:17:37.854" v="1170" actId="165"/>
          <ac:spMkLst>
            <pc:docMk/>
            <pc:sldMk cId="1596921799" sldId="397"/>
            <ac:spMk id="65" creationId="{C4F4FFF3-3635-019A-A09E-EED4AB337A3D}"/>
          </ac:spMkLst>
        </pc:spChg>
        <pc:spChg chg="mod">
          <ac:chgData name="Rafael Vecchio | CBA B+G" userId="7121e74c-9ce3-40e4-85c4-1776d8c9344f" providerId="ADAL" clId="{69A4219C-7B31-4C8B-AAF6-96689D6F39E4}" dt="2023-08-21T16:17:37.854" v="1170" actId="165"/>
          <ac:spMkLst>
            <pc:docMk/>
            <pc:sldMk cId="1596921799" sldId="397"/>
            <ac:spMk id="66" creationId="{74F21380-C3BE-AF41-AA5E-C033995DEBA3}"/>
          </ac:spMkLst>
        </pc:spChg>
        <pc:spChg chg="mod">
          <ac:chgData name="Rafael Vecchio | CBA B+G" userId="7121e74c-9ce3-40e4-85c4-1776d8c9344f" providerId="ADAL" clId="{69A4219C-7B31-4C8B-AAF6-96689D6F39E4}" dt="2023-08-21T16:17:37.854" v="1170" actId="165"/>
          <ac:spMkLst>
            <pc:docMk/>
            <pc:sldMk cId="1596921799" sldId="397"/>
            <ac:spMk id="67" creationId="{EE82C91E-9609-DC37-3DFA-89054F333A7D}"/>
          </ac:spMkLst>
        </pc:spChg>
        <pc:spChg chg="mod">
          <ac:chgData name="Rafael Vecchio | CBA B+G" userId="7121e74c-9ce3-40e4-85c4-1776d8c9344f" providerId="ADAL" clId="{69A4219C-7B31-4C8B-AAF6-96689D6F39E4}" dt="2023-08-21T16:17:37.854" v="1170" actId="165"/>
          <ac:spMkLst>
            <pc:docMk/>
            <pc:sldMk cId="1596921799" sldId="397"/>
            <ac:spMk id="68" creationId="{B960BB25-DA37-D926-8C6C-8022F9D494BE}"/>
          </ac:spMkLst>
        </pc:spChg>
        <pc:spChg chg="mod">
          <ac:chgData name="Rafael Vecchio | CBA B+G" userId="7121e74c-9ce3-40e4-85c4-1776d8c9344f" providerId="ADAL" clId="{69A4219C-7B31-4C8B-AAF6-96689D6F39E4}" dt="2023-08-21T16:17:37.854" v="1170" actId="165"/>
          <ac:spMkLst>
            <pc:docMk/>
            <pc:sldMk cId="1596921799" sldId="397"/>
            <ac:spMk id="69" creationId="{82CA4282-5A2C-6FD6-93D1-DAD396B2D9BD}"/>
          </ac:spMkLst>
        </pc:spChg>
        <pc:spChg chg="mod">
          <ac:chgData name="Rafael Vecchio | CBA B+G" userId="7121e74c-9ce3-40e4-85c4-1776d8c9344f" providerId="ADAL" clId="{69A4219C-7B31-4C8B-AAF6-96689D6F39E4}" dt="2023-08-21T16:17:37.854" v="1170" actId="165"/>
          <ac:spMkLst>
            <pc:docMk/>
            <pc:sldMk cId="1596921799" sldId="397"/>
            <ac:spMk id="70" creationId="{B169BF2F-4352-473E-96B9-AA6F6E439DC9}"/>
          </ac:spMkLst>
        </pc:spChg>
        <pc:spChg chg="mod">
          <ac:chgData name="Rafael Vecchio | CBA B+G" userId="7121e74c-9ce3-40e4-85c4-1776d8c9344f" providerId="ADAL" clId="{69A4219C-7B31-4C8B-AAF6-96689D6F39E4}" dt="2023-08-21T16:17:37.854" v="1170" actId="165"/>
          <ac:spMkLst>
            <pc:docMk/>
            <pc:sldMk cId="1596921799" sldId="397"/>
            <ac:spMk id="71" creationId="{BDC298B1-EC75-1D52-A432-18E3BB10D117}"/>
          </ac:spMkLst>
        </pc:spChg>
        <pc:spChg chg="mod">
          <ac:chgData name="Rafael Vecchio | CBA B+G" userId="7121e74c-9ce3-40e4-85c4-1776d8c9344f" providerId="ADAL" clId="{69A4219C-7B31-4C8B-AAF6-96689D6F39E4}" dt="2023-08-21T16:19:57.526" v="1192" actId="207"/>
          <ac:spMkLst>
            <pc:docMk/>
            <pc:sldMk cId="1596921799" sldId="397"/>
            <ac:spMk id="72" creationId="{B7C50B9B-0119-C7A3-819B-7DE9D695FFA0}"/>
          </ac:spMkLst>
        </pc:spChg>
        <pc:spChg chg="mod">
          <ac:chgData name="Rafael Vecchio | CBA B+G" userId="7121e74c-9ce3-40e4-85c4-1776d8c9344f" providerId="ADAL" clId="{69A4219C-7B31-4C8B-AAF6-96689D6F39E4}" dt="2023-08-21T16:18:08.248" v="1173" actId="207"/>
          <ac:spMkLst>
            <pc:docMk/>
            <pc:sldMk cId="1596921799" sldId="397"/>
            <ac:spMk id="74" creationId="{98D4F49A-337A-E34B-DCF4-7F69D8B4112D}"/>
          </ac:spMkLst>
        </pc:spChg>
        <pc:spChg chg="del mod">
          <ac:chgData name="Rafael Vecchio | CBA B+G" userId="7121e74c-9ce3-40e4-85c4-1776d8c9344f" providerId="ADAL" clId="{69A4219C-7B31-4C8B-AAF6-96689D6F39E4}" dt="2023-08-21T16:18:00.210" v="1172" actId="478"/>
          <ac:spMkLst>
            <pc:docMk/>
            <pc:sldMk cId="1596921799" sldId="397"/>
            <ac:spMk id="75" creationId="{E9D8DB1A-4ADF-CA3A-4B27-E117BD442111}"/>
          </ac:spMkLst>
        </pc:spChg>
        <pc:spChg chg="mod">
          <ac:chgData name="Rafael Vecchio | CBA B+G" userId="7121e74c-9ce3-40e4-85c4-1776d8c9344f" providerId="ADAL" clId="{69A4219C-7B31-4C8B-AAF6-96689D6F39E4}" dt="2023-08-21T16:18:20.726" v="1175" actId="207"/>
          <ac:spMkLst>
            <pc:docMk/>
            <pc:sldMk cId="1596921799" sldId="397"/>
            <ac:spMk id="76" creationId="{BEC165DF-B5BE-7974-4924-C83E94683E1C}"/>
          </ac:spMkLst>
        </pc:spChg>
        <pc:spChg chg="mod">
          <ac:chgData name="Rafael Vecchio | CBA B+G" userId="7121e74c-9ce3-40e4-85c4-1776d8c9344f" providerId="ADAL" clId="{69A4219C-7B31-4C8B-AAF6-96689D6F39E4}" dt="2023-08-21T16:18:23.247" v="1176" actId="207"/>
          <ac:spMkLst>
            <pc:docMk/>
            <pc:sldMk cId="1596921799" sldId="397"/>
            <ac:spMk id="77" creationId="{2F180C5F-142E-7DB5-3E3C-7DC1E1C5C766}"/>
          </ac:spMkLst>
        </pc:spChg>
        <pc:spChg chg="mod">
          <ac:chgData name="Rafael Vecchio | CBA B+G" userId="7121e74c-9ce3-40e4-85c4-1776d8c9344f" providerId="ADAL" clId="{69A4219C-7B31-4C8B-AAF6-96689D6F39E4}" dt="2023-08-21T16:17:55.539" v="1171" actId="207"/>
          <ac:spMkLst>
            <pc:docMk/>
            <pc:sldMk cId="1596921799" sldId="397"/>
            <ac:spMk id="78" creationId="{1AB73E7E-E9A6-E0B1-6B37-8F542FED2C4D}"/>
          </ac:spMkLst>
        </pc:spChg>
        <pc:spChg chg="mod">
          <ac:chgData name="Rafael Vecchio | CBA B+G" userId="7121e74c-9ce3-40e4-85c4-1776d8c9344f" providerId="ADAL" clId="{69A4219C-7B31-4C8B-AAF6-96689D6F39E4}" dt="2023-08-21T16:18:17.800" v="1174" actId="207"/>
          <ac:spMkLst>
            <pc:docMk/>
            <pc:sldMk cId="1596921799" sldId="397"/>
            <ac:spMk id="79" creationId="{97956C21-841E-F54B-2750-BB527A31D78F}"/>
          </ac:spMkLst>
        </pc:spChg>
        <pc:spChg chg="mod">
          <ac:chgData name="Rafael Vecchio | CBA B+G" userId="7121e74c-9ce3-40e4-85c4-1776d8c9344f" providerId="ADAL" clId="{69A4219C-7B31-4C8B-AAF6-96689D6F39E4}" dt="2023-08-21T16:19:06.455" v="1179" actId="207"/>
          <ac:spMkLst>
            <pc:docMk/>
            <pc:sldMk cId="1596921799" sldId="397"/>
            <ac:spMk id="80" creationId="{241E15BE-6809-3645-C485-10B44CFD374B}"/>
          </ac:spMkLst>
        </pc:spChg>
        <pc:spChg chg="mod">
          <ac:chgData name="Rafael Vecchio | CBA B+G" userId="7121e74c-9ce3-40e4-85c4-1776d8c9344f" providerId="ADAL" clId="{69A4219C-7B31-4C8B-AAF6-96689D6F39E4}" dt="2023-08-21T16:19:12.813" v="1181" actId="207"/>
          <ac:spMkLst>
            <pc:docMk/>
            <pc:sldMk cId="1596921799" sldId="397"/>
            <ac:spMk id="81" creationId="{310D303B-2C94-1A5E-B479-BB4311853E07}"/>
          </ac:spMkLst>
        </pc:spChg>
        <pc:grpChg chg="del">
          <ac:chgData name="Rafael Vecchio | CBA B+G" userId="7121e74c-9ce3-40e4-85c4-1776d8c9344f" providerId="ADAL" clId="{69A4219C-7B31-4C8B-AAF6-96689D6F39E4}" dt="2023-08-21T16:17:01.226" v="1164" actId="478"/>
          <ac:grpSpMkLst>
            <pc:docMk/>
            <pc:sldMk cId="1596921799" sldId="397"/>
            <ac:grpSpMk id="4" creationId="{4D99D52D-81FB-DF46-BF9F-460675E05BFA}"/>
          </ac:grpSpMkLst>
        </pc:grpChg>
        <pc:grpChg chg="add del mod">
          <ac:chgData name="Rafael Vecchio | CBA B+G" userId="7121e74c-9ce3-40e4-85c4-1776d8c9344f" providerId="ADAL" clId="{69A4219C-7B31-4C8B-AAF6-96689D6F39E4}" dt="2023-08-21T16:17:37.854" v="1170" actId="165"/>
          <ac:grpSpMkLst>
            <pc:docMk/>
            <pc:sldMk cId="1596921799" sldId="397"/>
            <ac:grpSpMk id="39" creationId="{9B08E582-359A-D7CA-2F62-499E548F5F96}"/>
          </ac:grpSpMkLst>
        </pc:grpChg>
        <pc:grpChg chg="mod topLvl">
          <ac:chgData name="Rafael Vecchio | CBA B+G" userId="7121e74c-9ce3-40e4-85c4-1776d8c9344f" providerId="ADAL" clId="{69A4219C-7B31-4C8B-AAF6-96689D6F39E4}" dt="2023-08-21T16:19:06.455" v="1179" actId="207"/>
          <ac:grpSpMkLst>
            <pc:docMk/>
            <pc:sldMk cId="1596921799" sldId="397"/>
            <ac:grpSpMk id="41" creationId="{A97B4600-41B7-B4E3-CE99-D94BABF7FD0B}"/>
          </ac:grpSpMkLst>
        </pc:grpChg>
        <pc:grpChg chg="mod topLvl">
          <ac:chgData name="Rafael Vecchio | CBA B+G" userId="7121e74c-9ce3-40e4-85c4-1776d8c9344f" providerId="ADAL" clId="{69A4219C-7B31-4C8B-AAF6-96689D6F39E4}" dt="2023-08-21T16:17:55.539" v="1171" actId="207"/>
          <ac:grpSpMkLst>
            <pc:docMk/>
            <pc:sldMk cId="1596921799" sldId="397"/>
            <ac:grpSpMk id="42" creationId="{8640FBC5-FD16-AAF2-868D-374C7CE4A828}"/>
          </ac:grpSpMkLst>
        </pc:grpChg>
        <pc:grpChg chg="mod topLvl">
          <ac:chgData name="Rafael Vecchio | CBA B+G" userId="7121e74c-9ce3-40e4-85c4-1776d8c9344f" providerId="ADAL" clId="{69A4219C-7B31-4C8B-AAF6-96689D6F39E4}" dt="2023-08-21T16:17:37.854" v="1170" actId="165"/>
          <ac:grpSpMkLst>
            <pc:docMk/>
            <pc:sldMk cId="1596921799" sldId="397"/>
            <ac:grpSpMk id="46" creationId="{8B8E0D18-81B5-1D35-3F94-D1BAF32876AD}"/>
          </ac:grpSpMkLst>
        </pc:grpChg>
        <pc:grpChg chg="mod topLvl">
          <ac:chgData name="Rafael Vecchio | CBA B+G" userId="7121e74c-9ce3-40e4-85c4-1776d8c9344f" providerId="ADAL" clId="{69A4219C-7B31-4C8B-AAF6-96689D6F39E4}" dt="2023-08-21T16:17:37.854" v="1170" actId="165"/>
          <ac:grpSpMkLst>
            <pc:docMk/>
            <pc:sldMk cId="1596921799" sldId="397"/>
            <ac:grpSpMk id="47" creationId="{A33F7A19-666F-BAE1-1AEF-6AAF39104B9A}"/>
          </ac:grpSpMkLst>
        </pc:grpChg>
        <pc:grpChg chg="mod topLvl">
          <ac:chgData name="Rafael Vecchio | CBA B+G" userId="7121e74c-9ce3-40e4-85c4-1776d8c9344f" providerId="ADAL" clId="{69A4219C-7B31-4C8B-AAF6-96689D6F39E4}" dt="2023-08-21T16:17:37.854" v="1170" actId="165"/>
          <ac:grpSpMkLst>
            <pc:docMk/>
            <pc:sldMk cId="1596921799" sldId="397"/>
            <ac:grpSpMk id="51" creationId="{091548E2-5393-0FB2-B02E-89E3C13179C9}"/>
          </ac:grpSpMkLst>
        </pc:grpChg>
        <pc:grpChg chg="mod topLvl">
          <ac:chgData name="Rafael Vecchio | CBA B+G" userId="7121e74c-9ce3-40e4-85c4-1776d8c9344f" providerId="ADAL" clId="{69A4219C-7B31-4C8B-AAF6-96689D6F39E4}" dt="2023-08-21T16:17:37.854" v="1170" actId="165"/>
          <ac:grpSpMkLst>
            <pc:docMk/>
            <pc:sldMk cId="1596921799" sldId="397"/>
            <ac:grpSpMk id="52" creationId="{FF22EAC1-F885-8615-6054-F08A5EA5C633}"/>
          </ac:grpSpMkLst>
        </pc:grpChg>
        <pc:grpChg chg="mod">
          <ac:chgData name="Rafael Vecchio | CBA B+G" userId="7121e74c-9ce3-40e4-85c4-1776d8c9344f" providerId="ADAL" clId="{69A4219C-7B31-4C8B-AAF6-96689D6F39E4}" dt="2023-08-21T16:17:37.854" v="1170" actId="165"/>
          <ac:grpSpMkLst>
            <pc:docMk/>
            <pc:sldMk cId="1596921799" sldId="397"/>
            <ac:grpSpMk id="55" creationId="{305142D2-93B9-AD72-0852-4CE1E2B2032E}"/>
          </ac:grpSpMkLst>
        </pc:grpChg>
        <pc:grpChg chg="mod">
          <ac:chgData name="Rafael Vecchio | CBA B+G" userId="7121e74c-9ce3-40e4-85c4-1776d8c9344f" providerId="ADAL" clId="{69A4219C-7B31-4C8B-AAF6-96689D6F39E4}" dt="2023-08-21T16:17:37.854" v="1170" actId="165"/>
          <ac:grpSpMkLst>
            <pc:docMk/>
            <pc:sldMk cId="1596921799" sldId="397"/>
            <ac:grpSpMk id="64" creationId="{FB4D0556-F4F5-A5C5-3854-7493C4E03D92}"/>
          </ac:grpSpMkLst>
        </pc:grpChg>
        <pc:grpChg chg="mod">
          <ac:chgData name="Rafael Vecchio | CBA B+G" userId="7121e74c-9ce3-40e4-85c4-1776d8c9344f" providerId="ADAL" clId="{69A4219C-7B31-4C8B-AAF6-96689D6F39E4}" dt="2023-08-21T16:17:55.539" v="1171" actId="207"/>
          <ac:grpSpMkLst>
            <pc:docMk/>
            <pc:sldMk cId="1596921799" sldId="397"/>
            <ac:grpSpMk id="73" creationId="{C6D51599-CC96-A5A8-49E4-E2284EE30EC9}"/>
          </ac:grpSpMkLst>
        </pc:grpChg>
        <pc:cxnChg chg="mod">
          <ac:chgData name="Rafael Vecchio | CBA B+G" userId="7121e74c-9ce3-40e4-85c4-1776d8c9344f" providerId="ADAL" clId="{69A4219C-7B31-4C8B-AAF6-96689D6F39E4}" dt="2023-08-21T16:17:01.226" v="1164" actId="478"/>
          <ac:cxnSpMkLst>
            <pc:docMk/>
            <pc:sldMk cId="1596921799" sldId="397"/>
            <ac:cxnSpMk id="14" creationId="{3E3E1377-2832-2AC0-7758-AD26912A9C26}"/>
          </ac:cxnSpMkLst>
        </pc:cxnChg>
        <pc:cxnChg chg="mod">
          <ac:chgData name="Rafael Vecchio | CBA B+G" userId="7121e74c-9ce3-40e4-85c4-1776d8c9344f" providerId="ADAL" clId="{69A4219C-7B31-4C8B-AAF6-96689D6F39E4}" dt="2023-08-21T16:17:01.226" v="1164" actId="478"/>
          <ac:cxnSpMkLst>
            <pc:docMk/>
            <pc:sldMk cId="1596921799" sldId="397"/>
            <ac:cxnSpMk id="15" creationId="{A8748127-C2F7-A918-6597-09A2A394E94F}"/>
          </ac:cxnSpMkLst>
        </pc:cxnChg>
        <pc:cxnChg chg="mod">
          <ac:chgData name="Rafael Vecchio | CBA B+G" userId="7121e74c-9ce3-40e4-85c4-1776d8c9344f" providerId="ADAL" clId="{69A4219C-7B31-4C8B-AAF6-96689D6F39E4}" dt="2023-08-21T16:17:01.226" v="1164" actId="478"/>
          <ac:cxnSpMkLst>
            <pc:docMk/>
            <pc:sldMk cId="1596921799" sldId="397"/>
            <ac:cxnSpMk id="16" creationId="{7082774F-1BF5-69EB-0C8E-6D6A8102C034}"/>
          </ac:cxnSpMkLst>
        </pc:cxnChg>
        <pc:cxnChg chg="mod">
          <ac:chgData name="Rafael Vecchio | CBA B+G" userId="7121e74c-9ce3-40e4-85c4-1776d8c9344f" providerId="ADAL" clId="{69A4219C-7B31-4C8B-AAF6-96689D6F39E4}" dt="2023-08-21T16:17:01.226" v="1164" actId="478"/>
          <ac:cxnSpMkLst>
            <pc:docMk/>
            <pc:sldMk cId="1596921799" sldId="397"/>
            <ac:cxnSpMk id="17" creationId="{6015C4B9-3078-524A-A207-B4C94E5FB163}"/>
          </ac:cxnSpMkLst>
        </pc:cxnChg>
        <pc:cxnChg chg="mod">
          <ac:chgData name="Rafael Vecchio | CBA B+G" userId="7121e74c-9ce3-40e4-85c4-1776d8c9344f" providerId="ADAL" clId="{69A4219C-7B31-4C8B-AAF6-96689D6F39E4}" dt="2023-08-21T16:17:01.226" v="1164" actId="478"/>
          <ac:cxnSpMkLst>
            <pc:docMk/>
            <pc:sldMk cId="1596921799" sldId="397"/>
            <ac:cxnSpMk id="18" creationId="{C4DD6EBE-3DDE-8F40-289D-327A6A0E185D}"/>
          </ac:cxnSpMkLst>
        </pc:cxnChg>
      </pc:sldChg>
      <pc:sldChg chg="addSp delSp modSp add mod ord">
        <pc:chgData name="Rafael Vecchio | CBA B+G" userId="7121e74c-9ce3-40e4-85c4-1776d8c9344f" providerId="ADAL" clId="{69A4219C-7B31-4C8B-AAF6-96689D6F39E4}" dt="2023-08-21T16:24:33.494" v="1231" actId="207"/>
        <pc:sldMkLst>
          <pc:docMk/>
          <pc:sldMk cId="3358842390" sldId="398"/>
        </pc:sldMkLst>
        <pc:spChg chg="add mod">
          <ac:chgData name="Rafael Vecchio | CBA B+G" userId="7121e74c-9ce3-40e4-85c4-1776d8c9344f" providerId="ADAL" clId="{69A4219C-7B31-4C8B-AAF6-96689D6F39E4}" dt="2023-08-21T16:22:09.673" v="1207" actId="207"/>
          <ac:spMkLst>
            <pc:docMk/>
            <pc:sldMk cId="3358842390" sldId="398"/>
            <ac:spMk id="4" creationId="{0EA4A266-B274-2019-0656-D9DE7B3BF3AF}"/>
          </ac:spMkLst>
        </pc:spChg>
        <pc:spChg chg="add mod">
          <ac:chgData name="Rafael Vecchio | CBA B+G" userId="7121e74c-9ce3-40e4-85c4-1776d8c9344f" providerId="ADAL" clId="{69A4219C-7B31-4C8B-AAF6-96689D6F39E4}" dt="2023-08-21T16:24:33.494" v="1231" actId="207"/>
          <ac:spMkLst>
            <pc:docMk/>
            <pc:sldMk cId="3358842390" sldId="398"/>
            <ac:spMk id="8" creationId="{C57ED9D2-632E-DAB7-E67D-4DA6D7E2ED4F}"/>
          </ac:spMkLst>
        </pc:spChg>
        <pc:spChg chg="add mod">
          <ac:chgData name="Rafael Vecchio | CBA B+G" userId="7121e74c-9ce3-40e4-85c4-1776d8c9344f" providerId="ADAL" clId="{69A4219C-7B31-4C8B-AAF6-96689D6F39E4}" dt="2023-08-21T16:24:33.494" v="1231" actId="207"/>
          <ac:spMkLst>
            <pc:docMk/>
            <pc:sldMk cId="3358842390" sldId="398"/>
            <ac:spMk id="9" creationId="{BF91D0DC-8255-487E-D9F9-72E59AB0B645}"/>
          </ac:spMkLst>
        </pc:spChg>
        <pc:spChg chg="add mod">
          <ac:chgData name="Rafael Vecchio | CBA B+G" userId="7121e74c-9ce3-40e4-85c4-1776d8c9344f" providerId="ADAL" clId="{69A4219C-7B31-4C8B-AAF6-96689D6F39E4}" dt="2023-08-21T16:23:41.121" v="1223" actId="207"/>
          <ac:spMkLst>
            <pc:docMk/>
            <pc:sldMk cId="3358842390" sldId="398"/>
            <ac:spMk id="10" creationId="{17F35CE8-ACAE-6825-5285-BE33BBA98F5B}"/>
          </ac:spMkLst>
        </pc:spChg>
        <pc:spChg chg="add mod">
          <ac:chgData name="Rafael Vecchio | CBA B+G" userId="7121e74c-9ce3-40e4-85c4-1776d8c9344f" providerId="ADAL" clId="{69A4219C-7B31-4C8B-AAF6-96689D6F39E4}" dt="2023-08-21T16:23:46.844" v="1224" actId="207"/>
          <ac:spMkLst>
            <pc:docMk/>
            <pc:sldMk cId="3358842390" sldId="398"/>
            <ac:spMk id="11" creationId="{44782D39-F4E3-2134-512A-38A42BDD761D}"/>
          </ac:spMkLst>
        </pc:spChg>
        <pc:spChg chg="add 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12" creationId="{0E6FEE4E-F15D-135B-70BE-D364402C5EC6}"/>
          </ac:spMkLst>
        </pc:spChg>
        <pc:spChg chg="add mod">
          <ac:chgData name="Rafael Vecchio | CBA B+G" userId="7121e74c-9ce3-40e4-85c4-1776d8c9344f" providerId="ADAL" clId="{69A4219C-7B31-4C8B-AAF6-96689D6F39E4}" dt="2023-08-21T16:23:57.484" v="1226" actId="207"/>
          <ac:spMkLst>
            <pc:docMk/>
            <pc:sldMk cId="3358842390" sldId="398"/>
            <ac:spMk id="13" creationId="{663B9AE8-BED8-C34A-D77C-FB41BD11C333}"/>
          </ac:spMkLst>
        </pc:spChg>
        <pc:spChg chg="mod">
          <ac:chgData name="Rafael Vecchio | CBA B+G" userId="7121e74c-9ce3-40e4-85c4-1776d8c9344f" providerId="ADAL" clId="{69A4219C-7B31-4C8B-AAF6-96689D6F39E4}" dt="2023-08-21T16:23:54.014" v="1225" actId="207"/>
          <ac:spMkLst>
            <pc:docMk/>
            <pc:sldMk cId="3358842390" sldId="398"/>
            <ac:spMk id="16" creationId="{7EF703B3-6936-C37F-04DA-BBF9CA0C8E17}"/>
          </ac:spMkLst>
        </pc:spChg>
        <pc:spChg chg="mod">
          <ac:chgData name="Rafael Vecchio | CBA B+G" userId="7121e74c-9ce3-40e4-85c4-1776d8c9344f" providerId="ADAL" clId="{69A4219C-7B31-4C8B-AAF6-96689D6F39E4}" dt="2023-08-21T16:24:12.810" v="1227" actId="207"/>
          <ac:spMkLst>
            <pc:docMk/>
            <pc:sldMk cId="3358842390" sldId="398"/>
            <ac:spMk id="17" creationId="{77435AE9-B2C3-A4F0-858E-2512384B0E9E}"/>
          </ac:spMkLst>
        </pc:spChg>
        <pc:spChg chg="mod">
          <ac:chgData name="Rafael Vecchio | CBA B+G" userId="7121e74c-9ce3-40e4-85c4-1776d8c9344f" providerId="ADAL" clId="{69A4219C-7B31-4C8B-AAF6-96689D6F39E4}" dt="2023-08-21T16:24:12.810" v="1227" actId="207"/>
          <ac:spMkLst>
            <pc:docMk/>
            <pc:sldMk cId="3358842390" sldId="398"/>
            <ac:spMk id="18" creationId="{508DD56D-8434-D8F8-73CF-A3EB92FC2570}"/>
          </ac:spMkLst>
        </pc:spChg>
        <pc:spChg chg="mod">
          <ac:chgData name="Rafael Vecchio | CBA B+G" userId="7121e74c-9ce3-40e4-85c4-1776d8c9344f" providerId="ADAL" clId="{69A4219C-7B31-4C8B-AAF6-96689D6F39E4}" dt="2023-08-21T16:24:12.810" v="1227" actId="207"/>
          <ac:spMkLst>
            <pc:docMk/>
            <pc:sldMk cId="3358842390" sldId="398"/>
            <ac:spMk id="19" creationId="{5A4F4C35-F7A8-725A-030F-9819AB6A4B4D}"/>
          </ac:spMkLst>
        </pc:spChg>
        <pc:spChg chg="mod">
          <ac:chgData name="Rafael Vecchio | CBA B+G" userId="7121e74c-9ce3-40e4-85c4-1776d8c9344f" providerId="ADAL" clId="{69A4219C-7B31-4C8B-AAF6-96689D6F39E4}" dt="2023-08-21T16:23:54.014" v="1225" actId="207"/>
          <ac:spMkLst>
            <pc:docMk/>
            <pc:sldMk cId="3358842390" sldId="398"/>
            <ac:spMk id="22" creationId="{FFE8D141-A539-516A-D643-8657658E46F0}"/>
          </ac:spMkLst>
        </pc:spChg>
        <pc:spChg chg="mod">
          <ac:chgData name="Rafael Vecchio | CBA B+G" userId="7121e74c-9ce3-40e4-85c4-1776d8c9344f" providerId="ADAL" clId="{69A4219C-7B31-4C8B-AAF6-96689D6F39E4}" dt="2023-08-21T16:24:23.018" v="1229" actId="207"/>
          <ac:spMkLst>
            <pc:docMk/>
            <pc:sldMk cId="3358842390" sldId="398"/>
            <ac:spMk id="23" creationId="{FD7FD98D-078C-BB8F-CC1B-1C722E9B13CC}"/>
          </ac:spMkLst>
        </pc:spChg>
        <pc:spChg chg="mod">
          <ac:chgData name="Rafael Vecchio | CBA B+G" userId="7121e74c-9ce3-40e4-85c4-1776d8c9344f" providerId="ADAL" clId="{69A4219C-7B31-4C8B-AAF6-96689D6F39E4}" dt="2023-08-21T16:24:23.018" v="1229" actId="207"/>
          <ac:spMkLst>
            <pc:docMk/>
            <pc:sldMk cId="3358842390" sldId="398"/>
            <ac:spMk id="24" creationId="{48C0E858-ED96-DACF-AE73-AE9CAC76C197}"/>
          </ac:spMkLst>
        </pc:spChg>
        <pc:spChg chg="mod">
          <ac:chgData name="Rafael Vecchio | CBA B+G" userId="7121e74c-9ce3-40e4-85c4-1776d8c9344f" providerId="ADAL" clId="{69A4219C-7B31-4C8B-AAF6-96689D6F39E4}" dt="2023-08-21T16:24:23.018" v="1229" actId="207"/>
          <ac:spMkLst>
            <pc:docMk/>
            <pc:sldMk cId="3358842390" sldId="398"/>
            <ac:spMk id="25" creationId="{A85BAF41-D4F2-2278-A0DC-100EDA83F51E}"/>
          </ac:spMkLst>
        </pc:spChg>
        <pc:spChg chg="mod">
          <ac:chgData name="Rafael Vecchio | CBA B+G" userId="7121e74c-9ce3-40e4-85c4-1776d8c9344f" providerId="ADAL" clId="{69A4219C-7B31-4C8B-AAF6-96689D6F39E4}" dt="2023-08-21T16:23:54.014" v="1225" actId="207"/>
          <ac:spMkLst>
            <pc:docMk/>
            <pc:sldMk cId="3358842390" sldId="398"/>
            <ac:spMk id="28" creationId="{559CA8AC-2AB6-99E8-8033-4EFA3BDA658A}"/>
          </ac:spMkLst>
        </pc:spChg>
        <pc:spChg chg="mod">
          <ac:chgData name="Rafael Vecchio | CBA B+G" userId="7121e74c-9ce3-40e4-85c4-1776d8c9344f" providerId="ADAL" clId="{69A4219C-7B31-4C8B-AAF6-96689D6F39E4}" dt="2023-08-21T16:24:18.850" v="1228" actId="207"/>
          <ac:spMkLst>
            <pc:docMk/>
            <pc:sldMk cId="3358842390" sldId="398"/>
            <ac:spMk id="29" creationId="{D05A3270-31A0-A695-7B17-6E99B3BB2E05}"/>
          </ac:spMkLst>
        </pc:spChg>
        <pc:spChg chg="mod">
          <ac:chgData name="Rafael Vecchio | CBA B+G" userId="7121e74c-9ce3-40e4-85c4-1776d8c9344f" providerId="ADAL" clId="{69A4219C-7B31-4C8B-AAF6-96689D6F39E4}" dt="2023-08-21T16:24:18.850" v="1228" actId="207"/>
          <ac:spMkLst>
            <pc:docMk/>
            <pc:sldMk cId="3358842390" sldId="398"/>
            <ac:spMk id="30" creationId="{F11B154D-C739-C462-FC96-0E6C935A8976}"/>
          </ac:spMkLst>
        </pc:spChg>
        <pc:spChg chg="mod">
          <ac:chgData name="Rafael Vecchio | CBA B+G" userId="7121e74c-9ce3-40e4-85c4-1776d8c9344f" providerId="ADAL" clId="{69A4219C-7B31-4C8B-AAF6-96689D6F39E4}" dt="2023-08-21T16:24:18.850" v="1228" actId="207"/>
          <ac:spMkLst>
            <pc:docMk/>
            <pc:sldMk cId="3358842390" sldId="398"/>
            <ac:spMk id="31" creationId="{EC343BF5-C3A7-E28D-83B9-7F98F3854270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34" creationId="{1B2F3B26-2453-3064-2F0B-B44459491518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35" creationId="{2D17BE0E-5A63-7DAF-5EA6-45A5E827E617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36" creationId="{D3827B19-A3E2-8621-2B00-63DA48DA1BEA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37" creationId="{F3AD4C6D-1D83-D50B-6D80-F0F2226B7B85}"/>
          </ac:spMkLst>
        </pc:spChg>
        <pc:spChg chg="del">
          <ac:chgData name="Rafael Vecchio | CBA B+G" userId="7121e74c-9ce3-40e4-85c4-1776d8c9344f" providerId="ADAL" clId="{69A4219C-7B31-4C8B-AAF6-96689D6F39E4}" dt="2023-08-21T16:21:55.811" v="1205" actId="478"/>
          <ac:spMkLst>
            <pc:docMk/>
            <pc:sldMk cId="3358842390" sldId="398"/>
            <ac:spMk id="38" creationId="{78BC88EF-7AC0-474F-BAA7-425986598ED9}"/>
          </ac:spMkLst>
        </pc:spChg>
        <pc:spChg chg="add 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39" creationId="{EBC990FF-6398-828E-746C-AE64969BFDDF}"/>
          </ac:spMkLst>
        </pc:spChg>
        <pc:spChg chg="del">
          <ac:chgData name="Rafael Vecchio | CBA B+G" userId="7121e74c-9ce3-40e4-85c4-1776d8c9344f" providerId="ADAL" clId="{69A4219C-7B31-4C8B-AAF6-96689D6F39E4}" dt="2023-08-21T16:21:51.299" v="1204" actId="478"/>
          <ac:spMkLst>
            <pc:docMk/>
            <pc:sldMk cId="3358842390" sldId="398"/>
            <ac:spMk id="40" creationId="{C57DB249-6027-EAA4-B89B-6244BAE5DF2F}"/>
          </ac:spMkLst>
        </pc:spChg>
        <pc:spChg chg="del">
          <ac:chgData name="Rafael Vecchio | CBA B+G" userId="7121e74c-9ce3-40e4-85c4-1776d8c9344f" providerId="ADAL" clId="{69A4219C-7B31-4C8B-AAF6-96689D6F39E4}" dt="2023-08-21T16:21:51.299" v="1204" actId="478"/>
          <ac:spMkLst>
            <pc:docMk/>
            <pc:sldMk cId="3358842390" sldId="398"/>
            <ac:spMk id="43" creationId="{CACCD989-E015-DDEE-78E6-F756CC1D8005}"/>
          </ac:spMkLst>
        </pc:spChg>
        <pc:spChg chg="del">
          <ac:chgData name="Rafael Vecchio | CBA B+G" userId="7121e74c-9ce3-40e4-85c4-1776d8c9344f" providerId="ADAL" clId="{69A4219C-7B31-4C8B-AAF6-96689D6F39E4}" dt="2023-08-21T16:21:51.299" v="1204" actId="478"/>
          <ac:spMkLst>
            <pc:docMk/>
            <pc:sldMk cId="3358842390" sldId="398"/>
            <ac:spMk id="44" creationId="{32D89A6D-F1EB-2969-268A-7E0F64872CE7}"/>
          </ac:spMkLst>
        </pc:spChg>
        <pc:spChg chg="del">
          <ac:chgData name="Rafael Vecchio | CBA B+G" userId="7121e74c-9ce3-40e4-85c4-1776d8c9344f" providerId="ADAL" clId="{69A4219C-7B31-4C8B-AAF6-96689D6F39E4}" dt="2023-08-21T16:21:51.299" v="1204" actId="478"/>
          <ac:spMkLst>
            <pc:docMk/>
            <pc:sldMk cId="3358842390" sldId="398"/>
            <ac:spMk id="45" creationId="{7FD11728-30E1-4CF8-51D3-B2E2D3493E25}"/>
          </ac:spMkLst>
        </pc:spChg>
        <pc:spChg chg="del">
          <ac:chgData name="Rafael Vecchio | CBA B+G" userId="7121e74c-9ce3-40e4-85c4-1776d8c9344f" providerId="ADAL" clId="{69A4219C-7B31-4C8B-AAF6-96689D6F39E4}" dt="2023-08-21T16:21:51.299" v="1204" actId="478"/>
          <ac:spMkLst>
            <pc:docMk/>
            <pc:sldMk cId="3358842390" sldId="398"/>
            <ac:spMk id="48" creationId="{556F15DF-823B-26E0-561C-A2FD16C9C755}"/>
          </ac:spMkLst>
        </pc:spChg>
        <pc:spChg chg="del">
          <ac:chgData name="Rafael Vecchio | CBA B+G" userId="7121e74c-9ce3-40e4-85c4-1776d8c9344f" providerId="ADAL" clId="{69A4219C-7B31-4C8B-AAF6-96689D6F39E4}" dt="2023-08-21T16:21:51.299" v="1204" actId="478"/>
          <ac:spMkLst>
            <pc:docMk/>
            <pc:sldMk cId="3358842390" sldId="398"/>
            <ac:spMk id="49" creationId="{0E2E676A-4C44-5C2B-3498-716BEB89026C}"/>
          </ac:spMkLst>
        </pc:spChg>
        <pc:spChg chg="del">
          <ac:chgData name="Rafael Vecchio | CBA B+G" userId="7121e74c-9ce3-40e4-85c4-1776d8c9344f" providerId="ADAL" clId="{69A4219C-7B31-4C8B-AAF6-96689D6F39E4}" dt="2023-08-21T16:21:51.299" v="1204" actId="478"/>
          <ac:spMkLst>
            <pc:docMk/>
            <pc:sldMk cId="3358842390" sldId="398"/>
            <ac:spMk id="50" creationId="{44868394-9305-722E-73A8-460C0709EC39}"/>
          </ac:spMkLst>
        </pc:spChg>
        <pc:spChg chg="del">
          <ac:chgData name="Rafael Vecchio | CBA B+G" userId="7121e74c-9ce3-40e4-85c4-1776d8c9344f" providerId="ADAL" clId="{69A4219C-7B31-4C8B-AAF6-96689D6F39E4}" dt="2023-08-21T16:21:51.299" v="1204" actId="478"/>
          <ac:spMkLst>
            <pc:docMk/>
            <pc:sldMk cId="3358842390" sldId="398"/>
            <ac:spMk id="53" creationId="{96A630F7-3CBE-CAD0-3731-9DBA82056212}"/>
          </ac:spMkLst>
        </pc:spChg>
        <pc:spChg chg="del">
          <ac:chgData name="Rafael Vecchio | CBA B+G" userId="7121e74c-9ce3-40e4-85c4-1776d8c9344f" providerId="ADAL" clId="{69A4219C-7B31-4C8B-AAF6-96689D6F39E4}" dt="2023-08-21T16:21:51.299" v="1204" actId="478"/>
          <ac:spMkLst>
            <pc:docMk/>
            <pc:sldMk cId="3358842390" sldId="398"/>
            <ac:spMk id="54" creationId="{CEC56BE9-207D-FA90-8F7B-7766C3575D1F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83" creationId="{5F72C7D0-1F2F-A3CD-30A1-B209DF7F3357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84" creationId="{0DB9FF58-8B2F-6F99-4454-D003D4BA46FB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85" creationId="{A11B6F8F-8318-CCFC-B725-8F306E9E21EA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86" creationId="{CCAA1E0D-D4B5-4F63-6C51-DD1075D71439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89" creationId="{CF0552AC-EB3B-2060-8018-0D6DBEC00AF6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90" creationId="{92527BFC-321F-6103-3DFF-05ED37F2848E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91" creationId="{106C3A24-D95B-A8B9-3139-8EC0481379CA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92" creationId="{CB2EBA33-C4F7-E2FE-06EF-150B4508A065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95" creationId="{6EB878AF-D9D8-C62F-B297-844FD40070E8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96" creationId="{35CEB4BA-4221-1E20-1E35-37A763BAB7B8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97" creationId="{6F2ED692-CF93-0581-73DB-BEEA40BD99D5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98" creationId="{8DEEC5D3-3051-B14C-2925-AA4539868187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101" creationId="{12130667-D0BF-19EB-767D-51FEA4D52278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102" creationId="{11B82FB7-E6A3-5C68-3A75-902D41F392D9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103" creationId="{CA21C561-BC09-8597-B988-9B716CE1EBBD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104" creationId="{89F99435-A435-6797-429A-4777A258FD78}"/>
          </ac:spMkLst>
        </pc:spChg>
        <pc:spChg chg="add 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105" creationId="{CDCA16AD-9E31-A627-FAC0-B5F8ABAE7F41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108" creationId="{23C991B6-C672-ED00-A12B-46B87C2972EC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109" creationId="{897DB795-F496-F06E-B709-B5B87DD31E37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110" creationId="{55B6100B-61CC-61C5-4457-B086C64FCFA7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111" creationId="{66909D7B-58B3-1064-07EC-B9178C9AB79B}"/>
          </ac:spMkLst>
        </pc:spChg>
        <pc:spChg chg="add 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112" creationId="{69D76C37-3638-E4FC-44F1-E60CF04A8F51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115" creationId="{A56D0A60-B699-A624-FA43-ACCA8969E472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116" creationId="{84EA09A6-32E8-460F-F613-28171C5A255C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117" creationId="{D88DA238-0E68-C3CD-BDCF-05102AE26224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118" creationId="{EFA00042-FDD2-BD72-4A54-10151AE02F03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121" creationId="{D9D6DB3B-C8AB-4794-B7DA-65603B02D6A1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122" creationId="{255F906C-A277-6D09-2665-4D9AD81E099E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123" creationId="{168F2F3C-B77F-B72F-2F50-997336A75F8E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124" creationId="{62633DB2-2A9E-0850-133D-862E7AAB181D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127" creationId="{E695A0A0-2899-0BC3-6061-96106224D537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128" creationId="{A282EEDB-F96D-81F6-4E9F-D4D17EFFECBE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129" creationId="{4A52F80C-3385-0302-AFE0-ABDB622CDF79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130" creationId="{0FD7CB2D-086C-0907-30C3-1560FFD42473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133" creationId="{A47D574E-2714-2C03-D1F5-88E86C3D928C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134" creationId="{941AEF3D-E906-B5F9-9652-D2BE91857A3A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135" creationId="{E70711BB-F140-5C5B-4D3C-7A9F699029F9}"/>
          </ac:spMkLst>
        </pc:spChg>
        <pc:spChg chg="mod">
          <ac:chgData name="Rafael Vecchio | CBA B+G" userId="7121e74c-9ce3-40e4-85c4-1776d8c9344f" providerId="ADAL" clId="{69A4219C-7B31-4C8B-AAF6-96689D6F39E4}" dt="2023-08-21T16:22:05.614" v="1206"/>
          <ac:spMkLst>
            <pc:docMk/>
            <pc:sldMk cId="3358842390" sldId="398"/>
            <ac:spMk id="136" creationId="{9FD9D5DE-BDF9-9219-6208-A274D06756DF}"/>
          </ac:spMkLst>
        </pc:spChg>
        <pc:spChg chg="mod">
          <ac:chgData name="Rafael Vecchio | CBA B+G" userId="7121e74c-9ce3-40e4-85c4-1776d8c9344f" providerId="ADAL" clId="{69A4219C-7B31-4C8B-AAF6-96689D6F39E4}" dt="2023-08-21T16:23:54.014" v="1225" actId="207"/>
          <ac:spMkLst>
            <pc:docMk/>
            <pc:sldMk cId="3358842390" sldId="398"/>
            <ac:spMk id="139" creationId="{19193F9E-C0F6-D241-B539-DB78F1E00BC1}"/>
          </ac:spMkLst>
        </pc:spChg>
        <pc:spChg chg="mod">
          <ac:chgData name="Rafael Vecchio | CBA B+G" userId="7121e74c-9ce3-40e4-85c4-1776d8c9344f" providerId="ADAL" clId="{69A4219C-7B31-4C8B-AAF6-96689D6F39E4}" dt="2023-08-21T16:24:27.401" v="1230" actId="207"/>
          <ac:spMkLst>
            <pc:docMk/>
            <pc:sldMk cId="3358842390" sldId="398"/>
            <ac:spMk id="140" creationId="{E1AC6B63-8388-6332-5F86-A380F2624889}"/>
          </ac:spMkLst>
        </pc:spChg>
        <pc:spChg chg="mod">
          <ac:chgData name="Rafael Vecchio | CBA B+G" userId="7121e74c-9ce3-40e4-85c4-1776d8c9344f" providerId="ADAL" clId="{69A4219C-7B31-4C8B-AAF6-96689D6F39E4}" dt="2023-08-21T16:24:27.401" v="1230" actId="207"/>
          <ac:spMkLst>
            <pc:docMk/>
            <pc:sldMk cId="3358842390" sldId="398"/>
            <ac:spMk id="141" creationId="{44D218D8-0CF2-3705-2FBF-662C6B5D6088}"/>
          </ac:spMkLst>
        </pc:spChg>
        <pc:spChg chg="mod">
          <ac:chgData name="Rafael Vecchio | CBA B+G" userId="7121e74c-9ce3-40e4-85c4-1776d8c9344f" providerId="ADAL" clId="{69A4219C-7B31-4C8B-AAF6-96689D6F39E4}" dt="2023-08-21T16:24:27.401" v="1230" actId="207"/>
          <ac:spMkLst>
            <pc:docMk/>
            <pc:sldMk cId="3358842390" sldId="398"/>
            <ac:spMk id="142" creationId="{B29E995F-7166-0F3B-2C8E-A599232A5FDE}"/>
          </ac:spMkLst>
        </pc:spChg>
        <pc:spChg chg="add mod">
          <ac:chgData name="Rafael Vecchio | CBA B+G" userId="7121e74c-9ce3-40e4-85c4-1776d8c9344f" providerId="ADAL" clId="{69A4219C-7B31-4C8B-AAF6-96689D6F39E4}" dt="2023-08-21T16:23:00.613" v="1220" actId="12"/>
          <ac:spMkLst>
            <pc:docMk/>
            <pc:sldMk cId="3358842390" sldId="398"/>
            <ac:spMk id="143" creationId="{D58504AF-A5D2-10B2-0CC8-089AE28C030F}"/>
          </ac:spMkLst>
        </pc:spChg>
        <pc:spChg chg="add mod">
          <ac:chgData name="Rafael Vecchio | CBA B+G" userId="7121e74c-9ce3-40e4-85c4-1776d8c9344f" providerId="ADAL" clId="{69A4219C-7B31-4C8B-AAF6-96689D6F39E4}" dt="2023-08-21T16:22:14.160" v="1208" actId="207"/>
          <ac:spMkLst>
            <pc:docMk/>
            <pc:sldMk cId="3358842390" sldId="398"/>
            <ac:spMk id="144" creationId="{E1F38734-631E-D1DE-CF56-621007766019}"/>
          </ac:spMkLst>
        </pc:spChg>
        <pc:grpChg chg="add mod">
          <ac:chgData name="Rafael Vecchio | CBA B+G" userId="7121e74c-9ce3-40e4-85c4-1776d8c9344f" providerId="ADAL" clId="{69A4219C-7B31-4C8B-AAF6-96689D6F39E4}" dt="2023-08-21T16:22:05.614" v="1206"/>
          <ac:grpSpMkLst>
            <pc:docMk/>
            <pc:sldMk cId="3358842390" sldId="398"/>
            <ac:grpSpMk id="14" creationId="{A1EC6D0A-5855-8DAA-B1CA-88528AAA68DA}"/>
          </ac:grpSpMkLst>
        </pc:grpChg>
        <pc:grpChg chg="mod">
          <ac:chgData name="Rafael Vecchio | CBA B+G" userId="7121e74c-9ce3-40e4-85c4-1776d8c9344f" providerId="ADAL" clId="{69A4219C-7B31-4C8B-AAF6-96689D6F39E4}" dt="2023-08-21T16:22:05.614" v="1206"/>
          <ac:grpSpMkLst>
            <pc:docMk/>
            <pc:sldMk cId="3358842390" sldId="398"/>
            <ac:grpSpMk id="15" creationId="{865265EF-0533-7AA1-602C-5CF3ED92BFD0}"/>
          </ac:grpSpMkLst>
        </pc:grpChg>
        <pc:grpChg chg="add mod">
          <ac:chgData name="Rafael Vecchio | CBA B+G" userId="7121e74c-9ce3-40e4-85c4-1776d8c9344f" providerId="ADAL" clId="{69A4219C-7B31-4C8B-AAF6-96689D6F39E4}" dt="2023-08-21T16:22:05.614" v="1206"/>
          <ac:grpSpMkLst>
            <pc:docMk/>
            <pc:sldMk cId="3358842390" sldId="398"/>
            <ac:grpSpMk id="20" creationId="{6E293444-6AF0-373C-5E55-AAA90DF810E3}"/>
          </ac:grpSpMkLst>
        </pc:grpChg>
        <pc:grpChg chg="mod">
          <ac:chgData name="Rafael Vecchio | CBA B+G" userId="7121e74c-9ce3-40e4-85c4-1776d8c9344f" providerId="ADAL" clId="{69A4219C-7B31-4C8B-AAF6-96689D6F39E4}" dt="2023-08-21T16:22:05.614" v="1206"/>
          <ac:grpSpMkLst>
            <pc:docMk/>
            <pc:sldMk cId="3358842390" sldId="398"/>
            <ac:grpSpMk id="21" creationId="{9DEC6EC2-54A3-A3C2-3276-94035C30338E}"/>
          </ac:grpSpMkLst>
        </pc:grpChg>
        <pc:grpChg chg="add mod">
          <ac:chgData name="Rafael Vecchio | CBA B+G" userId="7121e74c-9ce3-40e4-85c4-1776d8c9344f" providerId="ADAL" clId="{69A4219C-7B31-4C8B-AAF6-96689D6F39E4}" dt="2023-08-21T16:22:05.614" v="1206"/>
          <ac:grpSpMkLst>
            <pc:docMk/>
            <pc:sldMk cId="3358842390" sldId="398"/>
            <ac:grpSpMk id="26" creationId="{18D3D3AD-392D-1F20-AFD4-75232E46E9B2}"/>
          </ac:grpSpMkLst>
        </pc:grpChg>
        <pc:grpChg chg="mod">
          <ac:chgData name="Rafael Vecchio | CBA B+G" userId="7121e74c-9ce3-40e4-85c4-1776d8c9344f" providerId="ADAL" clId="{69A4219C-7B31-4C8B-AAF6-96689D6F39E4}" dt="2023-08-21T16:22:05.614" v="1206"/>
          <ac:grpSpMkLst>
            <pc:docMk/>
            <pc:sldMk cId="3358842390" sldId="398"/>
            <ac:grpSpMk id="27" creationId="{77E897E3-5005-BEA2-B5F1-D6274E761576}"/>
          </ac:grpSpMkLst>
        </pc:grpChg>
        <pc:grpChg chg="add mod">
          <ac:chgData name="Rafael Vecchio | CBA B+G" userId="7121e74c-9ce3-40e4-85c4-1776d8c9344f" providerId="ADAL" clId="{69A4219C-7B31-4C8B-AAF6-96689D6F39E4}" dt="2023-08-21T16:22:05.614" v="1206"/>
          <ac:grpSpMkLst>
            <pc:docMk/>
            <pc:sldMk cId="3358842390" sldId="398"/>
            <ac:grpSpMk id="32" creationId="{43F59F6E-6347-7A0E-24FD-11488CF02C2D}"/>
          </ac:grpSpMkLst>
        </pc:grpChg>
        <pc:grpChg chg="mod">
          <ac:chgData name="Rafael Vecchio | CBA B+G" userId="7121e74c-9ce3-40e4-85c4-1776d8c9344f" providerId="ADAL" clId="{69A4219C-7B31-4C8B-AAF6-96689D6F39E4}" dt="2023-08-21T16:22:05.614" v="1206"/>
          <ac:grpSpMkLst>
            <pc:docMk/>
            <pc:sldMk cId="3358842390" sldId="398"/>
            <ac:grpSpMk id="33" creationId="{A2218A2C-DE64-DE9C-751F-B508AC63F884}"/>
          </ac:grpSpMkLst>
        </pc:grpChg>
        <pc:grpChg chg="del">
          <ac:chgData name="Rafael Vecchio | CBA B+G" userId="7121e74c-9ce3-40e4-85c4-1776d8c9344f" providerId="ADAL" clId="{69A4219C-7B31-4C8B-AAF6-96689D6F39E4}" dt="2023-08-21T16:21:51.299" v="1204" actId="478"/>
          <ac:grpSpMkLst>
            <pc:docMk/>
            <pc:sldMk cId="3358842390" sldId="398"/>
            <ac:grpSpMk id="41" creationId="{A97B4600-41B7-B4E3-CE99-D94BABF7FD0B}"/>
          </ac:grpSpMkLst>
        </pc:grpChg>
        <pc:grpChg chg="del">
          <ac:chgData name="Rafael Vecchio | CBA B+G" userId="7121e74c-9ce3-40e4-85c4-1776d8c9344f" providerId="ADAL" clId="{69A4219C-7B31-4C8B-AAF6-96689D6F39E4}" dt="2023-08-21T16:21:51.299" v="1204" actId="478"/>
          <ac:grpSpMkLst>
            <pc:docMk/>
            <pc:sldMk cId="3358842390" sldId="398"/>
            <ac:grpSpMk id="42" creationId="{8640FBC5-FD16-AAF2-868D-374C7CE4A828}"/>
          </ac:grpSpMkLst>
        </pc:grpChg>
        <pc:grpChg chg="del">
          <ac:chgData name="Rafael Vecchio | CBA B+G" userId="7121e74c-9ce3-40e4-85c4-1776d8c9344f" providerId="ADAL" clId="{69A4219C-7B31-4C8B-AAF6-96689D6F39E4}" dt="2023-08-21T16:21:51.299" v="1204" actId="478"/>
          <ac:grpSpMkLst>
            <pc:docMk/>
            <pc:sldMk cId="3358842390" sldId="398"/>
            <ac:grpSpMk id="46" creationId="{8B8E0D18-81B5-1D35-3F94-D1BAF32876AD}"/>
          </ac:grpSpMkLst>
        </pc:grpChg>
        <pc:grpChg chg="del">
          <ac:chgData name="Rafael Vecchio | CBA B+G" userId="7121e74c-9ce3-40e4-85c4-1776d8c9344f" providerId="ADAL" clId="{69A4219C-7B31-4C8B-AAF6-96689D6F39E4}" dt="2023-08-21T16:21:51.299" v="1204" actId="478"/>
          <ac:grpSpMkLst>
            <pc:docMk/>
            <pc:sldMk cId="3358842390" sldId="398"/>
            <ac:grpSpMk id="47" creationId="{A33F7A19-666F-BAE1-1AEF-6AAF39104B9A}"/>
          </ac:grpSpMkLst>
        </pc:grpChg>
        <pc:grpChg chg="del">
          <ac:chgData name="Rafael Vecchio | CBA B+G" userId="7121e74c-9ce3-40e4-85c4-1776d8c9344f" providerId="ADAL" clId="{69A4219C-7B31-4C8B-AAF6-96689D6F39E4}" dt="2023-08-21T16:21:51.299" v="1204" actId="478"/>
          <ac:grpSpMkLst>
            <pc:docMk/>
            <pc:sldMk cId="3358842390" sldId="398"/>
            <ac:grpSpMk id="51" creationId="{091548E2-5393-0FB2-B02E-89E3C13179C9}"/>
          </ac:grpSpMkLst>
        </pc:grpChg>
        <pc:grpChg chg="del">
          <ac:chgData name="Rafael Vecchio | CBA B+G" userId="7121e74c-9ce3-40e4-85c4-1776d8c9344f" providerId="ADAL" clId="{69A4219C-7B31-4C8B-AAF6-96689D6F39E4}" dt="2023-08-21T16:21:51.299" v="1204" actId="478"/>
          <ac:grpSpMkLst>
            <pc:docMk/>
            <pc:sldMk cId="3358842390" sldId="398"/>
            <ac:grpSpMk id="52" creationId="{FF22EAC1-F885-8615-6054-F08A5EA5C633}"/>
          </ac:grpSpMkLst>
        </pc:grpChg>
        <pc:grpChg chg="add mod">
          <ac:chgData name="Rafael Vecchio | CBA B+G" userId="7121e74c-9ce3-40e4-85c4-1776d8c9344f" providerId="ADAL" clId="{69A4219C-7B31-4C8B-AAF6-96689D6F39E4}" dt="2023-08-21T16:22:05.614" v="1206"/>
          <ac:grpSpMkLst>
            <pc:docMk/>
            <pc:sldMk cId="3358842390" sldId="398"/>
            <ac:grpSpMk id="75" creationId="{AFB286F4-75E3-E353-D8A0-D2A77DE7F568}"/>
          </ac:grpSpMkLst>
        </pc:grpChg>
        <pc:grpChg chg="mod">
          <ac:chgData name="Rafael Vecchio | CBA B+G" userId="7121e74c-9ce3-40e4-85c4-1776d8c9344f" providerId="ADAL" clId="{69A4219C-7B31-4C8B-AAF6-96689D6F39E4}" dt="2023-08-21T16:22:05.614" v="1206"/>
          <ac:grpSpMkLst>
            <pc:docMk/>
            <pc:sldMk cId="3358842390" sldId="398"/>
            <ac:grpSpMk id="82" creationId="{AF50930C-CB94-E25C-9E28-2D693287B37C}"/>
          </ac:grpSpMkLst>
        </pc:grpChg>
        <pc:grpChg chg="add mod">
          <ac:chgData name="Rafael Vecchio | CBA B+G" userId="7121e74c-9ce3-40e4-85c4-1776d8c9344f" providerId="ADAL" clId="{69A4219C-7B31-4C8B-AAF6-96689D6F39E4}" dt="2023-08-21T16:22:05.614" v="1206"/>
          <ac:grpSpMkLst>
            <pc:docMk/>
            <pc:sldMk cId="3358842390" sldId="398"/>
            <ac:grpSpMk id="87" creationId="{1A8F5671-2ACE-75E4-E20F-C4BAAE33B34A}"/>
          </ac:grpSpMkLst>
        </pc:grpChg>
        <pc:grpChg chg="mod">
          <ac:chgData name="Rafael Vecchio | CBA B+G" userId="7121e74c-9ce3-40e4-85c4-1776d8c9344f" providerId="ADAL" clId="{69A4219C-7B31-4C8B-AAF6-96689D6F39E4}" dt="2023-08-21T16:22:05.614" v="1206"/>
          <ac:grpSpMkLst>
            <pc:docMk/>
            <pc:sldMk cId="3358842390" sldId="398"/>
            <ac:grpSpMk id="88" creationId="{6DBD576F-BFE2-B065-549B-24464888C266}"/>
          </ac:grpSpMkLst>
        </pc:grpChg>
        <pc:grpChg chg="add mod">
          <ac:chgData name="Rafael Vecchio | CBA B+G" userId="7121e74c-9ce3-40e4-85c4-1776d8c9344f" providerId="ADAL" clId="{69A4219C-7B31-4C8B-AAF6-96689D6F39E4}" dt="2023-08-21T16:22:05.614" v="1206"/>
          <ac:grpSpMkLst>
            <pc:docMk/>
            <pc:sldMk cId="3358842390" sldId="398"/>
            <ac:grpSpMk id="93" creationId="{901BF157-445D-6C14-E7C2-0DF5EAEB1F26}"/>
          </ac:grpSpMkLst>
        </pc:grpChg>
        <pc:grpChg chg="mod">
          <ac:chgData name="Rafael Vecchio | CBA B+G" userId="7121e74c-9ce3-40e4-85c4-1776d8c9344f" providerId="ADAL" clId="{69A4219C-7B31-4C8B-AAF6-96689D6F39E4}" dt="2023-08-21T16:22:05.614" v="1206"/>
          <ac:grpSpMkLst>
            <pc:docMk/>
            <pc:sldMk cId="3358842390" sldId="398"/>
            <ac:grpSpMk id="94" creationId="{E5BCA15A-761F-9972-020F-2105DA35A3BB}"/>
          </ac:grpSpMkLst>
        </pc:grpChg>
        <pc:grpChg chg="add mod">
          <ac:chgData name="Rafael Vecchio | CBA B+G" userId="7121e74c-9ce3-40e4-85c4-1776d8c9344f" providerId="ADAL" clId="{69A4219C-7B31-4C8B-AAF6-96689D6F39E4}" dt="2023-08-21T16:22:05.614" v="1206"/>
          <ac:grpSpMkLst>
            <pc:docMk/>
            <pc:sldMk cId="3358842390" sldId="398"/>
            <ac:grpSpMk id="99" creationId="{E1BC42C9-CF7A-0E98-5C2E-D978D3484B7A}"/>
          </ac:grpSpMkLst>
        </pc:grpChg>
        <pc:grpChg chg="mod">
          <ac:chgData name="Rafael Vecchio | CBA B+G" userId="7121e74c-9ce3-40e4-85c4-1776d8c9344f" providerId="ADAL" clId="{69A4219C-7B31-4C8B-AAF6-96689D6F39E4}" dt="2023-08-21T16:22:05.614" v="1206"/>
          <ac:grpSpMkLst>
            <pc:docMk/>
            <pc:sldMk cId="3358842390" sldId="398"/>
            <ac:grpSpMk id="100" creationId="{C72D4A50-08F7-AF28-323B-BE4F1F630BB8}"/>
          </ac:grpSpMkLst>
        </pc:grpChg>
        <pc:grpChg chg="add mod">
          <ac:chgData name="Rafael Vecchio | CBA B+G" userId="7121e74c-9ce3-40e4-85c4-1776d8c9344f" providerId="ADAL" clId="{69A4219C-7B31-4C8B-AAF6-96689D6F39E4}" dt="2023-08-21T16:22:05.614" v="1206"/>
          <ac:grpSpMkLst>
            <pc:docMk/>
            <pc:sldMk cId="3358842390" sldId="398"/>
            <ac:grpSpMk id="106" creationId="{BCB05043-7660-9E3A-C21A-0B8877D6D904}"/>
          </ac:grpSpMkLst>
        </pc:grpChg>
        <pc:grpChg chg="mod">
          <ac:chgData name="Rafael Vecchio | CBA B+G" userId="7121e74c-9ce3-40e4-85c4-1776d8c9344f" providerId="ADAL" clId="{69A4219C-7B31-4C8B-AAF6-96689D6F39E4}" dt="2023-08-21T16:22:05.614" v="1206"/>
          <ac:grpSpMkLst>
            <pc:docMk/>
            <pc:sldMk cId="3358842390" sldId="398"/>
            <ac:grpSpMk id="107" creationId="{E92D65AD-2A48-005B-488E-50BF0B48862E}"/>
          </ac:grpSpMkLst>
        </pc:grpChg>
        <pc:grpChg chg="add mod">
          <ac:chgData name="Rafael Vecchio | CBA B+G" userId="7121e74c-9ce3-40e4-85c4-1776d8c9344f" providerId="ADAL" clId="{69A4219C-7B31-4C8B-AAF6-96689D6F39E4}" dt="2023-08-21T16:22:05.614" v="1206"/>
          <ac:grpSpMkLst>
            <pc:docMk/>
            <pc:sldMk cId="3358842390" sldId="398"/>
            <ac:grpSpMk id="113" creationId="{B7CE03C9-76D6-99F2-709D-A1C8EB1E33FC}"/>
          </ac:grpSpMkLst>
        </pc:grpChg>
        <pc:grpChg chg="mod">
          <ac:chgData name="Rafael Vecchio | CBA B+G" userId="7121e74c-9ce3-40e4-85c4-1776d8c9344f" providerId="ADAL" clId="{69A4219C-7B31-4C8B-AAF6-96689D6F39E4}" dt="2023-08-21T16:22:05.614" v="1206"/>
          <ac:grpSpMkLst>
            <pc:docMk/>
            <pc:sldMk cId="3358842390" sldId="398"/>
            <ac:grpSpMk id="114" creationId="{E00A3715-3CE4-FEAE-95AC-597019FFE9B7}"/>
          </ac:grpSpMkLst>
        </pc:grpChg>
        <pc:grpChg chg="add mod">
          <ac:chgData name="Rafael Vecchio | CBA B+G" userId="7121e74c-9ce3-40e4-85c4-1776d8c9344f" providerId="ADAL" clId="{69A4219C-7B31-4C8B-AAF6-96689D6F39E4}" dt="2023-08-21T16:22:05.614" v="1206"/>
          <ac:grpSpMkLst>
            <pc:docMk/>
            <pc:sldMk cId="3358842390" sldId="398"/>
            <ac:grpSpMk id="119" creationId="{2DEED0EF-75CE-694B-94B7-C9F6FCF9B05B}"/>
          </ac:grpSpMkLst>
        </pc:grpChg>
        <pc:grpChg chg="mod">
          <ac:chgData name="Rafael Vecchio | CBA B+G" userId="7121e74c-9ce3-40e4-85c4-1776d8c9344f" providerId="ADAL" clId="{69A4219C-7B31-4C8B-AAF6-96689D6F39E4}" dt="2023-08-21T16:22:05.614" v="1206"/>
          <ac:grpSpMkLst>
            <pc:docMk/>
            <pc:sldMk cId="3358842390" sldId="398"/>
            <ac:grpSpMk id="120" creationId="{99F42CB0-35D8-C42A-566B-7D5FAAD18F13}"/>
          </ac:grpSpMkLst>
        </pc:grpChg>
        <pc:grpChg chg="add mod">
          <ac:chgData name="Rafael Vecchio | CBA B+G" userId="7121e74c-9ce3-40e4-85c4-1776d8c9344f" providerId="ADAL" clId="{69A4219C-7B31-4C8B-AAF6-96689D6F39E4}" dt="2023-08-21T16:22:05.614" v="1206"/>
          <ac:grpSpMkLst>
            <pc:docMk/>
            <pc:sldMk cId="3358842390" sldId="398"/>
            <ac:grpSpMk id="125" creationId="{15AAEFA6-ED4C-96C7-6104-50E16ADC8CD9}"/>
          </ac:grpSpMkLst>
        </pc:grpChg>
        <pc:grpChg chg="mod">
          <ac:chgData name="Rafael Vecchio | CBA B+G" userId="7121e74c-9ce3-40e4-85c4-1776d8c9344f" providerId="ADAL" clId="{69A4219C-7B31-4C8B-AAF6-96689D6F39E4}" dt="2023-08-21T16:22:05.614" v="1206"/>
          <ac:grpSpMkLst>
            <pc:docMk/>
            <pc:sldMk cId="3358842390" sldId="398"/>
            <ac:grpSpMk id="126" creationId="{2A67978C-D48F-3739-94EA-82CFECE3FEDB}"/>
          </ac:grpSpMkLst>
        </pc:grpChg>
        <pc:grpChg chg="add mod">
          <ac:chgData name="Rafael Vecchio | CBA B+G" userId="7121e74c-9ce3-40e4-85c4-1776d8c9344f" providerId="ADAL" clId="{69A4219C-7B31-4C8B-AAF6-96689D6F39E4}" dt="2023-08-21T16:22:05.614" v="1206"/>
          <ac:grpSpMkLst>
            <pc:docMk/>
            <pc:sldMk cId="3358842390" sldId="398"/>
            <ac:grpSpMk id="131" creationId="{A25B473D-8255-90FE-14AA-4EFF8C0C39EE}"/>
          </ac:grpSpMkLst>
        </pc:grpChg>
        <pc:grpChg chg="mod">
          <ac:chgData name="Rafael Vecchio | CBA B+G" userId="7121e74c-9ce3-40e4-85c4-1776d8c9344f" providerId="ADAL" clId="{69A4219C-7B31-4C8B-AAF6-96689D6F39E4}" dt="2023-08-21T16:22:05.614" v="1206"/>
          <ac:grpSpMkLst>
            <pc:docMk/>
            <pc:sldMk cId="3358842390" sldId="398"/>
            <ac:grpSpMk id="132" creationId="{C7C133E2-1B26-A7F0-7102-B1671BCAFF89}"/>
          </ac:grpSpMkLst>
        </pc:grpChg>
        <pc:grpChg chg="add mod">
          <ac:chgData name="Rafael Vecchio | CBA B+G" userId="7121e74c-9ce3-40e4-85c4-1776d8c9344f" providerId="ADAL" clId="{69A4219C-7B31-4C8B-AAF6-96689D6F39E4}" dt="2023-08-21T16:22:05.614" v="1206"/>
          <ac:grpSpMkLst>
            <pc:docMk/>
            <pc:sldMk cId="3358842390" sldId="398"/>
            <ac:grpSpMk id="137" creationId="{20DDAAB2-CF16-2AF0-E0B3-2B1B48551699}"/>
          </ac:grpSpMkLst>
        </pc:grpChg>
        <pc:grpChg chg="mod">
          <ac:chgData name="Rafael Vecchio | CBA B+G" userId="7121e74c-9ce3-40e4-85c4-1776d8c9344f" providerId="ADAL" clId="{69A4219C-7B31-4C8B-AAF6-96689D6F39E4}" dt="2023-08-21T16:22:05.614" v="1206"/>
          <ac:grpSpMkLst>
            <pc:docMk/>
            <pc:sldMk cId="3358842390" sldId="398"/>
            <ac:grpSpMk id="138" creationId="{1541FC0E-98A3-050D-F223-46ED3C2A7245}"/>
          </ac:grpSpMkLst>
        </pc:grpChg>
        <pc:cxnChg chg="add mod">
          <ac:chgData name="Rafael Vecchio | CBA B+G" userId="7121e74c-9ce3-40e4-85c4-1776d8c9344f" providerId="ADAL" clId="{69A4219C-7B31-4C8B-AAF6-96689D6F39E4}" dt="2023-08-21T16:22:05.614" v="1206"/>
          <ac:cxnSpMkLst>
            <pc:docMk/>
            <pc:sldMk cId="3358842390" sldId="398"/>
            <ac:cxnSpMk id="5" creationId="{F7374EF9-CBB3-A201-87C0-491B7CE249DF}"/>
          </ac:cxnSpMkLst>
        </pc:cxnChg>
        <pc:cxnChg chg="add mod">
          <ac:chgData name="Rafael Vecchio | CBA B+G" userId="7121e74c-9ce3-40e4-85c4-1776d8c9344f" providerId="ADAL" clId="{69A4219C-7B31-4C8B-AAF6-96689D6F39E4}" dt="2023-08-21T16:22:05.614" v="1206"/>
          <ac:cxnSpMkLst>
            <pc:docMk/>
            <pc:sldMk cId="3358842390" sldId="398"/>
            <ac:cxnSpMk id="7" creationId="{B62CD23F-9145-6227-660C-5B1A4E7C4072}"/>
          </ac:cxnSpMkLst>
        </pc:cxnChg>
      </pc:sldChg>
      <pc:sldChg chg="addSp delSp modSp add mod ord">
        <pc:chgData name="Rafael Vecchio | CBA B+G" userId="7121e74c-9ce3-40e4-85c4-1776d8c9344f" providerId="ADAL" clId="{69A4219C-7B31-4C8B-AAF6-96689D6F39E4}" dt="2023-08-21T16:27:02.821" v="1258" actId="14100"/>
        <pc:sldMkLst>
          <pc:docMk/>
          <pc:sldMk cId="391244345" sldId="399"/>
        </pc:sldMkLst>
        <pc:spChg chg="del">
          <ac:chgData name="Rafael Vecchio | CBA B+G" userId="7121e74c-9ce3-40e4-85c4-1776d8c9344f" providerId="ADAL" clId="{69A4219C-7B31-4C8B-AAF6-96689D6F39E4}" dt="2023-08-21T16:25:15.869" v="1242" actId="478"/>
          <ac:spMkLst>
            <pc:docMk/>
            <pc:sldMk cId="391244345" sldId="399"/>
            <ac:spMk id="4" creationId="{0EA4A266-B274-2019-0656-D9DE7B3BF3AF}"/>
          </ac:spMkLst>
        </pc:spChg>
        <pc:spChg chg="del">
          <ac:chgData name="Rafael Vecchio | CBA B+G" userId="7121e74c-9ce3-40e4-85c4-1776d8c9344f" providerId="ADAL" clId="{69A4219C-7B31-4C8B-AAF6-96689D6F39E4}" dt="2023-08-21T16:25:15.869" v="1242" actId="478"/>
          <ac:spMkLst>
            <pc:docMk/>
            <pc:sldMk cId="391244345" sldId="399"/>
            <ac:spMk id="8" creationId="{C57ED9D2-632E-DAB7-E67D-4DA6D7E2ED4F}"/>
          </ac:spMkLst>
        </pc:spChg>
        <pc:spChg chg="del">
          <ac:chgData name="Rafael Vecchio | CBA B+G" userId="7121e74c-9ce3-40e4-85c4-1776d8c9344f" providerId="ADAL" clId="{69A4219C-7B31-4C8B-AAF6-96689D6F39E4}" dt="2023-08-21T16:25:15.869" v="1242" actId="478"/>
          <ac:spMkLst>
            <pc:docMk/>
            <pc:sldMk cId="391244345" sldId="399"/>
            <ac:spMk id="9" creationId="{BF91D0DC-8255-487E-D9F9-72E59AB0B645}"/>
          </ac:spMkLst>
        </pc:spChg>
        <pc:spChg chg="del">
          <ac:chgData name="Rafael Vecchio | CBA B+G" userId="7121e74c-9ce3-40e4-85c4-1776d8c9344f" providerId="ADAL" clId="{69A4219C-7B31-4C8B-AAF6-96689D6F39E4}" dt="2023-08-21T16:25:15.869" v="1242" actId="478"/>
          <ac:spMkLst>
            <pc:docMk/>
            <pc:sldMk cId="391244345" sldId="399"/>
            <ac:spMk id="10" creationId="{17F35CE8-ACAE-6825-5285-BE33BBA98F5B}"/>
          </ac:spMkLst>
        </pc:spChg>
        <pc:spChg chg="del">
          <ac:chgData name="Rafael Vecchio | CBA B+G" userId="7121e74c-9ce3-40e4-85c4-1776d8c9344f" providerId="ADAL" clId="{69A4219C-7B31-4C8B-AAF6-96689D6F39E4}" dt="2023-08-21T16:25:15.869" v="1242" actId="478"/>
          <ac:spMkLst>
            <pc:docMk/>
            <pc:sldMk cId="391244345" sldId="399"/>
            <ac:spMk id="11" creationId="{44782D39-F4E3-2134-512A-38A42BDD761D}"/>
          </ac:spMkLst>
        </pc:spChg>
        <pc:spChg chg="del">
          <ac:chgData name="Rafael Vecchio | CBA B+G" userId="7121e74c-9ce3-40e4-85c4-1776d8c9344f" providerId="ADAL" clId="{69A4219C-7B31-4C8B-AAF6-96689D6F39E4}" dt="2023-08-21T16:25:15.869" v="1242" actId="478"/>
          <ac:spMkLst>
            <pc:docMk/>
            <pc:sldMk cId="391244345" sldId="399"/>
            <ac:spMk id="12" creationId="{0E6FEE4E-F15D-135B-70BE-D364402C5EC6}"/>
          </ac:spMkLst>
        </pc:spChg>
        <pc:spChg chg="del">
          <ac:chgData name="Rafael Vecchio | CBA B+G" userId="7121e74c-9ce3-40e4-85c4-1776d8c9344f" providerId="ADAL" clId="{69A4219C-7B31-4C8B-AAF6-96689D6F39E4}" dt="2023-08-21T16:25:15.869" v="1242" actId="478"/>
          <ac:spMkLst>
            <pc:docMk/>
            <pc:sldMk cId="391244345" sldId="399"/>
            <ac:spMk id="13" creationId="{663B9AE8-BED8-C34A-D77C-FB41BD11C333}"/>
          </ac:spMkLst>
        </pc:spChg>
        <pc:spChg chg="add mod">
          <ac:chgData name="Rafael Vecchio | CBA B+G" userId="7121e74c-9ce3-40e4-85c4-1776d8c9344f" providerId="ADAL" clId="{69A4219C-7B31-4C8B-AAF6-96689D6F39E4}" dt="2023-08-21T16:25:25.121" v="1244" actId="207"/>
          <ac:spMkLst>
            <pc:docMk/>
            <pc:sldMk cId="391244345" sldId="399"/>
            <ac:spMk id="38" creationId="{26357F7F-0DBA-8A56-9F65-B1276C9190D3}"/>
          </ac:spMkLst>
        </pc:spChg>
        <pc:spChg chg="del">
          <ac:chgData name="Rafael Vecchio | CBA B+G" userId="7121e74c-9ce3-40e4-85c4-1776d8c9344f" providerId="ADAL" clId="{69A4219C-7B31-4C8B-AAF6-96689D6F39E4}" dt="2023-08-21T16:25:15.869" v="1242" actId="478"/>
          <ac:spMkLst>
            <pc:docMk/>
            <pc:sldMk cId="391244345" sldId="399"/>
            <ac:spMk id="39" creationId="{EBC990FF-6398-828E-746C-AE64969BFDDF}"/>
          </ac:spMkLst>
        </pc:spChg>
        <pc:spChg chg="mod">
          <ac:chgData name="Rafael Vecchio | CBA B+G" userId="7121e74c-9ce3-40e4-85c4-1776d8c9344f" providerId="ADAL" clId="{69A4219C-7B31-4C8B-AAF6-96689D6F39E4}" dt="2023-08-21T16:25:48.948" v="1248" actId="2085"/>
          <ac:spMkLst>
            <pc:docMk/>
            <pc:sldMk cId="391244345" sldId="399"/>
            <ac:spMk id="41" creationId="{0E9F20B5-BF26-039C-281F-31160E81B73E}"/>
          </ac:spMkLst>
        </pc:spChg>
        <pc:spChg chg="mod">
          <ac:chgData name="Rafael Vecchio | CBA B+G" userId="7121e74c-9ce3-40e4-85c4-1776d8c9344f" providerId="ADAL" clId="{69A4219C-7B31-4C8B-AAF6-96689D6F39E4}" dt="2023-08-21T16:25:21.760" v="1243"/>
          <ac:spMkLst>
            <pc:docMk/>
            <pc:sldMk cId="391244345" sldId="399"/>
            <ac:spMk id="42" creationId="{3DF2CB6F-AA68-4F52-D29E-933809DD4E8B}"/>
          </ac:spMkLst>
        </pc:spChg>
        <pc:spChg chg="mod">
          <ac:chgData name="Rafael Vecchio | CBA B+G" userId="7121e74c-9ce3-40e4-85c4-1776d8c9344f" providerId="ADAL" clId="{69A4219C-7B31-4C8B-AAF6-96689D6F39E4}" dt="2023-08-21T16:26:40.185" v="1255" actId="207"/>
          <ac:spMkLst>
            <pc:docMk/>
            <pc:sldMk cId="391244345" sldId="399"/>
            <ac:spMk id="43" creationId="{33EF2F04-99B5-F109-87BA-198D6FA2F459}"/>
          </ac:spMkLst>
        </pc:spChg>
        <pc:spChg chg="mod">
          <ac:chgData name="Rafael Vecchio | CBA B+G" userId="7121e74c-9ce3-40e4-85c4-1776d8c9344f" providerId="ADAL" clId="{69A4219C-7B31-4C8B-AAF6-96689D6F39E4}" dt="2023-08-21T16:26:02.375" v="1249" actId="207"/>
          <ac:spMkLst>
            <pc:docMk/>
            <pc:sldMk cId="391244345" sldId="399"/>
            <ac:spMk id="44" creationId="{F08F93FE-1D72-B98C-8CC8-033570511DF7}"/>
          </ac:spMkLst>
        </pc:spChg>
        <pc:spChg chg="mod">
          <ac:chgData name="Rafael Vecchio | CBA B+G" userId="7121e74c-9ce3-40e4-85c4-1776d8c9344f" providerId="ADAL" clId="{69A4219C-7B31-4C8B-AAF6-96689D6F39E4}" dt="2023-08-21T16:25:21.760" v="1243"/>
          <ac:spMkLst>
            <pc:docMk/>
            <pc:sldMk cId="391244345" sldId="399"/>
            <ac:spMk id="46" creationId="{0F78DA0F-1AF8-2813-E244-F20775C9DAED}"/>
          </ac:spMkLst>
        </pc:spChg>
        <pc:spChg chg="mod">
          <ac:chgData name="Rafael Vecchio | CBA B+G" userId="7121e74c-9ce3-40e4-85c4-1776d8c9344f" providerId="ADAL" clId="{69A4219C-7B31-4C8B-AAF6-96689D6F39E4}" dt="2023-08-21T16:25:21.760" v="1243"/>
          <ac:spMkLst>
            <pc:docMk/>
            <pc:sldMk cId="391244345" sldId="399"/>
            <ac:spMk id="47" creationId="{C9B22730-9B27-58C1-884A-8BE6FD993A02}"/>
          </ac:spMkLst>
        </pc:spChg>
        <pc:spChg chg="mod">
          <ac:chgData name="Rafael Vecchio | CBA B+G" userId="7121e74c-9ce3-40e4-85c4-1776d8c9344f" providerId="ADAL" clId="{69A4219C-7B31-4C8B-AAF6-96689D6F39E4}" dt="2023-08-21T16:25:21.760" v="1243"/>
          <ac:spMkLst>
            <pc:docMk/>
            <pc:sldMk cId="391244345" sldId="399"/>
            <ac:spMk id="48" creationId="{1FF90C8F-4677-E9E9-38A0-5A7132C4133E}"/>
          </ac:spMkLst>
        </pc:spChg>
        <pc:spChg chg="mod">
          <ac:chgData name="Rafael Vecchio | CBA B+G" userId="7121e74c-9ce3-40e4-85c4-1776d8c9344f" providerId="ADAL" clId="{69A4219C-7B31-4C8B-AAF6-96689D6F39E4}" dt="2023-08-21T16:26:06.289" v="1250" actId="207"/>
          <ac:spMkLst>
            <pc:docMk/>
            <pc:sldMk cId="391244345" sldId="399"/>
            <ac:spMk id="49" creationId="{C38AE9D4-F969-1013-1204-0FB3E3BBCB35}"/>
          </ac:spMkLst>
        </pc:spChg>
        <pc:spChg chg="mod">
          <ac:chgData name="Rafael Vecchio | CBA B+G" userId="7121e74c-9ce3-40e4-85c4-1776d8c9344f" providerId="ADAL" clId="{69A4219C-7B31-4C8B-AAF6-96689D6F39E4}" dt="2023-08-21T16:25:21.760" v="1243"/>
          <ac:spMkLst>
            <pc:docMk/>
            <pc:sldMk cId="391244345" sldId="399"/>
            <ac:spMk id="51" creationId="{D6F4499F-60F9-AAC3-75DE-DC2C036C7B02}"/>
          </ac:spMkLst>
        </pc:spChg>
        <pc:spChg chg="mod">
          <ac:chgData name="Rafael Vecchio | CBA B+G" userId="7121e74c-9ce3-40e4-85c4-1776d8c9344f" providerId="ADAL" clId="{69A4219C-7B31-4C8B-AAF6-96689D6F39E4}" dt="2023-08-21T16:25:21.760" v="1243"/>
          <ac:spMkLst>
            <pc:docMk/>
            <pc:sldMk cId="391244345" sldId="399"/>
            <ac:spMk id="52" creationId="{AB732D66-8EB4-6E76-639E-12D688DC03F2}"/>
          </ac:spMkLst>
        </pc:spChg>
        <pc:spChg chg="mod">
          <ac:chgData name="Rafael Vecchio | CBA B+G" userId="7121e74c-9ce3-40e4-85c4-1776d8c9344f" providerId="ADAL" clId="{69A4219C-7B31-4C8B-AAF6-96689D6F39E4}" dt="2023-08-21T16:25:21.760" v="1243"/>
          <ac:spMkLst>
            <pc:docMk/>
            <pc:sldMk cId="391244345" sldId="399"/>
            <ac:spMk id="53" creationId="{77C3EE60-15C5-B2D9-E983-1A197166DC9D}"/>
          </ac:spMkLst>
        </pc:spChg>
        <pc:spChg chg="mod">
          <ac:chgData name="Rafael Vecchio | CBA B+G" userId="7121e74c-9ce3-40e4-85c4-1776d8c9344f" providerId="ADAL" clId="{69A4219C-7B31-4C8B-AAF6-96689D6F39E4}" dt="2023-08-21T16:26:09.860" v="1251" actId="207"/>
          <ac:spMkLst>
            <pc:docMk/>
            <pc:sldMk cId="391244345" sldId="399"/>
            <ac:spMk id="54" creationId="{8AF78F37-EBFA-9671-299C-37B55AB10D81}"/>
          </ac:spMkLst>
        </pc:spChg>
        <pc:spChg chg="mod">
          <ac:chgData name="Rafael Vecchio | CBA B+G" userId="7121e74c-9ce3-40e4-85c4-1776d8c9344f" providerId="ADAL" clId="{69A4219C-7B31-4C8B-AAF6-96689D6F39E4}" dt="2023-08-21T16:25:21.760" v="1243"/>
          <ac:spMkLst>
            <pc:docMk/>
            <pc:sldMk cId="391244345" sldId="399"/>
            <ac:spMk id="56" creationId="{2CC15570-909A-9F45-15B9-A908272B7F27}"/>
          </ac:spMkLst>
        </pc:spChg>
        <pc:spChg chg="mod">
          <ac:chgData name="Rafael Vecchio | CBA B+G" userId="7121e74c-9ce3-40e4-85c4-1776d8c9344f" providerId="ADAL" clId="{69A4219C-7B31-4C8B-AAF6-96689D6F39E4}" dt="2023-08-21T16:25:21.760" v="1243"/>
          <ac:spMkLst>
            <pc:docMk/>
            <pc:sldMk cId="391244345" sldId="399"/>
            <ac:spMk id="57" creationId="{03A7FD4B-D475-6DCF-4B7A-1BC8001E9175}"/>
          </ac:spMkLst>
        </pc:spChg>
        <pc:spChg chg="mod">
          <ac:chgData name="Rafael Vecchio | CBA B+G" userId="7121e74c-9ce3-40e4-85c4-1776d8c9344f" providerId="ADAL" clId="{69A4219C-7B31-4C8B-AAF6-96689D6F39E4}" dt="2023-08-21T16:25:21.760" v="1243"/>
          <ac:spMkLst>
            <pc:docMk/>
            <pc:sldMk cId="391244345" sldId="399"/>
            <ac:spMk id="58" creationId="{BAF603D1-F3FB-0340-DCA5-4366F791B426}"/>
          </ac:spMkLst>
        </pc:spChg>
        <pc:spChg chg="mod">
          <ac:chgData name="Rafael Vecchio | CBA B+G" userId="7121e74c-9ce3-40e4-85c4-1776d8c9344f" providerId="ADAL" clId="{69A4219C-7B31-4C8B-AAF6-96689D6F39E4}" dt="2023-08-21T16:26:14.038" v="1252" actId="207"/>
          <ac:spMkLst>
            <pc:docMk/>
            <pc:sldMk cId="391244345" sldId="399"/>
            <ac:spMk id="59" creationId="{D8C6C9A5-A056-4E48-6436-EF1AA6334407}"/>
          </ac:spMkLst>
        </pc:spChg>
        <pc:spChg chg="add mod">
          <ac:chgData name="Rafael Vecchio | CBA B+G" userId="7121e74c-9ce3-40e4-85c4-1776d8c9344f" providerId="ADAL" clId="{69A4219C-7B31-4C8B-AAF6-96689D6F39E4}" dt="2023-08-21T16:25:33.836" v="1246" actId="207"/>
          <ac:spMkLst>
            <pc:docMk/>
            <pc:sldMk cId="391244345" sldId="399"/>
            <ac:spMk id="65" creationId="{DCE8FE99-E5B1-3C4C-89D8-8A0A1C34F122}"/>
          </ac:spMkLst>
        </pc:spChg>
        <pc:spChg chg="add mod">
          <ac:chgData name="Rafael Vecchio | CBA B+G" userId="7121e74c-9ce3-40e4-85c4-1776d8c9344f" providerId="ADAL" clId="{69A4219C-7B31-4C8B-AAF6-96689D6F39E4}" dt="2023-08-21T16:25:33.836" v="1246" actId="207"/>
          <ac:spMkLst>
            <pc:docMk/>
            <pc:sldMk cId="391244345" sldId="399"/>
            <ac:spMk id="66" creationId="{2720198F-9292-3220-82FF-E2D02CE25A16}"/>
          </ac:spMkLst>
        </pc:spChg>
        <pc:spChg chg="add mod">
          <ac:chgData name="Rafael Vecchio | CBA B+G" userId="7121e74c-9ce3-40e4-85c4-1776d8c9344f" providerId="ADAL" clId="{69A4219C-7B31-4C8B-AAF6-96689D6F39E4}" dt="2023-08-21T16:25:33.836" v="1246" actId="207"/>
          <ac:spMkLst>
            <pc:docMk/>
            <pc:sldMk cId="391244345" sldId="399"/>
            <ac:spMk id="67" creationId="{3670AF88-7B0E-C504-0A3D-D339C18F1607}"/>
          </ac:spMkLst>
        </pc:spChg>
        <pc:spChg chg="add mod">
          <ac:chgData name="Rafael Vecchio | CBA B+G" userId="7121e74c-9ce3-40e4-85c4-1776d8c9344f" providerId="ADAL" clId="{69A4219C-7B31-4C8B-AAF6-96689D6F39E4}" dt="2023-08-21T16:25:33.836" v="1246" actId="207"/>
          <ac:spMkLst>
            <pc:docMk/>
            <pc:sldMk cId="391244345" sldId="399"/>
            <ac:spMk id="68" creationId="{6A5C3937-8406-AF0E-1C00-BC04B6872445}"/>
          </ac:spMkLst>
        </pc:spChg>
        <pc:spChg chg="del">
          <ac:chgData name="Rafael Vecchio | CBA B+G" userId="7121e74c-9ce3-40e4-85c4-1776d8c9344f" providerId="ADAL" clId="{69A4219C-7B31-4C8B-AAF6-96689D6F39E4}" dt="2023-08-21T16:25:15.869" v="1242" actId="478"/>
          <ac:spMkLst>
            <pc:docMk/>
            <pc:sldMk cId="391244345" sldId="399"/>
            <ac:spMk id="105" creationId="{CDCA16AD-9E31-A627-FAC0-B5F8ABAE7F41}"/>
          </ac:spMkLst>
        </pc:spChg>
        <pc:spChg chg="del">
          <ac:chgData name="Rafael Vecchio | CBA B+G" userId="7121e74c-9ce3-40e4-85c4-1776d8c9344f" providerId="ADAL" clId="{69A4219C-7B31-4C8B-AAF6-96689D6F39E4}" dt="2023-08-21T16:25:15.869" v="1242" actId="478"/>
          <ac:spMkLst>
            <pc:docMk/>
            <pc:sldMk cId="391244345" sldId="399"/>
            <ac:spMk id="112" creationId="{69D76C37-3638-E4FC-44F1-E60CF04A8F51}"/>
          </ac:spMkLst>
        </pc:spChg>
        <pc:spChg chg="del">
          <ac:chgData name="Rafael Vecchio | CBA B+G" userId="7121e74c-9ce3-40e4-85c4-1776d8c9344f" providerId="ADAL" clId="{69A4219C-7B31-4C8B-AAF6-96689D6F39E4}" dt="2023-08-21T16:25:15.869" v="1242" actId="478"/>
          <ac:spMkLst>
            <pc:docMk/>
            <pc:sldMk cId="391244345" sldId="399"/>
            <ac:spMk id="143" creationId="{D58504AF-A5D2-10B2-0CC8-089AE28C030F}"/>
          </ac:spMkLst>
        </pc:spChg>
        <pc:spChg chg="del">
          <ac:chgData name="Rafael Vecchio | CBA B+G" userId="7121e74c-9ce3-40e4-85c4-1776d8c9344f" providerId="ADAL" clId="{69A4219C-7B31-4C8B-AAF6-96689D6F39E4}" dt="2023-08-21T16:25:15.869" v="1242" actId="478"/>
          <ac:spMkLst>
            <pc:docMk/>
            <pc:sldMk cId="391244345" sldId="399"/>
            <ac:spMk id="144" creationId="{E1F38734-631E-D1DE-CF56-621007766019}"/>
          </ac:spMkLst>
        </pc:spChg>
        <pc:grpChg chg="del">
          <ac:chgData name="Rafael Vecchio | CBA B+G" userId="7121e74c-9ce3-40e4-85c4-1776d8c9344f" providerId="ADAL" clId="{69A4219C-7B31-4C8B-AAF6-96689D6F39E4}" dt="2023-08-21T16:25:15.869" v="1242" actId="478"/>
          <ac:grpSpMkLst>
            <pc:docMk/>
            <pc:sldMk cId="391244345" sldId="399"/>
            <ac:grpSpMk id="14" creationId="{A1EC6D0A-5855-8DAA-B1CA-88528AAA68DA}"/>
          </ac:grpSpMkLst>
        </pc:grpChg>
        <pc:grpChg chg="del">
          <ac:chgData name="Rafael Vecchio | CBA B+G" userId="7121e74c-9ce3-40e4-85c4-1776d8c9344f" providerId="ADAL" clId="{69A4219C-7B31-4C8B-AAF6-96689D6F39E4}" dt="2023-08-21T16:25:15.869" v="1242" actId="478"/>
          <ac:grpSpMkLst>
            <pc:docMk/>
            <pc:sldMk cId="391244345" sldId="399"/>
            <ac:grpSpMk id="20" creationId="{6E293444-6AF0-373C-5E55-AAA90DF810E3}"/>
          </ac:grpSpMkLst>
        </pc:grpChg>
        <pc:grpChg chg="del">
          <ac:chgData name="Rafael Vecchio | CBA B+G" userId="7121e74c-9ce3-40e4-85c4-1776d8c9344f" providerId="ADAL" clId="{69A4219C-7B31-4C8B-AAF6-96689D6F39E4}" dt="2023-08-21T16:25:15.869" v="1242" actId="478"/>
          <ac:grpSpMkLst>
            <pc:docMk/>
            <pc:sldMk cId="391244345" sldId="399"/>
            <ac:grpSpMk id="26" creationId="{18D3D3AD-392D-1F20-AFD4-75232E46E9B2}"/>
          </ac:grpSpMkLst>
        </pc:grpChg>
        <pc:grpChg chg="del">
          <ac:chgData name="Rafael Vecchio | CBA B+G" userId="7121e74c-9ce3-40e4-85c4-1776d8c9344f" providerId="ADAL" clId="{69A4219C-7B31-4C8B-AAF6-96689D6F39E4}" dt="2023-08-21T16:25:15.869" v="1242" actId="478"/>
          <ac:grpSpMkLst>
            <pc:docMk/>
            <pc:sldMk cId="391244345" sldId="399"/>
            <ac:grpSpMk id="32" creationId="{43F59F6E-6347-7A0E-24FD-11488CF02C2D}"/>
          </ac:grpSpMkLst>
        </pc:grpChg>
        <pc:grpChg chg="add mod">
          <ac:chgData name="Rafael Vecchio | CBA B+G" userId="7121e74c-9ce3-40e4-85c4-1776d8c9344f" providerId="ADAL" clId="{69A4219C-7B31-4C8B-AAF6-96689D6F39E4}" dt="2023-08-21T16:25:21.760" v="1243"/>
          <ac:grpSpMkLst>
            <pc:docMk/>
            <pc:sldMk cId="391244345" sldId="399"/>
            <ac:grpSpMk id="40" creationId="{7001981E-DB87-D39B-CD13-BB2A0340FF78}"/>
          </ac:grpSpMkLst>
        </pc:grpChg>
        <pc:grpChg chg="add mod">
          <ac:chgData name="Rafael Vecchio | CBA B+G" userId="7121e74c-9ce3-40e4-85c4-1776d8c9344f" providerId="ADAL" clId="{69A4219C-7B31-4C8B-AAF6-96689D6F39E4}" dt="2023-08-21T16:25:21.760" v="1243"/>
          <ac:grpSpMkLst>
            <pc:docMk/>
            <pc:sldMk cId="391244345" sldId="399"/>
            <ac:grpSpMk id="45" creationId="{04A53B03-CD32-060F-423C-2A7F80B8D34C}"/>
          </ac:grpSpMkLst>
        </pc:grpChg>
        <pc:grpChg chg="add mod">
          <ac:chgData name="Rafael Vecchio | CBA B+G" userId="7121e74c-9ce3-40e4-85c4-1776d8c9344f" providerId="ADAL" clId="{69A4219C-7B31-4C8B-AAF6-96689D6F39E4}" dt="2023-08-21T16:25:21.760" v="1243"/>
          <ac:grpSpMkLst>
            <pc:docMk/>
            <pc:sldMk cId="391244345" sldId="399"/>
            <ac:grpSpMk id="50" creationId="{F4ACC1B9-15CF-971C-B12D-6470768EA68A}"/>
          </ac:grpSpMkLst>
        </pc:grpChg>
        <pc:grpChg chg="add mod">
          <ac:chgData name="Rafael Vecchio | CBA B+G" userId="7121e74c-9ce3-40e4-85c4-1776d8c9344f" providerId="ADAL" clId="{69A4219C-7B31-4C8B-AAF6-96689D6F39E4}" dt="2023-08-21T16:25:21.760" v="1243"/>
          <ac:grpSpMkLst>
            <pc:docMk/>
            <pc:sldMk cId="391244345" sldId="399"/>
            <ac:grpSpMk id="55" creationId="{A2A5574C-61BF-EE38-95A0-3883572B696E}"/>
          </ac:grpSpMkLst>
        </pc:grpChg>
        <pc:grpChg chg="del">
          <ac:chgData name="Rafael Vecchio | CBA B+G" userId="7121e74c-9ce3-40e4-85c4-1776d8c9344f" providerId="ADAL" clId="{69A4219C-7B31-4C8B-AAF6-96689D6F39E4}" dt="2023-08-21T16:25:15.869" v="1242" actId="478"/>
          <ac:grpSpMkLst>
            <pc:docMk/>
            <pc:sldMk cId="391244345" sldId="399"/>
            <ac:grpSpMk id="75" creationId="{AFB286F4-75E3-E353-D8A0-D2A77DE7F568}"/>
          </ac:grpSpMkLst>
        </pc:grpChg>
        <pc:grpChg chg="del">
          <ac:chgData name="Rafael Vecchio | CBA B+G" userId="7121e74c-9ce3-40e4-85c4-1776d8c9344f" providerId="ADAL" clId="{69A4219C-7B31-4C8B-AAF6-96689D6F39E4}" dt="2023-08-21T16:25:15.869" v="1242" actId="478"/>
          <ac:grpSpMkLst>
            <pc:docMk/>
            <pc:sldMk cId="391244345" sldId="399"/>
            <ac:grpSpMk id="87" creationId="{1A8F5671-2ACE-75E4-E20F-C4BAAE33B34A}"/>
          </ac:grpSpMkLst>
        </pc:grpChg>
        <pc:grpChg chg="del">
          <ac:chgData name="Rafael Vecchio | CBA B+G" userId="7121e74c-9ce3-40e4-85c4-1776d8c9344f" providerId="ADAL" clId="{69A4219C-7B31-4C8B-AAF6-96689D6F39E4}" dt="2023-08-21T16:25:15.869" v="1242" actId="478"/>
          <ac:grpSpMkLst>
            <pc:docMk/>
            <pc:sldMk cId="391244345" sldId="399"/>
            <ac:grpSpMk id="93" creationId="{901BF157-445D-6C14-E7C2-0DF5EAEB1F26}"/>
          </ac:grpSpMkLst>
        </pc:grpChg>
        <pc:grpChg chg="del">
          <ac:chgData name="Rafael Vecchio | CBA B+G" userId="7121e74c-9ce3-40e4-85c4-1776d8c9344f" providerId="ADAL" clId="{69A4219C-7B31-4C8B-AAF6-96689D6F39E4}" dt="2023-08-21T16:25:15.869" v="1242" actId="478"/>
          <ac:grpSpMkLst>
            <pc:docMk/>
            <pc:sldMk cId="391244345" sldId="399"/>
            <ac:grpSpMk id="99" creationId="{E1BC42C9-CF7A-0E98-5C2E-D978D3484B7A}"/>
          </ac:grpSpMkLst>
        </pc:grpChg>
        <pc:grpChg chg="del">
          <ac:chgData name="Rafael Vecchio | CBA B+G" userId="7121e74c-9ce3-40e4-85c4-1776d8c9344f" providerId="ADAL" clId="{69A4219C-7B31-4C8B-AAF6-96689D6F39E4}" dt="2023-08-21T16:25:15.869" v="1242" actId="478"/>
          <ac:grpSpMkLst>
            <pc:docMk/>
            <pc:sldMk cId="391244345" sldId="399"/>
            <ac:grpSpMk id="106" creationId="{BCB05043-7660-9E3A-C21A-0B8877D6D904}"/>
          </ac:grpSpMkLst>
        </pc:grpChg>
        <pc:grpChg chg="del">
          <ac:chgData name="Rafael Vecchio | CBA B+G" userId="7121e74c-9ce3-40e4-85c4-1776d8c9344f" providerId="ADAL" clId="{69A4219C-7B31-4C8B-AAF6-96689D6F39E4}" dt="2023-08-21T16:25:15.869" v="1242" actId="478"/>
          <ac:grpSpMkLst>
            <pc:docMk/>
            <pc:sldMk cId="391244345" sldId="399"/>
            <ac:grpSpMk id="113" creationId="{B7CE03C9-76D6-99F2-709D-A1C8EB1E33FC}"/>
          </ac:grpSpMkLst>
        </pc:grpChg>
        <pc:grpChg chg="del">
          <ac:chgData name="Rafael Vecchio | CBA B+G" userId="7121e74c-9ce3-40e4-85c4-1776d8c9344f" providerId="ADAL" clId="{69A4219C-7B31-4C8B-AAF6-96689D6F39E4}" dt="2023-08-21T16:25:15.869" v="1242" actId="478"/>
          <ac:grpSpMkLst>
            <pc:docMk/>
            <pc:sldMk cId="391244345" sldId="399"/>
            <ac:grpSpMk id="119" creationId="{2DEED0EF-75CE-694B-94B7-C9F6FCF9B05B}"/>
          </ac:grpSpMkLst>
        </pc:grpChg>
        <pc:grpChg chg="del">
          <ac:chgData name="Rafael Vecchio | CBA B+G" userId="7121e74c-9ce3-40e4-85c4-1776d8c9344f" providerId="ADAL" clId="{69A4219C-7B31-4C8B-AAF6-96689D6F39E4}" dt="2023-08-21T16:25:15.869" v="1242" actId="478"/>
          <ac:grpSpMkLst>
            <pc:docMk/>
            <pc:sldMk cId="391244345" sldId="399"/>
            <ac:grpSpMk id="125" creationId="{15AAEFA6-ED4C-96C7-6104-50E16ADC8CD9}"/>
          </ac:grpSpMkLst>
        </pc:grpChg>
        <pc:grpChg chg="del">
          <ac:chgData name="Rafael Vecchio | CBA B+G" userId="7121e74c-9ce3-40e4-85c4-1776d8c9344f" providerId="ADAL" clId="{69A4219C-7B31-4C8B-AAF6-96689D6F39E4}" dt="2023-08-21T16:25:15.869" v="1242" actId="478"/>
          <ac:grpSpMkLst>
            <pc:docMk/>
            <pc:sldMk cId="391244345" sldId="399"/>
            <ac:grpSpMk id="131" creationId="{A25B473D-8255-90FE-14AA-4EFF8C0C39EE}"/>
          </ac:grpSpMkLst>
        </pc:grpChg>
        <pc:grpChg chg="del">
          <ac:chgData name="Rafael Vecchio | CBA B+G" userId="7121e74c-9ce3-40e4-85c4-1776d8c9344f" providerId="ADAL" clId="{69A4219C-7B31-4C8B-AAF6-96689D6F39E4}" dt="2023-08-21T16:25:15.869" v="1242" actId="478"/>
          <ac:grpSpMkLst>
            <pc:docMk/>
            <pc:sldMk cId="391244345" sldId="399"/>
            <ac:grpSpMk id="137" creationId="{20DDAAB2-CF16-2AF0-E0B3-2B1B48551699}"/>
          </ac:grpSpMkLst>
        </pc:grpChg>
        <pc:cxnChg chg="del">
          <ac:chgData name="Rafael Vecchio | CBA B+G" userId="7121e74c-9ce3-40e4-85c4-1776d8c9344f" providerId="ADAL" clId="{69A4219C-7B31-4C8B-AAF6-96689D6F39E4}" dt="2023-08-21T16:25:15.869" v="1242" actId="478"/>
          <ac:cxnSpMkLst>
            <pc:docMk/>
            <pc:sldMk cId="391244345" sldId="399"/>
            <ac:cxnSpMk id="5" creationId="{F7374EF9-CBB3-A201-87C0-491B7CE249DF}"/>
          </ac:cxnSpMkLst>
        </pc:cxnChg>
        <pc:cxnChg chg="del">
          <ac:chgData name="Rafael Vecchio | CBA B+G" userId="7121e74c-9ce3-40e4-85c4-1776d8c9344f" providerId="ADAL" clId="{69A4219C-7B31-4C8B-AAF6-96689D6F39E4}" dt="2023-08-21T16:25:15.869" v="1242" actId="478"/>
          <ac:cxnSpMkLst>
            <pc:docMk/>
            <pc:sldMk cId="391244345" sldId="399"/>
            <ac:cxnSpMk id="7" creationId="{B62CD23F-9145-6227-660C-5B1A4E7C4072}"/>
          </ac:cxnSpMkLst>
        </pc:cxnChg>
        <pc:cxnChg chg="add mod">
          <ac:chgData name="Rafael Vecchio | CBA B+G" userId="7121e74c-9ce3-40e4-85c4-1776d8c9344f" providerId="ADAL" clId="{69A4219C-7B31-4C8B-AAF6-96689D6F39E4}" dt="2023-08-21T16:26:26.107" v="1253" actId="208"/>
          <ac:cxnSpMkLst>
            <pc:docMk/>
            <pc:sldMk cId="391244345" sldId="399"/>
            <ac:cxnSpMk id="60" creationId="{F44A4721-AA1A-EB70-967B-8B43A56CE9E9}"/>
          </ac:cxnSpMkLst>
        </pc:cxnChg>
        <pc:cxnChg chg="add mod">
          <ac:chgData name="Rafael Vecchio | CBA B+G" userId="7121e74c-9ce3-40e4-85c4-1776d8c9344f" providerId="ADAL" clId="{69A4219C-7B31-4C8B-AAF6-96689D6F39E4}" dt="2023-08-21T16:26:26.107" v="1253" actId="208"/>
          <ac:cxnSpMkLst>
            <pc:docMk/>
            <pc:sldMk cId="391244345" sldId="399"/>
            <ac:cxnSpMk id="61" creationId="{11F1EA0B-A421-9B2D-30F8-C6DF4A7DE2DC}"/>
          </ac:cxnSpMkLst>
        </pc:cxnChg>
        <pc:cxnChg chg="add mod">
          <ac:chgData name="Rafael Vecchio | CBA B+G" userId="7121e74c-9ce3-40e4-85c4-1776d8c9344f" providerId="ADAL" clId="{69A4219C-7B31-4C8B-AAF6-96689D6F39E4}" dt="2023-08-21T16:26:31.271" v="1254" actId="208"/>
          <ac:cxnSpMkLst>
            <pc:docMk/>
            <pc:sldMk cId="391244345" sldId="399"/>
            <ac:cxnSpMk id="62" creationId="{C6E35AAD-6481-4448-37AA-9ED7FEE937FE}"/>
          </ac:cxnSpMkLst>
        </pc:cxnChg>
        <pc:cxnChg chg="add mod">
          <ac:chgData name="Rafael Vecchio | CBA B+G" userId="7121e74c-9ce3-40e4-85c4-1776d8c9344f" providerId="ADAL" clId="{69A4219C-7B31-4C8B-AAF6-96689D6F39E4}" dt="2023-08-21T16:26:59.731" v="1257" actId="14100"/>
          <ac:cxnSpMkLst>
            <pc:docMk/>
            <pc:sldMk cId="391244345" sldId="399"/>
            <ac:cxnSpMk id="63" creationId="{9B736565-86EC-482E-43CB-BB4F9EEE18C2}"/>
          </ac:cxnSpMkLst>
        </pc:cxnChg>
        <pc:cxnChg chg="add mod">
          <ac:chgData name="Rafael Vecchio | CBA B+G" userId="7121e74c-9ce3-40e4-85c4-1776d8c9344f" providerId="ADAL" clId="{69A4219C-7B31-4C8B-AAF6-96689D6F39E4}" dt="2023-08-21T16:27:02.821" v="1258" actId="14100"/>
          <ac:cxnSpMkLst>
            <pc:docMk/>
            <pc:sldMk cId="391244345" sldId="399"/>
            <ac:cxnSpMk id="64" creationId="{99F68958-91B5-5484-B19A-58E3D83495BD}"/>
          </ac:cxnSpMkLst>
        </pc:cxnChg>
        <pc:cxnChg chg="add mod">
          <ac:chgData name="Rafael Vecchio | CBA B+G" userId="7121e74c-9ce3-40e4-85c4-1776d8c9344f" providerId="ADAL" clId="{69A4219C-7B31-4C8B-AAF6-96689D6F39E4}" dt="2023-08-21T16:25:21.760" v="1243"/>
          <ac:cxnSpMkLst>
            <pc:docMk/>
            <pc:sldMk cId="391244345" sldId="399"/>
            <ac:cxnSpMk id="69" creationId="{CDD15718-7529-F423-59F1-34555DAB3D90}"/>
          </ac:cxnSpMkLst>
        </pc:cxnChg>
        <pc:cxnChg chg="add mod">
          <ac:chgData name="Rafael Vecchio | CBA B+G" userId="7121e74c-9ce3-40e4-85c4-1776d8c9344f" providerId="ADAL" clId="{69A4219C-7B31-4C8B-AAF6-96689D6F39E4}" dt="2023-08-21T16:25:21.760" v="1243"/>
          <ac:cxnSpMkLst>
            <pc:docMk/>
            <pc:sldMk cId="391244345" sldId="399"/>
            <ac:cxnSpMk id="70" creationId="{E2418B48-B72A-5208-D2D2-9B26C4169EA3}"/>
          </ac:cxnSpMkLst>
        </pc:cxnChg>
        <pc:cxnChg chg="add mod">
          <ac:chgData name="Rafael Vecchio | CBA B+G" userId="7121e74c-9ce3-40e4-85c4-1776d8c9344f" providerId="ADAL" clId="{69A4219C-7B31-4C8B-AAF6-96689D6F39E4}" dt="2023-08-21T16:25:21.760" v="1243"/>
          <ac:cxnSpMkLst>
            <pc:docMk/>
            <pc:sldMk cId="391244345" sldId="399"/>
            <ac:cxnSpMk id="71" creationId="{343728E5-2A7B-191D-94A1-A1D2428FA48C}"/>
          </ac:cxnSpMkLst>
        </pc:cxnChg>
        <pc:cxnChg chg="add mod">
          <ac:chgData name="Rafael Vecchio | CBA B+G" userId="7121e74c-9ce3-40e4-85c4-1776d8c9344f" providerId="ADAL" clId="{69A4219C-7B31-4C8B-AAF6-96689D6F39E4}" dt="2023-08-21T16:25:21.760" v="1243"/>
          <ac:cxnSpMkLst>
            <pc:docMk/>
            <pc:sldMk cId="391244345" sldId="399"/>
            <ac:cxnSpMk id="72" creationId="{2BE073CD-205C-3DB6-6B9A-B7271F506AAC}"/>
          </ac:cxnSpMkLst>
        </pc:cxnChg>
      </pc:sldChg>
      <pc:sldChg chg="addSp delSp modSp add mod ord">
        <pc:chgData name="Rafael Vecchio | CBA B+G" userId="7121e74c-9ce3-40e4-85c4-1776d8c9344f" providerId="ADAL" clId="{69A4219C-7B31-4C8B-AAF6-96689D6F39E4}" dt="2023-08-21T16:29:41.446" v="1291" actId="208"/>
        <pc:sldMkLst>
          <pc:docMk/>
          <pc:sldMk cId="2033860019" sldId="400"/>
        </pc:sldMkLst>
        <pc:spChg chg="add mod">
          <ac:chgData name="Rafael Vecchio | CBA B+G" userId="7121e74c-9ce3-40e4-85c4-1776d8c9344f" providerId="ADAL" clId="{69A4219C-7B31-4C8B-AAF6-96689D6F39E4}" dt="2023-08-21T16:28:03.202" v="1265" actId="207"/>
          <ac:spMkLst>
            <pc:docMk/>
            <pc:sldMk cId="2033860019" sldId="400"/>
            <ac:spMk id="4" creationId="{FAE25DA5-6C49-7D96-F58C-57F52A5E4B1F}"/>
          </ac:spMkLst>
        </pc:spChg>
        <pc:spChg chg="add mod">
          <ac:chgData name="Rafael Vecchio | CBA B+G" userId="7121e74c-9ce3-40e4-85c4-1776d8c9344f" providerId="ADAL" clId="{69A4219C-7B31-4C8B-AAF6-96689D6F39E4}" dt="2023-08-21T16:28:25.276" v="1272" actId="207"/>
          <ac:spMkLst>
            <pc:docMk/>
            <pc:sldMk cId="2033860019" sldId="400"/>
            <ac:spMk id="5" creationId="{B19B4674-F170-CE76-A8A2-BC124C2DBA21}"/>
          </ac:spMkLst>
        </pc:spChg>
        <pc:spChg chg="add mod">
          <ac:chgData name="Rafael Vecchio | CBA B+G" userId="7121e74c-9ce3-40e4-85c4-1776d8c9344f" providerId="ADAL" clId="{69A4219C-7B31-4C8B-AAF6-96689D6F39E4}" dt="2023-08-21T16:29:41.446" v="1291" actId="208"/>
          <ac:spMkLst>
            <pc:docMk/>
            <pc:sldMk cId="2033860019" sldId="400"/>
            <ac:spMk id="7" creationId="{BD0CC359-FEFE-20C6-6252-CD4D2B70112F}"/>
          </ac:spMkLst>
        </pc:spChg>
        <pc:spChg chg="add mod">
          <ac:chgData name="Rafael Vecchio | CBA B+G" userId="7121e74c-9ce3-40e4-85c4-1776d8c9344f" providerId="ADAL" clId="{69A4219C-7B31-4C8B-AAF6-96689D6F39E4}" dt="2023-08-21T16:27:58.886" v="1264"/>
          <ac:spMkLst>
            <pc:docMk/>
            <pc:sldMk cId="2033860019" sldId="400"/>
            <ac:spMk id="8" creationId="{1EDAA31C-0A6A-F6A4-92B5-B23A012D762B}"/>
          </ac:spMkLst>
        </pc:spChg>
        <pc:spChg chg="add mod">
          <ac:chgData name="Rafael Vecchio | CBA B+G" userId="7121e74c-9ce3-40e4-85c4-1776d8c9344f" providerId="ADAL" clId="{69A4219C-7B31-4C8B-AAF6-96689D6F39E4}" dt="2023-08-21T16:29:40.790" v="1289" actId="207"/>
          <ac:spMkLst>
            <pc:docMk/>
            <pc:sldMk cId="2033860019" sldId="400"/>
            <ac:spMk id="9" creationId="{49CA0D76-38E0-B4CA-DB43-A5FE79AAA4D2}"/>
          </ac:spMkLst>
        </pc:spChg>
        <pc:spChg chg="add mod">
          <ac:chgData name="Rafael Vecchio | CBA B+G" userId="7121e74c-9ce3-40e4-85c4-1776d8c9344f" providerId="ADAL" clId="{69A4219C-7B31-4C8B-AAF6-96689D6F39E4}" dt="2023-08-21T16:28:55.427" v="1277" actId="207"/>
          <ac:spMkLst>
            <pc:docMk/>
            <pc:sldMk cId="2033860019" sldId="400"/>
            <ac:spMk id="10" creationId="{06064CE1-735C-01D9-71AA-930783A15C42}"/>
          </ac:spMkLst>
        </pc:spChg>
        <pc:spChg chg="add mod">
          <ac:chgData name="Rafael Vecchio | CBA B+G" userId="7121e74c-9ce3-40e4-85c4-1776d8c9344f" providerId="ADAL" clId="{69A4219C-7B31-4C8B-AAF6-96689D6F39E4}" dt="2023-08-21T16:28:55.427" v="1277" actId="207"/>
          <ac:spMkLst>
            <pc:docMk/>
            <pc:sldMk cId="2033860019" sldId="400"/>
            <ac:spMk id="11" creationId="{D9E99783-B643-93CD-F1A9-D66C98CA5952}"/>
          </ac:spMkLst>
        </pc:spChg>
        <pc:spChg chg="add mod">
          <ac:chgData name="Rafael Vecchio | CBA B+G" userId="7121e74c-9ce3-40e4-85c4-1776d8c9344f" providerId="ADAL" clId="{69A4219C-7B31-4C8B-AAF6-96689D6F39E4}" dt="2023-08-21T16:28:31.008" v="1274" actId="207"/>
          <ac:spMkLst>
            <pc:docMk/>
            <pc:sldMk cId="2033860019" sldId="400"/>
            <ac:spMk id="12" creationId="{B55C9DC0-6787-2280-3ED1-EFDFF6996B8D}"/>
          </ac:spMkLst>
        </pc:spChg>
        <pc:spChg chg="add mod">
          <ac:chgData name="Rafael Vecchio | CBA B+G" userId="7121e74c-9ce3-40e4-85c4-1776d8c9344f" providerId="ADAL" clId="{69A4219C-7B31-4C8B-AAF6-96689D6F39E4}" dt="2023-08-21T16:29:03.665" v="1280" actId="20577"/>
          <ac:spMkLst>
            <pc:docMk/>
            <pc:sldMk cId="2033860019" sldId="400"/>
            <ac:spMk id="13" creationId="{452C06A2-E83C-0F9D-032E-BD36E9A80419}"/>
          </ac:spMkLst>
        </pc:spChg>
        <pc:spChg chg="add mod">
          <ac:chgData name="Rafael Vecchio | CBA B+G" userId="7121e74c-9ce3-40e4-85c4-1776d8c9344f" providerId="ADAL" clId="{69A4219C-7B31-4C8B-AAF6-96689D6F39E4}" dt="2023-08-21T16:29:07.529" v="1282" actId="20577"/>
          <ac:spMkLst>
            <pc:docMk/>
            <pc:sldMk cId="2033860019" sldId="400"/>
            <ac:spMk id="14" creationId="{C6340545-FB05-B38D-C502-1E018415E709}"/>
          </ac:spMkLst>
        </pc:spChg>
        <pc:spChg chg="add mod">
          <ac:chgData name="Rafael Vecchio | CBA B+G" userId="7121e74c-9ce3-40e4-85c4-1776d8c9344f" providerId="ADAL" clId="{69A4219C-7B31-4C8B-AAF6-96689D6F39E4}" dt="2023-08-21T16:29:01.964" v="1279" actId="20577"/>
          <ac:spMkLst>
            <pc:docMk/>
            <pc:sldMk cId="2033860019" sldId="400"/>
            <ac:spMk id="15" creationId="{0E853CBC-9C63-CB6C-24C8-89DA9D25E6B6}"/>
          </ac:spMkLst>
        </pc:spChg>
        <pc:spChg chg="add mod">
          <ac:chgData name="Rafael Vecchio | CBA B+G" userId="7121e74c-9ce3-40e4-85c4-1776d8c9344f" providerId="ADAL" clId="{69A4219C-7B31-4C8B-AAF6-96689D6F39E4}" dt="2023-08-21T16:29:05.242" v="1281" actId="20577"/>
          <ac:spMkLst>
            <pc:docMk/>
            <pc:sldMk cId="2033860019" sldId="400"/>
            <ac:spMk id="16" creationId="{22574325-7601-EF92-360A-296C8C671DBC}"/>
          </ac:spMkLst>
        </pc:spChg>
        <pc:spChg chg="add mod">
          <ac:chgData name="Rafael Vecchio | CBA B+G" userId="7121e74c-9ce3-40e4-85c4-1776d8c9344f" providerId="ADAL" clId="{69A4219C-7B31-4C8B-AAF6-96689D6F39E4}" dt="2023-08-21T16:29:09.840" v="1283" actId="20577"/>
          <ac:spMkLst>
            <pc:docMk/>
            <pc:sldMk cId="2033860019" sldId="400"/>
            <ac:spMk id="17" creationId="{9F0A89BE-E0BD-D6CB-B6AD-D30A955D679A}"/>
          </ac:spMkLst>
        </pc:spChg>
        <pc:spChg chg="del">
          <ac:chgData name="Rafael Vecchio | CBA B+G" userId="7121e74c-9ce3-40e4-85c4-1776d8c9344f" providerId="ADAL" clId="{69A4219C-7B31-4C8B-AAF6-96689D6F39E4}" dt="2023-08-21T16:27:57.813" v="1263" actId="478"/>
          <ac:spMkLst>
            <pc:docMk/>
            <pc:sldMk cId="2033860019" sldId="400"/>
            <ac:spMk id="38" creationId="{26357F7F-0DBA-8A56-9F65-B1276C9190D3}"/>
          </ac:spMkLst>
        </pc:spChg>
        <pc:spChg chg="del">
          <ac:chgData name="Rafael Vecchio | CBA B+G" userId="7121e74c-9ce3-40e4-85c4-1776d8c9344f" providerId="ADAL" clId="{69A4219C-7B31-4C8B-AAF6-96689D6F39E4}" dt="2023-08-21T16:27:57.813" v="1263" actId="478"/>
          <ac:spMkLst>
            <pc:docMk/>
            <pc:sldMk cId="2033860019" sldId="400"/>
            <ac:spMk id="65" creationId="{DCE8FE99-E5B1-3C4C-89D8-8A0A1C34F122}"/>
          </ac:spMkLst>
        </pc:spChg>
        <pc:spChg chg="del">
          <ac:chgData name="Rafael Vecchio | CBA B+G" userId="7121e74c-9ce3-40e4-85c4-1776d8c9344f" providerId="ADAL" clId="{69A4219C-7B31-4C8B-AAF6-96689D6F39E4}" dt="2023-08-21T16:27:57.813" v="1263" actId="478"/>
          <ac:spMkLst>
            <pc:docMk/>
            <pc:sldMk cId="2033860019" sldId="400"/>
            <ac:spMk id="66" creationId="{2720198F-9292-3220-82FF-E2D02CE25A16}"/>
          </ac:spMkLst>
        </pc:spChg>
        <pc:spChg chg="del">
          <ac:chgData name="Rafael Vecchio | CBA B+G" userId="7121e74c-9ce3-40e4-85c4-1776d8c9344f" providerId="ADAL" clId="{69A4219C-7B31-4C8B-AAF6-96689D6F39E4}" dt="2023-08-21T16:27:57.813" v="1263" actId="478"/>
          <ac:spMkLst>
            <pc:docMk/>
            <pc:sldMk cId="2033860019" sldId="400"/>
            <ac:spMk id="67" creationId="{3670AF88-7B0E-C504-0A3D-D339C18F1607}"/>
          </ac:spMkLst>
        </pc:spChg>
        <pc:spChg chg="del">
          <ac:chgData name="Rafael Vecchio | CBA B+G" userId="7121e74c-9ce3-40e4-85c4-1776d8c9344f" providerId="ADAL" clId="{69A4219C-7B31-4C8B-AAF6-96689D6F39E4}" dt="2023-08-21T16:27:57.813" v="1263" actId="478"/>
          <ac:spMkLst>
            <pc:docMk/>
            <pc:sldMk cId="2033860019" sldId="400"/>
            <ac:spMk id="68" creationId="{6A5C3937-8406-AF0E-1C00-BC04B6872445}"/>
          </ac:spMkLst>
        </pc:spChg>
        <pc:grpChg chg="del">
          <ac:chgData name="Rafael Vecchio | CBA B+G" userId="7121e74c-9ce3-40e4-85c4-1776d8c9344f" providerId="ADAL" clId="{69A4219C-7B31-4C8B-AAF6-96689D6F39E4}" dt="2023-08-21T16:27:57.813" v="1263" actId="478"/>
          <ac:grpSpMkLst>
            <pc:docMk/>
            <pc:sldMk cId="2033860019" sldId="400"/>
            <ac:grpSpMk id="40" creationId="{7001981E-DB87-D39B-CD13-BB2A0340FF78}"/>
          </ac:grpSpMkLst>
        </pc:grpChg>
        <pc:grpChg chg="del">
          <ac:chgData name="Rafael Vecchio | CBA B+G" userId="7121e74c-9ce3-40e4-85c4-1776d8c9344f" providerId="ADAL" clId="{69A4219C-7B31-4C8B-AAF6-96689D6F39E4}" dt="2023-08-21T16:27:57.813" v="1263" actId="478"/>
          <ac:grpSpMkLst>
            <pc:docMk/>
            <pc:sldMk cId="2033860019" sldId="400"/>
            <ac:grpSpMk id="45" creationId="{04A53B03-CD32-060F-423C-2A7F80B8D34C}"/>
          </ac:grpSpMkLst>
        </pc:grpChg>
        <pc:grpChg chg="del">
          <ac:chgData name="Rafael Vecchio | CBA B+G" userId="7121e74c-9ce3-40e4-85c4-1776d8c9344f" providerId="ADAL" clId="{69A4219C-7B31-4C8B-AAF6-96689D6F39E4}" dt="2023-08-21T16:27:57.813" v="1263" actId="478"/>
          <ac:grpSpMkLst>
            <pc:docMk/>
            <pc:sldMk cId="2033860019" sldId="400"/>
            <ac:grpSpMk id="50" creationId="{F4ACC1B9-15CF-971C-B12D-6470768EA68A}"/>
          </ac:grpSpMkLst>
        </pc:grpChg>
        <pc:grpChg chg="del">
          <ac:chgData name="Rafael Vecchio | CBA B+G" userId="7121e74c-9ce3-40e4-85c4-1776d8c9344f" providerId="ADAL" clId="{69A4219C-7B31-4C8B-AAF6-96689D6F39E4}" dt="2023-08-21T16:27:57.813" v="1263" actId="478"/>
          <ac:grpSpMkLst>
            <pc:docMk/>
            <pc:sldMk cId="2033860019" sldId="400"/>
            <ac:grpSpMk id="55" creationId="{A2A5574C-61BF-EE38-95A0-3883572B696E}"/>
          </ac:grpSpMkLst>
        </pc:grpChg>
        <pc:cxnChg chg="del mod">
          <ac:chgData name="Rafael Vecchio | CBA B+G" userId="7121e74c-9ce3-40e4-85c4-1776d8c9344f" providerId="ADAL" clId="{69A4219C-7B31-4C8B-AAF6-96689D6F39E4}" dt="2023-08-21T16:27:57.813" v="1263" actId="478"/>
          <ac:cxnSpMkLst>
            <pc:docMk/>
            <pc:sldMk cId="2033860019" sldId="400"/>
            <ac:cxnSpMk id="60" creationId="{F44A4721-AA1A-EB70-967B-8B43A56CE9E9}"/>
          </ac:cxnSpMkLst>
        </pc:cxnChg>
        <pc:cxnChg chg="del mod">
          <ac:chgData name="Rafael Vecchio | CBA B+G" userId="7121e74c-9ce3-40e4-85c4-1776d8c9344f" providerId="ADAL" clId="{69A4219C-7B31-4C8B-AAF6-96689D6F39E4}" dt="2023-08-21T16:27:57.813" v="1263" actId="478"/>
          <ac:cxnSpMkLst>
            <pc:docMk/>
            <pc:sldMk cId="2033860019" sldId="400"/>
            <ac:cxnSpMk id="61" creationId="{11F1EA0B-A421-9B2D-30F8-C6DF4A7DE2DC}"/>
          </ac:cxnSpMkLst>
        </pc:cxnChg>
        <pc:cxnChg chg="del mod">
          <ac:chgData name="Rafael Vecchio | CBA B+G" userId="7121e74c-9ce3-40e4-85c4-1776d8c9344f" providerId="ADAL" clId="{69A4219C-7B31-4C8B-AAF6-96689D6F39E4}" dt="2023-08-21T16:27:57.813" v="1263" actId="478"/>
          <ac:cxnSpMkLst>
            <pc:docMk/>
            <pc:sldMk cId="2033860019" sldId="400"/>
            <ac:cxnSpMk id="62" creationId="{C6E35AAD-6481-4448-37AA-9ED7FEE937FE}"/>
          </ac:cxnSpMkLst>
        </pc:cxnChg>
        <pc:cxnChg chg="del mod">
          <ac:chgData name="Rafael Vecchio | CBA B+G" userId="7121e74c-9ce3-40e4-85c4-1776d8c9344f" providerId="ADAL" clId="{69A4219C-7B31-4C8B-AAF6-96689D6F39E4}" dt="2023-08-21T16:27:57.813" v="1263" actId="478"/>
          <ac:cxnSpMkLst>
            <pc:docMk/>
            <pc:sldMk cId="2033860019" sldId="400"/>
            <ac:cxnSpMk id="63" creationId="{9B736565-86EC-482E-43CB-BB4F9EEE18C2}"/>
          </ac:cxnSpMkLst>
        </pc:cxnChg>
        <pc:cxnChg chg="del mod">
          <ac:chgData name="Rafael Vecchio | CBA B+G" userId="7121e74c-9ce3-40e4-85c4-1776d8c9344f" providerId="ADAL" clId="{69A4219C-7B31-4C8B-AAF6-96689D6F39E4}" dt="2023-08-21T16:27:57.813" v="1263" actId="478"/>
          <ac:cxnSpMkLst>
            <pc:docMk/>
            <pc:sldMk cId="2033860019" sldId="400"/>
            <ac:cxnSpMk id="64" creationId="{99F68958-91B5-5484-B19A-58E3D83495BD}"/>
          </ac:cxnSpMkLst>
        </pc:cxnChg>
        <pc:cxnChg chg="del mod">
          <ac:chgData name="Rafael Vecchio | CBA B+G" userId="7121e74c-9ce3-40e4-85c4-1776d8c9344f" providerId="ADAL" clId="{69A4219C-7B31-4C8B-AAF6-96689D6F39E4}" dt="2023-08-21T16:27:57.813" v="1263" actId="478"/>
          <ac:cxnSpMkLst>
            <pc:docMk/>
            <pc:sldMk cId="2033860019" sldId="400"/>
            <ac:cxnSpMk id="69" creationId="{CDD15718-7529-F423-59F1-34555DAB3D90}"/>
          </ac:cxnSpMkLst>
        </pc:cxnChg>
        <pc:cxnChg chg="del mod">
          <ac:chgData name="Rafael Vecchio | CBA B+G" userId="7121e74c-9ce3-40e4-85c4-1776d8c9344f" providerId="ADAL" clId="{69A4219C-7B31-4C8B-AAF6-96689D6F39E4}" dt="2023-08-21T16:27:57.813" v="1263" actId="478"/>
          <ac:cxnSpMkLst>
            <pc:docMk/>
            <pc:sldMk cId="2033860019" sldId="400"/>
            <ac:cxnSpMk id="70" creationId="{E2418B48-B72A-5208-D2D2-9B26C4169EA3}"/>
          </ac:cxnSpMkLst>
        </pc:cxnChg>
        <pc:cxnChg chg="del mod">
          <ac:chgData name="Rafael Vecchio | CBA B+G" userId="7121e74c-9ce3-40e4-85c4-1776d8c9344f" providerId="ADAL" clId="{69A4219C-7B31-4C8B-AAF6-96689D6F39E4}" dt="2023-08-21T16:27:57.813" v="1263" actId="478"/>
          <ac:cxnSpMkLst>
            <pc:docMk/>
            <pc:sldMk cId="2033860019" sldId="400"/>
            <ac:cxnSpMk id="71" creationId="{343728E5-2A7B-191D-94A1-A1D2428FA48C}"/>
          </ac:cxnSpMkLst>
        </pc:cxnChg>
        <pc:cxnChg chg="del mod">
          <ac:chgData name="Rafael Vecchio | CBA B+G" userId="7121e74c-9ce3-40e4-85c4-1776d8c9344f" providerId="ADAL" clId="{69A4219C-7B31-4C8B-AAF6-96689D6F39E4}" dt="2023-08-21T16:27:57.813" v="1263" actId="478"/>
          <ac:cxnSpMkLst>
            <pc:docMk/>
            <pc:sldMk cId="2033860019" sldId="400"/>
            <ac:cxnSpMk id="72" creationId="{2BE073CD-205C-3DB6-6B9A-B7271F506AAC}"/>
          </ac:cxnSpMkLst>
        </pc:cxnChg>
      </pc:sldChg>
      <pc:sldChg chg="addSp delSp modSp add mod ord">
        <pc:chgData name="Rafael Vecchio | CBA B+G" userId="7121e74c-9ce3-40e4-85c4-1776d8c9344f" providerId="ADAL" clId="{69A4219C-7B31-4C8B-AAF6-96689D6F39E4}" dt="2023-08-21T16:32:37.696" v="1327" actId="404"/>
        <pc:sldMkLst>
          <pc:docMk/>
          <pc:sldMk cId="3081821318" sldId="401"/>
        </pc:sldMkLst>
        <pc:spChg chg="del">
          <ac:chgData name="Rafael Vecchio | CBA B+G" userId="7121e74c-9ce3-40e4-85c4-1776d8c9344f" providerId="ADAL" clId="{69A4219C-7B31-4C8B-AAF6-96689D6F39E4}" dt="2023-08-21T16:30:14.860" v="1296" actId="478"/>
          <ac:spMkLst>
            <pc:docMk/>
            <pc:sldMk cId="3081821318" sldId="401"/>
            <ac:spMk id="4" creationId="{FAE25DA5-6C49-7D96-F58C-57F52A5E4B1F}"/>
          </ac:spMkLst>
        </pc:spChg>
        <pc:spChg chg="del">
          <ac:chgData name="Rafael Vecchio | CBA B+G" userId="7121e74c-9ce3-40e4-85c4-1776d8c9344f" providerId="ADAL" clId="{69A4219C-7B31-4C8B-AAF6-96689D6F39E4}" dt="2023-08-21T16:30:14.860" v="1296" actId="478"/>
          <ac:spMkLst>
            <pc:docMk/>
            <pc:sldMk cId="3081821318" sldId="401"/>
            <ac:spMk id="5" creationId="{B19B4674-F170-CE76-A8A2-BC124C2DBA21}"/>
          </ac:spMkLst>
        </pc:spChg>
        <pc:spChg chg="del">
          <ac:chgData name="Rafael Vecchio | CBA B+G" userId="7121e74c-9ce3-40e4-85c4-1776d8c9344f" providerId="ADAL" clId="{69A4219C-7B31-4C8B-AAF6-96689D6F39E4}" dt="2023-08-21T16:30:14.860" v="1296" actId="478"/>
          <ac:spMkLst>
            <pc:docMk/>
            <pc:sldMk cId="3081821318" sldId="401"/>
            <ac:spMk id="7" creationId="{BD0CC359-FEFE-20C6-6252-CD4D2B70112F}"/>
          </ac:spMkLst>
        </pc:spChg>
        <pc:spChg chg="del">
          <ac:chgData name="Rafael Vecchio | CBA B+G" userId="7121e74c-9ce3-40e4-85c4-1776d8c9344f" providerId="ADAL" clId="{69A4219C-7B31-4C8B-AAF6-96689D6F39E4}" dt="2023-08-21T16:30:14.860" v="1296" actId="478"/>
          <ac:spMkLst>
            <pc:docMk/>
            <pc:sldMk cId="3081821318" sldId="401"/>
            <ac:spMk id="8" creationId="{1EDAA31C-0A6A-F6A4-92B5-B23A012D762B}"/>
          </ac:spMkLst>
        </pc:spChg>
        <pc:spChg chg="del">
          <ac:chgData name="Rafael Vecchio | CBA B+G" userId="7121e74c-9ce3-40e4-85c4-1776d8c9344f" providerId="ADAL" clId="{69A4219C-7B31-4C8B-AAF6-96689D6F39E4}" dt="2023-08-21T16:30:14.860" v="1296" actId="478"/>
          <ac:spMkLst>
            <pc:docMk/>
            <pc:sldMk cId="3081821318" sldId="401"/>
            <ac:spMk id="9" creationId="{49CA0D76-38E0-B4CA-DB43-A5FE79AAA4D2}"/>
          </ac:spMkLst>
        </pc:spChg>
        <pc:spChg chg="del">
          <ac:chgData name="Rafael Vecchio | CBA B+G" userId="7121e74c-9ce3-40e4-85c4-1776d8c9344f" providerId="ADAL" clId="{69A4219C-7B31-4C8B-AAF6-96689D6F39E4}" dt="2023-08-21T16:30:14.860" v="1296" actId="478"/>
          <ac:spMkLst>
            <pc:docMk/>
            <pc:sldMk cId="3081821318" sldId="401"/>
            <ac:spMk id="10" creationId="{06064CE1-735C-01D9-71AA-930783A15C42}"/>
          </ac:spMkLst>
        </pc:spChg>
        <pc:spChg chg="del">
          <ac:chgData name="Rafael Vecchio | CBA B+G" userId="7121e74c-9ce3-40e4-85c4-1776d8c9344f" providerId="ADAL" clId="{69A4219C-7B31-4C8B-AAF6-96689D6F39E4}" dt="2023-08-21T16:30:20.195" v="1298" actId="478"/>
          <ac:spMkLst>
            <pc:docMk/>
            <pc:sldMk cId="3081821318" sldId="401"/>
            <ac:spMk id="11" creationId="{D9E99783-B643-93CD-F1A9-D66C98CA5952}"/>
          </ac:spMkLst>
        </pc:spChg>
        <pc:spChg chg="del">
          <ac:chgData name="Rafael Vecchio | CBA B+G" userId="7121e74c-9ce3-40e4-85c4-1776d8c9344f" providerId="ADAL" clId="{69A4219C-7B31-4C8B-AAF6-96689D6F39E4}" dt="2023-08-21T16:30:14.860" v="1296" actId="478"/>
          <ac:spMkLst>
            <pc:docMk/>
            <pc:sldMk cId="3081821318" sldId="401"/>
            <ac:spMk id="12" creationId="{B55C9DC0-6787-2280-3ED1-EFDFF6996B8D}"/>
          </ac:spMkLst>
        </pc:spChg>
        <pc:spChg chg="del">
          <ac:chgData name="Rafael Vecchio | CBA B+G" userId="7121e74c-9ce3-40e4-85c4-1776d8c9344f" providerId="ADAL" clId="{69A4219C-7B31-4C8B-AAF6-96689D6F39E4}" dt="2023-08-21T16:30:14.860" v="1296" actId="478"/>
          <ac:spMkLst>
            <pc:docMk/>
            <pc:sldMk cId="3081821318" sldId="401"/>
            <ac:spMk id="13" creationId="{452C06A2-E83C-0F9D-032E-BD36E9A80419}"/>
          </ac:spMkLst>
        </pc:spChg>
        <pc:spChg chg="del">
          <ac:chgData name="Rafael Vecchio | CBA B+G" userId="7121e74c-9ce3-40e4-85c4-1776d8c9344f" providerId="ADAL" clId="{69A4219C-7B31-4C8B-AAF6-96689D6F39E4}" dt="2023-08-21T16:30:14.860" v="1296" actId="478"/>
          <ac:spMkLst>
            <pc:docMk/>
            <pc:sldMk cId="3081821318" sldId="401"/>
            <ac:spMk id="14" creationId="{C6340545-FB05-B38D-C502-1E018415E709}"/>
          </ac:spMkLst>
        </pc:spChg>
        <pc:spChg chg="del">
          <ac:chgData name="Rafael Vecchio | CBA B+G" userId="7121e74c-9ce3-40e4-85c4-1776d8c9344f" providerId="ADAL" clId="{69A4219C-7B31-4C8B-AAF6-96689D6F39E4}" dt="2023-08-21T16:30:14.860" v="1296" actId="478"/>
          <ac:spMkLst>
            <pc:docMk/>
            <pc:sldMk cId="3081821318" sldId="401"/>
            <ac:spMk id="15" creationId="{0E853CBC-9C63-CB6C-24C8-89DA9D25E6B6}"/>
          </ac:spMkLst>
        </pc:spChg>
        <pc:spChg chg="del">
          <ac:chgData name="Rafael Vecchio | CBA B+G" userId="7121e74c-9ce3-40e4-85c4-1776d8c9344f" providerId="ADAL" clId="{69A4219C-7B31-4C8B-AAF6-96689D6F39E4}" dt="2023-08-21T16:30:14.860" v="1296" actId="478"/>
          <ac:spMkLst>
            <pc:docMk/>
            <pc:sldMk cId="3081821318" sldId="401"/>
            <ac:spMk id="16" creationId="{22574325-7601-EF92-360A-296C8C671DBC}"/>
          </ac:spMkLst>
        </pc:spChg>
        <pc:spChg chg="del">
          <ac:chgData name="Rafael Vecchio | CBA B+G" userId="7121e74c-9ce3-40e4-85c4-1776d8c9344f" providerId="ADAL" clId="{69A4219C-7B31-4C8B-AAF6-96689D6F39E4}" dt="2023-08-21T16:30:19.532" v="1297" actId="478"/>
          <ac:spMkLst>
            <pc:docMk/>
            <pc:sldMk cId="3081821318" sldId="401"/>
            <ac:spMk id="17" creationId="{9F0A89BE-E0BD-D6CB-B6AD-D30A955D679A}"/>
          </ac:spMkLst>
        </pc:spChg>
        <pc:spChg chg="add mod">
          <ac:chgData name="Rafael Vecchio | CBA B+G" userId="7121e74c-9ce3-40e4-85c4-1776d8c9344f" providerId="ADAL" clId="{69A4219C-7B31-4C8B-AAF6-96689D6F39E4}" dt="2023-08-21T16:32:23.769" v="1325" actId="207"/>
          <ac:spMkLst>
            <pc:docMk/>
            <pc:sldMk cId="3081821318" sldId="401"/>
            <ac:spMk id="18" creationId="{A8BC775C-9820-2B5F-6635-0AE6B5F0925F}"/>
          </ac:spMkLst>
        </pc:spChg>
        <pc:spChg chg="add mod">
          <ac:chgData name="Rafael Vecchio | CBA B+G" userId="7121e74c-9ce3-40e4-85c4-1776d8c9344f" providerId="ADAL" clId="{69A4219C-7B31-4C8B-AAF6-96689D6F39E4}" dt="2023-08-21T16:30:41.543" v="1301" actId="207"/>
          <ac:spMkLst>
            <pc:docMk/>
            <pc:sldMk cId="3081821318" sldId="401"/>
            <ac:spMk id="19" creationId="{DF8A0239-CCA9-0AEC-7162-7F7A39725E72}"/>
          </ac:spMkLst>
        </pc:spChg>
        <pc:spChg chg="add mod">
          <ac:chgData name="Rafael Vecchio | CBA B+G" userId="7121e74c-9ce3-40e4-85c4-1776d8c9344f" providerId="ADAL" clId="{69A4219C-7B31-4C8B-AAF6-96689D6F39E4}" dt="2023-08-21T16:32:37.696" v="1327" actId="404"/>
          <ac:spMkLst>
            <pc:docMk/>
            <pc:sldMk cId="3081821318" sldId="401"/>
            <ac:spMk id="20" creationId="{DE703669-C6A1-EEB9-FC69-E97511C54E29}"/>
          </ac:spMkLst>
        </pc:spChg>
        <pc:spChg chg="add mod">
          <ac:chgData name="Rafael Vecchio | CBA B+G" userId="7121e74c-9ce3-40e4-85c4-1776d8c9344f" providerId="ADAL" clId="{69A4219C-7B31-4C8B-AAF6-96689D6F39E4}" dt="2023-08-21T16:31:14.011" v="1309" actId="207"/>
          <ac:spMkLst>
            <pc:docMk/>
            <pc:sldMk cId="3081821318" sldId="401"/>
            <ac:spMk id="21" creationId="{B71780F8-CB1A-1EFD-609C-9D386802ABA9}"/>
          </ac:spMkLst>
        </pc:spChg>
        <pc:spChg chg="add mod">
          <ac:chgData name="Rafael Vecchio | CBA B+G" userId="7121e74c-9ce3-40e4-85c4-1776d8c9344f" providerId="ADAL" clId="{69A4219C-7B31-4C8B-AAF6-96689D6F39E4}" dt="2023-08-21T16:30:25.722" v="1299"/>
          <ac:spMkLst>
            <pc:docMk/>
            <pc:sldMk cId="3081821318" sldId="401"/>
            <ac:spMk id="23" creationId="{59295E90-B7E3-5BD1-D9DE-51B13E77AB85}"/>
          </ac:spMkLst>
        </pc:spChg>
        <pc:spChg chg="add mod">
          <ac:chgData name="Rafael Vecchio | CBA B+G" userId="7121e74c-9ce3-40e4-85c4-1776d8c9344f" providerId="ADAL" clId="{69A4219C-7B31-4C8B-AAF6-96689D6F39E4}" dt="2023-08-21T16:32:37.696" v="1327" actId="404"/>
          <ac:spMkLst>
            <pc:docMk/>
            <pc:sldMk cId="3081821318" sldId="401"/>
            <ac:spMk id="24" creationId="{CD42FA12-BC6D-8293-C68E-A1637E9653C0}"/>
          </ac:spMkLst>
        </pc:spChg>
        <pc:spChg chg="add mod">
          <ac:chgData name="Rafael Vecchio | CBA B+G" userId="7121e74c-9ce3-40e4-85c4-1776d8c9344f" providerId="ADAL" clId="{69A4219C-7B31-4C8B-AAF6-96689D6F39E4}" dt="2023-08-21T16:31:48.117" v="1318" actId="207"/>
          <ac:spMkLst>
            <pc:docMk/>
            <pc:sldMk cId="3081821318" sldId="401"/>
            <ac:spMk id="25" creationId="{4FF51981-812B-CCA8-4E29-9469640D604D}"/>
          </ac:spMkLst>
        </pc:spChg>
        <pc:spChg chg="add mod">
          <ac:chgData name="Rafael Vecchio | CBA B+G" userId="7121e74c-9ce3-40e4-85c4-1776d8c9344f" providerId="ADAL" clId="{69A4219C-7B31-4C8B-AAF6-96689D6F39E4}" dt="2023-08-21T16:32:08.689" v="1322" actId="207"/>
          <ac:spMkLst>
            <pc:docMk/>
            <pc:sldMk cId="3081821318" sldId="401"/>
            <ac:spMk id="27" creationId="{1E530FAE-EB1B-C55C-82AC-C4DBBC768118}"/>
          </ac:spMkLst>
        </pc:spChg>
        <pc:spChg chg="add mod">
          <ac:chgData name="Rafael Vecchio | CBA B+G" userId="7121e74c-9ce3-40e4-85c4-1776d8c9344f" providerId="ADAL" clId="{69A4219C-7B31-4C8B-AAF6-96689D6F39E4}" dt="2023-08-21T16:32:37.696" v="1327" actId="404"/>
          <ac:spMkLst>
            <pc:docMk/>
            <pc:sldMk cId="3081821318" sldId="401"/>
            <ac:spMk id="28" creationId="{942A27BB-9415-C923-682E-8C1C83D330D2}"/>
          </ac:spMkLst>
        </pc:spChg>
        <pc:spChg chg="add mod">
          <ac:chgData name="Rafael Vecchio | CBA B+G" userId="7121e74c-9ce3-40e4-85c4-1776d8c9344f" providerId="ADAL" clId="{69A4219C-7B31-4C8B-AAF6-96689D6F39E4}" dt="2023-08-21T16:32:17.768" v="1324" actId="207"/>
          <ac:spMkLst>
            <pc:docMk/>
            <pc:sldMk cId="3081821318" sldId="401"/>
            <ac:spMk id="29" creationId="{D702B9E3-CB21-BF10-168A-62F34A8B6A28}"/>
          </ac:spMkLst>
        </pc:spChg>
        <pc:cxnChg chg="add mod">
          <ac:chgData name="Rafael Vecchio | CBA B+G" userId="7121e74c-9ce3-40e4-85c4-1776d8c9344f" providerId="ADAL" clId="{69A4219C-7B31-4C8B-AAF6-96689D6F39E4}" dt="2023-08-21T16:30:52.349" v="1303" actId="208"/>
          <ac:cxnSpMkLst>
            <pc:docMk/>
            <pc:sldMk cId="3081821318" sldId="401"/>
            <ac:cxnSpMk id="22" creationId="{015B391D-DACA-5927-A84A-0AE966478E90}"/>
          </ac:cxnSpMkLst>
        </pc:cxnChg>
        <pc:cxnChg chg="add mod">
          <ac:chgData name="Rafael Vecchio | CBA B+G" userId="7121e74c-9ce3-40e4-85c4-1776d8c9344f" providerId="ADAL" clId="{69A4219C-7B31-4C8B-AAF6-96689D6F39E4}" dt="2023-08-21T16:30:25.722" v="1299"/>
          <ac:cxnSpMkLst>
            <pc:docMk/>
            <pc:sldMk cId="3081821318" sldId="401"/>
            <ac:cxnSpMk id="26" creationId="{B0BA72AA-B257-C988-B3CA-22AE0188EC78}"/>
          </ac:cxnSpMkLst>
        </pc:cxnChg>
        <pc:cxnChg chg="add mod">
          <ac:chgData name="Rafael Vecchio | CBA B+G" userId="7121e74c-9ce3-40e4-85c4-1776d8c9344f" providerId="ADAL" clId="{69A4219C-7B31-4C8B-AAF6-96689D6F39E4}" dt="2023-08-21T16:32:05.092" v="1321" actId="208"/>
          <ac:cxnSpMkLst>
            <pc:docMk/>
            <pc:sldMk cId="3081821318" sldId="401"/>
            <ac:cxnSpMk id="30" creationId="{C83BBF50-FFF9-28F7-97AA-EB8F35BE0A41}"/>
          </ac:cxnSpMkLst>
        </pc:cxnChg>
      </pc:sldChg>
      <pc:sldChg chg="addSp delSp modSp add mod ord delAnim">
        <pc:chgData name="Rafael Vecchio | CBA B+G" userId="7121e74c-9ce3-40e4-85c4-1776d8c9344f" providerId="ADAL" clId="{69A4219C-7B31-4C8B-AAF6-96689D6F39E4}" dt="2023-08-21T17:42:31.730" v="1406" actId="14826"/>
        <pc:sldMkLst>
          <pc:docMk/>
          <pc:sldMk cId="2843148212" sldId="402"/>
        </pc:sldMkLst>
        <pc:spChg chg="del">
          <ac:chgData name="Rafael Vecchio | CBA B+G" userId="7121e74c-9ce3-40e4-85c4-1776d8c9344f" providerId="ADAL" clId="{69A4219C-7B31-4C8B-AAF6-96689D6F39E4}" dt="2023-08-21T17:36:04.088" v="1344" actId="478"/>
          <ac:spMkLst>
            <pc:docMk/>
            <pc:sldMk cId="2843148212" sldId="402"/>
            <ac:spMk id="122" creationId="{03D4B85C-8869-CC24-E94A-0731A2C432A6}"/>
          </ac:spMkLst>
        </pc:spChg>
        <pc:spChg chg="mod">
          <ac:chgData name="Rafael Vecchio | CBA B+G" userId="7121e74c-9ce3-40e4-85c4-1776d8c9344f" providerId="ADAL" clId="{69A4219C-7B31-4C8B-AAF6-96689D6F39E4}" dt="2023-08-21T17:38:56.792" v="1362" actId="27803"/>
          <ac:spMkLst>
            <pc:docMk/>
            <pc:sldMk cId="2843148212" sldId="402"/>
            <ac:spMk id="137" creationId="{B274C59B-AC9D-AB8E-449A-BEA8AB51E4AD}"/>
          </ac:spMkLst>
        </pc:spChg>
        <pc:spChg chg="mod">
          <ac:chgData name="Rafael Vecchio | CBA B+G" userId="7121e74c-9ce3-40e4-85c4-1776d8c9344f" providerId="ADAL" clId="{69A4219C-7B31-4C8B-AAF6-96689D6F39E4}" dt="2023-08-21T17:38:56.792" v="1362" actId="27803"/>
          <ac:spMkLst>
            <pc:docMk/>
            <pc:sldMk cId="2843148212" sldId="402"/>
            <ac:spMk id="138" creationId="{03DBA6A3-7ECB-6906-7112-E919043162BA}"/>
          </ac:spMkLst>
        </pc:spChg>
        <pc:spChg chg="mod">
          <ac:chgData name="Rafael Vecchio | CBA B+G" userId="7121e74c-9ce3-40e4-85c4-1776d8c9344f" providerId="ADAL" clId="{69A4219C-7B31-4C8B-AAF6-96689D6F39E4}" dt="2023-08-21T17:38:56.792" v="1362" actId="27803"/>
          <ac:spMkLst>
            <pc:docMk/>
            <pc:sldMk cId="2843148212" sldId="402"/>
            <ac:spMk id="139" creationId="{D3C5C985-09FD-CAF5-30C9-BFDD5DB41AC6}"/>
          </ac:spMkLst>
        </pc:spChg>
        <pc:spChg chg="mod">
          <ac:chgData name="Rafael Vecchio | CBA B+G" userId="7121e74c-9ce3-40e4-85c4-1776d8c9344f" providerId="ADAL" clId="{69A4219C-7B31-4C8B-AAF6-96689D6F39E4}" dt="2023-08-21T17:38:56.792" v="1362" actId="27803"/>
          <ac:spMkLst>
            <pc:docMk/>
            <pc:sldMk cId="2843148212" sldId="402"/>
            <ac:spMk id="140" creationId="{22BBC27B-74F9-1D21-3D34-1398B90303B4}"/>
          </ac:spMkLst>
        </pc:spChg>
        <pc:spChg chg="mod">
          <ac:chgData name="Rafael Vecchio | CBA B+G" userId="7121e74c-9ce3-40e4-85c4-1776d8c9344f" providerId="ADAL" clId="{69A4219C-7B31-4C8B-AAF6-96689D6F39E4}" dt="2023-08-21T17:38:56.792" v="1362" actId="27803"/>
          <ac:spMkLst>
            <pc:docMk/>
            <pc:sldMk cId="2843148212" sldId="402"/>
            <ac:spMk id="141" creationId="{F99097D3-EA8D-0530-A39E-7C908F02965A}"/>
          </ac:spMkLst>
        </pc:spChg>
        <pc:spChg chg="mod">
          <ac:chgData name="Rafael Vecchio | CBA B+G" userId="7121e74c-9ce3-40e4-85c4-1776d8c9344f" providerId="ADAL" clId="{69A4219C-7B31-4C8B-AAF6-96689D6F39E4}" dt="2023-08-21T17:38:56.792" v="1362" actId="27803"/>
          <ac:spMkLst>
            <pc:docMk/>
            <pc:sldMk cId="2843148212" sldId="402"/>
            <ac:spMk id="142" creationId="{F49BBE81-4B7E-68E8-25E1-1F4E3552F691}"/>
          </ac:spMkLst>
        </pc:spChg>
        <pc:spChg chg="mod">
          <ac:chgData name="Rafael Vecchio | CBA B+G" userId="7121e74c-9ce3-40e4-85c4-1776d8c9344f" providerId="ADAL" clId="{69A4219C-7B31-4C8B-AAF6-96689D6F39E4}" dt="2023-08-21T17:38:56.792" v="1362" actId="27803"/>
          <ac:spMkLst>
            <pc:docMk/>
            <pc:sldMk cId="2843148212" sldId="402"/>
            <ac:spMk id="143" creationId="{034F9607-D389-8631-BCB0-8D28A6B07E36}"/>
          </ac:spMkLst>
        </pc:spChg>
        <pc:spChg chg="mod">
          <ac:chgData name="Rafael Vecchio | CBA B+G" userId="7121e74c-9ce3-40e4-85c4-1776d8c9344f" providerId="ADAL" clId="{69A4219C-7B31-4C8B-AAF6-96689D6F39E4}" dt="2023-08-21T17:38:56.792" v="1362" actId="27803"/>
          <ac:spMkLst>
            <pc:docMk/>
            <pc:sldMk cId="2843148212" sldId="402"/>
            <ac:spMk id="144" creationId="{BD53F3AF-0486-DC1E-6AC3-6387499B0CEE}"/>
          </ac:spMkLst>
        </pc:spChg>
        <pc:spChg chg="mod">
          <ac:chgData name="Rafael Vecchio | CBA B+G" userId="7121e74c-9ce3-40e4-85c4-1776d8c9344f" providerId="ADAL" clId="{69A4219C-7B31-4C8B-AAF6-96689D6F39E4}" dt="2023-08-21T17:38:56.792" v="1362" actId="27803"/>
          <ac:spMkLst>
            <pc:docMk/>
            <pc:sldMk cId="2843148212" sldId="402"/>
            <ac:spMk id="145" creationId="{EAE16EDF-1889-4672-7E4D-A8DB2A250922}"/>
          </ac:spMkLst>
        </pc:spChg>
        <pc:spChg chg="mod">
          <ac:chgData name="Rafael Vecchio | CBA B+G" userId="7121e74c-9ce3-40e4-85c4-1776d8c9344f" providerId="ADAL" clId="{69A4219C-7B31-4C8B-AAF6-96689D6F39E4}" dt="2023-08-21T17:38:56.792" v="1362" actId="27803"/>
          <ac:spMkLst>
            <pc:docMk/>
            <pc:sldMk cId="2843148212" sldId="402"/>
            <ac:spMk id="146" creationId="{2B417D8D-7F20-5F45-B289-DD480519E363}"/>
          </ac:spMkLst>
        </pc:spChg>
        <pc:spChg chg="mod">
          <ac:chgData name="Rafael Vecchio | CBA B+G" userId="7121e74c-9ce3-40e4-85c4-1776d8c9344f" providerId="ADAL" clId="{69A4219C-7B31-4C8B-AAF6-96689D6F39E4}" dt="2023-08-21T17:38:56.792" v="1362" actId="27803"/>
          <ac:spMkLst>
            <pc:docMk/>
            <pc:sldMk cId="2843148212" sldId="402"/>
            <ac:spMk id="147" creationId="{8728B35B-9E64-66EA-99AF-274A667F7ABE}"/>
          </ac:spMkLst>
        </pc:spChg>
        <pc:spChg chg="mod">
          <ac:chgData name="Rafael Vecchio | CBA B+G" userId="7121e74c-9ce3-40e4-85c4-1776d8c9344f" providerId="ADAL" clId="{69A4219C-7B31-4C8B-AAF6-96689D6F39E4}" dt="2023-08-21T17:38:56.792" v="1362" actId="27803"/>
          <ac:spMkLst>
            <pc:docMk/>
            <pc:sldMk cId="2843148212" sldId="402"/>
            <ac:spMk id="148" creationId="{0CE4C8F9-F5CC-1B78-67D3-B8E59E70EF89}"/>
          </ac:spMkLst>
        </pc:spChg>
        <pc:spChg chg="mod">
          <ac:chgData name="Rafael Vecchio | CBA B+G" userId="7121e74c-9ce3-40e4-85c4-1776d8c9344f" providerId="ADAL" clId="{69A4219C-7B31-4C8B-AAF6-96689D6F39E4}" dt="2023-08-21T17:38:56.792" v="1362" actId="27803"/>
          <ac:spMkLst>
            <pc:docMk/>
            <pc:sldMk cId="2843148212" sldId="402"/>
            <ac:spMk id="149" creationId="{54A13293-31F2-6E65-91FE-ED8998AAD4DE}"/>
          </ac:spMkLst>
        </pc:spChg>
        <pc:spChg chg="mod">
          <ac:chgData name="Rafael Vecchio | CBA B+G" userId="7121e74c-9ce3-40e4-85c4-1776d8c9344f" providerId="ADAL" clId="{69A4219C-7B31-4C8B-AAF6-96689D6F39E4}" dt="2023-08-21T17:38:56.792" v="1362" actId="27803"/>
          <ac:spMkLst>
            <pc:docMk/>
            <pc:sldMk cId="2843148212" sldId="402"/>
            <ac:spMk id="150" creationId="{EA43BE14-6867-1FA1-2655-0316C3CDFBF5}"/>
          </ac:spMkLst>
        </pc:spChg>
        <pc:spChg chg="mod">
          <ac:chgData name="Rafael Vecchio | CBA B+G" userId="7121e74c-9ce3-40e4-85c4-1776d8c9344f" providerId="ADAL" clId="{69A4219C-7B31-4C8B-AAF6-96689D6F39E4}" dt="2023-08-21T17:38:56.792" v="1362" actId="27803"/>
          <ac:spMkLst>
            <pc:docMk/>
            <pc:sldMk cId="2843148212" sldId="402"/>
            <ac:spMk id="151" creationId="{A6200085-549E-CDA0-DF5C-57C8D5CF71EC}"/>
          </ac:spMkLst>
        </pc:spChg>
        <pc:spChg chg="mod">
          <ac:chgData name="Rafael Vecchio | CBA B+G" userId="7121e74c-9ce3-40e4-85c4-1776d8c9344f" providerId="ADAL" clId="{69A4219C-7B31-4C8B-AAF6-96689D6F39E4}" dt="2023-08-21T17:38:56.792" v="1362" actId="27803"/>
          <ac:spMkLst>
            <pc:docMk/>
            <pc:sldMk cId="2843148212" sldId="402"/>
            <ac:spMk id="152" creationId="{6113627B-B0E3-F6E8-FF69-068003C6A4C4}"/>
          </ac:spMkLst>
        </pc:spChg>
        <pc:spChg chg="mod">
          <ac:chgData name="Rafael Vecchio | CBA B+G" userId="7121e74c-9ce3-40e4-85c4-1776d8c9344f" providerId="ADAL" clId="{69A4219C-7B31-4C8B-AAF6-96689D6F39E4}" dt="2023-08-21T17:38:56.792" v="1362" actId="27803"/>
          <ac:spMkLst>
            <pc:docMk/>
            <pc:sldMk cId="2843148212" sldId="402"/>
            <ac:spMk id="153" creationId="{21821EF2-D4B9-7BC1-A182-8CFD97321A79}"/>
          </ac:spMkLst>
        </pc:spChg>
        <pc:spChg chg="mod">
          <ac:chgData name="Rafael Vecchio | CBA B+G" userId="7121e74c-9ce3-40e4-85c4-1776d8c9344f" providerId="ADAL" clId="{69A4219C-7B31-4C8B-AAF6-96689D6F39E4}" dt="2023-08-21T17:38:56.792" v="1362" actId="27803"/>
          <ac:spMkLst>
            <pc:docMk/>
            <pc:sldMk cId="2843148212" sldId="402"/>
            <ac:spMk id="154" creationId="{03495F39-09DF-9F23-849F-DDF33FCF4025}"/>
          </ac:spMkLst>
        </pc:spChg>
        <pc:spChg chg="mod">
          <ac:chgData name="Rafael Vecchio | CBA B+G" userId="7121e74c-9ce3-40e4-85c4-1776d8c9344f" providerId="ADAL" clId="{69A4219C-7B31-4C8B-AAF6-96689D6F39E4}" dt="2023-08-21T17:42:08.478" v="1401" actId="27803"/>
          <ac:spMkLst>
            <pc:docMk/>
            <pc:sldMk cId="2843148212" sldId="402"/>
            <ac:spMk id="156" creationId="{74CB3481-EBD4-F6F6-8A22-0DC15EA5AABF}"/>
          </ac:spMkLst>
        </pc:spChg>
        <pc:spChg chg="mod">
          <ac:chgData name="Rafael Vecchio | CBA B+G" userId="7121e74c-9ce3-40e4-85c4-1776d8c9344f" providerId="ADAL" clId="{69A4219C-7B31-4C8B-AAF6-96689D6F39E4}" dt="2023-08-21T17:42:08.478" v="1401" actId="27803"/>
          <ac:spMkLst>
            <pc:docMk/>
            <pc:sldMk cId="2843148212" sldId="402"/>
            <ac:spMk id="157" creationId="{AF13FC5E-26C4-3EDD-BAB9-6328C593E96B}"/>
          </ac:spMkLst>
        </pc:spChg>
        <pc:spChg chg="mod">
          <ac:chgData name="Rafael Vecchio | CBA B+G" userId="7121e74c-9ce3-40e4-85c4-1776d8c9344f" providerId="ADAL" clId="{69A4219C-7B31-4C8B-AAF6-96689D6F39E4}" dt="2023-08-21T17:42:08.478" v="1401" actId="27803"/>
          <ac:spMkLst>
            <pc:docMk/>
            <pc:sldMk cId="2843148212" sldId="402"/>
            <ac:spMk id="158" creationId="{B7EDDAE2-4111-AA36-A23F-A69857D98E28}"/>
          </ac:spMkLst>
        </pc:spChg>
        <pc:spChg chg="mod">
          <ac:chgData name="Rafael Vecchio | CBA B+G" userId="7121e74c-9ce3-40e4-85c4-1776d8c9344f" providerId="ADAL" clId="{69A4219C-7B31-4C8B-AAF6-96689D6F39E4}" dt="2023-08-21T17:42:08.478" v="1401" actId="27803"/>
          <ac:spMkLst>
            <pc:docMk/>
            <pc:sldMk cId="2843148212" sldId="402"/>
            <ac:spMk id="159" creationId="{4E1886A9-C166-DC5A-7730-A507DF1EF6B2}"/>
          </ac:spMkLst>
        </pc:spChg>
        <pc:spChg chg="mod">
          <ac:chgData name="Rafael Vecchio | CBA B+G" userId="7121e74c-9ce3-40e4-85c4-1776d8c9344f" providerId="ADAL" clId="{69A4219C-7B31-4C8B-AAF6-96689D6F39E4}" dt="2023-08-21T17:42:08.478" v="1401" actId="27803"/>
          <ac:spMkLst>
            <pc:docMk/>
            <pc:sldMk cId="2843148212" sldId="402"/>
            <ac:spMk id="160" creationId="{09AA71E5-6590-C542-C749-5BF13F1D481F}"/>
          </ac:spMkLst>
        </pc:spChg>
        <pc:spChg chg="mod">
          <ac:chgData name="Rafael Vecchio | CBA B+G" userId="7121e74c-9ce3-40e4-85c4-1776d8c9344f" providerId="ADAL" clId="{69A4219C-7B31-4C8B-AAF6-96689D6F39E4}" dt="2023-08-21T17:42:08.478" v="1401" actId="27803"/>
          <ac:spMkLst>
            <pc:docMk/>
            <pc:sldMk cId="2843148212" sldId="402"/>
            <ac:spMk id="161" creationId="{A3EC664C-F8E0-05A2-E36C-174B94CCDEEE}"/>
          </ac:spMkLst>
        </pc:spChg>
        <pc:spChg chg="mod">
          <ac:chgData name="Rafael Vecchio | CBA B+G" userId="7121e74c-9ce3-40e4-85c4-1776d8c9344f" providerId="ADAL" clId="{69A4219C-7B31-4C8B-AAF6-96689D6F39E4}" dt="2023-08-21T17:42:08.478" v="1401" actId="27803"/>
          <ac:spMkLst>
            <pc:docMk/>
            <pc:sldMk cId="2843148212" sldId="402"/>
            <ac:spMk id="162" creationId="{A539AA03-9D4E-9ACF-C205-3B4FCD9158E9}"/>
          </ac:spMkLst>
        </pc:spChg>
        <pc:spChg chg="mod">
          <ac:chgData name="Rafael Vecchio | CBA B+G" userId="7121e74c-9ce3-40e4-85c4-1776d8c9344f" providerId="ADAL" clId="{69A4219C-7B31-4C8B-AAF6-96689D6F39E4}" dt="2023-08-21T17:42:08.478" v="1401" actId="27803"/>
          <ac:spMkLst>
            <pc:docMk/>
            <pc:sldMk cId="2843148212" sldId="402"/>
            <ac:spMk id="163" creationId="{EFDF7919-0B20-4F25-EEBC-032E0BF9E874}"/>
          </ac:spMkLst>
        </pc:spChg>
        <pc:spChg chg="mod">
          <ac:chgData name="Rafael Vecchio | CBA B+G" userId="7121e74c-9ce3-40e4-85c4-1776d8c9344f" providerId="ADAL" clId="{69A4219C-7B31-4C8B-AAF6-96689D6F39E4}" dt="2023-08-21T17:42:08.478" v="1401" actId="27803"/>
          <ac:spMkLst>
            <pc:docMk/>
            <pc:sldMk cId="2843148212" sldId="402"/>
            <ac:spMk id="164" creationId="{B6896697-5A1C-2AC1-F8C5-BF755169F6F5}"/>
          </ac:spMkLst>
        </pc:spChg>
        <pc:spChg chg="mod">
          <ac:chgData name="Rafael Vecchio | CBA B+G" userId="7121e74c-9ce3-40e4-85c4-1776d8c9344f" providerId="ADAL" clId="{69A4219C-7B31-4C8B-AAF6-96689D6F39E4}" dt="2023-08-21T17:42:08.478" v="1401" actId="27803"/>
          <ac:spMkLst>
            <pc:docMk/>
            <pc:sldMk cId="2843148212" sldId="402"/>
            <ac:spMk id="165" creationId="{C471EE6B-7B91-743C-56C3-354ABB6CB2DE}"/>
          </ac:spMkLst>
        </pc:spChg>
        <pc:spChg chg="mod">
          <ac:chgData name="Rafael Vecchio | CBA B+G" userId="7121e74c-9ce3-40e4-85c4-1776d8c9344f" providerId="ADAL" clId="{69A4219C-7B31-4C8B-AAF6-96689D6F39E4}" dt="2023-08-21T17:42:08.478" v="1401" actId="27803"/>
          <ac:spMkLst>
            <pc:docMk/>
            <pc:sldMk cId="2843148212" sldId="402"/>
            <ac:spMk id="166" creationId="{8E25EF5C-2436-6426-2329-2B9BBAC5568C}"/>
          </ac:spMkLst>
        </pc:spChg>
        <pc:spChg chg="mod">
          <ac:chgData name="Rafael Vecchio | CBA B+G" userId="7121e74c-9ce3-40e4-85c4-1776d8c9344f" providerId="ADAL" clId="{69A4219C-7B31-4C8B-AAF6-96689D6F39E4}" dt="2023-08-21T17:42:08.478" v="1401" actId="27803"/>
          <ac:spMkLst>
            <pc:docMk/>
            <pc:sldMk cId="2843148212" sldId="402"/>
            <ac:spMk id="167" creationId="{1DD00BB7-D4A0-B7AA-6DEB-1811B242AFB7}"/>
          </ac:spMkLst>
        </pc:spChg>
        <pc:spChg chg="mod">
          <ac:chgData name="Rafael Vecchio | CBA B+G" userId="7121e74c-9ce3-40e4-85c4-1776d8c9344f" providerId="ADAL" clId="{69A4219C-7B31-4C8B-AAF6-96689D6F39E4}" dt="2023-08-21T17:42:08.478" v="1401" actId="27803"/>
          <ac:spMkLst>
            <pc:docMk/>
            <pc:sldMk cId="2843148212" sldId="402"/>
            <ac:spMk id="168" creationId="{D3574309-2BB7-E380-D60E-23862DCB0B8A}"/>
          </ac:spMkLst>
        </pc:spChg>
        <pc:spChg chg="mod">
          <ac:chgData name="Rafael Vecchio | CBA B+G" userId="7121e74c-9ce3-40e4-85c4-1776d8c9344f" providerId="ADAL" clId="{69A4219C-7B31-4C8B-AAF6-96689D6F39E4}" dt="2023-08-21T17:42:08.478" v="1401" actId="27803"/>
          <ac:spMkLst>
            <pc:docMk/>
            <pc:sldMk cId="2843148212" sldId="402"/>
            <ac:spMk id="169" creationId="{27071939-1052-B0DA-97EE-36E1DB59F9A0}"/>
          </ac:spMkLst>
        </pc:spChg>
        <pc:spChg chg="mod">
          <ac:chgData name="Rafael Vecchio | CBA B+G" userId="7121e74c-9ce3-40e4-85c4-1776d8c9344f" providerId="ADAL" clId="{69A4219C-7B31-4C8B-AAF6-96689D6F39E4}" dt="2023-08-21T17:42:08.478" v="1401" actId="27803"/>
          <ac:spMkLst>
            <pc:docMk/>
            <pc:sldMk cId="2843148212" sldId="402"/>
            <ac:spMk id="170" creationId="{6B2EC321-8C69-122F-6255-C2CB1BC3C5A8}"/>
          </ac:spMkLst>
        </pc:spChg>
        <pc:spChg chg="mod">
          <ac:chgData name="Rafael Vecchio | CBA B+G" userId="7121e74c-9ce3-40e4-85c4-1776d8c9344f" providerId="ADAL" clId="{69A4219C-7B31-4C8B-AAF6-96689D6F39E4}" dt="2023-08-21T17:42:08.478" v="1401" actId="27803"/>
          <ac:spMkLst>
            <pc:docMk/>
            <pc:sldMk cId="2843148212" sldId="402"/>
            <ac:spMk id="171" creationId="{D31BCDAC-B600-DD0D-756F-C507039ECD10}"/>
          </ac:spMkLst>
        </pc:spChg>
        <pc:spChg chg="mod">
          <ac:chgData name="Rafael Vecchio | CBA B+G" userId="7121e74c-9ce3-40e4-85c4-1776d8c9344f" providerId="ADAL" clId="{69A4219C-7B31-4C8B-AAF6-96689D6F39E4}" dt="2023-08-21T17:42:08.478" v="1401" actId="27803"/>
          <ac:spMkLst>
            <pc:docMk/>
            <pc:sldMk cId="2843148212" sldId="402"/>
            <ac:spMk id="172" creationId="{103BDE5A-EF64-8A20-0B36-05B44F261798}"/>
          </ac:spMkLst>
        </pc:spChg>
        <pc:spChg chg="mod">
          <ac:chgData name="Rafael Vecchio | CBA B+G" userId="7121e74c-9ce3-40e4-85c4-1776d8c9344f" providerId="ADAL" clId="{69A4219C-7B31-4C8B-AAF6-96689D6F39E4}" dt="2023-08-21T17:42:08.478" v="1401" actId="27803"/>
          <ac:spMkLst>
            <pc:docMk/>
            <pc:sldMk cId="2843148212" sldId="402"/>
            <ac:spMk id="173" creationId="{126ACE2B-B55D-3030-A178-18C6B7E22E3D}"/>
          </ac:spMkLst>
        </pc:spChg>
        <pc:spChg chg="mod">
          <ac:chgData name="Rafael Vecchio | CBA B+G" userId="7121e74c-9ce3-40e4-85c4-1776d8c9344f" providerId="ADAL" clId="{69A4219C-7B31-4C8B-AAF6-96689D6F39E4}" dt="2023-08-21T17:42:08.478" v="1401" actId="27803"/>
          <ac:spMkLst>
            <pc:docMk/>
            <pc:sldMk cId="2843148212" sldId="402"/>
            <ac:spMk id="174" creationId="{A39641FA-C2A5-26B8-4249-23F8A9251687}"/>
          </ac:spMkLst>
        </pc:spChg>
        <pc:grpChg chg="del">
          <ac:chgData name="Rafael Vecchio | CBA B+G" userId="7121e74c-9ce3-40e4-85c4-1776d8c9344f" providerId="ADAL" clId="{69A4219C-7B31-4C8B-AAF6-96689D6F39E4}" dt="2023-08-21T17:36:04.088" v="1344" actId="478"/>
          <ac:grpSpMkLst>
            <pc:docMk/>
            <pc:sldMk cId="2843148212" sldId="402"/>
            <ac:grpSpMk id="31" creationId="{1B0BE5A4-C809-2CFD-EB37-1BAA2A19CA56}"/>
          </ac:grpSpMkLst>
        </pc:grpChg>
        <pc:grpChg chg="mod">
          <ac:chgData name="Rafael Vecchio | CBA B+G" userId="7121e74c-9ce3-40e4-85c4-1776d8c9344f" providerId="ADAL" clId="{69A4219C-7B31-4C8B-AAF6-96689D6F39E4}" dt="2023-08-21T17:38:56.792" v="1362" actId="27803"/>
          <ac:grpSpMkLst>
            <pc:docMk/>
            <pc:sldMk cId="2843148212" sldId="402"/>
            <ac:grpSpMk id="136" creationId="{049A30E3-9B2B-809B-9E89-7D0C29E3BC79}"/>
          </ac:grpSpMkLst>
        </pc:grpChg>
        <pc:grpChg chg="mod">
          <ac:chgData name="Rafael Vecchio | CBA B+G" userId="7121e74c-9ce3-40e4-85c4-1776d8c9344f" providerId="ADAL" clId="{69A4219C-7B31-4C8B-AAF6-96689D6F39E4}" dt="2023-08-21T17:42:08.478" v="1401" actId="27803"/>
          <ac:grpSpMkLst>
            <pc:docMk/>
            <pc:sldMk cId="2843148212" sldId="402"/>
            <ac:grpSpMk id="155" creationId="{769194A5-72B6-3639-76D4-F1FCB8FAEAD7}"/>
          </ac:grpSpMkLst>
        </pc:grpChg>
        <pc:picChg chg="add mod">
          <ac:chgData name="Rafael Vecchio | CBA B+G" userId="7121e74c-9ce3-40e4-85c4-1776d8c9344f" providerId="ADAL" clId="{69A4219C-7B31-4C8B-AAF6-96689D6F39E4}" dt="2023-08-21T17:40:21.311" v="1379" actId="14826"/>
          <ac:picMkLst>
            <pc:docMk/>
            <pc:sldMk cId="2843148212" sldId="402"/>
            <ac:picMk id="2" creationId="{72D82C3D-B808-BAF8-A05E-B94D06CA8DD4}"/>
          </ac:picMkLst>
        </pc:picChg>
        <pc:picChg chg="add mod">
          <ac:chgData name="Rafael Vecchio | CBA B+G" userId="7121e74c-9ce3-40e4-85c4-1776d8c9344f" providerId="ADAL" clId="{69A4219C-7B31-4C8B-AAF6-96689D6F39E4}" dt="2023-08-21T17:40:35.920" v="1382" actId="14826"/>
          <ac:picMkLst>
            <pc:docMk/>
            <pc:sldMk cId="2843148212" sldId="402"/>
            <ac:picMk id="3" creationId="{C6DA12F1-3923-EE7D-BBB1-216AA4D25972}"/>
          </ac:picMkLst>
        </pc:picChg>
        <pc:picChg chg="add mod">
          <ac:chgData name="Rafael Vecchio | CBA B+G" userId="7121e74c-9ce3-40e4-85c4-1776d8c9344f" providerId="ADAL" clId="{69A4219C-7B31-4C8B-AAF6-96689D6F39E4}" dt="2023-08-21T17:40:40.638" v="1383" actId="14826"/>
          <ac:picMkLst>
            <pc:docMk/>
            <pc:sldMk cId="2843148212" sldId="402"/>
            <ac:picMk id="4" creationId="{F9DF4899-8482-3221-EDAF-C3A0C5B3C800}"/>
          </ac:picMkLst>
        </pc:picChg>
        <pc:picChg chg="add mod">
          <ac:chgData name="Rafael Vecchio | CBA B+G" userId="7121e74c-9ce3-40e4-85c4-1776d8c9344f" providerId="ADAL" clId="{69A4219C-7B31-4C8B-AAF6-96689D6F39E4}" dt="2023-08-21T17:40:45.655" v="1384" actId="14826"/>
          <ac:picMkLst>
            <pc:docMk/>
            <pc:sldMk cId="2843148212" sldId="402"/>
            <ac:picMk id="5" creationId="{5CFEF371-B495-077B-F275-691EAA15B514}"/>
          </ac:picMkLst>
        </pc:picChg>
        <pc:picChg chg="add mod">
          <ac:chgData name="Rafael Vecchio | CBA B+G" userId="7121e74c-9ce3-40e4-85c4-1776d8c9344f" providerId="ADAL" clId="{69A4219C-7B31-4C8B-AAF6-96689D6F39E4}" dt="2023-08-21T17:40:50.602" v="1385" actId="14826"/>
          <ac:picMkLst>
            <pc:docMk/>
            <pc:sldMk cId="2843148212" sldId="402"/>
            <ac:picMk id="6" creationId="{56F482B7-D6A5-F7C9-54C6-0525CDA03961}"/>
          </ac:picMkLst>
        </pc:picChg>
        <pc:picChg chg="add mod">
          <ac:chgData name="Rafael Vecchio | CBA B+G" userId="7121e74c-9ce3-40e4-85c4-1776d8c9344f" providerId="ADAL" clId="{69A4219C-7B31-4C8B-AAF6-96689D6F39E4}" dt="2023-08-21T17:40:55.001" v="1386" actId="14826"/>
          <ac:picMkLst>
            <pc:docMk/>
            <pc:sldMk cId="2843148212" sldId="402"/>
            <ac:picMk id="7" creationId="{52ACB974-60F9-62CE-1FBA-1730EAA3C565}"/>
          </ac:picMkLst>
        </pc:picChg>
        <pc:picChg chg="add mod">
          <ac:chgData name="Rafael Vecchio | CBA B+G" userId="7121e74c-9ce3-40e4-85c4-1776d8c9344f" providerId="ADAL" clId="{69A4219C-7B31-4C8B-AAF6-96689D6F39E4}" dt="2023-08-21T17:41:00.441" v="1387" actId="14826"/>
          <ac:picMkLst>
            <pc:docMk/>
            <pc:sldMk cId="2843148212" sldId="402"/>
            <ac:picMk id="8" creationId="{0304FFCB-273F-8156-ED12-E16FDC1A4297}"/>
          </ac:picMkLst>
        </pc:picChg>
        <pc:picChg chg="add mod">
          <ac:chgData name="Rafael Vecchio | CBA B+G" userId="7121e74c-9ce3-40e4-85c4-1776d8c9344f" providerId="ADAL" clId="{69A4219C-7B31-4C8B-AAF6-96689D6F39E4}" dt="2023-08-21T17:41:05.032" v="1388" actId="14826"/>
          <ac:picMkLst>
            <pc:docMk/>
            <pc:sldMk cId="2843148212" sldId="402"/>
            <ac:picMk id="9" creationId="{876EB593-5DDB-27DF-BF7F-9E171BEC6213}"/>
          </ac:picMkLst>
        </pc:picChg>
        <pc:picChg chg="add mod">
          <ac:chgData name="Rafael Vecchio | CBA B+G" userId="7121e74c-9ce3-40e4-85c4-1776d8c9344f" providerId="ADAL" clId="{69A4219C-7B31-4C8B-AAF6-96689D6F39E4}" dt="2023-08-21T17:41:10.389" v="1389" actId="14826"/>
          <ac:picMkLst>
            <pc:docMk/>
            <pc:sldMk cId="2843148212" sldId="402"/>
            <ac:picMk id="10" creationId="{CD592723-6CB9-49C8-B9D0-D0F0F28719EB}"/>
          </ac:picMkLst>
        </pc:picChg>
        <pc:picChg chg="add mod">
          <ac:chgData name="Rafael Vecchio | CBA B+G" userId="7121e74c-9ce3-40e4-85c4-1776d8c9344f" providerId="ADAL" clId="{69A4219C-7B31-4C8B-AAF6-96689D6F39E4}" dt="2023-08-21T17:41:15.966" v="1390" actId="14826"/>
          <ac:picMkLst>
            <pc:docMk/>
            <pc:sldMk cId="2843148212" sldId="402"/>
            <ac:picMk id="11" creationId="{0D37BC01-C4FA-8381-EC18-ED7189F47A57}"/>
          </ac:picMkLst>
        </pc:picChg>
        <pc:picChg chg="add mod">
          <ac:chgData name="Rafael Vecchio | CBA B+G" userId="7121e74c-9ce3-40e4-85c4-1776d8c9344f" providerId="ADAL" clId="{69A4219C-7B31-4C8B-AAF6-96689D6F39E4}" dt="2023-08-21T17:41:20.597" v="1391" actId="14826"/>
          <ac:picMkLst>
            <pc:docMk/>
            <pc:sldMk cId="2843148212" sldId="402"/>
            <ac:picMk id="12" creationId="{426460D9-3CEF-A7FF-9057-AF42EAEDE08C}"/>
          </ac:picMkLst>
        </pc:picChg>
        <pc:picChg chg="add mod">
          <ac:chgData name="Rafael Vecchio | CBA B+G" userId="7121e74c-9ce3-40e4-85c4-1776d8c9344f" providerId="ADAL" clId="{69A4219C-7B31-4C8B-AAF6-96689D6F39E4}" dt="2023-08-21T17:41:24.843" v="1392" actId="14826"/>
          <ac:picMkLst>
            <pc:docMk/>
            <pc:sldMk cId="2843148212" sldId="402"/>
            <ac:picMk id="13" creationId="{07289CB5-2E7D-31F0-1493-6C35B8C99DD2}"/>
          </ac:picMkLst>
        </pc:picChg>
        <pc:picChg chg="add mod">
          <ac:chgData name="Rafael Vecchio | CBA B+G" userId="7121e74c-9ce3-40e4-85c4-1776d8c9344f" providerId="ADAL" clId="{69A4219C-7B31-4C8B-AAF6-96689D6F39E4}" dt="2023-08-21T17:41:29.420" v="1393" actId="14826"/>
          <ac:picMkLst>
            <pc:docMk/>
            <pc:sldMk cId="2843148212" sldId="402"/>
            <ac:picMk id="14" creationId="{E34E3CE0-7698-DD0D-14A9-19B2848C7C21}"/>
          </ac:picMkLst>
        </pc:picChg>
        <pc:picChg chg="add mod">
          <ac:chgData name="Rafael Vecchio | CBA B+G" userId="7121e74c-9ce3-40e4-85c4-1776d8c9344f" providerId="ADAL" clId="{69A4219C-7B31-4C8B-AAF6-96689D6F39E4}" dt="2023-08-21T17:41:33.941" v="1394" actId="14826"/>
          <ac:picMkLst>
            <pc:docMk/>
            <pc:sldMk cId="2843148212" sldId="402"/>
            <ac:picMk id="15" creationId="{D53D1C71-4948-A194-5098-9B0543FD9B82}"/>
          </ac:picMkLst>
        </pc:picChg>
        <pc:picChg chg="add mod">
          <ac:chgData name="Rafael Vecchio | CBA B+G" userId="7121e74c-9ce3-40e4-85c4-1776d8c9344f" providerId="ADAL" clId="{69A4219C-7B31-4C8B-AAF6-96689D6F39E4}" dt="2023-08-21T17:41:38.542" v="1395" actId="14826"/>
          <ac:picMkLst>
            <pc:docMk/>
            <pc:sldMk cId="2843148212" sldId="402"/>
            <ac:picMk id="16" creationId="{604C72D5-D991-158B-20B1-D08AD7C52D82}"/>
          </ac:picMkLst>
        </pc:picChg>
        <pc:picChg chg="add mod">
          <ac:chgData name="Rafael Vecchio | CBA B+G" userId="7121e74c-9ce3-40e4-85c4-1776d8c9344f" providerId="ADAL" clId="{69A4219C-7B31-4C8B-AAF6-96689D6F39E4}" dt="2023-08-21T17:41:44.202" v="1396" actId="14826"/>
          <ac:picMkLst>
            <pc:docMk/>
            <pc:sldMk cId="2843148212" sldId="402"/>
            <ac:picMk id="17" creationId="{BE2526EB-A643-7057-A638-9ED8949F1A76}"/>
          </ac:picMkLst>
        </pc:picChg>
        <pc:picChg chg="add mod">
          <ac:chgData name="Rafael Vecchio | CBA B+G" userId="7121e74c-9ce3-40e4-85c4-1776d8c9344f" providerId="ADAL" clId="{69A4219C-7B31-4C8B-AAF6-96689D6F39E4}" dt="2023-08-21T17:41:49.650" v="1397" actId="14826"/>
          <ac:picMkLst>
            <pc:docMk/>
            <pc:sldMk cId="2843148212" sldId="402"/>
            <ac:picMk id="18" creationId="{3E5C7A85-9FF7-CC19-3D80-58F7DEE7315B}"/>
          </ac:picMkLst>
        </pc:picChg>
        <pc:picChg chg="add mod">
          <ac:chgData name="Rafael Vecchio | CBA B+G" userId="7121e74c-9ce3-40e4-85c4-1776d8c9344f" providerId="ADAL" clId="{69A4219C-7B31-4C8B-AAF6-96689D6F39E4}" dt="2023-08-21T17:41:55.316" v="1398" actId="14826"/>
          <ac:picMkLst>
            <pc:docMk/>
            <pc:sldMk cId="2843148212" sldId="402"/>
            <ac:picMk id="19" creationId="{1120AF98-B682-ACD3-4351-47D5B220214D}"/>
          </ac:picMkLst>
        </pc:picChg>
        <pc:picChg chg="add mod">
          <ac:chgData name="Rafael Vecchio | CBA B+G" userId="7121e74c-9ce3-40e4-85c4-1776d8c9344f" providerId="ADAL" clId="{69A4219C-7B31-4C8B-AAF6-96689D6F39E4}" dt="2023-08-21T17:42:00.167" v="1399" actId="14826"/>
          <ac:picMkLst>
            <pc:docMk/>
            <pc:sldMk cId="2843148212" sldId="402"/>
            <ac:picMk id="20" creationId="{F0BDB0C5-0D5D-329A-7761-B76954D946A6}"/>
          </ac:picMkLst>
        </pc:picChg>
        <pc:picChg chg="add mod">
          <ac:chgData name="Rafael Vecchio | CBA B+G" userId="7121e74c-9ce3-40e4-85c4-1776d8c9344f" providerId="ADAL" clId="{69A4219C-7B31-4C8B-AAF6-96689D6F39E4}" dt="2023-08-21T17:42:06.600" v="1400" actId="14826"/>
          <ac:picMkLst>
            <pc:docMk/>
            <pc:sldMk cId="2843148212" sldId="402"/>
            <ac:picMk id="21" creationId="{4A0485F3-F879-E7D3-E3FA-E9C7E9B4B995}"/>
          </ac:picMkLst>
        </pc:picChg>
        <pc:picChg chg="add del mod">
          <ac:chgData name="Rafael Vecchio | CBA B+G" userId="7121e74c-9ce3-40e4-85c4-1776d8c9344f" providerId="ADAL" clId="{69A4219C-7B31-4C8B-AAF6-96689D6F39E4}" dt="2023-08-21T17:42:13.550" v="1403" actId="14826"/>
          <ac:picMkLst>
            <pc:docMk/>
            <pc:sldMk cId="2843148212" sldId="402"/>
            <ac:picMk id="22" creationId="{FF82C1B0-F767-238B-D7F4-0D833B508683}"/>
          </ac:picMkLst>
        </pc:picChg>
        <pc:picChg chg="add mod">
          <ac:chgData name="Rafael Vecchio | CBA B+G" userId="7121e74c-9ce3-40e4-85c4-1776d8c9344f" providerId="ADAL" clId="{69A4219C-7B31-4C8B-AAF6-96689D6F39E4}" dt="2023-08-21T17:42:19.277" v="1404" actId="14826"/>
          <ac:picMkLst>
            <pc:docMk/>
            <pc:sldMk cId="2843148212" sldId="402"/>
            <ac:picMk id="23" creationId="{B396EDAC-1EEE-07B4-188C-2040DDB5D292}"/>
          </ac:picMkLst>
        </pc:picChg>
        <pc:picChg chg="add mod">
          <ac:chgData name="Rafael Vecchio | CBA B+G" userId="7121e74c-9ce3-40e4-85c4-1776d8c9344f" providerId="ADAL" clId="{69A4219C-7B31-4C8B-AAF6-96689D6F39E4}" dt="2023-08-21T17:42:24.384" v="1405" actId="14826"/>
          <ac:picMkLst>
            <pc:docMk/>
            <pc:sldMk cId="2843148212" sldId="402"/>
            <ac:picMk id="24" creationId="{416FB3CD-B013-D4D4-1499-72BBE625370E}"/>
          </ac:picMkLst>
        </pc:picChg>
        <pc:picChg chg="add mod">
          <ac:chgData name="Rafael Vecchio | CBA B+G" userId="7121e74c-9ce3-40e4-85c4-1776d8c9344f" providerId="ADAL" clId="{69A4219C-7B31-4C8B-AAF6-96689D6F39E4}" dt="2023-08-21T17:42:31.730" v="1406" actId="14826"/>
          <ac:picMkLst>
            <pc:docMk/>
            <pc:sldMk cId="2843148212" sldId="402"/>
            <ac:picMk id="25" creationId="{12CD784B-C9B2-5206-CE88-185CBD9B9900}"/>
          </ac:picMkLst>
        </pc:picChg>
        <pc:picChg chg="add mod">
          <ac:chgData name="Rafael Vecchio | CBA B+G" userId="7121e74c-9ce3-40e4-85c4-1776d8c9344f" providerId="ADAL" clId="{69A4219C-7B31-4C8B-AAF6-96689D6F39E4}" dt="2023-08-21T17:38:31.590" v="1361" actId="14826"/>
          <ac:picMkLst>
            <pc:docMk/>
            <pc:sldMk cId="2843148212" sldId="402"/>
            <ac:picMk id="26" creationId="{EEFB82E3-0689-4F07-062E-C5391BEF910F}"/>
          </ac:picMkLst>
        </pc:picChg>
        <pc:picChg chg="add mod">
          <ac:chgData name="Rafael Vecchio | CBA B+G" userId="7121e74c-9ce3-40e4-85c4-1776d8c9344f" providerId="ADAL" clId="{69A4219C-7B31-4C8B-AAF6-96689D6F39E4}" dt="2023-08-21T17:39:22.270" v="1366" actId="14826"/>
          <ac:picMkLst>
            <pc:docMk/>
            <pc:sldMk cId="2843148212" sldId="402"/>
            <ac:picMk id="27" creationId="{0BE36156-59D6-9C81-5C49-30C37256321C}"/>
          </ac:picMkLst>
        </pc:picChg>
        <pc:picChg chg="add mod">
          <ac:chgData name="Rafael Vecchio | CBA B+G" userId="7121e74c-9ce3-40e4-85c4-1776d8c9344f" providerId="ADAL" clId="{69A4219C-7B31-4C8B-AAF6-96689D6F39E4}" dt="2023-08-21T17:39:33.821" v="1369" actId="14826"/>
          <ac:picMkLst>
            <pc:docMk/>
            <pc:sldMk cId="2843148212" sldId="402"/>
            <ac:picMk id="28" creationId="{1EEC5118-1836-4AE4-593E-1828330BAF22}"/>
          </ac:picMkLst>
        </pc:picChg>
        <pc:picChg chg="add mod">
          <ac:chgData name="Rafael Vecchio | CBA B+G" userId="7121e74c-9ce3-40e4-85c4-1776d8c9344f" providerId="ADAL" clId="{69A4219C-7B31-4C8B-AAF6-96689D6F39E4}" dt="2023-08-21T17:39:39.234" v="1370" actId="14826"/>
          <ac:picMkLst>
            <pc:docMk/>
            <pc:sldMk cId="2843148212" sldId="402"/>
            <ac:picMk id="29" creationId="{B58CDF85-F295-E9A6-C4C3-993E83183D2F}"/>
          </ac:picMkLst>
        </pc:picChg>
        <pc:picChg chg="add mod">
          <ac:chgData name="Rafael Vecchio | CBA B+G" userId="7121e74c-9ce3-40e4-85c4-1776d8c9344f" providerId="ADAL" clId="{69A4219C-7B31-4C8B-AAF6-96689D6F39E4}" dt="2023-08-21T17:39:54.341" v="1373" actId="14826"/>
          <ac:picMkLst>
            <pc:docMk/>
            <pc:sldMk cId="2843148212" sldId="402"/>
            <ac:picMk id="30" creationId="{70F0318C-D5E0-6A62-284C-E41B59220411}"/>
          </ac:picMkLst>
        </pc:picChg>
        <pc:picChg chg="add mod">
          <ac:chgData name="Rafael Vecchio | CBA B+G" userId="7121e74c-9ce3-40e4-85c4-1776d8c9344f" providerId="ADAL" clId="{69A4219C-7B31-4C8B-AAF6-96689D6F39E4}" dt="2023-08-21T17:40:04.978" v="1376" actId="14826"/>
          <ac:picMkLst>
            <pc:docMk/>
            <pc:sldMk cId="2843148212" sldId="402"/>
            <ac:picMk id="123" creationId="{B8D41976-5D04-D4EF-B782-3714CBCB4B6A}"/>
          </ac:picMkLst>
        </pc:picChg>
        <pc:picChg chg="add mod">
          <ac:chgData name="Rafael Vecchio | CBA B+G" userId="7121e74c-9ce3-40e4-85c4-1776d8c9344f" providerId="ADAL" clId="{69A4219C-7B31-4C8B-AAF6-96689D6F39E4}" dt="2023-08-21T17:40:10.181" v="1377" actId="14826"/>
          <ac:picMkLst>
            <pc:docMk/>
            <pc:sldMk cId="2843148212" sldId="402"/>
            <ac:picMk id="124" creationId="{836F3EB9-4871-747B-5DEF-DA7A458B95A5}"/>
          </ac:picMkLst>
        </pc:picChg>
        <pc:picChg chg="add del mod">
          <ac:chgData name="Rafael Vecchio | CBA B+G" userId="7121e74c-9ce3-40e4-85c4-1776d8c9344f" providerId="ADAL" clId="{69A4219C-7B31-4C8B-AAF6-96689D6F39E4}" dt="2023-08-21T17:40:15.943" v="1378" actId="14826"/>
          <ac:picMkLst>
            <pc:docMk/>
            <pc:sldMk cId="2843148212" sldId="402"/>
            <ac:picMk id="125" creationId="{EC84E163-4746-4021-96C9-10B14DFC5E16}"/>
          </ac:picMkLst>
        </pc:picChg>
        <pc:picChg chg="add mod">
          <ac:chgData name="Rafael Vecchio | CBA B+G" userId="7121e74c-9ce3-40e4-85c4-1776d8c9344f" providerId="ADAL" clId="{69A4219C-7B31-4C8B-AAF6-96689D6F39E4}" dt="2023-08-21T17:37:57.241" v="1358" actId="14826"/>
          <ac:picMkLst>
            <pc:docMk/>
            <pc:sldMk cId="2843148212" sldId="402"/>
            <ac:picMk id="126" creationId="{A1F2D0CA-4746-27A4-0D08-23E1708B7BF3}"/>
          </ac:picMkLst>
        </pc:picChg>
        <pc:picChg chg="add mod">
          <ac:chgData name="Rafael Vecchio | CBA B+G" userId="7121e74c-9ce3-40e4-85c4-1776d8c9344f" providerId="ADAL" clId="{69A4219C-7B31-4C8B-AAF6-96689D6F39E4}" dt="2023-08-21T17:36:44.035" v="1348" actId="14826"/>
          <ac:picMkLst>
            <pc:docMk/>
            <pc:sldMk cId="2843148212" sldId="402"/>
            <ac:picMk id="127" creationId="{DE3C113F-94BF-E83A-4891-D692072993B4}"/>
          </ac:picMkLst>
        </pc:picChg>
        <pc:picChg chg="add mod">
          <ac:chgData name="Rafael Vecchio | CBA B+G" userId="7121e74c-9ce3-40e4-85c4-1776d8c9344f" providerId="ADAL" clId="{69A4219C-7B31-4C8B-AAF6-96689D6F39E4}" dt="2023-08-21T17:37:14.364" v="1353" actId="14826"/>
          <ac:picMkLst>
            <pc:docMk/>
            <pc:sldMk cId="2843148212" sldId="402"/>
            <ac:picMk id="128" creationId="{8748D9A0-1FEA-28F0-8476-3C999B4564EE}"/>
          </ac:picMkLst>
        </pc:picChg>
        <pc:picChg chg="add mod">
          <ac:chgData name="Rafael Vecchio | CBA B+G" userId="7121e74c-9ce3-40e4-85c4-1776d8c9344f" providerId="ADAL" clId="{69A4219C-7B31-4C8B-AAF6-96689D6F39E4}" dt="2023-08-21T17:36:57.272" v="1350" actId="14826"/>
          <ac:picMkLst>
            <pc:docMk/>
            <pc:sldMk cId="2843148212" sldId="402"/>
            <ac:picMk id="129" creationId="{627C5099-620C-69FF-1588-338322506689}"/>
          </ac:picMkLst>
        </pc:picChg>
        <pc:picChg chg="add mod">
          <ac:chgData name="Rafael Vecchio | CBA B+G" userId="7121e74c-9ce3-40e4-85c4-1776d8c9344f" providerId="ADAL" clId="{69A4219C-7B31-4C8B-AAF6-96689D6F39E4}" dt="2023-08-21T17:36:50.978" v="1349" actId="14826"/>
          <ac:picMkLst>
            <pc:docMk/>
            <pc:sldMk cId="2843148212" sldId="402"/>
            <ac:picMk id="130" creationId="{1DB67852-89C1-981D-BBDC-E9A87A76D5E9}"/>
          </ac:picMkLst>
        </pc:picChg>
        <pc:picChg chg="add mod">
          <ac:chgData name="Rafael Vecchio | CBA B+G" userId="7121e74c-9ce3-40e4-85c4-1776d8c9344f" providerId="ADAL" clId="{69A4219C-7B31-4C8B-AAF6-96689D6F39E4}" dt="2023-08-21T17:37:48.561" v="1357" actId="14826"/>
          <ac:picMkLst>
            <pc:docMk/>
            <pc:sldMk cId="2843148212" sldId="402"/>
            <ac:picMk id="131" creationId="{EBF6BBA7-564D-283D-D3FE-503F24CC6DB7}"/>
          </ac:picMkLst>
        </pc:picChg>
        <pc:picChg chg="add mod">
          <ac:chgData name="Rafael Vecchio | CBA B+G" userId="7121e74c-9ce3-40e4-85c4-1776d8c9344f" providerId="ADAL" clId="{69A4219C-7B31-4C8B-AAF6-96689D6F39E4}" dt="2023-08-21T17:37:40.122" v="1356" actId="14826"/>
          <ac:picMkLst>
            <pc:docMk/>
            <pc:sldMk cId="2843148212" sldId="402"/>
            <ac:picMk id="132" creationId="{577ACBB6-D881-1760-B8FE-ABB931841FB4}"/>
          </ac:picMkLst>
        </pc:picChg>
        <pc:picChg chg="add mod">
          <ac:chgData name="Rafael Vecchio | CBA B+G" userId="7121e74c-9ce3-40e4-85c4-1776d8c9344f" providerId="ADAL" clId="{69A4219C-7B31-4C8B-AAF6-96689D6F39E4}" dt="2023-08-21T17:37:31.177" v="1355" actId="14826"/>
          <ac:picMkLst>
            <pc:docMk/>
            <pc:sldMk cId="2843148212" sldId="402"/>
            <ac:picMk id="133" creationId="{109B13E7-421D-92BA-07D4-A783F9B2FD48}"/>
          </ac:picMkLst>
        </pc:picChg>
        <pc:picChg chg="add mod">
          <ac:chgData name="Rafael Vecchio | CBA B+G" userId="7121e74c-9ce3-40e4-85c4-1776d8c9344f" providerId="ADAL" clId="{69A4219C-7B31-4C8B-AAF6-96689D6F39E4}" dt="2023-08-21T17:37:23.497" v="1354" actId="14826"/>
          <ac:picMkLst>
            <pc:docMk/>
            <pc:sldMk cId="2843148212" sldId="402"/>
            <ac:picMk id="134" creationId="{55FA7D3A-2264-D977-0A07-4D9E95892990}"/>
          </ac:picMkLst>
        </pc:picChg>
        <pc:cxnChg chg="add mod">
          <ac:chgData name="Rafael Vecchio | CBA B+G" userId="7121e74c-9ce3-40e4-85c4-1776d8c9344f" providerId="ADAL" clId="{69A4219C-7B31-4C8B-AAF6-96689D6F39E4}" dt="2023-08-21T17:36:16.100" v="1347" actId="208"/>
          <ac:cxnSpMkLst>
            <pc:docMk/>
            <pc:sldMk cId="2843148212" sldId="402"/>
            <ac:cxnSpMk id="135" creationId="{EBD183DE-38A5-6A8B-267E-33A3A163CE37}"/>
          </ac:cxnSpMkLst>
        </pc:cxnChg>
      </pc:sldChg>
      <pc:sldChg chg="modSp add mod">
        <pc:chgData name="Rafael Vecchio | CBA B+G" userId="7121e74c-9ce3-40e4-85c4-1776d8c9344f" providerId="ADAL" clId="{69A4219C-7B31-4C8B-AAF6-96689D6F39E4}" dt="2023-08-21T17:49:45.687" v="1436" actId="207"/>
        <pc:sldMkLst>
          <pc:docMk/>
          <pc:sldMk cId="566347146" sldId="403"/>
        </pc:sldMkLst>
        <pc:spChg chg="mod">
          <ac:chgData name="Rafael Vecchio | CBA B+G" userId="7121e74c-9ce3-40e4-85c4-1776d8c9344f" providerId="ADAL" clId="{69A4219C-7B31-4C8B-AAF6-96689D6F39E4}" dt="2023-08-21T17:49:45.687" v="1436" actId="207"/>
          <ac:spMkLst>
            <pc:docMk/>
            <pc:sldMk cId="566347146" sldId="403"/>
            <ac:spMk id="85" creationId="{DFA0086F-2EE7-721A-2CF4-684C2578E988}"/>
          </ac:spMkLst>
        </pc:spChg>
        <pc:spChg chg="mod">
          <ac:chgData name="Rafael Vecchio | CBA B+G" userId="7121e74c-9ce3-40e4-85c4-1776d8c9344f" providerId="ADAL" clId="{69A4219C-7B31-4C8B-AAF6-96689D6F39E4}" dt="2023-08-21T17:49:45.687" v="1436" actId="207"/>
          <ac:spMkLst>
            <pc:docMk/>
            <pc:sldMk cId="566347146" sldId="403"/>
            <ac:spMk id="103" creationId="{13BA4309-ACE1-3A5D-7F45-8C889AFFBE12}"/>
          </ac:spMkLst>
        </pc:spChg>
      </pc:sldChg>
      <pc:sldChg chg="add del ord">
        <pc:chgData name="Rafael Vecchio | CBA B+G" userId="7121e74c-9ce3-40e4-85c4-1776d8c9344f" providerId="ADAL" clId="{69A4219C-7B31-4C8B-AAF6-96689D6F39E4}" dt="2023-08-21T17:57:50.497" v="1452" actId="47"/>
        <pc:sldMkLst>
          <pc:docMk/>
          <pc:sldMk cId="440373749" sldId="40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1C21FB-DBA7-4D27-F713-843ED70D55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0DB0267-205D-2A20-B344-17D337714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93786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97790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35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10" Type="http://schemas.openxmlformats.org/officeDocument/2006/relationships/image" Target="../media/image48.svg"/><Relationship Id="rId4" Type="http://schemas.openxmlformats.org/officeDocument/2006/relationships/image" Target="../media/image42.svg"/><Relationship Id="rId9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svg"/><Relationship Id="rId3" Type="http://schemas.openxmlformats.org/officeDocument/2006/relationships/image" Target="../media/image50.svg"/><Relationship Id="rId7" Type="http://schemas.openxmlformats.org/officeDocument/2006/relationships/image" Target="../media/image6.png"/><Relationship Id="rId12" Type="http://schemas.openxmlformats.org/officeDocument/2006/relationships/image" Target="../media/image57.png"/><Relationship Id="rId17" Type="http://schemas.openxmlformats.org/officeDocument/2006/relationships/image" Target="../media/image16.svg"/><Relationship Id="rId2" Type="http://schemas.openxmlformats.org/officeDocument/2006/relationships/image" Target="../media/image49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56.svg"/><Relationship Id="rId5" Type="http://schemas.openxmlformats.org/officeDocument/2006/relationships/image" Target="../media/image52.svg"/><Relationship Id="rId15" Type="http://schemas.openxmlformats.org/officeDocument/2006/relationships/image" Target="../media/image60.svg"/><Relationship Id="rId10" Type="http://schemas.openxmlformats.org/officeDocument/2006/relationships/image" Target="../media/image55.png"/><Relationship Id="rId4" Type="http://schemas.openxmlformats.org/officeDocument/2006/relationships/image" Target="../media/image51.png"/><Relationship Id="rId9" Type="http://schemas.openxmlformats.org/officeDocument/2006/relationships/image" Target="../media/image54.svg"/><Relationship Id="rId14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64.svg"/><Relationship Id="rId18" Type="http://schemas.openxmlformats.org/officeDocument/2006/relationships/image" Target="../media/image69.png"/><Relationship Id="rId3" Type="http://schemas.openxmlformats.org/officeDocument/2006/relationships/image" Target="../media/image50.svg"/><Relationship Id="rId7" Type="http://schemas.openxmlformats.org/officeDocument/2006/relationships/image" Target="../media/image6.png"/><Relationship Id="rId12" Type="http://schemas.openxmlformats.org/officeDocument/2006/relationships/image" Target="../media/image63.png"/><Relationship Id="rId17" Type="http://schemas.openxmlformats.org/officeDocument/2006/relationships/image" Target="../media/image68.svg"/><Relationship Id="rId2" Type="http://schemas.openxmlformats.org/officeDocument/2006/relationships/image" Target="../media/image49.png"/><Relationship Id="rId16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62.svg"/><Relationship Id="rId5" Type="http://schemas.openxmlformats.org/officeDocument/2006/relationships/image" Target="../media/image52.svg"/><Relationship Id="rId15" Type="http://schemas.openxmlformats.org/officeDocument/2006/relationships/image" Target="../media/image66.svg"/><Relationship Id="rId10" Type="http://schemas.openxmlformats.org/officeDocument/2006/relationships/image" Target="../media/image61.png"/><Relationship Id="rId19" Type="http://schemas.openxmlformats.org/officeDocument/2006/relationships/image" Target="../media/image70.svg"/><Relationship Id="rId4" Type="http://schemas.openxmlformats.org/officeDocument/2006/relationships/image" Target="../media/image51.png"/><Relationship Id="rId9" Type="http://schemas.openxmlformats.org/officeDocument/2006/relationships/image" Target="../media/image16.svg"/><Relationship Id="rId14" Type="http://schemas.openxmlformats.org/officeDocument/2006/relationships/image" Target="../media/image6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72.png"/><Relationship Id="rId7" Type="http://schemas.openxmlformats.org/officeDocument/2006/relationships/image" Target="../media/image24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svg"/><Relationship Id="rId5" Type="http://schemas.openxmlformats.org/officeDocument/2006/relationships/image" Target="../media/image74.png"/><Relationship Id="rId4" Type="http://schemas.openxmlformats.org/officeDocument/2006/relationships/image" Target="../media/image73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11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78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1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4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sv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8.svg"/><Relationship Id="rId4" Type="http://schemas.openxmlformats.org/officeDocument/2006/relationships/image" Target="../media/image8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0.svg"/><Relationship Id="rId4" Type="http://schemas.openxmlformats.org/officeDocument/2006/relationships/image" Target="../media/image8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6.png"/><Relationship Id="rId7" Type="http://schemas.openxmlformats.org/officeDocument/2006/relationships/image" Target="../media/image4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11" Type="http://schemas.openxmlformats.org/officeDocument/2006/relationships/image" Target="../media/image42.svg"/><Relationship Id="rId5" Type="http://schemas.openxmlformats.org/officeDocument/2006/relationships/image" Target="../media/image48.svg"/><Relationship Id="rId10" Type="http://schemas.openxmlformats.org/officeDocument/2006/relationships/image" Target="../media/image41.png"/><Relationship Id="rId4" Type="http://schemas.openxmlformats.org/officeDocument/2006/relationships/image" Target="../media/image47.png"/><Relationship Id="rId9" Type="http://schemas.openxmlformats.org/officeDocument/2006/relationships/image" Target="../media/image44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.png"/><Relationship Id="rId7" Type="http://schemas.openxmlformats.org/officeDocument/2006/relationships/image" Target="../media/image44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openxmlformats.org/officeDocument/2006/relationships/image" Target="../media/image48.svg"/><Relationship Id="rId5" Type="http://schemas.openxmlformats.org/officeDocument/2006/relationships/image" Target="../media/image42.sv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image" Target="../media/image94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93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6.png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sv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sv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0.png"/><Relationship Id="rId18" Type="http://schemas.openxmlformats.org/officeDocument/2006/relationships/image" Target="../media/image115.png"/><Relationship Id="rId26" Type="http://schemas.openxmlformats.org/officeDocument/2006/relationships/image" Target="../media/image123.png"/><Relationship Id="rId3" Type="http://schemas.openxmlformats.org/officeDocument/2006/relationships/image" Target="../media/image86.svg"/><Relationship Id="rId21" Type="http://schemas.openxmlformats.org/officeDocument/2006/relationships/image" Target="../media/image118.png"/><Relationship Id="rId7" Type="http://schemas.openxmlformats.org/officeDocument/2006/relationships/image" Target="../media/image104.png"/><Relationship Id="rId12" Type="http://schemas.openxmlformats.org/officeDocument/2006/relationships/image" Target="../media/image109.png"/><Relationship Id="rId17" Type="http://schemas.openxmlformats.org/officeDocument/2006/relationships/image" Target="../media/image114.png"/><Relationship Id="rId25" Type="http://schemas.openxmlformats.org/officeDocument/2006/relationships/image" Target="../media/image122.png"/><Relationship Id="rId33" Type="http://schemas.openxmlformats.org/officeDocument/2006/relationships/image" Target="../media/image129.png"/><Relationship Id="rId2" Type="http://schemas.openxmlformats.org/officeDocument/2006/relationships/image" Target="../media/image85.png"/><Relationship Id="rId16" Type="http://schemas.openxmlformats.org/officeDocument/2006/relationships/image" Target="../media/image113.png"/><Relationship Id="rId20" Type="http://schemas.openxmlformats.org/officeDocument/2006/relationships/image" Target="../media/image117.png"/><Relationship Id="rId29" Type="http://schemas.openxmlformats.org/officeDocument/2006/relationships/image" Target="../media/image1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4.png"/><Relationship Id="rId11" Type="http://schemas.openxmlformats.org/officeDocument/2006/relationships/image" Target="../media/image108.png"/><Relationship Id="rId24" Type="http://schemas.openxmlformats.org/officeDocument/2006/relationships/image" Target="../media/image121.png"/><Relationship Id="rId32" Type="http://schemas.openxmlformats.org/officeDocument/2006/relationships/image" Target="../media/image128.png"/><Relationship Id="rId5" Type="http://schemas.openxmlformats.org/officeDocument/2006/relationships/image" Target="../media/image103.png"/><Relationship Id="rId15" Type="http://schemas.openxmlformats.org/officeDocument/2006/relationships/image" Target="../media/image112.png"/><Relationship Id="rId23" Type="http://schemas.openxmlformats.org/officeDocument/2006/relationships/image" Target="../media/image120.png"/><Relationship Id="rId28" Type="http://schemas.openxmlformats.org/officeDocument/2006/relationships/image" Target="../media/image125.png"/><Relationship Id="rId10" Type="http://schemas.openxmlformats.org/officeDocument/2006/relationships/image" Target="../media/image107.png"/><Relationship Id="rId19" Type="http://schemas.openxmlformats.org/officeDocument/2006/relationships/image" Target="../media/image116.png"/><Relationship Id="rId31" Type="http://schemas.openxmlformats.org/officeDocument/2006/relationships/image" Target="../media/image96.png"/><Relationship Id="rId4" Type="http://schemas.openxmlformats.org/officeDocument/2006/relationships/image" Target="../media/image102.png"/><Relationship Id="rId9" Type="http://schemas.openxmlformats.org/officeDocument/2006/relationships/image" Target="../media/image106.png"/><Relationship Id="rId14" Type="http://schemas.openxmlformats.org/officeDocument/2006/relationships/image" Target="../media/image111.png"/><Relationship Id="rId22" Type="http://schemas.openxmlformats.org/officeDocument/2006/relationships/image" Target="../media/image119.png"/><Relationship Id="rId27" Type="http://schemas.openxmlformats.org/officeDocument/2006/relationships/image" Target="../media/image124.png"/><Relationship Id="rId30" Type="http://schemas.openxmlformats.org/officeDocument/2006/relationships/image" Target="../media/image127.png"/><Relationship Id="rId8" Type="http://schemas.openxmlformats.org/officeDocument/2006/relationships/image" Target="../media/image105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51.svg"/><Relationship Id="rId21" Type="http://schemas.openxmlformats.org/officeDocument/2006/relationships/image" Target="../media/image146.png"/><Relationship Id="rId42" Type="http://schemas.openxmlformats.org/officeDocument/2006/relationships/image" Target="../media/image161.svg"/><Relationship Id="rId47" Type="http://schemas.openxmlformats.org/officeDocument/2006/relationships/image" Target="../media/image164.png"/><Relationship Id="rId63" Type="http://schemas.openxmlformats.org/officeDocument/2006/relationships/image" Target="../media/image41.png"/><Relationship Id="rId68" Type="http://schemas.openxmlformats.org/officeDocument/2006/relationships/image" Target="../media/image181.svg"/><Relationship Id="rId84" Type="http://schemas.openxmlformats.org/officeDocument/2006/relationships/image" Target="../media/image197.svg"/><Relationship Id="rId16" Type="http://schemas.openxmlformats.org/officeDocument/2006/relationships/image" Target="../media/image141.svg"/><Relationship Id="rId11" Type="http://schemas.openxmlformats.org/officeDocument/2006/relationships/image" Target="../media/image136.png"/><Relationship Id="rId32" Type="http://schemas.openxmlformats.org/officeDocument/2006/relationships/image" Target="../media/image153.svg"/><Relationship Id="rId37" Type="http://schemas.openxmlformats.org/officeDocument/2006/relationships/image" Target="../media/image158.png"/><Relationship Id="rId53" Type="http://schemas.openxmlformats.org/officeDocument/2006/relationships/image" Target="../media/image170.png"/><Relationship Id="rId58" Type="http://schemas.openxmlformats.org/officeDocument/2006/relationships/image" Target="../media/image175.svg"/><Relationship Id="rId74" Type="http://schemas.openxmlformats.org/officeDocument/2006/relationships/image" Target="../media/image187.svg"/><Relationship Id="rId79" Type="http://schemas.openxmlformats.org/officeDocument/2006/relationships/image" Target="../media/image192.png"/><Relationship Id="rId5" Type="http://schemas.openxmlformats.org/officeDocument/2006/relationships/image" Target="../media/image132.png"/><Relationship Id="rId61" Type="http://schemas.openxmlformats.org/officeDocument/2006/relationships/image" Target="../media/image43.png"/><Relationship Id="rId82" Type="http://schemas.openxmlformats.org/officeDocument/2006/relationships/image" Target="../media/image195.svg"/><Relationship Id="rId19" Type="http://schemas.openxmlformats.org/officeDocument/2006/relationships/image" Target="../media/image144.png"/><Relationship Id="rId14" Type="http://schemas.openxmlformats.org/officeDocument/2006/relationships/image" Target="../media/image139.svg"/><Relationship Id="rId22" Type="http://schemas.openxmlformats.org/officeDocument/2006/relationships/image" Target="../media/image147.svg"/><Relationship Id="rId27" Type="http://schemas.openxmlformats.org/officeDocument/2006/relationships/image" Target="../media/image47.png"/><Relationship Id="rId30" Type="http://schemas.openxmlformats.org/officeDocument/2006/relationships/image" Target="../media/image20.svg"/><Relationship Id="rId35" Type="http://schemas.openxmlformats.org/officeDocument/2006/relationships/image" Target="../media/image156.png"/><Relationship Id="rId43" Type="http://schemas.openxmlformats.org/officeDocument/2006/relationships/image" Target="../media/image45.png"/><Relationship Id="rId48" Type="http://schemas.openxmlformats.org/officeDocument/2006/relationships/image" Target="../media/image165.svg"/><Relationship Id="rId56" Type="http://schemas.openxmlformats.org/officeDocument/2006/relationships/image" Target="../media/image173.svg"/><Relationship Id="rId64" Type="http://schemas.openxmlformats.org/officeDocument/2006/relationships/image" Target="../media/image42.svg"/><Relationship Id="rId69" Type="http://schemas.openxmlformats.org/officeDocument/2006/relationships/image" Target="../media/image182.png"/><Relationship Id="rId77" Type="http://schemas.openxmlformats.org/officeDocument/2006/relationships/image" Target="../media/image190.png"/><Relationship Id="rId8" Type="http://schemas.openxmlformats.org/officeDocument/2006/relationships/image" Target="../media/image135.svg"/><Relationship Id="rId51" Type="http://schemas.openxmlformats.org/officeDocument/2006/relationships/image" Target="../media/image168.png"/><Relationship Id="rId72" Type="http://schemas.openxmlformats.org/officeDocument/2006/relationships/image" Target="../media/image185.svg"/><Relationship Id="rId80" Type="http://schemas.openxmlformats.org/officeDocument/2006/relationships/image" Target="../media/image193.svg"/><Relationship Id="rId3" Type="http://schemas.openxmlformats.org/officeDocument/2006/relationships/image" Target="../media/image130.png"/><Relationship Id="rId12" Type="http://schemas.openxmlformats.org/officeDocument/2006/relationships/image" Target="../media/image137.svg"/><Relationship Id="rId17" Type="http://schemas.openxmlformats.org/officeDocument/2006/relationships/image" Target="../media/image142.png"/><Relationship Id="rId25" Type="http://schemas.openxmlformats.org/officeDocument/2006/relationships/image" Target="../media/image150.png"/><Relationship Id="rId33" Type="http://schemas.openxmlformats.org/officeDocument/2006/relationships/image" Target="../media/image154.png"/><Relationship Id="rId38" Type="http://schemas.openxmlformats.org/officeDocument/2006/relationships/image" Target="../media/image159.svg"/><Relationship Id="rId46" Type="http://schemas.openxmlformats.org/officeDocument/2006/relationships/image" Target="../media/image163.svg"/><Relationship Id="rId59" Type="http://schemas.openxmlformats.org/officeDocument/2006/relationships/image" Target="../media/image176.png"/><Relationship Id="rId67" Type="http://schemas.openxmlformats.org/officeDocument/2006/relationships/image" Target="../media/image180.png"/><Relationship Id="rId20" Type="http://schemas.openxmlformats.org/officeDocument/2006/relationships/image" Target="../media/image145.svg"/><Relationship Id="rId41" Type="http://schemas.openxmlformats.org/officeDocument/2006/relationships/image" Target="../media/image160.png"/><Relationship Id="rId54" Type="http://schemas.openxmlformats.org/officeDocument/2006/relationships/image" Target="../media/image171.svg"/><Relationship Id="rId62" Type="http://schemas.openxmlformats.org/officeDocument/2006/relationships/image" Target="../media/image44.svg"/><Relationship Id="rId70" Type="http://schemas.openxmlformats.org/officeDocument/2006/relationships/image" Target="../media/image183.svg"/><Relationship Id="rId75" Type="http://schemas.openxmlformats.org/officeDocument/2006/relationships/image" Target="../media/image188.png"/><Relationship Id="rId83" Type="http://schemas.openxmlformats.org/officeDocument/2006/relationships/image" Target="../media/image19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3.svg"/><Relationship Id="rId15" Type="http://schemas.openxmlformats.org/officeDocument/2006/relationships/image" Target="../media/image140.png"/><Relationship Id="rId23" Type="http://schemas.openxmlformats.org/officeDocument/2006/relationships/image" Target="../media/image148.png"/><Relationship Id="rId28" Type="http://schemas.openxmlformats.org/officeDocument/2006/relationships/image" Target="../media/image48.svg"/><Relationship Id="rId36" Type="http://schemas.openxmlformats.org/officeDocument/2006/relationships/image" Target="../media/image157.svg"/><Relationship Id="rId49" Type="http://schemas.openxmlformats.org/officeDocument/2006/relationships/image" Target="../media/image166.png"/><Relationship Id="rId57" Type="http://schemas.openxmlformats.org/officeDocument/2006/relationships/image" Target="../media/image174.png"/><Relationship Id="rId10" Type="http://schemas.openxmlformats.org/officeDocument/2006/relationships/image" Target="../media/image18.svg"/><Relationship Id="rId31" Type="http://schemas.openxmlformats.org/officeDocument/2006/relationships/image" Target="../media/image152.png"/><Relationship Id="rId44" Type="http://schemas.openxmlformats.org/officeDocument/2006/relationships/image" Target="../media/image46.svg"/><Relationship Id="rId52" Type="http://schemas.openxmlformats.org/officeDocument/2006/relationships/image" Target="../media/image169.svg"/><Relationship Id="rId60" Type="http://schemas.openxmlformats.org/officeDocument/2006/relationships/image" Target="../media/image177.svg"/><Relationship Id="rId65" Type="http://schemas.openxmlformats.org/officeDocument/2006/relationships/image" Target="../media/image178.png"/><Relationship Id="rId73" Type="http://schemas.openxmlformats.org/officeDocument/2006/relationships/image" Target="../media/image186.png"/><Relationship Id="rId78" Type="http://schemas.openxmlformats.org/officeDocument/2006/relationships/image" Target="../media/image191.svg"/><Relationship Id="rId81" Type="http://schemas.openxmlformats.org/officeDocument/2006/relationships/image" Target="../media/image194.png"/><Relationship Id="rId4" Type="http://schemas.openxmlformats.org/officeDocument/2006/relationships/image" Target="../media/image131.svg"/><Relationship Id="rId9" Type="http://schemas.openxmlformats.org/officeDocument/2006/relationships/image" Target="../media/image17.png"/><Relationship Id="rId13" Type="http://schemas.openxmlformats.org/officeDocument/2006/relationships/image" Target="../media/image138.png"/><Relationship Id="rId18" Type="http://schemas.openxmlformats.org/officeDocument/2006/relationships/image" Target="../media/image143.svg"/><Relationship Id="rId39" Type="http://schemas.openxmlformats.org/officeDocument/2006/relationships/image" Target="../media/image21.png"/><Relationship Id="rId34" Type="http://schemas.openxmlformats.org/officeDocument/2006/relationships/image" Target="../media/image155.svg"/><Relationship Id="rId50" Type="http://schemas.openxmlformats.org/officeDocument/2006/relationships/image" Target="../media/image167.svg"/><Relationship Id="rId55" Type="http://schemas.openxmlformats.org/officeDocument/2006/relationships/image" Target="../media/image172.png"/><Relationship Id="rId76" Type="http://schemas.openxmlformats.org/officeDocument/2006/relationships/image" Target="../media/image189.svg"/><Relationship Id="rId7" Type="http://schemas.openxmlformats.org/officeDocument/2006/relationships/image" Target="../media/image134.png"/><Relationship Id="rId71" Type="http://schemas.openxmlformats.org/officeDocument/2006/relationships/image" Target="../media/image184.png"/><Relationship Id="rId2" Type="http://schemas.openxmlformats.org/officeDocument/2006/relationships/image" Target="../media/image40.png"/><Relationship Id="rId29" Type="http://schemas.openxmlformats.org/officeDocument/2006/relationships/image" Target="../media/image19.png"/><Relationship Id="rId24" Type="http://schemas.openxmlformats.org/officeDocument/2006/relationships/image" Target="../media/image149.svg"/><Relationship Id="rId40" Type="http://schemas.openxmlformats.org/officeDocument/2006/relationships/image" Target="../media/image22.svg"/><Relationship Id="rId45" Type="http://schemas.openxmlformats.org/officeDocument/2006/relationships/image" Target="../media/image162.png"/><Relationship Id="rId66" Type="http://schemas.openxmlformats.org/officeDocument/2006/relationships/image" Target="../media/image179.svg"/></Relationships>
</file>

<file path=ppt/slides/_rels/slide5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0.png"/><Relationship Id="rId21" Type="http://schemas.openxmlformats.org/officeDocument/2006/relationships/image" Target="../media/image213.svg"/><Relationship Id="rId42" Type="http://schemas.openxmlformats.org/officeDocument/2006/relationships/image" Target="../media/image232.png"/><Relationship Id="rId47" Type="http://schemas.openxmlformats.org/officeDocument/2006/relationships/image" Target="../media/image237.svg"/><Relationship Id="rId63" Type="http://schemas.openxmlformats.org/officeDocument/2006/relationships/image" Target="../media/image251.svg"/><Relationship Id="rId68" Type="http://schemas.openxmlformats.org/officeDocument/2006/relationships/image" Target="../media/image256.png"/><Relationship Id="rId84" Type="http://schemas.openxmlformats.org/officeDocument/2006/relationships/image" Target="../media/image272.png"/><Relationship Id="rId16" Type="http://schemas.openxmlformats.org/officeDocument/2006/relationships/image" Target="../media/image208.png"/><Relationship Id="rId11" Type="http://schemas.openxmlformats.org/officeDocument/2006/relationships/image" Target="../media/image205.svg"/><Relationship Id="rId32" Type="http://schemas.openxmlformats.org/officeDocument/2006/relationships/image" Target="../media/image222.png"/><Relationship Id="rId37" Type="http://schemas.openxmlformats.org/officeDocument/2006/relationships/image" Target="../media/image227.svg"/><Relationship Id="rId53" Type="http://schemas.openxmlformats.org/officeDocument/2006/relationships/image" Target="../media/image243.svg"/><Relationship Id="rId58" Type="http://schemas.openxmlformats.org/officeDocument/2006/relationships/image" Target="../media/image246.png"/><Relationship Id="rId74" Type="http://schemas.openxmlformats.org/officeDocument/2006/relationships/image" Target="../media/image262.png"/><Relationship Id="rId79" Type="http://schemas.openxmlformats.org/officeDocument/2006/relationships/image" Target="../media/image267.svg"/><Relationship Id="rId5" Type="http://schemas.openxmlformats.org/officeDocument/2006/relationships/image" Target="../media/image199.svg"/><Relationship Id="rId19" Type="http://schemas.openxmlformats.org/officeDocument/2006/relationships/image" Target="../media/image211.svg"/><Relationship Id="rId14" Type="http://schemas.openxmlformats.org/officeDocument/2006/relationships/image" Target="../media/image206.png"/><Relationship Id="rId22" Type="http://schemas.openxmlformats.org/officeDocument/2006/relationships/image" Target="../media/image214.png"/><Relationship Id="rId27" Type="http://schemas.openxmlformats.org/officeDocument/2006/relationships/image" Target="../media/image31.svg"/><Relationship Id="rId30" Type="http://schemas.openxmlformats.org/officeDocument/2006/relationships/image" Target="../media/image220.png"/><Relationship Id="rId35" Type="http://schemas.openxmlformats.org/officeDocument/2006/relationships/image" Target="../media/image225.svg"/><Relationship Id="rId43" Type="http://schemas.openxmlformats.org/officeDocument/2006/relationships/image" Target="../media/image233.svg"/><Relationship Id="rId48" Type="http://schemas.openxmlformats.org/officeDocument/2006/relationships/image" Target="../media/image238.png"/><Relationship Id="rId56" Type="http://schemas.openxmlformats.org/officeDocument/2006/relationships/image" Target="../media/image244.png"/><Relationship Id="rId64" Type="http://schemas.openxmlformats.org/officeDocument/2006/relationships/image" Target="../media/image252.png"/><Relationship Id="rId69" Type="http://schemas.openxmlformats.org/officeDocument/2006/relationships/image" Target="../media/image257.svg"/><Relationship Id="rId77" Type="http://schemas.openxmlformats.org/officeDocument/2006/relationships/image" Target="../media/image265.svg"/><Relationship Id="rId8" Type="http://schemas.openxmlformats.org/officeDocument/2006/relationships/image" Target="../media/image202.png"/><Relationship Id="rId51" Type="http://schemas.openxmlformats.org/officeDocument/2006/relationships/image" Target="../media/image241.svg"/><Relationship Id="rId72" Type="http://schemas.openxmlformats.org/officeDocument/2006/relationships/image" Target="../media/image260.png"/><Relationship Id="rId80" Type="http://schemas.openxmlformats.org/officeDocument/2006/relationships/image" Target="../media/image268.png"/><Relationship Id="rId85" Type="http://schemas.openxmlformats.org/officeDocument/2006/relationships/image" Target="../media/image273.svg"/><Relationship Id="rId3" Type="http://schemas.openxmlformats.org/officeDocument/2006/relationships/image" Target="../media/image86.svg"/><Relationship Id="rId12" Type="http://schemas.openxmlformats.org/officeDocument/2006/relationships/image" Target="../media/image26.png"/><Relationship Id="rId17" Type="http://schemas.openxmlformats.org/officeDocument/2006/relationships/image" Target="../media/image209.svg"/><Relationship Id="rId25" Type="http://schemas.openxmlformats.org/officeDocument/2006/relationships/image" Target="../media/image217.svg"/><Relationship Id="rId33" Type="http://schemas.openxmlformats.org/officeDocument/2006/relationships/image" Target="../media/image223.svg"/><Relationship Id="rId38" Type="http://schemas.openxmlformats.org/officeDocument/2006/relationships/image" Target="../media/image228.png"/><Relationship Id="rId46" Type="http://schemas.openxmlformats.org/officeDocument/2006/relationships/image" Target="../media/image236.png"/><Relationship Id="rId59" Type="http://schemas.openxmlformats.org/officeDocument/2006/relationships/image" Target="../media/image247.svg"/><Relationship Id="rId67" Type="http://schemas.openxmlformats.org/officeDocument/2006/relationships/image" Target="../media/image255.svg"/><Relationship Id="rId20" Type="http://schemas.openxmlformats.org/officeDocument/2006/relationships/image" Target="../media/image212.png"/><Relationship Id="rId41" Type="http://schemas.openxmlformats.org/officeDocument/2006/relationships/image" Target="../media/image231.svg"/><Relationship Id="rId54" Type="http://schemas.openxmlformats.org/officeDocument/2006/relationships/image" Target="../media/image28.png"/><Relationship Id="rId62" Type="http://schemas.openxmlformats.org/officeDocument/2006/relationships/image" Target="../media/image250.png"/><Relationship Id="rId70" Type="http://schemas.openxmlformats.org/officeDocument/2006/relationships/image" Target="../media/image258.png"/><Relationship Id="rId75" Type="http://schemas.openxmlformats.org/officeDocument/2006/relationships/image" Target="../media/image263.svg"/><Relationship Id="rId83" Type="http://schemas.openxmlformats.org/officeDocument/2006/relationships/image" Target="../media/image271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0.png"/><Relationship Id="rId15" Type="http://schemas.openxmlformats.org/officeDocument/2006/relationships/image" Target="../media/image207.svg"/><Relationship Id="rId23" Type="http://schemas.openxmlformats.org/officeDocument/2006/relationships/image" Target="../media/image215.svg"/><Relationship Id="rId28" Type="http://schemas.openxmlformats.org/officeDocument/2006/relationships/image" Target="../media/image218.png"/><Relationship Id="rId36" Type="http://schemas.openxmlformats.org/officeDocument/2006/relationships/image" Target="../media/image226.png"/><Relationship Id="rId49" Type="http://schemas.openxmlformats.org/officeDocument/2006/relationships/image" Target="../media/image239.svg"/><Relationship Id="rId57" Type="http://schemas.openxmlformats.org/officeDocument/2006/relationships/image" Target="../media/image245.svg"/><Relationship Id="rId10" Type="http://schemas.openxmlformats.org/officeDocument/2006/relationships/image" Target="../media/image204.png"/><Relationship Id="rId31" Type="http://schemas.openxmlformats.org/officeDocument/2006/relationships/image" Target="../media/image221.svg"/><Relationship Id="rId44" Type="http://schemas.openxmlformats.org/officeDocument/2006/relationships/image" Target="../media/image234.png"/><Relationship Id="rId52" Type="http://schemas.openxmlformats.org/officeDocument/2006/relationships/image" Target="../media/image242.png"/><Relationship Id="rId60" Type="http://schemas.openxmlformats.org/officeDocument/2006/relationships/image" Target="../media/image248.png"/><Relationship Id="rId65" Type="http://schemas.openxmlformats.org/officeDocument/2006/relationships/image" Target="../media/image253.svg"/><Relationship Id="rId73" Type="http://schemas.openxmlformats.org/officeDocument/2006/relationships/image" Target="../media/image261.svg"/><Relationship Id="rId78" Type="http://schemas.openxmlformats.org/officeDocument/2006/relationships/image" Target="../media/image266.png"/><Relationship Id="rId81" Type="http://schemas.openxmlformats.org/officeDocument/2006/relationships/image" Target="../media/image269.svg"/><Relationship Id="rId4" Type="http://schemas.openxmlformats.org/officeDocument/2006/relationships/image" Target="../media/image198.png"/><Relationship Id="rId9" Type="http://schemas.openxmlformats.org/officeDocument/2006/relationships/image" Target="../media/image203.svg"/><Relationship Id="rId13" Type="http://schemas.openxmlformats.org/officeDocument/2006/relationships/image" Target="../media/image27.svg"/><Relationship Id="rId18" Type="http://schemas.openxmlformats.org/officeDocument/2006/relationships/image" Target="../media/image210.png"/><Relationship Id="rId39" Type="http://schemas.openxmlformats.org/officeDocument/2006/relationships/image" Target="../media/image229.svg"/><Relationship Id="rId34" Type="http://schemas.openxmlformats.org/officeDocument/2006/relationships/image" Target="../media/image224.png"/><Relationship Id="rId50" Type="http://schemas.openxmlformats.org/officeDocument/2006/relationships/image" Target="../media/image240.png"/><Relationship Id="rId55" Type="http://schemas.openxmlformats.org/officeDocument/2006/relationships/image" Target="../media/image29.svg"/><Relationship Id="rId76" Type="http://schemas.openxmlformats.org/officeDocument/2006/relationships/image" Target="../media/image264.png"/><Relationship Id="rId7" Type="http://schemas.openxmlformats.org/officeDocument/2006/relationships/image" Target="../media/image201.svg"/><Relationship Id="rId71" Type="http://schemas.openxmlformats.org/officeDocument/2006/relationships/image" Target="../media/image259.svg"/><Relationship Id="rId2" Type="http://schemas.openxmlformats.org/officeDocument/2006/relationships/image" Target="../media/image85.png"/><Relationship Id="rId29" Type="http://schemas.openxmlformats.org/officeDocument/2006/relationships/image" Target="../media/image219.svg"/><Relationship Id="rId24" Type="http://schemas.openxmlformats.org/officeDocument/2006/relationships/image" Target="../media/image216.png"/><Relationship Id="rId40" Type="http://schemas.openxmlformats.org/officeDocument/2006/relationships/image" Target="../media/image230.png"/><Relationship Id="rId45" Type="http://schemas.openxmlformats.org/officeDocument/2006/relationships/image" Target="../media/image235.svg"/><Relationship Id="rId66" Type="http://schemas.openxmlformats.org/officeDocument/2006/relationships/image" Target="../media/image254.png"/><Relationship Id="rId61" Type="http://schemas.openxmlformats.org/officeDocument/2006/relationships/image" Target="../media/image249.svg"/><Relationship Id="rId82" Type="http://schemas.openxmlformats.org/officeDocument/2006/relationships/image" Target="../media/image27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13" Type="http://schemas.openxmlformats.org/officeDocument/2006/relationships/image" Target="../media/image8.svg"/><Relationship Id="rId18" Type="http://schemas.openxmlformats.org/officeDocument/2006/relationships/image" Target="../media/image286.png"/><Relationship Id="rId26" Type="http://schemas.openxmlformats.org/officeDocument/2006/relationships/image" Target="../media/image294.png"/><Relationship Id="rId3" Type="http://schemas.openxmlformats.org/officeDocument/2006/relationships/image" Target="../media/image275.svg"/><Relationship Id="rId21" Type="http://schemas.openxmlformats.org/officeDocument/2006/relationships/image" Target="../media/image289.svg"/><Relationship Id="rId7" Type="http://schemas.openxmlformats.org/officeDocument/2006/relationships/image" Target="../media/image279.svg"/><Relationship Id="rId12" Type="http://schemas.openxmlformats.org/officeDocument/2006/relationships/image" Target="../media/image7.png"/><Relationship Id="rId17" Type="http://schemas.openxmlformats.org/officeDocument/2006/relationships/image" Target="../media/image285.svg"/><Relationship Id="rId25" Type="http://schemas.openxmlformats.org/officeDocument/2006/relationships/image" Target="../media/image293.svg"/><Relationship Id="rId2" Type="http://schemas.openxmlformats.org/officeDocument/2006/relationships/image" Target="../media/image274.png"/><Relationship Id="rId16" Type="http://schemas.openxmlformats.org/officeDocument/2006/relationships/image" Target="../media/image284.png"/><Relationship Id="rId20" Type="http://schemas.openxmlformats.org/officeDocument/2006/relationships/image" Target="../media/image288.png"/><Relationship Id="rId29" Type="http://schemas.openxmlformats.org/officeDocument/2006/relationships/image" Target="../media/image297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8.png"/><Relationship Id="rId11" Type="http://schemas.openxmlformats.org/officeDocument/2006/relationships/image" Target="../media/image16.svg"/><Relationship Id="rId24" Type="http://schemas.openxmlformats.org/officeDocument/2006/relationships/image" Target="../media/image292.png"/><Relationship Id="rId5" Type="http://schemas.openxmlformats.org/officeDocument/2006/relationships/image" Target="../media/image277.svg"/><Relationship Id="rId15" Type="http://schemas.openxmlformats.org/officeDocument/2006/relationships/image" Target="../media/image283.svg"/><Relationship Id="rId23" Type="http://schemas.openxmlformats.org/officeDocument/2006/relationships/image" Target="../media/image291.svg"/><Relationship Id="rId28" Type="http://schemas.openxmlformats.org/officeDocument/2006/relationships/image" Target="../media/image296.png"/><Relationship Id="rId10" Type="http://schemas.openxmlformats.org/officeDocument/2006/relationships/image" Target="../media/image15.png"/><Relationship Id="rId19" Type="http://schemas.openxmlformats.org/officeDocument/2006/relationships/image" Target="../media/image287.svg"/><Relationship Id="rId31" Type="http://schemas.openxmlformats.org/officeDocument/2006/relationships/image" Target="../media/image299.svg"/><Relationship Id="rId4" Type="http://schemas.openxmlformats.org/officeDocument/2006/relationships/image" Target="../media/image276.png"/><Relationship Id="rId9" Type="http://schemas.openxmlformats.org/officeDocument/2006/relationships/image" Target="../media/image281.svg"/><Relationship Id="rId14" Type="http://schemas.openxmlformats.org/officeDocument/2006/relationships/image" Target="../media/image282.png"/><Relationship Id="rId22" Type="http://schemas.openxmlformats.org/officeDocument/2006/relationships/image" Target="../media/image290.png"/><Relationship Id="rId27" Type="http://schemas.openxmlformats.org/officeDocument/2006/relationships/image" Target="../media/image295.svg"/><Relationship Id="rId30" Type="http://schemas.openxmlformats.org/officeDocument/2006/relationships/image" Target="../media/image29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5.svg"/><Relationship Id="rId2" Type="http://schemas.openxmlformats.org/officeDocument/2006/relationships/image" Target="../media/image294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5.svg"/><Relationship Id="rId2" Type="http://schemas.openxmlformats.org/officeDocument/2006/relationships/image" Target="../media/image294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24.png"/><Relationship Id="rId21" Type="http://schemas.openxmlformats.org/officeDocument/2006/relationships/image" Target="../media/image319.svg"/><Relationship Id="rId42" Type="http://schemas.openxmlformats.org/officeDocument/2006/relationships/image" Target="../media/image340.png"/><Relationship Id="rId47" Type="http://schemas.openxmlformats.org/officeDocument/2006/relationships/image" Target="../media/image345.svg"/><Relationship Id="rId63" Type="http://schemas.openxmlformats.org/officeDocument/2006/relationships/image" Target="../media/image360.svg"/><Relationship Id="rId68" Type="http://schemas.openxmlformats.org/officeDocument/2006/relationships/image" Target="../media/image365.png"/><Relationship Id="rId84" Type="http://schemas.openxmlformats.org/officeDocument/2006/relationships/image" Target="../media/image49.png"/><Relationship Id="rId89" Type="http://schemas.openxmlformats.org/officeDocument/2006/relationships/image" Target="../media/image381.svg"/><Relationship Id="rId16" Type="http://schemas.openxmlformats.org/officeDocument/2006/relationships/image" Target="../media/image314.png"/><Relationship Id="rId11" Type="http://schemas.openxmlformats.org/officeDocument/2006/relationships/image" Target="../media/image309.svg"/><Relationship Id="rId32" Type="http://schemas.openxmlformats.org/officeDocument/2006/relationships/image" Target="../media/image330.png"/><Relationship Id="rId37" Type="http://schemas.openxmlformats.org/officeDocument/2006/relationships/image" Target="../media/image335.svg"/><Relationship Id="rId53" Type="http://schemas.openxmlformats.org/officeDocument/2006/relationships/image" Target="../media/image350.svg"/><Relationship Id="rId58" Type="http://schemas.openxmlformats.org/officeDocument/2006/relationships/image" Target="../media/image355.png"/><Relationship Id="rId74" Type="http://schemas.openxmlformats.org/officeDocument/2006/relationships/image" Target="../media/image72.png"/><Relationship Id="rId79" Type="http://schemas.openxmlformats.org/officeDocument/2006/relationships/image" Target="../media/image375.svg"/><Relationship Id="rId5" Type="http://schemas.openxmlformats.org/officeDocument/2006/relationships/image" Target="../media/image303.svg"/><Relationship Id="rId90" Type="http://schemas.openxmlformats.org/officeDocument/2006/relationships/image" Target="../media/image382.png"/><Relationship Id="rId22" Type="http://schemas.openxmlformats.org/officeDocument/2006/relationships/image" Target="../media/image320.png"/><Relationship Id="rId27" Type="http://schemas.openxmlformats.org/officeDocument/2006/relationships/image" Target="../media/image325.svg"/><Relationship Id="rId43" Type="http://schemas.openxmlformats.org/officeDocument/2006/relationships/image" Target="../media/image341.svg"/><Relationship Id="rId48" Type="http://schemas.openxmlformats.org/officeDocument/2006/relationships/image" Target="../media/image346.png"/><Relationship Id="rId64" Type="http://schemas.openxmlformats.org/officeDocument/2006/relationships/image" Target="../media/image361.png"/><Relationship Id="rId69" Type="http://schemas.openxmlformats.org/officeDocument/2006/relationships/image" Target="../media/image366.svg"/><Relationship Id="rId8" Type="http://schemas.openxmlformats.org/officeDocument/2006/relationships/image" Target="../media/image306.png"/><Relationship Id="rId51" Type="http://schemas.openxmlformats.org/officeDocument/2006/relationships/image" Target="../media/image348.svg"/><Relationship Id="rId72" Type="http://schemas.openxmlformats.org/officeDocument/2006/relationships/image" Target="../media/image369.png"/><Relationship Id="rId80" Type="http://schemas.openxmlformats.org/officeDocument/2006/relationships/image" Target="../media/image376.png"/><Relationship Id="rId85" Type="http://schemas.openxmlformats.org/officeDocument/2006/relationships/image" Target="../media/image50.svg"/><Relationship Id="rId93" Type="http://schemas.openxmlformats.org/officeDocument/2006/relationships/image" Target="../media/image295.svg"/><Relationship Id="rId3" Type="http://schemas.openxmlformats.org/officeDocument/2006/relationships/image" Target="../media/image301.svg"/><Relationship Id="rId12" Type="http://schemas.openxmlformats.org/officeDocument/2006/relationships/image" Target="../media/image310.png"/><Relationship Id="rId17" Type="http://schemas.openxmlformats.org/officeDocument/2006/relationships/image" Target="../media/image315.svg"/><Relationship Id="rId25" Type="http://schemas.openxmlformats.org/officeDocument/2006/relationships/image" Target="../media/image323.svg"/><Relationship Id="rId33" Type="http://schemas.openxmlformats.org/officeDocument/2006/relationships/image" Target="../media/image331.svg"/><Relationship Id="rId38" Type="http://schemas.openxmlformats.org/officeDocument/2006/relationships/image" Target="../media/image336.png"/><Relationship Id="rId46" Type="http://schemas.openxmlformats.org/officeDocument/2006/relationships/image" Target="../media/image344.png"/><Relationship Id="rId59" Type="http://schemas.openxmlformats.org/officeDocument/2006/relationships/image" Target="../media/image356.svg"/><Relationship Id="rId67" Type="http://schemas.openxmlformats.org/officeDocument/2006/relationships/image" Target="../media/image364.svg"/><Relationship Id="rId20" Type="http://schemas.openxmlformats.org/officeDocument/2006/relationships/image" Target="../media/image318.png"/><Relationship Id="rId41" Type="http://schemas.openxmlformats.org/officeDocument/2006/relationships/image" Target="../media/image339.svg"/><Relationship Id="rId54" Type="http://schemas.openxmlformats.org/officeDocument/2006/relationships/image" Target="../media/image351.png"/><Relationship Id="rId62" Type="http://schemas.openxmlformats.org/officeDocument/2006/relationships/image" Target="../media/image359.png"/><Relationship Id="rId70" Type="http://schemas.openxmlformats.org/officeDocument/2006/relationships/image" Target="../media/image367.png"/><Relationship Id="rId75" Type="http://schemas.openxmlformats.org/officeDocument/2006/relationships/image" Target="../media/image371.svg"/><Relationship Id="rId83" Type="http://schemas.openxmlformats.org/officeDocument/2006/relationships/image" Target="../media/image2.svg"/><Relationship Id="rId88" Type="http://schemas.openxmlformats.org/officeDocument/2006/relationships/image" Target="../media/image380.png"/><Relationship Id="rId91" Type="http://schemas.openxmlformats.org/officeDocument/2006/relationships/image" Target="../media/image383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4.png"/><Relationship Id="rId15" Type="http://schemas.openxmlformats.org/officeDocument/2006/relationships/image" Target="../media/image313.svg"/><Relationship Id="rId23" Type="http://schemas.openxmlformats.org/officeDocument/2006/relationships/image" Target="../media/image321.svg"/><Relationship Id="rId28" Type="http://schemas.openxmlformats.org/officeDocument/2006/relationships/image" Target="../media/image326.png"/><Relationship Id="rId36" Type="http://schemas.openxmlformats.org/officeDocument/2006/relationships/image" Target="../media/image334.png"/><Relationship Id="rId49" Type="http://schemas.openxmlformats.org/officeDocument/2006/relationships/image" Target="../media/image347.svg"/><Relationship Id="rId57" Type="http://schemas.openxmlformats.org/officeDocument/2006/relationships/image" Target="../media/image354.svg"/><Relationship Id="rId10" Type="http://schemas.openxmlformats.org/officeDocument/2006/relationships/image" Target="../media/image308.png"/><Relationship Id="rId31" Type="http://schemas.openxmlformats.org/officeDocument/2006/relationships/image" Target="../media/image329.svg"/><Relationship Id="rId44" Type="http://schemas.openxmlformats.org/officeDocument/2006/relationships/image" Target="../media/image342.png"/><Relationship Id="rId52" Type="http://schemas.openxmlformats.org/officeDocument/2006/relationships/image" Target="../media/image349.png"/><Relationship Id="rId60" Type="http://schemas.openxmlformats.org/officeDocument/2006/relationships/image" Target="../media/image357.png"/><Relationship Id="rId65" Type="http://schemas.openxmlformats.org/officeDocument/2006/relationships/image" Target="../media/image362.svg"/><Relationship Id="rId73" Type="http://schemas.openxmlformats.org/officeDocument/2006/relationships/image" Target="../media/image370.svg"/><Relationship Id="rId78" Type="http://schemas.openxmlformats.org/officeDocument/2006/relationships/image" Target="../media/image374.png"/><Relationship Id="rId81" Type="http://schemas.openxmlformats.org/officeDocument/2006/relationships/image" Target="../media/image377.svg"/><Relationship Id="rId86" Type="http://schemas.openxmlformats.org/officeDocument/2006/relationships/image" Target="../media/image378.png"/><Relationship Id="rId4" Type="http://schemas.openxmlformats.org/officeDocument/2006/relationships/image" Target="../media/image302.png"/><Relationship Id="rId9" Type="http://schemas.openxmlformats.org/officeDocument/2006/relationships/image" Target="../media/image307.svg"/><Relationship Id="rId13" Type="http://schemas.openxmlformats.org/officeDocument/2006/relationships/image" Target="../media/image311.svg"/><Relationship Id="rId18" Type="http://schemas.openxmlformats.org/officeDocument/2006/relationships/image" Target="../media/image316.png"/><Relationship Id="rId39" Type="http://schemas.openxmlformats.org/officeDocument/2006/relationships/image" Target="../media/image337.svg"/><Relationship Id="rId34" Type="http://schemas.openxmlformats.org/officeDocument/2006/relationships/image" Target="../media/image332.png"/><Relationship Id="rId50" Type="http://schemas.openxmlformats.org/officeDocument/2006/relationships/image" Target="../media/image34.png"/><Relationship Id="rId55" Type="http://schemas.openxmlformats.org/officeDocument/2006/relationships/image" Target="../media/image352.svg"/><Relationship Id="rId76" Type="http://schemas.openxmlformats.org/officeDocument/2006/relationships/image" Target="../media/image372.png"/><Relationship Id="rId7" Type="http://schemas.openxmlformats.org/officeDocument/2006/relationships/image" Target="../media/image305.svg"/><Relationship Id="rId71" Type="http://schemas.openxmlformats.org/officeDocument/2006/relationships/image" Target="../media/image368.svg"/><Relationship Id="rId92" Type="http://schemas.openxmlformats.org/officeDocument/2006/relationships/image" Target="../media/image294.png"/><Relationship Id="rId2" Type="http://schemas.openxmlformats.org/officeDocument/2006/relationships/image" Target="../media/image300.png"/><Relationship Id="rId29" Type="http://schemas.openxmlformats.org/officeDocument/2006/relationships/image" Target="../media/image327.svg"/><Relationship Id="rId24" Type="http://schemas.openxmlformats.org/officeDocument/2006/relationships/image" Target="../media/image322.png"/><Relationship Id="rId40" Type="http://schemas.openxmlformats.org/officeDocument/2006/relationships/image" Target="../media/image338.png"/><Relationship Id="rId45" Type="http://schemas.openxmlformats.org/officeDocument/2006/relationships/image" Target="../media/image343.svg"/><Relationship Id="rId66" Type="http://schemas.openxmlformats.org/officeDocument/2006/relationships/image" Target="../media/image363.png"/><Relationship Id="rId87" Type="http://schemas.openxmlformats.org/officeDocument/2006/relationships/image" Target="../media/image379.svg"/><Relationship Id="rId61" Type="http://schemas.openxmlformats.org/officeDocument/2006/relationships/image" Target="../media/image358.svg"/><Relationship Id="rId82" Type="http://schemas.openxmlformats.org/officeDocument/2006/relationships/image" Target="../media/image1.png"/><Relationship Id="rId19" Type="http://schemas.openxmlformats.org/officeDocument/2006/relationships/image" Target="../media/image317.svg"/><Relationship Id="rId14" Type="http://schemas.openxmlformats.org/officeDocument/2006/relationships/image" Target="../media/image312.png"/><Relationship Id="rId30" Type="http://schemas.openxmlformats.org/officeDocument/2006/relationships/image" Target="../media/image328.png"/><Relationship Id="rId35" Type="http://schemas.openxmlformats.org/officeDocument/2006/relationships/image" Target="../media/image333.svg"/><Relationship Id="rId56" Type="http://schemas.openxmlformats.org/officeDocument/2006/relationships/image" Target="../media/image353.png"/><Relationship Id="rId77" Type="http://schemas.openxmlformats.org/officeDocument/2006/relationships/image" Target="../media/image373.sv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5.svg"/><Relationship Id="rId4" Type="http://schemas.openxmlformats.org/officeDocument/2006/relationships/image" Target="../media/image29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5.svg"/><Relationship Id="rId4" Type="http://schemas.openxmlformats.org/officeDocument/2006/relationships/image" Target="../media/image294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391.jpeg"/><Relationship Id="rId18" Type="http://schemas.openxmlformats.org/officeDocument/2006/relationships/image" Target="../media/image294.png"/><Relationship Id="rId3" Type="http://schemas.openxmlformats.org/officeDocument/2006/relationships/image" Target="../media/image385.jpeg"/><Relationship Id="rId7" Type="http://schemas.openxmlformats.org/officeDocument/2006/relationships/image" Target="../media/image76.jpg"/><Relationship Id="rId12" Type="http://schemas.openxmlformats.org/officeDocument/2006/relationships/image" Target="../media/image390.jpeg"/><Relationship Id="rId17" Type="http://schemas.openxmlformats.org/officeDocument/2006/relationships/image" Target="../media/image91.jpeg"/><Relationship Id="rId2" Type="http://schemas.openxmlformats.org/officeDocument/2006/relationships/image" Target="../media/image384.jpeg"/><Relationship Id="rId16" Type="http://schemas.openxmlformats.org/officeDocument/2006/relationships/image" Target="../media/image39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7.jpeg"/><Relationship Id="rId11" Type="http://schemas.openxmlformats.org/officeDocument/2006/relationships/image" Target="../media/image33.jpeg"/><Relationship Id="rId5" Type="http://schemas.openxmlformats.org/officeDocument/2006/relationships/image" Target="../media/image386.jpeg"/><Relationship Id="rId15" Type="http://schemas.openxmlformats.org/officeDocument/2006/relationships/image" Target="../media/image393.png"/><Relationship Id="rId10" Type="http://schemas.openxmlformats.org/officeDocument/2006/relationships/image" Target="../media/image389.jpeg"/><Relationship Id="rId19" Type="http://schemas.openxmlformats.org/officeDocument/2006/relationships/image" Target="../media/image295.svg"/><Relationship Id="rId4" Type="http://schemas.openxmlformats.org/officeDocument/2006/relationships/image" Target="../media/image95.jpeg"/><Relationship Id="rId9" Type="http://schemas.openxmlformats.org/officeDocument/2006/relationships/image" Target="../media/image388.jpeg"/><Relationship Id="rId14" Type="http://schemas.openxmlformats.org/officeDocument/2006/relationships/image" Target="../media/image392.jpe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0.jpeg"/><Relationship Id="rId13" Type="http://schemas.openxmlformats.org/officeDocument/2006/relationships/image" Target="../media/image405.jpeg"/><Relationship Id="rId18" Type="http://schemas.openxmlformats.org/officeDocument/2006/relationships/image" Target="../media/image294.png"/><Relationship Id="rId3" Type="http://schemas.openxmlformats.org/officeDocument/2006/relationships/image" Target="../media/image396.jpeg"/><Relationship Id="rId7" Type="http://schemas.openxmlformats.org/officeDocument/2006/relationships/image" Target="../media/image399.png"/><Relationship Id="rId12" Type="http://schemas.openxmlformats.org/officeDocument/2006/relationships/image" Target="../media/image404.jpeg"/><Relationship Id="rId17" Type="http://schemas.openxmlformats.org/officeDocument/2006/relationships/image" Target="../media/image408.jpeg"/><Relationship Id="rId2" Type="http://schemas.openxmlformats.org/officeDocument/2006/relationships/image" Target="../media/image395.jpe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8.jpeg"/><Relationship Id="rId11" Type="http://schemas.openxmlformats.org/officeDocument/2006/relationships/image" Target="../media/image403.png"/><Relationship Id="rId5" Type="http://schemas.openxmlformats.org/officeDocument/2006/relationships/image" Target="../media/image79.jpeg"/><Relationship Id="rId15" Type="http://schemas.openxmlformats.org/officeDocument/2006/relationships/image" Target="../media/image407.png"/><Relationship Id="rId10" Type="http://schemas.openxmlformats.org/officeDocument/2006/relationships/image" Target="../media/image402.jpeg"/><Relationship Id="rId19" Type="http://schemas.openxmlformats.org/officeDocument/2006/relationships/image" Target="../media/image295.svg"/><Relationship Id="rId4" Type="http://schemas.openxmlformats.org/officeDocument/2006/relationships/image" Target="../media/image397.jpeg"/><Relationship Id="rId9" Type="http://schemas.openxmlformats.org/officeDocument/2006/relationships/image" Target="../media/image401.png"/><Relationship Id="rId14" Type="http://schemas.openxmlformats.org/officeDocument/2006/relationships/image" Target="../media/image406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9.png"/><Relationship Id="rId3" Type="http://schemas.openxmlformats.org/officeDocument/2006/relationships/image" Target="../media/image6.png"/><Relationship Id="rId7" Type="http://schemas.openxmlformats.org/officeDocument/2006/relationships/image" Target="../media/image9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95.svg"/><Relationship Id="rId4" Type="http://schemas.openxmlformats.org/officeDocument/2006/relationships/image" Target="../media/image294.png"/><Relationship Id="rId9" Type="http://schemas.openxmlformats.org/officeDocument/2006/relationships/image" Target="../media/image12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1.png"/><Relationship Id="rId3" Type="http://schemas.openxmlformats.org/officeDocument/2006/relationships/image" Target="../media/image25.png"/><Relationship Id="rId7" Type="http://schemas.openxmlformats.org/officeDocument/2006/relationships/image" Target="../media/image41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0.png"/><Relationship Id="rId5" Type="http://schemas.openxmlformats.org/officeDocument/2006/relationships/image" Target="../media/image295.svg"/><Relationship Id="rId4" Type="http://schemas.openxmlformats.org/officeDocument/2006/relationships/image" Target="../media/image294.png"/><Relationship Id="rId9" Type="http://schemas.openxmlformats.org/officeDocument/2006/relationships/image" Target="../media/image412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72.png"/><Relationship Id="rId7" Type="http://schemas.openxmlformats.org/officeDocument/2006/relationships/image" Target="../media/image24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svg"/><Relationship Id="rId5" Type="http://schemas.openxmlformats.org/officeDocument/2006/relationships/image" Target="../media/image74.png"/><Relationship Id="rId4" Type="http://schemas.openxmlformats.org/officeDocument/2006/relationships/image" Target="../media/image73.sv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28.png"/><Relationship Id="rId7" Type="http://schemas.openxmlformats.org/officeDocument/2006/relationships/image" Target="../media/image24.pn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svg"/><Relationship Id="rId5" Type="http://schemas.openxmlformats.org/officeDocument/2006/relationships/image" Target="../media/image74.png"/><Relationship Id="rId4" Type="http://schemas.openxmlformats.org/officeDocument/2006/relationships/image" Target="../media/image413.sv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57.png"/><Relationship Id="rId7" Type="http://schemas.openxmlformats.org/officeDocument/2006/relationships/image" Target="../media/image24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svg"/><Relationship Id="rId5" Type="http://schemas.openxmlformats.org/officeDocument/2006/relationships/image" Target="../media/image74.png"/><Relationship Id="rId4" Type="http://schemas.openxmlformats.org/officeDocument/2006/relationships/image" Target="../media/image414.sv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11.sv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6.svg"/><Relationship Id="rId5" Type="http://schemas.openxmlformats.org/officeDocument/2006/relationships/image" Target="../media/image415.png"/><Relationship Id="rId4" Type="http://schemas.openxmlformats.org/officeDocument/2006/relationships/image" Target="../media/image2.sv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8.svg"/><Relationship Id="rId5" Type="http://schemas.openxmlformats.org/officeDocument/2006/relationships/image" Target="../media/image417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Agrupar 4">
            <a:extLst>
              <a:ext uri="{FF2B5EF4-FFF2-40B4-BE49-F238E27FC236}">
                <a16:creationId xmlns:a16="http://schemas.microsoft.com/office/drawing/2014/main" id="{0CB4013F-F646-34F9-7430-F19E3158D42E}"/>
              </a:ext>
            </a:extLst>
          </p:cNvPr>
          <p:cNvGrpSpPr/>
          <p:nvPr/>
        </p:nvGrpSpPr>
        <p:grpSpPr>
          <a:xfrm>
            <a:off x="-1" y="-1"/>
            <a:ext cx="12192001" cy="6858002"/>
            <a:chOff x="-1" y="-1"/>
            <a:chExt cx="12192001" cy="6858002"/>
          </a:xfrm>
        </p:grpSpPr>
        <p:pic>
          <p:nvPicPr>
            <p:cNvPr id="17" name="Gráfico 16">
              <a:extLst>
                <a:ext uri="{FF2B5EF4-FFF2-40B4-BE49-F238E27FC236}">
                  <a16:creationId xmlns:a16="http://schemas.microsoft.com/office/drawing/2014/main" id="{B41C9E60-9717-1A9E-2420-B41B15B4F0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26551" t="28702" r="26551" b="42597"/>
            <a:stretch/>
          </p:blipFill>
          <p:spPr>
            <a:xfrm>
              <a:off x="0" y="-1"/>
              <a:ext cx="12192000" cy="6858001"/>
            </a:xfrm>
            <a:prstGeom prst="rect">
              <a:avLst/>
            </a:prstGeom>
          </p:spPr>
        </p:pic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BE31DA82-C6D5-647F-8FF4-8B78B486B8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38569" t="17813" r="36251" b="33391"/>
            <a:stretch/>
          </p:blipFill>
          <p:spPr>
            <a:xfrm rot="5400000">
              <a:off x="2666999" y="-2667000"/>
              <a:ext cx="6858001" cy="12192001"/>
            </a:xfrm>
            <a:prstGeom prst="rect">
              <a:avLst/>
            </a:prstGeom>
          </p:spPr>
        </p:pic>
        <p:pic>
          <p:nvPicPr>
            <p:cNvPr id="2" name="Imagem 1">
              <a:extLst>
                <a:ext uri="{FF2B5EF4-FFF2-40B4-BE49-F238E27FC236}">
                  <a16:creationId xmlns:a16="http://schemas.microsoft.com/office/drawing/2014/main" id="{A08CAD7B-7666-A740-7293-9CE92C35B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56C04537-12A3-4FF6-D900-B4A0A6CF1CB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2C39C5C5-3728-3481-8E97-5C29C33529A2}"/>
              </a:ext>
            </a:extLst>
          </p:cNvPr>
          <p:cNvSpPr txBox="1">
            <a:spLocks/>
          </p:cNvSpPr>
          <p:nvPr/>
        </p:nvSpPr>
        <p:spPr>
          <a:xfrm>
            <a:off x="3063553" y="2890390"/>
            <a:ext cx="6064893" cy="107721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rbona Variable Regular Black"/>
                <a:ea typeface="+mn-ea"/>
                <a:cs typeface="+mn-cs"/>
              </a:rPr>
              <a:t>MODELO DE</a:t>
            </a:r>
            <a:br>
              <a:rPr kumimoji="0" lang="pt-BR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rbona Variable Regular Black"/>
                <a:ea typeface="+mn-ea"/>
                <a:cs typeface="+mn-cs"/>
              </a:rPr>
            </a:b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rbona Variable Regular Black"/>
                <a:ea typeface="+mn-ea"/>
                <a:cs typeface="+mn-cs"/>
              </a:rPr>
              <a:t>APRESENTAÇÃO</a:t>
            </a: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2F02C906-F735-B13D-3017-0440C9F8D9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92929" y="4121476"/>
            <a:ext cx="2006140" cy="107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378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2ED4822-9215-B91A-CA52-3BF83C3BBA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93" t="12040" r="21055"/>
          <a:stretch/>
        </p:blipFill>
        <p:spPr>
          <a:xfrm>
            <a:off x="6838952" y="-3"/>
            <a:ext cx="5353048" cy="6858003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D857F060-F843-9FAD-ABF8-0E409DFEC55D}"/>
              </a:ext>
            </a:extLst>
          </p:cNvPr>
          <p:cNvGrpSpPr/>
          <p:nvPr/>
        </p:nvGrpSpPr>
        <p:grpSpPr>
          <a:xfrm>
            <a:off x="0" y="-6"/>
            <a:ext cx="12192000" cy="6858006"/>
            <a:chOff x="-65430424" y="-13756832"/>
            <a:chExt cx="12192000" cy="6858006"/>
          </a:xfrm>
        </p:grpSpPr>
        <p:pic>
          <p:nvPicPr>
            <p:cNvPr id="16" name="Gráfico 15">
              <a:extLst>
                <a:ext uri="{FF2B5EF4-FFF2-40B4-BE49-F238E27FC236}">
                  <a16:creationId xmlns:a16="http://schemas.microsoft.com/office/drawing/2014/main" id="{D3EE9C08-6EE5-8D41-A28D-48DE790145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33777" t="24560" r="32320" b="9739"/>
            <a:stretch/>
          </p:blipFill>
          <p:spPr>
            <a:xfrm rot="5400000">
              <a:off x="-62763418" y="-16423831"/>
              <a:ext cx="6857995" cy="12191993"/>
            </a:xfrm>
            <a:prstGeom prst="rect">
              <a:avLst/>
            </a:prstGeom>
          </p:spPr>
        </p:pic>
        <p:pic>
          <p:nvPicPr>
            <p:cNvPr id="18" name="Gráfico 17">
              <a:extLst>
                <a:ext uri="{FF2B5EF4-FFF2-40B4-BE49-F238E27FC236}">
                  <a16:creationId xmlns:a16="http://schemas.microsoft.com/office/drawing/2014/main" id="{9E42E5C6-D1D1-C703-4107-6501511DA1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37159" t="2730" r="37160" b="47598"/>
            <a:stretch/>
          </p:blipFill>
          <p:spPr>
            <a:xfrm rot="16200000">
              <a:off x="-62763422" y="-16423827"/>
              <a:ext cx="6857999" cy="12191997"/>
            </a:xfrm>
            <a:prstGeom prst="rect">
              <a:avLst/>
            </a:prstGeom>
          </p:spPr>
        </p:pic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34A9BFC3-17CA-7964-C8FA-1312B757CDA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5430424" y="-13756826"/>
              <a:ext cx="12192000" cy="6858000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8E7CE577-2F47-2E2F-C74F-EC993BC1B0A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5430424" y="-13756826"/>
              <a:ext cx="12192000" cy="6858000"/>
            </a:xfrm>
            <a:prstGeom prst="rect">
              <a:avLst/>
            </a:prstGeom>
          </p:spPr>
        </p:pic>
      </p:grp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0A2A3438-1CBA-0C9C-AA9B-311F5BBE0669}"/>
              </a:ext>
            </a:extLst>
          </p:cNvPr>
          <p:cNvSpPr txBox="1">
            <a:spLocks/>
          </p:cNvSpPr>
          <p:nvPr/>
        </p:nvSpPr>
        <p:spPr>
          <a:xfrm>
            <a:off x="540000" y="947831"/>
            <a:ext cx="6785884" cy="63107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pt-BR" sz="3100" dirty="0">
                <a:latin typeface="+mj-lt"/>
              </a:rPr>
              <a:t>COMO USAR ESSE DOCUMENTO?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5ECEA58-82FD-0530-5BDF-38A0DB051B0B}"/>
              </a:ext>
            </a:extLst>
          </p:cNvPr>
          <p:cNvSpPr txBox="1"/>
          <p:nvPr/>
        </p:nvSpPr>
        <p:spPr>
          <a:xfrm>
            <a:off x="540000" y="2970704"/>
            <a:ext cx="5902364" cy="311239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pt-BR" sz="1200" dirty="0">
                <a:solidFill>
                  <a:srgbClr val="FFFFFF"/>
                </a:solidFill>
                <a:latin typeface="Carbona Variable Regular"/>
                <a:ea typeface="Carbona Variable Regular" pitchFamily="2" charset="0"/>
              </a:rPr>
              <a:t>Aqui se encontra diversos modelos de slides, desde capas, aberturas, slides com poucos e muitos conteúdos, etc. Com esses slides pré-prontos, a montagem de qualquer apresentação fica fácil, rápida e versátil.</a:t>
            </a:r>
          </a:p>
          <a:p>
            <a:pPr>
              <a:lnSpc>
                <a:spcPct val="150000"/>
              </a:lnSpc>
            </a:pPr>
            <a:endParaRPr lang="pt-BR" sz="1200" dirty="0">
              <a:solidFill>
                <a:srgbClr val="FFFFFF"/>
              </a:solidFill>
              <a:latin typeface="Carbona Variable Regular"/>
              <a:ea typeface="Carbona Variable Regular" pitchFamily="2" charset="0"/>
            </a:endParaRPr>
          </a:p>
          <a:p>
            <a:pPr>
              <a:lnSpc>
                <a:spcPct val="150000"/>
              </a:lnSpc>
            </a:pPr>
            <a:r>
              <a:rPr lang="pt-BR" sz="1200" dirty="0">
                <a:solidFill>
                  <a:srgbClr val="FFFFFF"/>
                </a:solidFill>
                <a:latin typeface="Carbona Variable Regular"/>
                <a:ea typeface="Carbona Variable Regular" pitchFamily="2" charset="0"/>
              </a:rPr>
              <a:t>Você seleciona e usa os slides que fazem mais sentido para o conteúdo da apresentação e no final descarta todos os outros slides que não foram utilizados.</a:t>
            </a:r>
          </a:p>
          <a:p>
            <a:pPr>
              <a:lnSpc>
                <a:spcPct val="150000"/>
              </a:lnSpc>
            </a:pPr>
            <a:endParaRPr lang="pt-BR" sz="1200" dirty="0">
              <a:solidFill>
                <a:srgbClr val="FFFFFF"/>
              </a:solidFill>
              <a:latin typeface="Carbona Variable Regular"/>
              <a:ea typeface="Carbona Variable Regular" pitchFamily="2" charset="0"/>
            </a:endParaRPr>
          </a:p>
          <a:p>
            <a:pPr>
              <a:lnSpc>
                <a:spcPct val="150000"/>
              </a:lnSpc>
            </a:pPr>
            <a:r>
              <a:rPr lang="pt-BR" sz="1200" dirty="0">
                <a:solidFill>
                  <a:srgbClr val="FFFFFF"/>
                </a:solidFill>
                <a:latin typeface="Carbona Variable Regular"/>
                <a:ea typeface="Carbona Variable Regular" pitchFamily="2" charset="0"/>
              </a:rPr>
              <a:t>Do slide </a:t>
            </a:r>
            <a:r>
              <a:rPr lang="pt-BR" sz="1200" b="1" dirty="0">
                <a:solidFill>
                  <a:schemeClr val="accent5"/>
                </a:solidFill>
                <a:latin typeface="Carbona Variable Regular"/>
                <a:ea typeface="Carbona Variable Regular" pitchFamily="2" charset="0"/>
              </a:rPr>
              <a:t>#53 EM DIANTE</a:t>
            </a:r>
            <a:r>
              <a:rPr lang="pt-BR" sz="1200" dirty="0">
                <a:solidFill>
                  <a:srgbClr val="FFFFFF"/>
                </a:solidFill>
                <a:latin typeface="Carbona Variable Regular"/>
                <a:ea typeface="Carbona Variable Regular" pitchFamily="2" charset="0"/>
              </a:rPr>
              <a:t>, compilamos todos os </a:t>
            </a:r>
            <a:r>
              <a:rPr lang="pt-BR" sz="1200" dirty="0" err="1">
                <a:solidFill>
                  <a:srgbClr val="FFFFFF"/>
                </a:solidFill>
                <a:latin typeface="Carbona Variable Regular"/>
                <a:ea typeface="Carbona Variable Regular" pitchFamily="2" charset="0"/>
              </a:rPr>
              <a:t>assets</a:t>
            </a:r>
            <a:r>
              <a:rPr lang="pt-BR" sz="1200" dirty="0">
                <a:solidFill>
                  <a:srgbClr val="FFFFFF"/>
                </a:solidFill>
                <a:latin typeface="Carbona Variable Regular"/>
                <a:ea typeface="Carbona Variable Regular" pitchFamily="2" charset="0"/>
              </a:rPr>
              <a:t> de marca para facilitar a montagem de novos slides que não se encontram dentro deste modelo. Com a apresentação finalizada, essa parte do modelo deve ser retirada.</a:t>
            </a:r>
          </a:p>
        </p:txBody>
      </p:sp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C58525E5-DE7E-9673-0292-415E07364245}"/>
              </a:ext>
            </a:extLst>
          </p:cNvPr>
          <p:cNvSpPr txBox="1">
            <a:spLocks/>
          </p:cNvSpPr>
          <p:nvPr/>
        </p:nvSpPr>
        <p:spPr>
          <a:xfrm>
            <a:off x="540000" y="1685312"/>
            <a:ext cx="5436852" cy="97116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solidFill>
                  <a:srgbClr val="FFFF00"/>
                </a:solidFill>
                <a:latin typeface="Carbona Variable Regular Bold" pitchFamily="2" charset="0"/>
                <a:ea typeface="Carbona Variable Regular Bold" pitchFamily="2" charset="0"/>
              </a:rPr>
              <a:t>Esse modelo de apresentação serve como um documento base para facilitar a construção das futuras apresentações da NOWER – ACELERAÇÃO DE RESULTADOS.</a:t>
            </a:r>
          </a:p>
        </p:txBody>
      </p:sp>
    </p:spTree>
    <p:extLst>
      <p:ext uri="{BB962C8B-B14F-4D97-AF65-F5344CB8AC3E}">
        <p14:creationId xmlns:p14="http://schemas.microsoft.com/office/powerpoint/2010/main" val="2401914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ráfico 23">
            <a:extLst>
              <a:ext uri="{FF2B5EF4-FFF2-40B4-BE49-F238E27FC236}">
                <a16:creationId xmlns:a16="http://schemas.microsoft.com/office/drawing/2014/main" id="{2D72809F-F18B-DC77-2BE6-DAAF650CA3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6854" t="3809" r="-35274" b="20566"/>
          <a:stretch/>
        </p:blipFill>
        <p:spPr>
          <a:xfrm rot="10800000" flipV="1">
            <a:off x="-2" y="-2"/>
            <a:ext cx="12191999" cy="6858001"/>
          </a:xfrm>
          <a:prstGeom prst="rect">
            <a:avLst/>
          </a:prstGeom>
        </p:spPr>
      </p:pic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DB18ED73-BFA7-B7DE-18A9-7CDEF2235EA4}"/>
              </a:ext>
            </a:extLst>
          </p:cNvPr>
          <p:cNvSpPr/>
          <p:nvPr/>
        </p:nvSpPr>
        <p:spPr>
          <a:xfrm>
            <a:off x="773085" y="4550189"/>
            <a:ext cx="2137852" cy="1795549"/>
          </a:xfrm>
          <a:prstGeom prst="roundRect">
            <a:avLst>
              <a:gd name="adj" fmla="val 5094"/>
            </a:avLst>
          </a:prstGeom>
          <a:ln w="9525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tângulo: Cantos Arredondados 5">
            <a:extLst>
              <a:ext uri="{FF2B5EF4-FFF2-40B4-BE49-F238E27FC236}">
                <a16:creationId xmlns:a16="http://schemas.microsoft.com/office/drawing/2014/main" id="{24628C78-AE6D-894D-30BF-FA6F6A289948}"/>
              </a:ext>
            </a:extLst>
          </p:cNvPr>
          <p:cNvSpPr/>
          <p:nvPr/>
        </p:nvSpPr>
        <p:spPr>
          <a:xfrm>
            <a:off x="773085" y="545514"/>
            <a:ext cx="5120640" cy="1754326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r>
              <a:rPr lang="pt-BR" sz="3600" dirty="0">
                <a:solidFill>
                  <a:schemeClr val="tx1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SLIDE DE ABERTURA .</a:t>
            </a:r>
          </a:p>
          <a:p>
            <a:r>
              <a:rPr lang="pt-BR" sz="3600" dirty="0">
                <a:solidFill>
                  <a:schemeClr val="bg2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LOREM IPSUM DOLOR SIT AMET.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F377ACB-80A9-7F9C-CF83-86F7D96CAB9D}"/>
              </a:ext>
            </a:extLst>
          </p:cNvPr>
          <p:cNvSpPr txBox="1"/>
          <p:nvPr/>
        </p:nvSpPr>
        <p:spPr>
          <a:xfrm>
            <a:off x="773086" y="4629411"/>
            <a:ext cx="2137850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200" b="1" dirty="0">
                <a:solidFill>
                  <a:schemeClr val="accent5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TEMAS DESSA SEÇÃO</a:t>
            </a:r>
            <a:endParaRPr lang="pt-BR" sz="1200" dirty="0">
              <a:solidFill>
                <a:schemeClr val="accent5"/>
              </a:solidFill>
              <a:latin typeface="Carbona Variable Regular ExtraB" pitchFamily="2" charset="0"/>
              <a:ea typeface="Carbona Variable Regular ExtraB" pitchFamily="2" charset="0"/>
              <a:cs typeface="Calibri"/>
            </a:endParaRP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1421D4FD-2803-BC01-D779-A99C4DFC85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32806" y="5829545"/>
            <a:ext cx="1729208" cy="925124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B46FF22-4969-863B-7808-DAF847A24A7C}"/>
              </a:ext>
            </a:extLst>
          </p:cNvPr>
          <p:cNvSpPr txBox="1"/>
          <p:nvPr/>
        </p:nvSpPr>
        <p:spPr>
          <a:xfrm>
            <a:off x="773085" y="2299840"/>
            <a:ext cx="512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solidFill>
                  <a:schemeClr val="accent5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Subtítulo de apoio.</a:t>
            </a:r>
            <a:endParaRPr lang="en-US" dirty="0">
              <a:solidFill>
                <a:schemeClr val="accent5"/>
              </a:solidFill>
            </a:endParaRPr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C4D977A8-2A99-A1FC-DACE-59EF8C01A9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6647" y="5829545"/>
            <a:ext cx="376426" cy="346767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EDA4B62A-1A9C-60CE-A3C3-6160993CB1C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3478" y="5396563"/>
            <a:ext cx="399238" cy="328516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1733894E-7F37-B4AE-27F9-CBC6E4CA126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19285" y="4986393"/>
            <a:ext cx="380987" cy="305704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0203B687-B56C-1F17-2B57-282D3724C713}"/>
              </a:ext>
            </a:extLst>
          </p:cNvPr>
          <p:cNvSpPr txBox="1"/>
          <p:nvPr/>
        </p:nvSpPr>
        <p:spPr>
          <a:xfrm>
            <a:off x="1400272" y="5008440"/>
            <a:ext cx="1510664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PRIMEIRO TEMA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C370071F-CF27-8D7C-2085-E3294F0748BB}"/>
              </a:ext>
            </a:extLst>
          </p:cNvPr>
          <p:cNvSpPr txBox="1"/>
          <p:nvPr/>
        </p:nvSpPr>
        <p:spPr>
          <a:xfrm>
            <a:off x="1400272" y="5430016"/>
            <a:ext cx="1510664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SEGUNDO TEMA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C9DCEA75-73A9-0BE9-9ECE-F5C5F940C87C}"/>
              </a:ext>
            </a:extLst>
          </p:cNvPr>
          <p:cNvSpPr txBox="1"/>
          <p:nvPr/>
        </p:nvSpPr>
        <p:spPr>
          <a:xfrm>
            <a:off x="1400272" y="5872123"/>
            <a:ext cx="1510664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TERCEIRO TEMA</a:t>
            </a:r>
          </a:p>
        </p:txBody>
      </p:sp>
    </p:spTree>
    <p:extLst>
      <p:ext uri="{BB962C8B-B14F-4D97-AF65-F5344CB8AC3E}">
        <p14:creationId xmlns:p14="http://schemas.microsoft.com/office/powerpoint/2010/main" val="1178453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5">
            <a:extLst>
              <a:ext uri="{FF2B5EF4-FFF2-40B4-BE49-F238E27FC236}">
                <a16:creationId xmlns:a16="http://schemas.microsoft.com/office/drawing/2014/main" id="{71B7514B-DB31-DA3B-905A-44E2AA642236}"/>
              </a:ext>
            </a:extLst>
          </p:cNvPr>
          <p:cNvSpPr/>
          <p:nvPr/>
        </p:nvSpPr>
        <p:spPr>
          <a:xfrm>
            <a:off x="224203" y="199505"/>
            <a:ext cx="11737812" cy="6442363"/>
          </a:xfrm>
          <a:prstGeom prst="roundRect">
            <a:avLst>
              <a:gd name="adj" fmla="val 2481"/>
            </a:avLst>
          </a:prstGeom>
          <a:noFill/>
          <a:ln>
            <a:solidFill>
              <a:srgbClr val="FF23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tângulo: Cantos Arredondados 5">
            <a:extLst>
              <a:ext uri="{FF2B5EF4-FFF2-40B4-BE49-F238E27FC236}">
                <a16:creationId xmlns:a16="http://schemas.microsoft.com/office/drawing/2014/main" id="{24628C78-AE6D-894D-30BF-FA6F6A289948}"/>
              </a:ext>
            </a:extLst>
          </p:cNvPr>
          <p:cNvSpPr/>
          <p:nvPr/>
        </p:nvSpPr>
        <p:spPr>
          <a:xfrm>
            <a:off x="224204" y="3105834"/>
            <a:ext cx="11737812" cy="64633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>
            <a:spAutoFit/>
          </a:bodyPr>
          <a:lstStyle/>
          <a:p>
            <a:pPr algn="ctr"/>
            <a:r>
              <a:rPr lang="pt-BR" sz="3600" dirty="0">
                <a:solidFill>
                  <a:srgbClr val="FF234B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SLIDE DE TRANSIÇÃO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F377ACB-80A9-7F9C-CF83-86F7D96CAB9D}"/>
              </a:ext>
            </a:extLst>
          </p:cNvPr>
          <p:cNvSpPr txBox="1"/>
          <p:nvPr/>
        </p:nvSpPr>
        <p:spPr>
          <a:xfrm>
            <a:off x="224203" y="3752165"/>
            <a:ext cx="11737811" cy="33855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600" b="1" dirty="0"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COM SUBTÍTULO DE APOIO</a:t>
            </a:r>
            <a:endParaRPr lang="pt-BR" sz="1600" dirty="0">
              <a:latin typeface="Carbona Variable Regular ExtraB" pitchFamily="2" charset="0"/>
              <a:ea typeface="Carbona Variable Regular ExtraB" pitchFamily="2" charset="0"/>
              <a:cs typeface="Calibri"/>
            </a:endParaRP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1421D4FD-2803-BC01-D779-A99C4DFC85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8504" y="5716744"/>
            <a:ext cx="1729208" cy="92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078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F2DB4993-7B39-F3A9-C075-B246399DF0F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D2045236-A04B-93BD-8D4B-A8E6C7753EB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  <a:ln w="9525">
              <a:solidFill>
                <a:schemeClr val="tx1"/>
              </a:solidFill>
            </a:ln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1FA5C34A-9C64-FD36-FA29-1B49E4F774B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  <a:ln w="9525">
              <a:solidFill>
                <a:schemeClr val="tx1"/>
              </a:solidFill>
            </a:ln>
          </p:spPr>
        </p:pic>
      </p:grpSp>
      <p:sp>
        <p:nvSpPr>
          <p:cNvPr id="106" name="Espaço Reservado para Conteúdo 2">
            <a:extLst>
              <a:ext uri="{FF2B5EF4-FFF2-40B4-BE49-F238E27FC236}">
                <a16:creationId xmlns:a16="http://schemas.microsoft.com/office/drawing/2014/main" id="{A91C75D6-032A-5A78-45CE-2CA0739F96BB}"/>
              </a:ext>
            </a:extLst>
          </p:cNvPr>
          <p:cNvSpPr txBox="1">
            <a:spLocks/>
          </p:cNvSpPr>
          <p:nvPr/>
        </p:nvSpPr>
        <p:spPr>
          <a:xfrm>
            <a:off x="753328" y="720000"/>
            <a:ext cx="6130379" cy="56938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t-BR" sz="3100" dirty="0">
                <a:solidFill>
                  <a:schemeClr val="bg2"/>
                </a:solidFill>
                <a:latin typeface="+mj-lt"/>
                <a:ea typeface="Carbona Variable Regular Bold" pitchFamily="2" charset="0"/>
              </a:rPr>
              <a:t>SLIDE COM </a:t>
            </a:r>
            <a:r>
              <a:rPr lang="pt-BR" sz="3100" dirty="0">
                <a:solidFill>
                  <a:schemeClr val="bg1"/>
                </a:solidFill>
                <a:latin typeface="+mj-lt"/>
                <a:ea typeface="Carbona Variable Regular Bold" pitchFamily="2" charset="0"/>
              </a:rPr>
              <a:t>ORGANOGRAMA</a:t>
            </a:r>
          </a:p>
        </p:txBody>
      </p:sp>
      <p:sp>
        <p:nvSpPr>
          <p:cNvPr id="107" name="Retângulo 106">
            <a:extLst>
              <a:ext uri="{FF2B5EF4-FFF2-40B4-BE49-F238E27FC236}">
                <a16:creationId xmlns:a16="http://schemas.microsoft.com/office/drawing/2014/main" id="{3DA3B9C4-A95B-C1AC-9102-1FA57799385E}"/>
              </a:ext>
            </a:extLst>
          </p:cNvPr>
          <p:cNvSpPr/>
          <p:nvPr/>
        </p:nvSpPr>
        <p:spPr>
          <a:xfrm>
            <a:off x="837146" y="1432656"/>
            <a:ext cx="5102225" cy="432000"/>
          </a:xfrm>
          <a:prstGeom prst="rect">
            <a:avLst/>
          </a:prstGeom>
          <a:solidFill>
            <a:schemeClr val="bg2"/>
          </a:solidFill>
          <a:ln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tx1"/>
                </a:solidFill>
                <a:latin typeface="Carbona Variable Regular Bold" pitchFamily="2" charset="0"/>
                <a:ea typeface="Carbona Variable Regular Bold" pitchFamily="2" charset="0"/>
              </a:rPr>
              <a:t>LOREM IPSUM DOLOR SIT AMET</a:t>
            </a:r>
          </a:p>
        </p:txBody>
      </p:sp>
      <p:sp>
        <p:nvSpPr>
          <p:cNvPr id="108" name="Retângulo 107">
            <a:extLst>
              <a:ext uri="{FF2B5EF4-FFF2-40B4-BE49-F238E27FC236}">
                <a16:creationId xmlns:a16="http://schemas.microsoft.com/office/drawing/2014/main" id="{01D3BB36-5E5B-C115-2405-44650A55D65A}"/>
              </a:ext>
            </a:extLst>
          </p:cNvPr>
          <p:cNvSpPr/>
          <p:nvPr/>
        </p:nvSpPr>
        <p:spPr>
          <a:xfrm>
            <a:off x="6001812" y="1432656"/>
            <a:ext cx="4201585" cy="432000"/>
          </a:xfrm>
          <a:prstGeom prst="rect">
            <a:avLst/>
          </a:prstGeom>
          <a:solidFill>
            <a:schemeClr val="bg2"/>
          </a:solidFill>
          <a:ln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tx1"/>
                </a:solidFill>
                <a:latin typeface="Carbona Variable Regular Bold" pitchFamily="2" charset="0"/>
                <a:ea typeface="Carbona Variable Regular Bold" pitchFamily="2" charset="0"/>
              </a:rPr>
              <a:t>LOREM IPSUM DOLOR SIT AMET</a:t>
            </a:r>
          </a:p>
        </p:txBody>
      </p:sp>
      <p:sp>
        <p:nvSpPr>
          <p:cNvPr id="109" name="Retângulo 108">
            <a:extLst>
              <a:ext uri="{FF2B5EF4-FFF2-40B4-BE49-F238E27FC236}">
                <a16:creationId xmlns:a16="http://schemas.microsoft.com/office/drawing/2014/main" id="{04BE7266-D1E3-5260-C62B-745AE99A52E1}"/>
              </a:ext>
            </a:extLst>
          </p:cNvPr>
          <p:cNvSpPr/>
          <p:nvPr/>
        </p:nvSpPr>
        <p:spPr>
          <a:xfrm>
            <a:off x="10278537" y="1432656"/>
            <a:ext cx="1621103" cy="432000"/>
          </a:xfrm>
          <a:prstGeom prst="rect">
            <a:avLst/>
          </a:prstGeom>
          <a:solidFill>
            <a:schemeClr val="bg2"/>
          </a:solidFill>
          <a:ln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tx1"/>
                </a:solidFill>
                <a:latin typeface="Carbona Variable Regular Bold" pitchFamily="2" charset="0"/>
                <a:ea typeface="Carbona Variable Regular Bold" pitchFamily="2" charset="0"/>
              </a:rPr>
              <a:t>LOREM IPSUM DOLOR SIT AMET</a:t>
            </a:r>
          </a:p>
        </p:txBody>
      </p:sp>
      <p:sp>
        <p:nvSpPr>
          <p:cNvPr id="110" name="Retângulo 109">
            <a:extLst>
              <a:ext uri="{FF2B5EF4-FFF2-40B4-BE49-F238E27FC236}">
                <a16:creationId xmlns:a16="http://schemas.microsoft.com/office/drawing/2014/main" id="{26206FEE-A9EC-B613-B180-870E349FB370}"/>
              </a:ext>
            </a:extLst>
          </p:cNvPr>
          <p:cNvSpPr/>
          <p:nvPr/>
        </p:nvSpPr>
        <p:spPr>
          <a:xfrm>
            <a:off x="837146" y="1932190"/>
            <a:ext cx="957793" cy="432000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>
                <a:solidFill>
                  <a:schemeClr val="bg1"/>
                </a:solidFill>
              </a:rPr>
              <a:t>LOREM IPSUM</a:t>
            </a:r>
            <a:endParaRPr lang="pt-BR" sz="1100" dirty="0">
              <a:solidFill>
                <a:schemeClr val="bg1"/>
              </a:solidFill>
            </a:endParaRPr>
          </a:p>
        </p:txBody>
      </p:sp>
      <p:sp>
        <p:nvSpPr>
          <p:cNvPr id="111" name="Retângulo 110">
            <a:extLst>
              <a:ext uri="{FF2B5EF4-FFF2-40B4-BE49-F238E27FC236}">
                <a16:creationId xmlns:a16="http://schemas.microsoft.com/office/drawing/2014/main" id="{9A382E83-3FE4-7367-C7B7-F2D4AA2A1885}"/>
              </a:ext>
            </a:extLst>
          </p:cNvPr>
          <p:cNvSpPr/>
          <p:nvPr/>
        </p:nvSpPr>
        <p:spPr>
          <a:xfrm>
            <a:off x="6001812" y="1932190"/>
            <a:ext cx="4201585" cy="432000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12" name="Retângulo 111">
            <a:extLst>
              <a:ext uri="{FF2B5EF4-FFF2-40B4-BE49-F238E27FC236}">
                <a16:creationId xmlns:a16="http://schemas.microsoft.com/office/drawing/2014/main" id="{7FA5F79F-4F0B-A67B-C0D6-13DE3D1ED4E4}"/>
              </a:ext>
            </a:extLst>
          </p:cNvPr>
          <p:cNvSpPr/>
          <p:nvPr/>
        </p:nvSpPr>
        <p:spPr>
          <a:xfrm>
            <a:off x="10278537" y="1932190"/>
            <a:ext cx="1621103" cy="432000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13" name="Retângulo 112">
            <a:extLst>
              <a:ext uri="{FF2B5EF4-FFF2-40B4-BE49-F238E27FC236}">
                <a16:creationId xmlns:a16="http://schemas.microsoft.com/office/drawing/2014/main" id="{3D647A7B-2A42-56D4-F04A-65E8217A1A82}"/>
              </a:ext>
            </a:extLst>
          </p:cNvPr>
          <p:cNvSpPr/>
          <p:nvPr/>
        </p:nvSpPr>
        <p:spPr>
          <a:xfrm>
            <a:off x="1873254" y="1932190"/>
            <a:ext cx="957793" cy="432000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>
                <a:solidFill>
                  <a:schemeClr val="bg1"/>
                </a:solidFill>
              </a:rPr>
              <a:t>LOREM IPSUM</a:t>
            </a:r>
            <a:endParaRPr lang="pt-BR" sz="1100" dirty="0">
              <a:solidFill>
                <a:schemeClr val="bg1"/>
              </a:solidFill>
            </a:endParaRPr>
          </a:p>
        </p:txBody>
      </p:sp>
      <p:sp>
        <p:nvSpPr>
          <p:cNvPr id="114" name="Retângulo 113">
            <a:extLst>
              <a:ext uri="{FF2B5EF4-FFF2-40B4-BE49-F238E27FC236}">
                <a16:creationId xmlns:a16="http://schemas.microsoft.com/office/drawing/2014/main" id="{D414B26E-65D5-44AA-B1CE-59BD66F8AEFA}"/>
              </a:ext>
            </a:extLst>
          </p:cNvPr>
          <p:cNvSpPr/>
          <p:nvPr/>
        </p:nvSpPr>
        <p:spPr>
          <a:xfrm>
            <a:off x="3945470" y="1932190"/>
            <a:ext cx="957793" cy="432000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>
                <a:solidFill>
                  <a:schemeClr val="bg1"/>
                </a:solidFill>
              </a:rPr>
              <a:t>LOREM IPSUM</a:t>
            </a:r>
            <a:endParaRPr lang="pt-BR" sz="1100" dirty="0">
              <a:solidFill>
                <a:schemeClr val="bg1"/>
              </a:solidFill>
            </a:endParaRPr>
          </a:p>
        </p:txBody>
      </p:sp>
      <p:sp>
        <p:nvSpPr>
          <p:cNvPr id="115" name="Retângulo 114">
            <a:extLst>
              <a:ext uri="{FF2B5EF4-FFF2-40B4-BE49-F238E27FC236}">
                <a16:creationId xmlns:a16="http://schemas.microsoft.com/office/drawing/2014/main" id="{7240CA2F-0684-4399-783F-AC585AB0698E}"/>
              </a:ext>
            </a:extLst>
          </p:cNvPr>
          <p:cNvSpPr/>
          <p:nvPr/>
        </p:nvSpPr>
        <p:spPr>
          <a:xfrm>
            <a:off x="4981578" y="1932190"/>
            <a:ext cx="957793" cy="432000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16" name="Retângulo 115">
            <a:extLst>
              <a:ext uri="{FF2B5EF4-FFF2-40B4-BE49-F238E27FC236}">
                <a16:creationId xmlns:a16="http://schemas.microsoft.com/office/drawing/2014/main" id="{B7CEEA40-6589-70E0-5701-60A10043467A}"/>
              </a:ext>
            </a:extLst>
          </p:cNvPr>
          <p:cNvSpPr/>
          <p:nvPr/>
        </p:nvSpPr>
        <p:spPr>
          <a:xfrm>
            <a:off x="2909362" y="1932190"/>
            <a:ext cx="957793" cy="432000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>
                <a:solidFill>
                  <a:schemeClr val="bg1"/>
                </a:solidFill>
              </a:rPr>
              <a:t>LOREM IPSUM</a:t>
            </a:r>
            <a:endParaRPr lang="pt-BR" sz="1100" dirty="0">
              <a:solidFill>
                <a:schemeClr val="bg1"/>
              </a:solidFill>
            </a:endParaRPr>
          </a:p>
        </p:txBody>
      </p:sp>
      <p:sp>
        <p:nvSpPr>
          <p:cNvPr id="118" name="Retângulo 117">
            <a:extLst>
              <a:ext uri="{FF2B5EF4-FFF2-40B4-BE49-F238E27FC236}">
                <a16:creationId xmlns:a16="http://schemas.microsoft.com/office/drawing/2014/main" id="{4C605717-91E1-E28C-6051-8D00333C6CA5}"/>
              </a:ext>
            </a:extLst>
          </p:cNvPr>
          <p:cNvSpPr/>
          <p:nvPr/>
        </p:nvSpPr>
        <p:spPr>
          <a:xfrm>
            <a:off x="11203522" y="2421139"/>
            <a:ext cx="696118" cy="1028949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>
                <a:solidFill>
                  <a:schemeClr val="bg1"/>
                </a:solidFill>
              </a:rPr>
              <a:t>LOREM IPSUM</a:t>
            </a:r>
            <a:endParaRPr lang="pt-BR" sz="1100" dirty="0">
              <a:solidFill>
                <a:schemeClr val="bg1"/>
              </a:solidFill>
            </a:endParaRPr>
          </a:p>
        </p:txBody>
      </p:sp>
      <p:sp>
        <p:nvSpPr>
          <p:cNvPr id="121" name="Retângulo 120">
            <a:extLst>
              <a:ext uri="{FF2B5EF4-FFF2-40B4-BE49-F238E27FC236}">
                <a16:creationId xmlns:a16="http://schemas.microsoft.com/office/drawing/2014/main" id="{17F58AB7-AB0E-E4ED-F532-E6E4E048172D}"/>
              </a:ext>
            </a:extLst>
          </p:cNvPr>
          <p:cNvSpPr/>
          <p:nvPr/>
        </p:nvSpPr>
        <p:spPr>
          <a:xfrm>
            <a:off x="4981578" y="2421140"/>
            <a:ext cx="957793" cy="1028950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>
                <a:solidFill>
                  <a:schemeClr val="bg1"/>
                </a:solidFill>
              </a:rPr>
              <a:t>LOREM IPSUM</a:t>
            </a:r>
            <a:endParaRPr lang="pt-BR" sz="1100" dirty="0">
              <a:solidFill>
                <a:schemeClr val="bg1"/>
              </a:solidFill>
            </a:endParaRPr>
          </a:p>
        </p:txBody>
      </p:sp>
      <p:sp>
        <p:nvSpPr>
          <p:cNvPr id="123" name="Retângulo 122">
            <a:extLst>
              <a:ext uri="{FF2B5EF4-FFF2-40B4-BE49-F238E27FC236}">
                <a16:creationId xmlns:a16="http://schemas.microsoft.com/office/drawing/2014/main" id="{398D8E91-FA24-2AE0-F010-0B36A3123239}"/>
              </a:ext>
            </a:extLst>
          </p:cNvPr>
          <p:cNvSpPr/>
          <p:nvPr/>
        </p:nvSpPr>
        <p:spPr>
          <a:xfrm>
            <a:off x="884042" y="2910090"/>
            <a:ext cx="864000" cy="540000"/>
          </a:xfrm>
          <a:prstGeom prst="rect">
            <a:avLst/>
          </a:prstGeom>
          <a:noFill/>
          <a:ln>
            <a:solidFill>
              <a:schemeClr val="accent5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>
                <a:solidFill>
                  <a:schemeClr val="bg1"/>
                </a:solidFill>
              </a:rPr>
              <a:t>LOREM IPSUM</a:t>
            </a:r>
            <a:endParaRPr lang="pt-BR" sz="1100" dirty="0">
              <a:solidFill>
                <a:schemeClr val="bg1"/>
              </a:solidFill>
            </a:endParaRPr>
          </a:p>
        </p:txBody>
      </p:sp>
      <p:sp>
        <p:nvSpPr>
          <p:cNvPr id="124" name="Retângulo 123">
            <a:extLst>
              <a:ext uri="{FF2B5EF4-FFF2-40B4-BE49-F238E27FC236}">
                <a16:creationId xmlns:a16="http://schemas.microsoft.com/office/drawing/2014/main" id="{4A813252-CF16-71BF-E2CB-CBDC8AFA526E}"/>
              </a:ext>
            </a:extLst>
          </p:cNvPr>
          <p:cNvSpPr/>
          <p:nvPr/>
        </p:nvSpPr>
        <p:spPr>
          <a:xfrm>
            <a:off x="1920150" y="2910090"/>
            <a:ext cx="910896" cy="539998"/>
          </a:xfrm>
          <a:prstGeom prst="rect">
            <a:avLst/>
          </a:prstGeom>
          <a:noFill/>
          <a:ln>
            <a:solidFill>
              <a:schemeClr val="accent5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>
                <a:solidFill>
                  <a:schemeClr val="bg1"/>
                </a:solidFill>
              </a:rPr>
              <a:t>LOREM IPSUM</a:t>
            </a:r>
            <a:endParaRPr lang="pt-BR" sz="1100" dirty="0">
              <a:solidFill>
                <a:schemeClr val="bg1"/>
              </a:solidFill>
            </a:endParaRPr>
          </a:p>
        </p:txBody>
      </p:sp>
      <p:sp>
        <p:nvSpPr>
          <p:cNvPr id="125" name="Retângulo 124">
            <a:extLst>
              <a:ext uri="{FF2B5EF4-FFF2-40B4-BE49-F238E27FC236}">
                <a16:creationId xmlns:a16="http://schemas.microsoft.com/office/drawing/2014/main" id="{2C5BD310-44CF-E98B-3B4A-89E4C7BF2ED2}"/>
              </a:ext>
            </a:extLst>
          </p:cNvPr>
          <p:cNvSpPr/>
          <p:nvPr/>
        </p:nvSpPr>
        <p:spPr>
          <a:xfrm>
            <a:off x="2909361" y="2910090"/>
            <a:ext cx="910897" cy="539998"/>
          </a:xfrm>
          <a:prstGeom prst="rect">
            <a:avLst/>
          </a:prstGeom>
          <a:noFill/>
          <a:ln>
            <a:solidFill>
              <a:schemeClr val="accent5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>
                <a:solidFill>
                  <a:schemeClr val="bg1"/>
                </a:solidFill>
              </a:rPr>
              <a:t>LOREM IPSUM</a:t>
            </a:r>
            <a:endParaRPr lang="pt-BR" sz="1100" dirty="0">
              <a:solidFill>
                <a:schemeClr val="bg1"/>
              </a:solidFill>
            </a:endParaRPr>
          </a:p>
        </p:txBody>
      </p:sp>
      <p:sp>
        <p:nvSpPr>
          <p:cNvPr id="126" name="Retângulo 125">
            <a:extLst>
              <a:ext uri="{FF2B5EF4-FFF2-40B4-BE49-F238E27FC236}">
                <a16:creationId xmlns:a16="http://schemas.microsoft.com/office/drawing/2014/main" id="{18842CD8-2595-BD16-C1C4-C0AB65E98BE4}"/>
              </a:ext>
            </a:extLst>
          </p:cNvPr>
          <p:cNvSpPr/>
          <p:nvPr/>
        </p:nvSpPr>
        <p:spPr>
          <a:xfrm>
            <a:off x="8915218" y="2910090"/>
            <a:ext cx="859938" cy="540000"/>
          </a:xfrm>
          <a:prstGeom prst="rect">
            <a:avLst/>
          </a:prstGeom>
          <a:solidFill>
            <a:schemeClr val="accent4"/>
          </a:solidFill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127" name="Retângulo 126">
            <a:extLst>
              <a:ext uri="{FF2B5EF4-FFF2-40B4-BE49-F238E27FC236}">
                <a16:creationId xmlns:a16="http://schemas.microsoft.com/office/drawing/2014/main" id="{0FEE389D-F5A2-E654-3FF5-97D7FB501157}"/>
              </a:ext>
            </a:extLst>
          </p:cNvPr>
          <p:cNvSpPr/>
          <p:nvPr/>
        </p:nvSpPr>
        <p:spPr>
          <a:xfrm>
            <a:off x="9827888" y="2910090"/>
            <a:ext cx="1253054" cy="540000"/>
          </a:xfrm>
          <a:prstGeom prst="rect">
            <a:avLst/>
          </a:prstGeom>
          <a:noFill/>
          <a:ln>
            <a:solidFill>
              <a:schemeClr val="accent5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>
                <a:solidFill>
                  <a:schemeClr val="bg1"/>
                </a:solidFill>
              </a:rPr>
              <a:t>LOREM IPSUM</a:t>
            </a:r>
            <a:endParaRPr lang="pt-BR" sz="1100" dirty="0">
              <a:solidFill>
                <a:schemeClr val="bg1"/>
              </a:solidFill>
            </a:endParaRPr>
          </a:p>
        </p:txBody>
      </p:sp>
      <p:sp>
        <p:nvSpPr>
          <p:cNvPr id="128" name="Retângulo 127">
            <a:extLst>
              <a:ext uri="{FF2B5EF4-FFF2-40B4-BE49-F238E27FC236}">
                <a16:creationId xmlns:a16="http://schemas.microsoft.com/office/drawing/2014/main" id="{4C3A9575-4940-E052-A353-9C60693D31D7}"/>
              </a:ext>
            </a:extLst>
          </p:cNvPr>
          <p:cNvSpPr/>
          <p:nvPr/>
        </p:nvSpPr>
        <p:spPr>
          <a:xfrm>
            <a:off x="8915218" y="3507781"/>
            <a:ext cx="859938" cy="540000"/>
          </a:xfrm>
          <a:prstGeom prst="rect">
            <a:avLst/>
          </a:prstGeom>
          <a:noFill/>
          <a:ln>
            <a:solidFill>
              <a:schemeClr val="accent5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>
                <a:solidFill>
                  <a:schemeClr val="bg1"/>
                </a:solidFill>
              </a:rPr>
              <a:t>LOREM IPSUM</a:t>
            </a:r>
            <a:endParaRPr lang="pt-BR" sz="1100" dirty="0">
              <a:solidFill>
                <a:schemeClr val="bg1"/>
              </a:solidFill>
            </a:endParaRPr>
          </a:p>
        </p:txBody>
      </p:sp>
      <p:sp>
        <p:nvSpPr>
          <p:cNvPr id="129" name="Retângulo 128">
            <a:extLst>
              <a:ext uri="{FF2B5EF4-FFF2-40B4-BE49-F238E27FC236}">
                <a16:creationId xmlns:a16="http://schemas.microsoft.com/office/drawing/2014/main" id="{68950F5C-219C-1FCD-CE1B-5FCA5535D898}"/>
              </a:ext>
            </a:extLst>
          </p:cNvPr>
          <p:cNvSpPr/>
          <p:nvPr/>
        </p:nvSpPr>
        <p:spPr>
          <a:xfrm>
            <a:off x="8915218" y="4109761"/>
            <a:ext cx="859938" cy="540000"/>
          </a:xfrm>
          <a:prstGeom prst="rect">
            <a:avLst/>
          </a:prstGeom>
          <a:noFill/>
          <a:ln>
            <a:solidFill>
              <a:schemeClr val="accent5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>
                <a:solidFill>
                  <a:schemeClr val="bg1"/>
                </a:solidFill>
              </a:rPr>
              <a:t>LOREM IPSUM</a:t>
            </a:r>
            <a:endParaRPr lang="pt-BR" sz="1100" dirty="0">
              <a:solidFill>
                <a:schemeClr val="bg1"/>
              </a:solidFill>
            </a:endParaRPr>
          </a:p>
        </p:txBody>
      </p:sp>
      <p:sp>
        <p:nvSpPr>
          <p:cNvPr id="130" name="Retângulo 129">
            <a:extLst>
              <a:ext uri="{FF2B5EF4-FFF2-40B4-BE49-F238E27FC236}">
                <a16:creationId xmlns:a16="http://schemas.microsoft.com/office/drawing/2014/main" id="{FB2B5699-4ECB-9EA5-FFC0-673ABF80D935}"/>
              </a:ext>
            </a:extLst>
          </p:cNvPr>
          <p:cNvSpPr/>
          <p:nvPr/>
        </p:nvSpPr>
        <p:spPr>
          <a:xfrm>
            <a:off x="7901811" y="4109761"/>
            <a:ext cx="853759" cy="540000"/>
          </a:xfrm>
          <a:prstGeom prst="rect">
            <a:avLst/>
          </a:prstGeom>
          <a:solidFill>
            <a:schemeClr val="accent4"/>
          </a:solidFill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131" name="Retângulo 130">
            <a:extLst>
              <a:ext uri="{FF2B5EF4-FFF2-40B4-BE49-F238E27FC236}">
                <a16:creationId xmlns:a16="http://schemas.microsoft.com/office/drawing/2014/main" id="{AE6F803B-AC82-5076-FE2C-F6730CBDF5DC}"/>
              </a:ext>
            </a:extLst>
          </p:cNvPr>
          <p:cNvSpPr/>
          <p:nvPr/>
        </p:nvSpPr>
        <p:spPr>
          <a:xfrm>
            <a:off x="837147" y="5610224"/>
            <a:ext cx="1513206" cy="527775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32" name="Retângulo 131">
            <a:extLst>
              <a:ext uri="{FF2B5EF4-FFF2-40B4-BE49-F238E27FC236}">
                <a16:creationId xmlns:a16="http://schemas.microsoft.com/office/drawing/2014/main" id="{32271919-6A69-F858-D7A8-60DE0CABE03E}"/>
              </a:ext>
            </a:extLst>
          </p:cNvPr>
          <p:cNvSpPr/>
          <p:nvPr/>
        </p:nvSpPr>
        <p:spPr>
          <a:xfrm>
            <a:off x="2442215" y="5610224"/>
            <a:ext cx="1513206" cy="527775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>
                <a:solidFill>
                  <a:schemeClr val="bg1"/>
                </a:solidFill>
              </a:rPr>
              <a:t>LOREM IPSUM</a:t>
            </a:r>
            <a:endParaRPr lang="pt-BR" sz="1100" dirty="0">
              <a:solidFill>
                <a:schemeClr val="bg1"/>
              </a:solidFill>
            </a:endParaRPr>
          </a:p>
        </p:txBody>
      </p:sp>
      <p:sp>
        <p:nvSpPr>
          <p:cNvPr id="133" name="Retângulo 132">
            <a:extLst>
              <a:ext uri="{FF2B5EF4-FFF2-40B4-BE49-F238E27FC236}">
                <a16:creationId xmlns:a16="http://schemas.microsoft.com/office/drawing/2014/main" id="{11D2E77F-D647-E8E7-2CE3-AA98C73AED61}"/>
              </a:ext>
            </a:extLst>
          </p:cNvPr>
          <p:cNvSpPr/>
          <p:nvPr/>
        </p:nvSpPr>
        <p:spPr>
          <a:xfrm>
            <a:off x="4047283" y="5610224"/>
            <a:ext cx="1513206" cy="527775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>
                <a:solidFill>
                  <a:schemeClr val="bg1"/>
                </a:solidFill>
              </a:rPr>
              <a:t>LOREM IPSUM</a:t>
            </a:r>
            <a:endParaRPr lang="pt-BR" sz="1100" dirty="0">
              <a:solidFill>
                <a:schemeClr val="bg1"/>
              </a:solidFill>
            </a:endParaRPr>
          </a:p>
        </p:txBody>
      </p:sp>
      <p:sp>
        <p:nvSpPr>
          <p:cNvPr id="134" name="Retângulo 133">
            <a:extLst>
              <a:ext uri="{FF2B5EF4-FFF2-40B4-BE49-F238E27FC236}">
                <a16:creationId xmlns:a16="http://schemas.microsoft.com/office/drawing/2014/main" id="{E3B8C441-214E-7955-BF42-5FE0DDC8F0A6}"/>
              </a:ext>
            </a:extLst>
          </p:cNvPr>
          <p:cNvSpPr/>
          <p:nvPr/>
        </p:nvSpPr>
        <p:spPr>
          <a:xfrm>
            <a:off x="5652351" y="5610224"/>
            <a:ext cx="1513206" cy="527775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>
                <a:solidFill>
                  <a:schemeClr val="bg1"/>
                </a:solidFill>
              </a:rPr>
              <a:t>LOREM IPSUM</a:t>
            </a:r>
            <a:endParaRPr lang="pt-BR" sz="1100" dirty="0">
              <a:solidFill>
                <a:schemeClr val="bg1"/>
              </a:solidFill>
            </a:endParaRPr>
          </a:p>
        </p:txBody>
      </p:sp>
      <p:sp>
        <p:nvSpPr>
          <p:cNvPr id="135" name="Retângulo 134">
            <a:extLst>
              <a:ext uri="{FF2B5EF4-FFF2-40B4-BE49-F238E27FC236}">
                <a16:creationId xmlns:a16="http://schemas.microsoft.com/office/drawing/2014/main" id="{5C39590B-EC04-F5F2-0BC5-B00233A14833}"/>
              </a:ext>
            </a:extLst>
          </p:cNvPr>
          <p:cNvSpPr/>
          <p:nvPr/>
        </p:nvSpPr>
        <p:spPr>
          <a:xfrm>
            <a:off x="7257419" y="5610224"/>
            <a:ext cx="1513206" cy="527775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>
                <a:solidFill>
                  <a:schemeClr val="bg1"/>
                </a:solidFill>
              </a:rPr>
              <a:t>LOREM IPSUM</a:t>
            </a:r>
            <a:endParaRPr lang="pt-BR" sz="1100" dirty="0">
              <a:solidFill>
                <a:schemeClr val="bg1"/>
              </a:solidFill>
            </a:endParaRPr>
          </a:p>
        </p:txBody>
      </p:sp>
      <p:sp>
        <p:nvSpPr>
          <p:cNvPr id="136" name="Retângulo 135">
            <a:extLst>
              <a:ext uri="{FF2B5EF4-FFF2-40B4-BE49-F238E27FC236}">
                <a16:creationId xmlns:a16="http://schemas.microsoft.com/office/drawing/2014/main" id="{29372B92-8B5F-8EDC-C9F3-E06FABF9C022}"/>
              </a:ext>
            </a:extLst>
          </p:cNvPr>
          <p:cNvSpPr/>
          <p:nvPr/>
        </p:nvSpPr>
        <p:spPr>
          <a:xfrm>
            <a:off x="8862487" y="5610224"/>
            <a:ext cx="1513206" cy="527775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>
                <a:solidFill>
                  <a:schemeClr val="bg1"/>
                </a:solidFill>
              </a:rPr>
              <a:t>LOREM IPSUM</a:t>
            </a:r>
            <a:endParaRPr lang="pt-BR" sz="1100" dirty="0">
              <a:solidFill>
                <a:schemeClr val="bg1"/>
              </a:solidFill>
            </a:endParaRPr>
          </a:p>
        </p:txBody>
      </p:sp>
      <p:sp>
        <p:nvSpPr>
          <p:cNvPr id="137" name="Retângulo 136">
            <a:extLst>
              <a:ext uri="{FF2B5EF4-FFF2-40B4-BE49-F238E27FC236}">
                <a16:creationId xmlns:a16="http://schemas.microsoft.com/office/drawing/2014/main" id="{02110F4C-DFF9-FC37-CD38-7411694B527C}"/>
              </a:ext>
            </a:extLst>
          </p:cNvPr>
          <p:cNvSpPr/>
          <p:nvPr/>
        </p:nvSpPr>
        <p:spPr>
          <a:xfrm>
            <a:off x="829528" y="5195030"/>
            <a:ext cx="1528444" cy="432000"/>
          </a:xfrm>
          <a:prstGeom prst="rect">
            <a:avLst/>
          </a:prstGeom>
          <a:solidFill>
            <a:schemeClr val="accent4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>
                <a:solidFill>
                  <a:schemeClr val="tx1"/>
                </a:solidFill>
                <a:latin typeface="Carbona Variable Regular Bold" pitchFamily="2" charset="0"/>
                <a:ea typeface="Carbona Variable Regular Bold" pitchFamily="2" charset="0"/>
              </a:rPr>
              <a:t>LOREM IPSUM</a:t>
            </a:r>
            <a:endParaRPr lang="pt-BR" sz="1100" dirty="0">
              <a:solidFill>
                <a:schemeClr val="tx1"/>
              </a:solidFill>
              <a:latin typeface="Carbona Variable Regular Bold" pitchFamily="2" charset="0"/>
              <a:ea typeface="Carbona Variable Regular Bold" pitchFamily="2" charset="0"/>
            </a:endParaRPr>
          </a:p>
        </p:txBody>
      </p:sp>
      <p:sp>
        <p:nvSpPr>
          <p:cNvPr id="138" name="Retângulo 137">
            <a:extLst>
              <a:ext uri="{FF2B5EF4-FFF2-40B4-BE49-F238E27FC236}">
                <a16:creationId xmlns:a16="http://schemas.microsoft.com/office/drawing/2014/main" id="{AAB3A632-49BD-89AA-8D7F-5D80D0F160FD}"/>
              </a:ext>
            </a:extLst>
          </p:cNvPr>
          <p:cNvSpPr/>
          <p:nvPr/>
        </p:nvSpPr>
        <p:spPr>
          <a:xfrm>
            <a:off x="2433114" y="5195030"/>
            <a:ext cx="1531408" cy="432000"/>
          </a:xfrm>
          <a:prstGeom prst="rect">
            <a:avLst/>
          </a:prstGeom>
          <a:solidFill>
            <a:schemeClr val="accent4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>
                <a:solidFill>
                  <a:schemeClr val="tx1"/>
                </a:solidFill>
                <a:latin typeface="Carbona Variable Regular Bold" pitchFamily="2" charset="0"/>
                <a:ea typeface="Carbona Variable Regular Bold" pitchFamily="2" charset="0"/>
              </a:rPr>
              <a:t>LOREM IPSUM</a:t>
            </a:r>
            <a:endParaRPr lang="pt-BR" sz="1100" dirty="0">
              <a:solidFill>
                <a:schemeClr val="tx1"/>
              </a:solidFill>
              <a:latin typeface="Carbona Variable Regular Bold" pitchFamily="2" charset="0"/>
              <a:ea typeface="Carbona Variable Regular Bold" pitchFamily="2" charset="0"/>
            </a:endParaRPr>
          </a:p>
        </p:txBody>
      </p:sp>
      <p:sp>
        <p:nvSpPr>
          <p:cNvPr id="139" name="Retângulo 138">
            <a:extLst>
              <a:ext uri="{FF2B5EF4-FFF2-40B4-BE49-F238E27FC236}">
                <a16:creationId xmlns:a16="http://schemas.microsoft.com/office/drawing/2014/main" id="{32F099E6-3EF2-46C4-6000-F0F9D2AD512C}"/>
              </a:ext>
            </a:extLst>
          </p:cNvPr>
          <p:cNvSpPr/>
          <p:nvPr/>
        </p:nvSpPr>
        <p:spPr>
          <a:xfrm>
            <a:off x="837145" y="2427693"/>
            <a:ext cx="957775" cy="1666800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100" dirty="0"/>
          </a:p>
        </p:txBody>
      </p:sp>
      <p:sp>
        <p:nvSpPr>
          <p:cNvPr id="140" name="Retângulo 139">
            <a:extLst>
              <a:ext uri="{FF2B5EF4-FFF2-40B4-BE49-F238E27FC236}">
                <a16:creationId xmlns:a16="http://schemas.microsoft.com/office/drawing/2014/main" id="{2018A843-332F-53BA-29F1-0237ECFD04F3}"/>
              </a:ext>
            </a:extLst>
          </p:cNvPr>
          <p:cNvSpPr/>
          <p:nvPr/>
        </p:nvSpPr>
        <p:spPr>
          <a:xfrm>
            <a:off x="6001813" y="2427693"/>
            <a:ext cx="2795060" cy="2275419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100"/>
          </a:p>
        </p:txBody>
      </p:sp>
      <p:sp>
        <p:nvSpPr>
          <p:cNvPr id="141" name="Retângulo 140">
            <a:extLst>
              <a:ext uri="{FF2B5EF4-FFF2-40B4-BE49-F238E27FC236}">
                <a16:creationId xmlns:a16="http://schemas.microsoft.com/office/drawing/2014/main" id="{B93566FD-C7EB-9718-989B-470C4B7D6B29}"/>
              </a:ext>
            </a:extLst>
          </p:cNvPr>
          <p:cNvSpPr/>
          <p:nvPr/>
        </p:nvSpPr>
        <p:spPr>
          <a:xfrm>
            <a:off x="1873254" y="2427695"/>
            <a:ext cx="2009775" cy="1080086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100" dirty="0"/>
          </a:p>
        </p:txBody>
      </p:sp>
      <p:sp>
        <p:nvSpPr>
          <p:cNvPr id="142" name="Retângulo 141">
            <a:extLst>
              <a:ext uri="{FF2B5EF4-FFF2-40B4-BE49-F238E27FC236}">
                <a16:creationId xmlns:a16="http://schemas.microsoft.com/office/drawing/2014/main" id="{E91B9953-0D73-1EBA-ACCD-D9D1AB81BCB0}"/>
              </a:ext>
            </a:extLst>
          </p:cNvPr>
          <p:cNvSpPr/>
          <p:nvPr/>
        </p:nvSpPr>
        <p:spPr>
          <a:xfrm>
            <a:off x="3992366" y="2910090"/>
            <a:ext cx="864000" cy="540000"/>
          </a:xfrm>
          <a:prstGeom prst="rect">
            <a:avLst/>
          </a:prstGeom>
          <a:noFill/>
          <a:ln>
            <a:solidFill>
              <a:schemeClr val="accent5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43" name="Retângulo 142">
            <a:extLst>
              <a:ext uri="{FF2B5EF4-FFF2-40B4-BE49-F238E27FC236}">
                <a16:creationId xmlns:a16="http://schemas.microsoft.com/office/drawing/2014/main" id="{3390D5B7-8323-3F08-DC0B-434D8E58A247}"/>
              </a:ext>
            </a:extLst>
          </p:cNvPr>
          <p:cNvSpPr/>
          <p:nvPr/>
        </p:nvSpPr>
        <p:spPr>
          <a:xfrm>
            <a:off x="3992366" y="3507781"/>
            <a:ext cx="864000" cy="540000"/>
          </a:xfrm>
          <a:prstGeom prst="rect">
            <a:avLst/>
          </a:prstGeom>
          <a:noFill/>
          <a:ln>
            <a:solidFill>
              <a:schemeClr val="accent5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>
                <a:solidFill>
                  <a:schemeClr val="bg1"/>
                </a:solidFill>
              </a:rPr>
              <a:t>LOREM IPSUM</a:t>
            </a:r>
            <a:endParaRPr lang="pt-BR" sz="1100" dirty="0">
              <a:solidFill>
                <a:schemeClr val="bg1"/>
              </a:solidFill>
            </a:endParaRPr>
          </a:p>
        </p:txBody>
      </p:sp>
      <p:sp>
        <p:nvSpPr>
          <p:cNvPr id="144" name="Retângulo 143">
            <a:extLst>
              <a:ext uri="{FF2B5EF4-FFF2-40B4-BE49-F238E27FC236}">
                <a16:creationId xmlns:a16="http://schemas.microsoft.com/office/drawing/2014/main" id="{7FA5DCEE-5A91-651C-2BFC-D12475F6FD15}"/>
              </a:ext>
            </a:extLst>
          </p:cNvPr>
          <p:cNvSpPr/>
          <p:nvPr/>
        </p:nvSpPr>
        <p:spPr>
          <a:xfrm>
            <a:off x="3945470" y="2427695"/>
            <a:ext cx="957793" cy="2270170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100" dirty="0"/>
          </a:p>
        </p:txBody>
      </p:sp>
      <p:sp>
        <p:nvSpPr>
          <p:cNvPr id="145" name="Retângulo 144">
            <a:extLst>
              <a:ext uri="{FF2B5EF4-FFF2-40B4-BE49-F238E27FC236}">
                <a16:creationId xmlns:a16="http://schemas.microsoft.com/office/drawing/2014/main" id="{991925E5-244C-DEBD-915D-887F91B37C77}"/>
              </a:ext>
            </a:extLst>
          </p:cNvPr>
          <p:cNvSpPr/>
          <p:nvPr/>
        </p:nvSpPr>
        <p:spPr>
          <a:xfrm>
            <a:off x="8862487" y="2427694"/>
            <a:ext cx="2271185" cy="2270171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100"/>
          </a:p>
        </p:txBody>
      </p:sp>
      <p:sp>
        <p:nvSpPr>
          <p:cNvPr id="146" name="Retângulo 145">
            <a:extLst>
              <a:ext uri="{FF2B5EF4-FFF2-40B4-BE49-F238E27FC236}">
                <a16:creationId xmlns:a16="http://schemas.microsoft.com/office/drawing/2014/main" id="{BF1BDAAC-9586-CD93-5977-60A5114F6D5C}"/>
              </a:ext>
            </a:extLst>
          </p:cNvPr>
          <p:cNvSpPr/>
          <p:nvPr/>
        </p:nvSpPr>
        <p:spPr>
          <a:xfrm>
            <a:off x="6048709" y="2910090"/>
            <a:ext cx="851935" cy="540000"/>
          </a:xfrm>
          <a:prstGeom prst="rect">
            <a:avLst/>
          </a:prstGeom>
          <a:noFill/>
          <a:ln>
            <a:solidFill>
              <a:schemeClr val="accent5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47" name="Retângulo 146">
            <a:extLst>
              <a:ext uri="{FF2B5EF4-FFF2-40B4-BE49-F238E27FC236}">
                <a16:creationId xmlns:a16="http://schemas.microsoft.com/office/drawing/2014/main" id="{5A239FC5-1494-F855-EC7F-C3D210DBC605}"/>
              </a:ext>
            </a:extLst>
          </p:cNvPr>
          <p:cNvSpPr/>
          <p:nvPr/>
        </p:nvSpPr>
        <p:spPr>
          <a:xfrm>
            <a:off x="6048709" y="3507781"/>
            <a:ext cx="851935" cy="540000"/>
          </a:xfrm>
          <a:prstGeom prst="rect">
            <a:avLst/>
          </a:prstGeom>
          <a:noFill/>
          <a:ln>
            <a:solidFill>
              <a:schemeClr val="accent5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>
                <a:solidFill>
                  <a:schemeClr val="bg1"/>
                </a:solidFill>
              </a:rPr>
              <a:t>LOREM IPSUM</a:t>
            </a:r>
            <a:endParaRPr lang="pt-BR" sz="1100" dirty="0">
              <a:solidFill>
                <a:schemeClr val="bg1"/>
              </a:solidFill>
            </a:endParaRPr>
          </a:p>
        </p:txBody>
      </p:sp>
      <p:sp>
        <p:nvSpPr>
          <p:cNvPr id="148" name="Retângulo 147">
            <a:extLst>
              <a:ext uri="{FF2B5EF4-FFF2-40B4-BE49-F238E27FC236}">
                <a16:creationId xmlns:a16="http://schemas.microsoft.com/office/drawing/2014/main" id="{1AEF2CFD-30F6-BE08-06B2-0B8B6E0B9631}"/>
              </a:ext>
            </a:extLst>
          </p:cNvPr>
          <p:cNvSpPr/>
          <p:nvPr/>
        </p:nvSpPr>
        <p:spPr>
          <a:xfrm>
            <a:off x="7903637" y="2910090"/>
            <a:ext cx="851934" cy="540000"/>
          </a:xfrm>
          <a:prstGeom prst="rect">
            <a:avLst/>
          </a:prstGeom>
          <a:noFill/>
          <a:ln>
            <a:solidFill>
              <a:schemeClr val="accent5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>
                <a:solidFill>
                  <a:schemeClr val="bg1"/>
                </a:solidFill>
              </a:rPr>
              <a:t>LOREM IPSUM</a:t>
            </a:r>
            <a:endParaRPr lang="pt-BR" sz="1100" dirty="0">
              <a:solidFill>
                <a:schemeClr val="bg1"/>
              </a:solidFill>
            </a:endParaRPr>
          </a:p>
        </p:txBody>
      </p:sp>
      <p:sp>
        <p:nvSpPr>
          <p:cNvPr id="149" name="Retângulo 148">
            <a:extLst>
              <a:ext uri="{FF2B5EF4-FFF2-40B4-BE49-F238E27FC236}">
                <a16:creationId xmlns:a16="http://schemas.microsoft.com/office/drawing/2014/main" id="{DBC0729A-46DA-53B0-A755-4648013C83B4}"/>
              </a:ext>
            </a:extLst>
          </p:cNvPr>
          <p:cNvSpPr/>
          <p:nvPr/>
        </p:nvSpPr>
        <p:spPr>
          <a:xfrm>
            <a:off x="7901811" y="3507781"/>
            <a:ext cx="853760" cy="540000"/>
          </a:xfrm>
          <a:prstGeom prst="rect">
            <a:avLst/>
          </a:prstGeom>
          <a:noFill/>
          <a:ln>
            <a:solidFill>
              <a:schemeClr val="accent5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50" name="Retângulo 149">
            <a:extLst>
              <a:ext uri="{FF2B5EF4-FFF2-40B4-BE49-F238E27FC236}">
                <a16:creationId xmlns:a16="http://schemas.microsoft.com/office/drawing/2014/main" id="{B4B9B68A-ACE9-B4ED-58A2-A01D80EE485E}"/>
              </a:ext>
            </a:extLst>
          </p:cNvPr>
          <p:cNvSpPr/>
          <p:nvPr/>
        </p:nvSpPr>
        <p:spPr>
          <a:xfrm>
            <a:off x="6959907" y="2910090"/>
            <a:ext cx="884466" cy="540000"/>
          </a:xfrm>
          <a:prstGeom prst="rect">
            <a:avLst/>
          </a:prstGeom>
          <a:noFill/>
          <a:ln>
            <a:solidFill>
              <a:schemeClr val="accent5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>
                <a:solidFill>
                  <a:schemeClr val="bg1"/>
                </a:solidFill>
              </a:rPr>
              <a:t>LOREM IPSUM</a:t>
            </a:r>
            <a:endParaRPr lang="pt-BR" sz="1100" dirty="0">
              <a:solidFill>
                <a:schemeClr val="bg1"/>
              </a:solidFill>
            </a:endParaRPr>
          </a:p>
        </p:txBody>
      </p:sp>
      <p:sp>
        <p:nvSpPr>
          <p:cNvPr id="151" name="Retângulo 150">
            <a:extLst>
              <a:ext uri="{FF2B5EF4-FFF2-40B4-BE49-F238E27FC236}">
                <a16:creationId xmlns:a16="http://schemas.microsoft.com/office/drawing/2014/main" id="{7C57C79C-BA1E-5B70-835E-EC1724555913}"/>
              </a:ext>
            </a:extLst>
          </p:cNvPr>
          <p:cNvSpPr/>
          <p:nvPr/>
        </p:nvSpPr>
        <p:spPr>
          <a:xfrm>
            <a:off x="6959907" y="3507781"/>
            <a:ext cx="884466" cy="540000"/>
          </a:xfrm>
          <a:prstGeom prst="rect">
            <a:avLst/>
          </a:prstGeom>
          <a:noFill/>
          <a:ln>
            <a:solidFill>
              <a:schemeClr val="accent5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>
                <a:solidFill>
                  <a:schemeClr val="bg1"/>
                </a:solidFill>
              </a:rPr>
              <a:t>LOREM IPSUM</a:t>
            </a:r>
            <a:endParaRPr lang="pt-BR" sz="1100" dirty="0">
              <a:solidFill>
                <a:schemeClr val="bg1"/>
              </a:solidFill>
            </a:endParaRPr>
          </a:p>
        </p:txBody>
      </p:sp>
      <p:sp>
        <p:nvSpPr>
          <p:cNvPr id="152" name="Retângulo 151">
            <a:extLst>
              <a:ext uri="{FF2B5EF4-FFF2-40B4-BE49-F238E27FC236}">
                <a16:creationId xmlns:a16="http://schemas.microsoft.com/office/drawing/2014/main" id="{7836E2F6-DA5B-57ED-8BB1-96CED7988338}"/>
              </a:ext>
            </a:extLst>
          </p:cNvPr>
          <p:cNvSpPr/>
          <p:nvPr/>
        </p:nvSpPr>
        <p:spPr>
          <a:xfrm>
            <a:off x="3992366" y="4109761"/>
            <a:ext cx="864000" cy="540000"/>
          </a:xfrm>
          <a:prstGeom prst="rect">
            <a:avLst/>
          </a:prstGeom>
          <a:noFill/>
          <a:ln>
            <a:solidFill>
              <a:schemeClr val="accent5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>
                <a:solidFill>
                  <a:schemeClr val="bg1"/>
                </a:solidFill>
              </a:rPr>
              <a:t>LOREM IPSUM</a:t>
            </a:r>
            <a:endParaRPr lang="pt-BR" sz="1100" dirty="0">
              <a:solidFill>
                <a:schemeClr val="bg1"/>
              </a:solidFill>
            </a:endParaRPr>
          </a:p>
        </p:txBody>
      </p:sp>
      <p:sp>
        <p:nvSpPr>
          <p:cNvPr id="153" name="Retângulo 152">
            <a:extLst>
              <a:ext uri="{FF2B5EF4-FFF2-40B4-BE49-F238E27FC236}">
                <a16:creationId xmlns:a16="http://schemas.microsoft.com/office/drawing/2014/main" id="{3C98D588-F356-75A8-3CD4-A0678D765453}"/>
              </a:ext>
            </a:extLst>
          </p:cNvPr>
          <p:cNvSpPr/>
          <p:nvPr/>
        </p:nvSpPr>
        <p:spPr>
          <a:xfrm>
            <a:off x="884042" y="3507781"/>
            <a:ext cx="864000" cy="540000"/>
          </a:xfrm>
          <a:prstGeom prst="rect">
            <a:avLst/>
          </a:prstGeom>
          <a:noFill/>
          <a:ln>
            <a:solidFill>
              <a:schemeClr val="accent5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>
                <a:solidFill>
                  <a:schemeClr val="bg1"/>
                </a:solidFill>
              </a:rPr>
              <a:t>LOREM IPSUM</a:t>
            </a:r>
            <a:endParaRPr lang="pt-BR" sz="1100" dirty="0">
              <a:solidFill>
                <a:schemeClr val="bg1"/>
              </a:solidFill>
            </a:endParaRPr>
          </a:p>
        </p:txBody>
      </p:sp>
      <p:sp>
        <p:nvSpPr>
          <p:cNvPr id="154" name="Retângulo 153">
            <a:extLst>
              <a:ext uri="{FF2B5EF4-FFF2-40B4-BE49-F238E27FC236}">
                <a16:creationId xmlns:a16="http://schemas.microsoft.com/office/drawing/2014/main" id="{6461C9C6-5EA7-0D47-E889-B880FB6B7A39}"/>
              </a:ext>
            </a:extLst>
          </p:cNvPr>
          <p:cNvSpPr/>
          <p:nvPr/>
        </p:nvSpPr>
        <p:spPr>
          <a:xfrm>
            <a:off x="4042045" y="5195030"/>
            <a:ext cx="1528444" cy="432000"/>
          </a:xfrm>
          <a:prstGeom prst="rect">
            <a:avLst/>
          </a:prstGeom>
          <a:solidFill>
            <a:schemeClr val="accent4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>
                <a:solidFill>
                  <a:schemeClr val="tx1"/>
                </a:solidFill>
                <a:latin typeface="Carbona Variable Regular Bold" pitchFamily="2" charset="0"/>
                <a:ea typeface="Carbona Variable Regular Bold" pitchFamily="2" charset="0"/>
              </a:rPr>
              <a:t>LOREM IPSUM</a:t>
            </a:r>
            <a:endParaRPr lang="pt-BR" sz="1100" dirty="0">
              <a:solidFill>
                <a:schemeClr val="tx1"/>
              </a:solidFill>
              <a:latin typeface="Carbona Variable Regular Bold" pitchFamily="2" charset="0"/>
              <a:ea typeface="Carbona Variable Regular Bold" pitchFamily="2" charset="0"/>
            </a:endParaRPr>
          </a:p>
        </p:txBody>
      </p:sp>
      <p:sp>
        <p:nvSpPr>
          <p:cNvPr id="155" name="Retângulo 154">
            <a:extLst>
              <a:ext uri="{FF2B5EF4-FFF2-40B4-BE49-F238E27FC236}">
                <a16:creationId xmlns:a16="http://schemas.microsoft.com/office/drawing/2014/main" id="{9722CFE1-3113-37D1-7DB2-1FEE72E0E768}"/>
              </a:ext>
            </a:extLst>
          </p:cNvPr>
          <p:cNvSpPr/>
          <p:nvPr/>
        </p:nvSpPr>
        <p:spPr>
          <a:xfrm>
            <a:off x="5645631" y="5195030"/>
            <a:ext cx="1531408" cy="432000"/>
          </a:xfrm>
          <a:prstGeom prst="rect">
            <a:avLst/>
          </a:prstGeom>
          <a:solidFill>
            <a:schemeClr val="accent4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>
                <a:solidFill>
                  <a:schemeClr val="tx1"/>
                </a:solidFill>
                <a:latin typeface="Carbona Variable Regular Bold" pitchFamily="2" charset="0"/>
                <a:ea typeface="Carbona Variable Regular Bold" pitchFamily="2" charset="0"/>
              </a:rPr>
              <a:t>LOREM IPSUM</a:t>
            </a:r>
            <a:endParaRPr lang="pt-BR" sz="1100" dirty="0">
              <a:solidFill>
                <a:schemeClr val="tx1"/>
              </a:solidFill>
              <a:latin typeface="Carbona Variable Regular Bold" pitchFamily="2" charset="0"/>
              <a:ea typeface="Carbona Variable Regular Bold" pitchFamily="2" charset="0"/>
            </a:endParaRPr>
          </a:p>
        </p:txBody>
      </p:sp>
      <p:sp>
        <p:nvSpPr>
          <p:cNvPr id="156" name="Retângulo 155">
            <a:extLst>
              <a:ext uri="{FF2B5EF4-FFF2-40B4-BE49-F238E27FC236}">
                <a16:creationId xmlns:a16="http://schemas.microsoft.com/office/drawing/2014/main" id="{DAC8C989-2287-6A57-2415-6D755FD65EA9}"/>
              </a:ext>
            </a:extLst>
          </p:cNvPr>
          <p:cNvSpPr/>
          <p:nvPr/>
        </p:nvSpPr>
        <p:spPr>
          <a:xfrm>
            <a:off x="7251389" y="5195030"/>
            <a:ext cx="1528444" cy="432000"/>
          </a:xfrm>
          <a:prstGeom prst="rect">
            <a:avLst/>
          </a:prstGeom>
          <a:solidFill>
            <a:schemeClr val="accent4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>
                <a:solidFill>
                  <a:schemeClr val="tx1"/>
                </a:solidFill>
                <a:latin typeface="Carbona Variable Regular Bold" pitchFamily="2" charset="0"/>
                <a:ea typeface="Carbona Variable Regular Bold" pitchFamily="2" charset="0"/>
              </a:rPr>
              <a:t>LOREM IPSUM</a:t>
            </a:r>
            <a:endParaRPr lang="pt-BR" sz="1100" dirty="0">
              <a:solidFill>
                <a:schemeClr val="tx1"/>
              </a:solidFill>
              <a:latin typeface="Carbona Variable Regular Bold" pitchFamily="2" charset="0"/>
              <a:ea typeface="Carbona Variable Regular Bold" pitchFamily="2" charset="0"/>
            </a:endParaRPr>
          </a:p>
        </p:txBody>
      </p:sp>
      <p:sp>
        <p:nvSpPr>
          <p:cNvPr id="157" name="Retângulo 156">
            <a:extLst>
              <a:ext uri="{FF2B5EF4-FFF2-40B4-BE49-F238E27FC236}">
                <a16:creationId xmlns:a16="http://schemas.microsoft.com/office/drawing/2014/main" id="{E9D6C310-412E-C9AE-57FE-39E89D8A4B2B}"/>
              </a:ext>
            </a:extLst>
          </p:cNvPr>
          <p:cNvSpPr/>
          <p:nvPr/>
        </p:nvSpPr>
        <p:spPr>
          <a:xfrm>
            <a:off x="8854975" y="5195030"/>
            <a:ext cx="1531408" cy="432000"/>
          </a:xfrm>
          <a:prstGeom prst="rect">
            <a:avLst/>
          </a:prstGeom>
          <a:solidFill>
            <a:schemeClr val="accent4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>
                <a:solidFill>
                  <a:schemeClr val="tx1"/>
                </a:solidFill>
                <a:latin typeface="Carbona Variable Regular Bold" pitchFamily="2" charset="0"/>
                <a:ea typeface="Carbona Variable Regular Bold" pitchFamily="2" charset="0"/>
              </a:rPr>
              <a:t>LOREM IPSUM</a:t>
            </a:r>
            <a:endParaRPr lang="pt-BR" sz="1100" dirty="0">
              <a:solidFill>
                <a:schemeClr val="tx1"/>
              </a:solidFill>
              <a:latin typeface="Carbona Variable Regular Bold" pitchFamily="2" charset="0"/>
              <a:ea typeface="Carbona Variable Regular Bold" pitchFamily="2" charset="0"/>
            </a:endParaRPr>
          </a:p>
        </p:txBody>
      </p:sp>
      <p:sp>
        <p:nvSpPr>
          <p:cNvPr id="158" name="Espaço Reservado para Conteúdo 2">
            <a:extLst>
              <a:ext uri="{FF2B5EF4-FFF2-40B4-BE49-F238E27FC236}">
                <a16:creationId xmlns:a16="http://schemas.microsoft.com/office/drawing/2014/main" id="{B9D5AE1F-6BC1-52FC-B01F-EFAA523AB6DB}"/>
              </a:ext>
            </a:extLst>
          </p:cNvPr>
          <p:cNvSpPr txBox="1">
            <a:spLocks/>
          </p:cNvSpPr>
          <p:nvPr/>
        </p:nvSpPr>
        <p:spPr>
          <a:xfrm>
            <a:off x="7742201" y="857966"/>
            <a:ext cx="4252689" cy="36792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DESENHADO POR LOREM IPSUM</a:t>
            </a:r>
          </a:p>
        </p:txBody>
      </p:sp>
      <p:sp>
        <p:nvSpPr>
          <p:cNvPr id="159" name="CaixaDeTexto 158">
            <a:extLst>
              <a:ext uri="{FF2B5EF4-FFF2-40B4-BE49-F238E27FC236}">
                <a16:creationId xmlns:a16="http://schemas.microsoft.com/office/drawing/2014/main" id="{151EB1C2-5B2A-AC70-9387-DB29F5F4250F}"/>
              </a:ext>
            </a:extLst>
          </p:cNvPr>
          <p:cNvSpPr txBox="1"/>
          <p:nvPr/>
        </p:nvSpPr>
        <p:spPr>
          <a:xfrm>
            <a:off x="559230" y="3026202"/>
            <a:ext cx="277916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a-DK" sz="14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0</a:t>
            </a:r>
            <a:endParaRPr lang="pt-BR" sz="1400" dirty="0">
              <a:solidFill>
                <a:schemeClr val="bg1"/>
              </a:solidFill>
            </a:endParaRPr>
          </a:p>
        </p:txBody>
      </p:sp>
      <p:sp>
        <p:nvSpPr>
          <p:cNvPr id="160" name="CaixaDeTexto 159">
            <a:extLst>
              <a:ext uri="{FF2B5EF4-FFF2-40B4-BE49-F238E27FC236}">
                <a16:creationId xmlns:a16="http://schemas.microsoft.com/office/drawing/2014/main" id="{3293961B-138A-33A5-087B-B773E52B4517}"/>
              </a:ext>
            </a:extLst>
          </p:cNvPr>
          <p:cNvSpPr txBox="1"/>
          <p:nvPr/>
        </p:nvSpPr>
        <p:spPr>
          <a:xfrm>
            <a:off x="1149702" y="4095751"/>
            <a:ext cx="332681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a-DK" sz="14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0</a:t>
            </a:r>
            <a:endParaRPr lang="pt-BR" sz="1400" dirty="0">
              <a:solidFill>
                <a:schemeClr val="bg1"/>
              </a:solidFill>
            </a:endParaRPr>
          </a:p>
        </p:txBody>
      </p:sp>
      <p:sp>
        <p:nvSpPr>
          <p:cNvPr id="161" name="CaixaDeTexto 160">
            <a:extLst>
              <a:ext uri="{FF2B5EF4-FFF2-40B4-BE49-F238E27FC236}">
                <a16:creationId xmlns:a16="http://schemas.microsoft.com/office/drawing/2014/main" id="{6A75AD7D-3186-3C9C-9586-5E0AC79C688D}"/>
              </a:ext>
            </a:extLst>
          </p:cNvPr>
          <p:cNvSpPr txBox="1"/>
          <p:nvPr/>
        </p:nvSpPr>
        <p:spPr>
          <a:xfrm>
            <a:off x="2674641" y="3623893"/>
            <a:ext cx="407001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a-DK" sz="14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0</a:t>
            </a:r>
            <a:endParaRPr lang="pt-BR" sz="1400" dirty="0">
              <a:solidFill>
                <a:schemeClr val="bg1"/>
              </a:solidFill>
            </a:endParaRPr>
          </a:p>
        </p:txBody>
      </p:sp>
      <p:sp>
        <p:nvSpPr>
          <p:cNvPr id="162" name="CaixaDeTexto 161">
            <a:extLst>
              <a:ext uri="{FF2B5EF4-FFF2-40B4-BE49-F238E27FC236}">
                <a16:creationId xmlns:a16="http://schemas.microsoft.com/office/drawing/2014/main" id="{13CEC804-B6DC-B97D-3081-257C6A9BDD9D}"/>
              </a:ext>
            </a:extLst>
          </p:cNvPr>
          <p:cNvSpPr txBox="1"/>
          <p:nvPr/>
        </p:nvSpPr>
        <p:spPr>
          <a:xfrm>
            <a:off x="4220865" y="4692379"/>
            <a:ext cx="407001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a-DK" sz="14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0</a:t>
            </a:r>
            <a:endParaRPr lang="pt-BR" sz="1400" dirty="0">
              <a:solidFill>
                <a:schemeClr val="bg1"/>
              </a:solidFill>
            </a:endParaRPr>
          </a:p>
        </p:txBody>
      </p:sp>
      <p:sp>
        <p:nvSpPr>
          <p:cNvPr id="163" name="CaixaDeTexto 162">
            <a:extLst>
              <a:ext uri="{FF2B5EF4-FFF2-40B4-BE49-F238E27FC236}">
                <a16:creationId xmlns:a16="http://schemas.microsoft.com/office/drawing/2014/main" id="{294E0E5E-9413-BC80-5BB7-44638BD94BD2}"/>
              </a:ext>
            </a:extLst>
          </p:cNvPr>
          <p:cNvSpPr txBox="1"/>
          <p:nvPr/>
        </p:nvSpPr>
        <p:spPr>
          <a:xfrm>
            <a:off x="7633967" y="4225873"/>
            <a:ext cx="267844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a-DK" sz="14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0</a:t>
            </a:r>
            <a:endParaRPr lang="pt-BR" sz="1400" dirty="0">
              <a:solidFill>
                <a:schemeClr val="bg1"/>
              </a:solidFill>
            </a:endParaRPr>
          </a:p>
        </p:txBody>
      </p:sp>
      <p:sp>
        <p:nvSpPr>
          <p:cNvPr id="164" name="CaixaDeTexto 163">
            <a:extLst>
              <a:ext uri="{FF2B5EF4-FFF2-40B4-BE49-F238E27FC236}">
                <a16:creationId xmlns:a16="http://schemas.microsoft.com/office/drawing/2014/main" id="{3838A3BC-2A36-E10D-E00A-6018B064E6D8}"/>
              </a:ext>
            </a:extLst>
          </p:cNvPr>
          <p:cNvSpPr txBox="1"/>
          <p:nvPr/>
        </p:nvSpPr>
        <p:spPr>
          <a:xfrm>
            <a:off x="10320493" y="3450088"/>
            <a:ext cx="267844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a-DK" sz="1400" dirty="0">
                <a:latin typeface="Carbona Variable Regular Bold" pitchFamily="2" charset="0"/>
                <a:ea typeface="Carbona Variable Regular Bold" pitchFamily="2" charset="0"/>
              </a:rPr>
              <a:t>0</a:t>
            </a:r>
            <a:endParaRPr lang="pt-BR" sz="1400" dirty="0"/>
          </a:p>
        </p:txBody>
      </p:sp>
      <p:sp>
        <p:nvSpPr>
          <p:cNvPr id="165" name="CaixaDeTexto 164">
            <a:extLst>
              <a:ext uri="{FF2B5EF4-FFF2-40B4-BE49-F238E27FC236}">
                <a16:creationId xmlns:a16="http://schemas.microsoft.com/office/drawing/2014/main" id="{E1C8235C-74F5-A0FE-037E-9925379CA230}"/>
              </a:ext>
            </a:extLst>
          </p:cNvPr>
          <p:cNvSpPr txBox="1"/>
          <p:nvPr/>
        </p:nvSpPr>
        <p:spPr>
          <a:xfrm>
            <a:off x="11417659" y="3450088"/>
            <a:ext cx="267844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a-DK" sz="14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0</a:t>
            </a:r>
            <a:endParaRPr lang="pt-BR" sz="1400" dirty="0">
              <a:solidFill>
                <a:schemeClr val="bg1"/>
              </a:solidFill>
            </a:endParaRPr>
          </a:p>
        </p:txBody>
      </p:sp>
      <p:cxnSp>
        <p:nvCxnSpPr>
          <p:cNvPr id="166" name="Conector de Seta Reta 165">
            <a:extLst>
              <a:ext uri="{FF2B5EF4-FFF2-40B4-BE49-F238E27FC236}">
                <a16:creationId xmlns:a16="http://schemas.microsoft.com/office/drawing/2014/main" id="{62249929-2BC8-ADD0-32B7-76375A045D2B}"/>
              </a:ext>
            </a:extLst>
          </p:cNvPr>
          <p:cNvCxnSpPr>
            <a:cxnSpLocks/>
          </p:cNvCxnSpPr>
          <p:nvPr/>
        </p:nvCxnSpPr>
        <p:spPr>
          <a:xfrm>
            <a:off x="455209" y="2440189"/>
            <a:ext cx="0" cy="412951"/>
          </a:xfrm>
          <a:prstGeom prst="straightConnector1">
            <a:avLst/>
          </a:prstGeom>
          <a:ln>
            <a:solidFill>
              <a:schemeClr val="bg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Conector de Seta Reta 166">
            <a:extLst>
              <a:ext uri="{FF2B5EF4-FFF2-40B4-BE49-F238E27FC236}">
                <a16:creationId xmlns:a16="http://schemas.microsoft.com/office/drawing/2014/main" id="{ABF6F215-D80A-E837-2184-70EBD927ED95}"/>
              </a:ext>
            </a:extLst>
          </p:cNvPr>
          <p:cNvCxnSpPr>
            <a:cxnSpLocks/>
          </p:cNvCxnSpPr>
          <p:nvPr/>
        </p:nvCxnSpPr>
        <p:spPr>
          <a:xfrm>
            <a:off x="455209" y="2966080"/>
            <a:ext cx="0" cy="1781276"/>
          </a:xfrm>
          <a:prstGeom prst="straightConnector1">
            <a:avLst/>
          </a:prstGeom>
          <a:ln>
            <a:solidFill>
              <a:schemeClr val="bg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Conector de Seta Reta 167">
            <a:extLst>
              <a:ext uri="{FF2B5EF4-FFF2-40B4-BE49-F238E27FC236}">
                <a16:creationId xmlns:a16="http://schemas.microsoft.com/office/drawing/2014/main" id="{BA3007B9-CA5E-6E5F-494C-AD8146B625C9}"/>
              </a:ext>
            </a:extLst>
          </p:cNvPr>
          <p:cNvCxnSpPr>
            <a:cxnSpLocks/>
          </p:cNvCxnSpPr>
          <p:nvPr/>
        </p:nvCxnSpPr>
        <p:spPr>
          <a:xfrm>
            <a:off x="455209" y="5225723"/>
            <a:ext cx="0" cy="912277"/>
          </a:xfrm>
          <a:prstGeom prst="straightConnector1">
            <a:avLst/>
          </a:prstGeom>
          <a:ln>
            <a:solidFill>
              <a:schemeClr val="bg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CaixaDeTexto 168">
            <a:extLst>
              <a:ext uri="{FF2B5EF4-FFF2-40B4-BE49-F238E27FC236}">
                <a16:creationId xmlns:a16="http://schemas.microsoft.com/office/drawing/2014/main" id="{5F32628A-DC62-AF4A-DD81-C198A2CDAA47}"/>
              </a:ext>
            </a:extLst>
          </p:cNvPr>
          <p:cNvSpPr txBox="1"/>
          <p:nvPr/>
        </p:nvSpPr>
        <p:spPr>
          <a:xfrm rot="16200000">
            <a:off x="43228" y="2538942"/>
            <a:ext cx="523208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a-DK" sz="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Lorem</a:t>
            </a:r>
            <a:endParaRPr lang="pt-BR" sz="800" dirty="0">
              <a:solidFill>
                <a:schemeClr val="bg1"/>
              </a:solidFill>
            </a:endParaRPr>
          </a:p>
        </p:txBody>
      </p:sp>
      <p:sp>
        <p:nvSpPr>
          <p:cNvPr id="170" name="CaixaDeTexto 169">
            <a:extLst>
              <a:ext uri="{FF2B5EF4-FFF2-40B4-BE49-F238E27FC236}">
                <a16:creationId xmlns:a16="http://schemas.microsoft.com/office/drawing/2014/main" id="{FC8A2D90-B585-37E9-6CE1-C4CB2620328A}"/>
              </a:ext>
            </a:extLst>
          </p:cNvPr>
          <p:cNvSpPr txBox="1"/>
          <p:nvPr/>
        </p:nvSpPr>
        <p:spPr>
          <a:xfrm rot="16200000">
            <a:off x="-90668" y="3748996"/>
            <a:ext cx="802746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a-DK" sz="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Lorem Ipsum</a:t>
            </a:r>
            <a:endParaRPr lang="pt-BR" sz="800" dirty="0">
              <a:solidFill>
                <a:schemeClr val="bg1"/>
              </a:solidFill>
            </a:endParaRPr>
          </a:p>
        </p:txBody>
      </p:sp>
      <p:sp>
        <p:nvSpPr>
          <p:cNvPr id="171" name="CaixaDeTexto 170">
            <a:extLst>
              <a:ext uri="{FF2B5EF4-FFF2-40B4-BE49-F238E27FC236}">
                <a16:creationId xmlns:a16="http://schemas.microsoft.com/office/drawing/2014/main" id="{F37910FE-3C69-C796-44E5-12ED9E9B0CA0}"/>
              </a:ext>
            </a:extLst>
          </p:cNvPr>
          <p:cNvSpPr txBox="1"/>
          <p:nvPr/>
        </p:nvSpPr>
        <p:spPr>
          <a:xfrm rot="16200000">
            <a:off x="-90668" y="5574139"/>
            <a:ext cx="802746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a-DK" sz="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Lorem Ipsum</a:t>
            </a:r>
            <a:endParaRPr lang="pt-BR" sz="800" dirty="0">
              <a:solidFill>
                <a:schemeClr val="bg1"/>
              </a:solidFill>
            </a:endParaRPr>
          </a:p>
        </p:txBody>
      </p:sp>
      <p:sp>
        <p:nvSpPr>
          <p:cNvPr id="172" name="CaixaDeTexto 171">
            <a:extLst>
              <a:ext uri="{FF2B5EF4-FFF2-40B4-BE49-F238E27FC236}">
                <a16:creationId xmlns:a16="http://schemas.microsoft.com/office/drawing/2014/main" id="{A9D064DA-770A-0041-63A9-C62B854A7890}"/>
              </a:ext>
            </a:extLst>
          </p:cNvPr>
          <p:cNvSpPr txBox="1"/>
          <p:nvPr/>
        </p:nvSpPr>
        <p:spPr>
          <a:xfrm>
            <a:off x="1390250" y="6167027"/>
            <a:ext cx="407001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a-DK" sz="14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0</a:t>
            </a:r>
            <a:endParaRPr lang="pt-BR" sz="1400" dirty="0">
              <a:solidFill>
                <a:schemeClr val="bg1"/>
              </a:solidFill>
            </a:endParaRPr>
          </a:p>
        </p:txBody>
      </p:sp>
      <p:sp>
        <p:nvSpPr>
          <p:cNvPr id="173" name="CaixaDeTexto 172">
            <a:extLst>
              <a:ext uri="{FF2B5EF4-FFF2-40B4-BE49-F238E27FC236}">
                <a16:creationId xmlns:a16="http://schemas.microsoft.com/office/drawing/2014/main" id="{4BCDCCAA-07FC-DC69-CF97-0508B9FCFBFC}"/>
              </a:ext>
            </a:extLst>
          </p:cNvPr>
          <p:cNvSpPr txBox="1"/>
          <p:nvPr/>
        </p:nvSpPr>
        <p:spPr>
          <a:xfrm>
            <a:off x="9415590" y="6167027"/>
            <a:ext cx="407001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a-DK" sz="14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0</a:t>
            </a:r>
            <a:endParaRPr lang="pt-BR" sz="1400" dirty="0">
              <a:solidFill>
                <a:schemeClr val="bg1"/>
              </a:solidFill>
            </a:endParaRPr>
          </a:p>
        </p:txBody>
      </p:sp>
      <p:cxnSp>
        <p:nvCxnSpPr>
          <p:cNvPr id="174" name="Conector de Seta Reta 173">
            <a:extLst>
              <a:ext uri="{FF2B5EF4-FFF2-40B4-BE49-F238E27FC236}">
                <a16:creationId xmlns:a16="http://schemas.microsoft.com/office/drawing/2014/main" id="{2D901730-5FDD-875E-39DD-809491C40071}"/>
              </a:ext>
            </a:extLst>
          </p:cNvPr>
          <p:cNvCxnSpPr>
            <a:cxnSpLocks/>
          </p:cNvCxnSpPr>
          <p:nvPr/>
        </p:nvCxnSpPr>
        <p:spPr>
          <a:xfrm>
            <a:off x="455209" y="1400483"/>
            <a:ext cx="0" cy="912277"/>
          </a:xfrm>
          <a:prstGeom prst="straightConnector1">
            <a:avLst/>
          </a:prstGeom>
          <a:ln>
            <a:solidFill>
              <a:schemeClr val="bg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CaixaDeTexto 174">
            <a:extLst>
              <a:ext uri="{FF2B5EF4-FFF2-40B4-BE49-F238E27FC236}">
                <a16:creationId xmlns:a16="http://schemas.microsoft.com/office/drawing/2014/main" id="{1FD246A7-89BC-B416-BACC-D0B58124A7DD}"/>
              </a:ext>
            </a:extLst>
          </p:cNvPr>
          <p:cNvSpPr txBox="1"/>
          <p:nvPr/>
        </p:nvSpPr>
        <p:spPr>
          <a:xfrm rot="16200000">
            <a:off x="-90668" y="1748899"/>
            <a:ext cx="802746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a-DK" sz="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Lorem Ipsum</a:t>
            </a:r>
            <a:endParaRPr lang="pt-BR" sz="800" dirty="0">
              <a:solidFill>
                <a:schemeClr val="bg1"/>
              </a:solidFill>
            </a:endParaRPr>
          </a:p>
        </p:txBody>
      </p:sp>
      <p:sp>
        <p:nvSpPr>
          <p:cNvPr id="105" name="Retângulo 104">
            <a:extLst>
              <a:ext uri="{FF2B5EF4-FFF2-40B4-BE49-F238E27FC236}">
                <a16:creationId xmlns:a16="http://schemas.microsoft.com/office/drawing/2014/main" id="{D2C33C2B-ADE6-5449-A0E1-F09ADC859FE5}"/>
              </a:ext>
            </a:extLst>
          </p:cNvPr>
          <p:cNvSpPr/>
          <p:nvPr/>
        </p:nvSpPr>
        <p:spPr>
          <a:xfrm>
            <a:off x="830780" y="2421140"/>
            <a:ext cx="972621" cy="432000"/>
          </a:xfrm>
          <a:prstGeom prst="rect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LOREM IPSUM</a:t>
            </a:r>
          </a:p>
        </p:txBody>
      </p:sp>
      <p:sp>
        <p:nvSpPr>
          <p:cNvPr id="117" name="Retângulo 116">
            <a:extLst>
              <a:ext uri="{FF2B5EF4-FFF2-40B4-BE49-F238E27FC236}">
                <a16:creationId xmlns:a16="http://schemas.microsoft.com/office/drawing/2014/main" id="{D447B73D-DF45-8E69-B23F-E7127CBBDB70}"/>
              </a:ext>
            </a:extLst>
          </p:cNvPr>
          <p:cNvSpPr/>
          <p:nvPr/>
        </p:nvSpPr>
        <p:spPr>
          <a:xfrm>
            <a:off x="5997050" y="2421140"/>
            <a:ext cx="2808000" cy="432000"/>
          </a:xfrm>
          <a:prstGeom prst="rect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1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LOREM IPSUM DOLOR SIT AMET</a:t>
            </a:r>
          </a:p>
        </p:txBody>
      </p:sp>
      <p:sp>
        <p:nvSpPr>
          <p:cNvPr id="119" name="Retângulo 118">
            <a:extLst>
              <a:ext uri="{FF2B5EF4-FFF2-40B4-BE49-F238E27FC236}">
                <a16:creationId xmlns:a16="http://schemas.microsoft.com/office/drawing/2014/main" id="{FD7C4AB4-EB7C-8E49-24C1-0BA5546057FD}"/>
              </a:ext>
            </a:extLst>
          </p:cNvPr>
          <p:cNvSpPr/>
          <p:nvPr/>
        </p:nvSpPr>
        <p:spPr>
          <a:xfrm>
            <a:off x="1864359" y="2421139"/>
            <a:ext cx="2023200" cy="432000"/>
          </a:xfrm>
          <a:prstGeom prst="rect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LOREM IPSUM</a:t>
            </a:r>
          </a:p>
        </p:txBody>
      </p:sp>
      <p:sp>
        <p:nvSpPr>
          <p:cNvPr id="120" name="Retângulo 119">
            <a:extLst>
              <a:ext uri="{FF2B5EF4-FFF2-40B4-BE49-F238E27FC236}">
                <a16:creationId xmlns:a16="http://schemas.microsoft.com/office/drawing/2014/main" id="{29144338-0CBB-EEF2-FA39-17057D0F1A62}"/>
              </a:ext>
            </a:extLst>
          </p:cNvPr>
          <p:cNvSpPr/>
          <p:nvPr/>
        </p:nvSpPr>
        <p:spPr>
          <a:xfrm>
            <a:off x="3939119" y="2421140"/>
            <a:ext cx="972000" cy="432000"/>
          </a:xfrm>
          <a:prstGeom prst="rect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LOREM IPSUM</a:t>
            </a:r>
            <a:endParaRPr lang="pt-BR" sz="1100" dirty="0">
              <a:solidFill>
                <a:schemeClr val="bg1"/>
              </a:solidFill>
              <a:latin typeface="Carbona Variable Regular Bold" pitchFamily="2" charset="0"/>
              <a:ea typeface="Carbona Variable Regular Bold" pitchFamily="2" charset="0"/>
            </a:endParaRPr>
          </a:p>
        </p:txBody>
      </p:sp>
      <p:sp>
        <p:nvSpPr>
          <p:cNvPr id="122" name="Retângulo 121">
            <a:extLst>
              <a:ext uri="{FF2B5EF4-FFF2-40B4-BE49-F238E27FC236}">
                <a16:creationId xmlns:a16="http://schemas.microsoft.com/office/drawing/2014/main" id="{0D55986C-EDDD-3001-682D-3EF4FCD37FD8}"/>
              </a:ext>
            </a:extLst>
          </p:cNvPr>
          <p:cNvSpPr/>
          <p:nvPr/>
        </p:nvSpPr>
        <p:spPr>
          <a:xfrm>
            <a:off x="8856136" y="2421140"/>
            <a:ext cx="2282400" cy="432000"/>
          </a:xfrm>
          <a:prstGeom prst="rect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1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LOREM IPSUM DOLOR SIT AMET, CONSECTETUR</a:t>
            </a:r>
          </a:p>
        </p:txBody>
      </p:sp>
    </p:spTree>
    <p:extLst>
      <p:ext uri="{BB962C8B-B14F-4D97-AF65-F5344CB8AC3E}">
        <p14:creationId xmlns:p14="http://schemas.microsoft.com/office/powerpoint/2010/main" val="4222800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F2DB4993-7B39-F3A9-C075-B246399DF0F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D2045236-A04B-93BD-8D4B-A8E6C7753EB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1FA5C34A-9C64-FD36-FA29-1B49E4F774B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82" name="Espaço Reservado para Conteúdo 2">
            <a:extLst>
              <a:ext uri="{FF2B5EF4-FFF2-40B4-BE49-F238E27FC236}">
                <a16:creationId xmlns:a16="http://schemas.microsoft.com/office/drawing/2014/main" id="{2635E742-26AB-DAD7-E016-7F2E080B2D8C}"/>
              </a:ext>
            </a:extLst>
          </p:cNvPr>
          <p:cNvSpPr txBox="1">
            <a:spLocks/>
          </p:cNvSpPr>
          <p:nvPr/>
        </p:nvSpPr>
        <p:spPr>
          <a:xfrm>
            <a:off x="1959430" y="654216"/>
            <a:ext cx="8273142" cy="56938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t-BR" sz="3100" dirty="0">
                <a:solidFill>
                  <a:schemeClr val="bg2"/>
                </a:solidFill>
                <a:latin typeface="+mj-lt"/>
                <a:ea typeface="Carbona Variable Regular Bold" pitchFamily="2" charset="0"/>
              </a:rPr>
              <a:t>SLIDE COM </a:t>
            </a:r>
            <a:r>
              <a:rPr lang="pt-BR" sz="3100" dirty="0">
                <a:solidFill>
                  <a:schemeClr val="accent1"/>
                </a:solidFill>
                <a:latin typeface="+mj-lt"/>
                <a:ea typeface="Carbona Variable Regular Bold" pitchFamily="2" charset="0"/>
              </a:rPr>
              <a:t>ORGANOGRAMA E ÍCONES</a:t>
            </a:r>
          </a:p>
        </p:txBody>
      </p:sp>
      <p:grpSp>
        <p:nvGrpSpPr>
          <p:cNvPr id="83" name="Agrupar 82">
            <a:extLst>
              <a:ext uri="{FF2B5EF4-FFF2-40B4-BE49-F238E27FC236}">
                <a16:creationId xmlns:a16="http://schemas.microsoft.com/office/drawing/2014/main" id="{ED014F71-9A00-61FF-64D2-DE55379D3A4B}"/>
              </a:ext>
            </a:extLst>
          </p:cNvPr>
          <p:cNvGrpSpPr/>
          <p:nvPr/>
        </p:nvGrpSpPr>
        <p:grpSpPr>
          <a:xfrm>
            <a:off x="788627" y="1223603"/>
            <a:ext cx="10513780" cy="4980182"/>
            <a:chOff x="788627" y="1366455"/>
            <a:chExt cx="10513780" cy="4980182"/>
          </a:xfrm>
        </p:grpSpPr>
        <p:sp>
          <p:nvSpPr>
            <p:cNvPr id="84" name="Retângulo 83">
              <a:extLst>
                <a:ext uri="{FF2B5EF4-FFF2-40B4-BE49-F238E27FC236}">
                  <a16:creationId xmlns:a16="http://schemas.microsoft.com/office/drawing/2014/main" id="{F33DF23C-C2F5-8B13-B04C-2B546DA94AAC}"/>
                </a:ext>
              </a:extLst>
            </p:cNvPr>
            <p:cNvSpPr/>
            <p:nvPr/>
          </p:nvSpPr>
          <p:spPr>
            <a:xfrm>
              <a:off x="889593" y="5266637"/>
              <a:ext cx="10412813" cy="1080000"/>
            </a:xfrm>
            <a:prstGeom prst="rect">
              <a:avLst/>
            </a:prstGeom>
            <a:noFill/>
            <a:ln w="12700">
              <a:solidFill>
                <a:schemeClr val="bg2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5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endParaRPr>
            </a:p>
          </p:txBody>
        </p:sp>
        <p:sp>
          <p:nvSpPr>
            <p:cNvPr id="85" name="Retângulo 84">
              <a:extLst>
                <a:ext uri="{FF2B5EF4-FFF2-40B4-BE49-F238E27FC236}">
                  <a16:creationId xmlns:a16="http://schemas.microsoft.com/office/drawing/2014/main" id="{DFA0086F-2EE7-721A-2CF4-684C2578E988}"/>
                </a:ext>
              </a:extLst>
            </p:cNvPr>
            <p:cNvSpPr/>
            <p:nvPr/>
          </p:nvSpPr>
          <p:spPr>
            <a:xfrm>
              <a:off x="889593" y="1729538"/>
              <a:ext cx="10412814" cy="539529"/>
            </a:xfrm>
            <a:prstGeom prst="rect">
              <a:avLst/>
            </a:prstGeom>
            <a:solidFill>
              <a:schemeClr val="bg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 dirty="0">
                  <a:solidFill>
                    <a:schemeClr val="tx1"/>
                  </a:solidFill>
                  <a:latin typeface="Carbona Variable Regular Bold" pitchFamily="2" charset="0"/>
                  <a:ea typeface="Carbona Variable Regular Bold" pitchFamily="2" charset="0"/>
                </a:rPr>
                <a:t>LOREM IPSUM DOLOR SIT AMET</a:t>
              </a:r>
              <a:endParaRPr lang="pt-BR" sz="1050" dirty="0">
                <a:solidFill>
                  <a:schemeClr val="tx1"/>
                </a:solidFill>
                <a:latin typeface="Carbona Variable Regular Bold" pitchFamily="2" charset="0"/>
                <a:ea typeface="Carbona Variable Regular Bold" pitchFamily="2" charset="0"/>
              </a:endParaRPr>
            </a:p>
          </p:txBody>
        </p:sp>
        <p:cxnSp>
          <p:nvCxnSpPr>
            <p:cNvPr id="86" name="Conector de Seta Reta 85">
              <a:extLst>
                <a:ext uri="{FF2B5EF4-FFF2-40B4-BE49-F238E27FC236}">
                  <a16:creationId xmlns:a16="http://schemas.microsoft.com/office/drawing/2014/main" id="{A133CABC-2432-F159-C3C3-C07851B52DA7}"/>
                </a:ext>
              </a:extLst>
            </p:cNvPr>
            <p:cNvCxnSpPr>
              <a:stCxn id="85" idx="2"/>
              <a:endCxn id="103" idx="0"/>
            </p:cNvCxnSpPr>
            <p:nvPr/>
          </p:nvCxnSpPr>
          <p:spPr>
            <a:xfrm>
              <a:off x="6096000" y="2269067"/>
              <a:ext cx="0" cy="631997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ector de Seta Reta 86">
              <a:extLst>
                <a:ext uri="{FF2B5EF4-FFF2-40B4-BE49-F238E27FC236}">
                  <a16:creationId xmlns:a16="http://schemas.microsoft.com/office/drawing/2014/main" id="{CD7DD810-C357-7FC9-93DA-7DED0B65DCFC}"/>
                </a:ext>
              </a:extLst>
            </p:cNvPr>
            <p:cNvCxnSpPr>
              <a:stCxn id="103" idx="2"/>
              <a:endCxn id="93" idx="0"/>
            </p:cNvCxnSpPr>
            <p:nvPr/>
          </p:nvCxnSpPr>
          <p:spPr>
            <a:xfrm>
              <a:off x="6096000" y="3333064"/>
              <a:ext cx="0" cy="820337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ector: Angulado 87">
              <a:extLst>
                <a:ext uri="{FF2B5EF4-FFF2-40B4-BE49-F238E27FC236}">
                  <a16:creationId xmlns:a16="http://schemas.microsoft.com/office/drawing/2014/main" id="{9D4B96D6-EBD1-C679-1BCD-5F1A82BE649E}"/>
                </a:ext>
              </a:extLst>
            </p:cNvPr>
            <p:cNvCxnSpPr>
              <a:stCxn id="103" idx="2"/>
              <a:endCxn id="92" idx="0"/>
            </p:cNvCxnSpPr>
            <p:nvPr/>
          </p:nvCxnSpPr>
          <p:spPr>
            <a:xfrm rot="5400000">
              <a:off x="3919021" y="1976421"/>
              <a:ext cx="820337" cy="3533622"/>
            </a:xfrm>
            <a:prstGeom prst="bentConnector3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ector: Angulado 88">
              <a:extLst>
                <a:ext uri="{FF2B5EF4-FFF2-40B4-BE49-F238E27FC236}">
                  <a16:creationId xmlns:a16="http://schemas.microsoft.com/office/drawing/2014/main" id="{A8D44DC9-0952-AF2C-081A-7452A7C2F79B}"/>
                </a:ext>
              </a:extLst>
            </p:cNvPr>
            <p:cNvCxnSpPr>
              <a:stCxn id="103" idx="2"/>
              <a:endCxn id="94" idx="0"/>
            </p:cNvCxnSpPr>
            <p:nvPr/>
          </p:nvCxnSpPr>
          <p:spPr>
            <a:xfrm rot="16200000" flipH="1">
              <a:off x="7452642" y="1976421"/>
              <a:ext cx="820337" cy="3533621"/>
            </a:xfrm>
            <a:prstGeom prst="bentConnector3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Espaço Reservado para Conteúdo 2">
              <a:extLst>
                <a:ext uri="{FF2B5EF4-FFF2-40B4-BE49-F238E27FC236}">
                  <a16:creationId xmlns:a16="http://schemas.microsoft.com/office/drawing/2014/main" id="{F78FC68B-B408-1CA4-349C-39C0C5E13491}"/>
                </a:ext>
              </a:extLst>
            </p:cNvPr>
            <p:cNvSpPr txBox="1">
              <a:spLocks/>
            </p:cNvSpPr>
            <p:nvPr/>
          </p:nvSpPr>
          <p:spPr>
            <a:xfrm>
              <a:off x="788627" y="1366455"/>
              <a:ext cx="4252689" cy="367921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4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pt-BR" sz="1400" dirty="0">
                  <a:solidFill>
                    <a:schemeClr val="accent1"/>
                  </a:solidFill>
                  <a:latin typeface="Carbona Variable Regular Bold" pitchFamily="2" charset="0"/>
                  <a:ea typeface="Carbona Variable Regular Bold" pitchFamily="2" charset="0"/>
                </a:rPr>
                <a:t>LOREM IPSUM</a:t>
              </a:r>
            </a:p>
          </p:txBody>
        </p:sp>
        <p:grpSp>
          <p:nvGrpSpPr>
            <p:cNvPr id="91" name="Agrupar 90">
              <a:extLst>
                <a:ext uri="{FF2B5EF4-FFF2-40B4-BE49-F238E27FC236}">
                  <a16:creationId xmlns:a16="http://schemas.microsoft.com/office/drawing/2014/main" id="{69CF24CF-7B11-1F64-7F28-6E8D75BBE47D}"/>
                </a:ext>
              </a:extLst>
            </p:cNvPr>
            <p:cNvGrpSpPr/>
            <p:nvPr/>
          </p:nvGrpSpPr>
          <p:grpSpPr>
            <a:xfrm>
              <a:off x="788627" y="2530174"/>
              <a:ext cx="10513779" cy="802890"/>
              <a:chOff x="788627" y="2624344"/>
              <a:chExt cx="10513779" cy="802890"/>
            </a:xfrm>
          </p:grpSpPr>
          <p:sp>
            <p:nvSpPr>
              <p:cNvPr id="103" name="Retângulo 102">
                <a:extLst>
                  <a:ext uri="{FF2B5EF4-FFF2-40B4-BE49-F238E27FC236}">
                    <a16:creationId xmlns:a16="http://schemas.microsoft.com/office/drawing/2014/main" id="{13BA4309-ACE1-3A5D-7F45-8C889AFFBE12}"/>
                  </a:ext>
                </a:extLst>
              </p:cNvPr>
              <p:cNvSpPr/>
              <p:nvPr/>
            </p:nvSpPr>
            <p:spPr>
              <a:xfrm>
                <a:off x="889593" y="2995234"/>
                <a:ext cx="10412813" cy="43200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400" dirty="0">
                    <a:solidFill>
                      <a:schemeClr val="tx1"/>
                    </a:solidFill>
                    <a:latin typeface="Carbona Variable Regular Bold" pitchFamily="2" charset="0"/>
                    <a:ea typeface="Carbona Variable Regular Bold" pitchFamily="2" charset="0"/>
                  </a:rPr>
                  <a:t>LOREM IPSUM</a:t>
                </a:r>
                <a:endParaRPr lang="pt-BR" sz="1050" dirty="0">
                  <a:solidFill>
                    <a:schemeClr val="tx1"/>
                  </a:solidFill>
                  <a:latin typeface="Carbona Variable Regular Bold" pitchFamily="2" charset="0"/>
                  <a:ea typeface="Carbona Variable Regular Bold" pitchFamily="2" charset="0"/>
                </a:endParaRPr>
              </a:p>
            </p:txBody>
          </p:sp>
          <p:sp>
            <p:nvSpPr>
              <p:cNvPr id="104" name="Espaço Reservado para Conteúdo 2">
                <a:extLst>
                  <a:ext uri="{FF2B5EF4-FFF2-40B4-BE49-F238E27FC236}">
                    <a16:creationId xmlns:a16="http://schemas.microsoft.com/office/drawing/2014/main" id="{447BF787-76DF-3234-6A78-186F22C8B4C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8627" y="2624344"/>
                <a:ext cx="4252689" cy="367921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4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pt-BR" sz="1400" dirty="0">
                    <a:solidFill>
                      <a:schemeClr val="accent1"/>
                    </a:solidFill>
                    <a:latin typeface="Carbona Variable Regular Bold" pitchFamily="2" charset="0"/>
                    <a:ea typeface="Carbona Variable Regular Bold" pitchFamily="2" charset="0"/>
                  </a:rPr>
                  <a:t>LOREM IPSUM</a:t>
                </a:r>
              </a:p>
            </p:txBody>
          </p:sp>
        </p:grpSp>
        <p:sp>
          <p:nvSpPr>
            <p:cNvPr id="92" name="Retângulo 91">
              <a:extLst>
                <a:ext uri="{FF2B5EF4-FFF2-40B4-BE49-F238E27FC236}">
                  <a16:creationId xmlns:a16="http://schemas.microsoft.com/office/drawing/2014/main" id="{B53D8F86-5EF4-691F-272B-6FE40222C933}"/>
                </a:ext>
              </a:extLst>
            </p:cNvPr>
            <p:cNvSpPr/>
            <p:nvPr/>
          </p:nvSpPr>
          <p:spPr>
            <a:xfrm>
              <a:off x="889593" y="4153401"/>
              <a:ext cx="3345570" cy="432000"/>
            </a:xfrm>
            <a:prstGeom prst="rect">
              <a:avLst/>
            </a:prstGeom>
            <a:solidFill>
              <a:schemeClr val="tx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 dirty="0">
                  <a:solidFill>
                    <a:schemeClr val="tx1"/>
                  </a:solidFill>
                  <a:latin typeface="Carbona Variable Regular Bold" pitchFamily="2" charset="0"/>
                  <a:ea typeface="Carbona Variable Regular Bold" pitchFamily="2" charset="0"/>
                </a:rPr>
                <a:t>LOREM IPSUM</a:t>
              </a:r>
              <a:endParaRPr lang="pt-BR" sz="1050" dirty="0">
                <a:solidFill>
                  <a:schemeClr val="tx1"/>
                </a:solidFill>
                <a:latin typeface="Carbona Variable Regular Bold" pitchFamily="2" charset="0"/>
                <a:ea typeface="Carbona Variable Regular Bold" pitchFamily="2" charset="0"/>
              </a:endParaRPr>
            </a:p>
          </p:txBody>
        </p:sp>
        <p:sp>
          <p:nvSpPr>
            <p:cNvPr id="93" name="Retângulo 92">
              <a:extLst>
                <a:ext uri="{FF2B5EF4-FFF2-40B4-BE49-F238E27FC236}">
                  <a16:creationId xmlns:a16="http://schemas.microsoft.com/office/drawing/2014/main" id="{E57D1B38-5B97-79B6-DBBF-243E9A11B3F9}"/>
                </a:ext>
              </a:extLst>
            </p:cNvPr>
            <p:cNvSpPr/>
            <p:nvPr/>
          </p:nvSpPr>
          <p:spPr>
            <a:xfrm>
              <a:off x="4423215" y="4153401"/>
              <a:ext cx="3345570" cy="432000"/>
            </a:xfrm>
            <a:prstGeom prst="rect">
              <a:avLst/>
            </a:prstGeom>
            <a:solidFill>
              <a:schemeClr val="tx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 dirty="0">
                  <a:solidFill>
                    <a:schemeClr val="tx1"/>
                  </a:solidFill>
                  <a:latin typeface="Carbona Variable Regular Bold" pitchFamily="2" charset="0"/>
                  <a:ea typeface="Carbona Variable Regular Bold" pitchFamily="2" charset="0"/>
                </a:rPr>
                <a:t>LOREM IPSUM</a:t>
              </a:r>
              <a:endParaRPr lang="pt-BR" sz="1050" dirty="0">
                <a:solidFill>
                  <a:schemeClr val="tx1"/>
                </a:solidFill>
                <a:latin typeface="Carbona Variable Regular Bold" pitchFamily="2" charset="0"/>
                <a:ea typeface="Carbona Variable Regular Bold" pitchFamily="2" charset="0"/>
              </a:endParaRPr>
            </a:p>
          </p:txBody>
        </p:sp>
        <p:sp>
          <p:nvSpPr>
            <p:cNvPr id="94" name="Retângulo 93">
              <a:extLst>
                <a:ext uri="{FF2B5EF4-FFF2-40B4-BE49-F238E27FC236}">
                  <a16:creationId xmlns:a16="http://schemas.microsoft.com/office/drawing/2014/main" id="{B979A790-4792-636A-E0E8-50208293199E}"/>
                </a:ext>
              </a:extLst>
            </p:cNvPr>
            <p:cNvSpPr/>
            <p:nvPr/>
          </p:nvSpPr>
          <p:spPr>
            <a:xfrm>
              <a:off x="7956836" y="4153401"/>
              <a:ext cx="3345570" cy="432000"/>
            </a:xfrm>
            <a:prstGeom prst="rect">
              <a:avLst/>
            </a:prstGeom>
            <a:solidFill>
              <a:schemeClr val="tx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400" dirty="0">
                  <a:solidFill>
                    <a:schemeClr val="tx1"/>
                  </a:solidFill>
                  <a:latin typeface="Carbona Variable Regular Bold" pitchFamily="2" charset="0"/>
                  <a:ea typeface="Carbona Variable Regular Bold" pitchFamily="2" charset="0"/>
                </a:rPr>
                <a:t>LOREM IPSUM</a:t>
              </a:r>
              <a:endParaRPr lang="pt-BR" sz="1050" dirty="0">
                <a:solidFill>
                  <a:schemeClr val="tx1"/>
                </a:solidFill>
                <a:latin typeface="Carbona Variable Regular Bold" pitchFamily="2" charset="0"/>
                <a:ea typeface="Carbona Variable Regular Bold" pitchFamily="2" charset="0"/>
              </a:endParaRPr>
            </a:p>
          </p:txBody>
        </p:sp>
        <p:sp>
          <p:nvSpPr>
            <p:cNvPr id="95" name="Espaço Reservado para Conteúdo 2">
              <a:extLst>
                <a:ext uri="{FF2B5EF4-FFF2-40B4-BE49-F238E27FC236}">
                  <a16:creationId xmlns:a16="http://schemas.microsoft.com/office/drawing/2014/main" id="{F58661E6-2737-FF35-8522-A38BABED6227}"/>
                </a:ext>
              </a:extLst>
            </p:cNvPr>
            <p:cNvSpPr txBox="1">
              <a:spLocks/>
            </p:cNvSpPr>
            <p:nvPr/>
          </p:nvSpPr>
          <p:spPr>
            <a:xfrm>
              <a:off x="788627" y="3785035"/>
              <a:ext cx="4252689" cy="367921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4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pt-BR" sz="1400" dirty="0">
                  <a:solidFill>
                    <a:schemeClr val="accent1"/>
                  </a:solidFill>
                  <a:latin typeface="Carbona Variable Regular Bold" pitchFamily="2" charset="0"/>
                  <a:ea typeface="Carbona Variable Regular Bold" pitchFamily="2" charset="0"/>
                </a:rPr>
                <a:t>LOREM IPSUM</a:t>
              </a:r>
            </a:p>
          </p:txBody>
        </p:sp>
        <p:sp>
          <p:nvSpPr>
            <p:cNvPr id="96" name="Espaço Reservado para Conteúdo 2">
              <a:extLst>
                <a:ext uri="{FF2B5EF4-FFF2-40B4-BE49-F238E27FC236}">
                  <a16:creationId xmlns:a16="http://schemas.microsoft.com/office/drawing/2014/main" id="{63D871B8-5F0F-DF3A-9671-6FE1C1E14A86}"/>
                </a:ext>
              </a:extLst>
            </p:cNvPr>
            <p:cNvSpPr txBox="1">
              <a:spLocks/>
            </p:cNvSpPr>
            <p:nvPr/>
          </p:nvSpPr>
          <p:spPr>
            <a:xfrm>
              <a:off x="788627" y="4898716"/>
              <a:ext cx="4252689" cy="367921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4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pt-BR" sz="1400" dirty="0">
                  <a:solidFill>
                    <a:schemeClr val="accent1"/>
                  </a:solidFill>
                  <a:latin typeface="Carbona Variable Regular Bold" pitchFamily="2" charset="0"/>
                  <a:ea typeface="Carbona Variable Regular Bold" pitchFamily="2" charset="0"/>
                </a:rPr>
                <a:t>LOREM IPSUM</a:t>
              </a:r>
            </a:p>
          </p:txBody>
        </p:sp>
        <p:pic>
          <p:nvPicPr>
            <p:cNvPr id="97" name="Gráfico 96">
              <a:extLst>
                <a:ext uri="{FF2B5EF4-FFF2-40B4-BE49-F238E27FC236}">
                  <a16:creationId xmlns:a16="http://schemas.microsoft.com/office/drawing/2014/main" id="{FCA5D57B-0E2C-607B-3D3F-8FCCC5B9D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4423215" y="5482639"/>
              <a:ext cx="531452" cy="431998"/>
            </a:xfrm>
            <a:prstGeom prst="rect">
              <a:avLst/>
            </a:prstGeom>
          </p:spPr>
        </p:pic>
        <p:pic>
          <p:nvPicPr>
            <p:cNvPr id="98" name="Gráfico 97">
              <a:extLst>
                <a:ext uri="{FF2B5EF4-FFF2-40B4-BE49-F238E27FC236}">
                  <a16:creationId xmlns:a16="http://schemas.microsoft.com/office/drawing/2014/main" id="{DB992227-0831-9011-B0D1-CF806C2E796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066828" y="5482639"/>
              <a:ext cx="701998" cy="431998"/>
            </a:xfrm>
            <a:prstGeom prst="rect">
              <a:avLst/>
            </a:prstGeom>
          </p:spPr>
        </p:pic>
        <p:pic>
          <p:nvPicPr>
            <p:cNvPr id="99" name="Gráfico 98">
              <a:extLst>
                <a:ext uri="{FF2B5EF4-FFF2-40B4-BE49-F238E27FC236}">
                  <a16:creationId xmlns:a16="http://schemas.microsoft.com/office/drawing/2014/main" id="{7E9339C9-8EEB-33C1-19A4-E24B17AFF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7956836" y="5482638"/>
              <a:ext cx="586536" cy="432000"/>
            </a:xfrm>
            <a:prstGeom prst="rect">
              <a:avLst/>
            </a:prstGeom>
          </p:spPr>
        </p:pic>
        <p:sp>
          <p:nvSpPr>
            <p:cNvPr id="100" name="Retângulo: Cantos Arredondados 5">
              <a:extLst>
                <a:ext uri="{FF2B5EF4-FFF2-40B4-BE49-F238E27FC236}">
                  <a16:creationId xmlns:a16="http://schemas.microsoft.com/office/drawing/2014/main" id="{D7AD9C53-49AD-B0A2-561D-E3FA1D4D8548}"/>
                </a:ext>
              </a:extLst>
            </p:cNvPr>
            <p:cNvSpPr/>
            <p:nvPr/>
          </p:nvSpPr>
          <p:spPr>
            <a:xfrm>
              <a:off x="1869792" y="5266192"/>
              <a:ext cx="2365372" cy="10800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>
                <a:lnSpc>
                  <a:spcPct val="150000"/>
                </a:lnSpc>
              </a:pPr>
              <a:r>
                <a:rPr lang="pt-BR" sz="1000" dirty="0" err="1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lorem</a:t>
              </a:r>
              <a:r>
                <a:rPr lang="pt-BR" sz="1000" dirty="0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ipsum </a:t>
              </a:r>
              <a:r>
                <a:rPr lang="pt-BR" sz="1000" dirty="0" err="1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dolor</a:t>
              </a:r>
              <a:r>
                <a:rPr lang="pt-BR" sz="1000" dirty="0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sit</a:t>
              </a:r>
              <a:r>
                <a:rPr lang="pt-BR" sz="1000" dirty="0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amet</a:t>
              </a:r>
              <a:r>
                <a:rPr lang="pt-BR" sz="1000" dirty="0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, </a:t>
              </a:r>
              <a:r>
                <a:rPr lang="pt-BR" sz="1000" dirty="0" err="1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consectetuer</a:t>
              </a:r>
              <a:r>
                <a:rPr lang="pt-BR" sz="1000" dirty="0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bg2"/>
                  </a:solidFill>
                  <a:latin typeface="Carbona Variable Regular Bold" pitchFamily="2" charset="0"/>
                  <a:ea typeface="Carbona Variable Regular Bold" pitchFamily="2" charset="0"/>
                  <a:cs typeface="Calibri"/>
                </a:rPr>
                <a:t>adipiscing</a:t>
              </a:r>
              <a:r>
                <a:rPr lang="pt-BR" sz="1000" dirty="0">
                  <a:solidFill>
                    <a:schemeClr val="bg2"/>
                  </a:solidFill>
                  <a:latin typeface="Carbona Variable Regular Bold" pitchFamily="2" charset="0"/>
                  <a:ea typeface="Carbona Variable Regular Bold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bg2"/>
                  </a:solidFill>
                  <a:latin typeface="Carbona Variable Regular Bold" pitchFamily="2" charset="0"/>
                  <a:ea typeface="Carbona Variable Regular Bold" pitchFamily="2" charset="0"/>
                  <a:cs typeface="Calibri"/>
                </a:rPr>
                <a:t>elit</a:t>
              </a:r>
              <a:r>
                <a:rPr lang="pt-BR" sz="10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.</a:t>
              </a:r>
              <a:r>
                <a:rPr lang="pt-BR" sz="1000" dirty="0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Donec</a:t>
              </a:r>
              <a:r>
                <a:rPr lang="pt-BR" sz="1000" dirty="0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odio</a:t>
              </a:r>
              <a:r>
                <a:rPr lang="pt-BR" sz="1000" dirty="0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000" dirty="0" err="1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Quisque</a:t>
              </a:r>
              <a:r>
                <a:rPr lang="pt-BR" sz="1000" dirty="0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volutpat</a:t>
              </a:r>
              <a:r>
                <a:rPr lang="pt-BR" sz="1000" dirty="0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mattis</a:t>
              </a:r>
              <a:r>
                <a:rPr lang="pt-BR" sz="1000" dirty="0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eros</a:t>
              </a:r>
              <a:r>
                <a:rPr lang="pt-BR" sz="10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.</a:t>
              </a:r>
            </a:p>
          </p:txBody>
        </p:sp>
        <p:sp>
          <p:nvSpPr>
            <p:cNvPr id="101" name="Retângulo: Cantos Arredondados 5">
              <a:extLst>
                <a:ext uri="{FF2B5EF4-FFF2-40B4-BE49-F238E27FC236}">
                  <a16:creationId xmlns:a16="http://schemas.microsoft.com/office/drawing/2014/main" id="{EA229591-B9C5-D624-B464-46CCC446B498}"/>
                </a:ext>
              </a:extLst>
            </p:cNvPr>
            <p:cNvSpPr/>
            <p:nvPr/>
          </p:nvSpPr>
          <p:spPr>
            <a:xfrm>
              <a:off x="5055633" y="5266192"/>
              <a:ext cx="2365372" cy="10800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>
                <a:lnSpc>
                  <a:spcPct val="150000"/>
                </a:lnSpc>
              </a:pPr>
              <a:r>
                <a:rPr lang="pt-BR" sz="1000" dirty="0" err="1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lorem</a:t>
              </a:r>
              <a:r>
                <a:rPr lang="pt-BR" sz="1000" dirty="0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ipsum </a:t>
              </a:r>
              <a:r>
                <a:rPr lang="pt-BR" sz="1000" dirty="0" err="1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dolor</a:t>
              </a:r>
              <a:r>
                <a:rPr lang="pt-BR" sz="1000" dirty="0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sit</a:t>
              </a:r>
              <a:r>
                <a:rPr lang="pt-BR" sz="1000" dirty="0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amet</a:t>
              </a:r>
              <a:r>
                <a:rPr lang="pt-BR" sz="1000" dirty="0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, </a:t>
              </a:r>
              <a:r>
                <a:rPr lang="pt-BR" sz="1000" dirty="0" err="1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consectetuer</a:t>
              </a:r>
              <a:r>
                <a:rPr lang="pt-BR" sz="1000" dirty="0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bg2"/>
                  </a:solidFill>
                  <a:latin typeface="Carbona Variable Regular Bold" pitchFamily="2" charset="0"/>
                  <a:ea typeface="Carbona Variable Regular Bold" pitchFamily="2" charset="0"/>
                  <a:cs typeface="Calibri"/>
                </a:rPr>
                <a:t>adipiscing</a:t>
              </a:r>
              <a:r>
                <a:rPr lang="pt-BR" sz="1000" dirty="0">
                  <a:solidFill>
                    <a:schemeClr val="bg2"/>
                  </a:solidFill>
                  <a:latin typeface="Carbona Variable Regular Bold" pitchFamily="2" charset="0"/>
                  <a:ea typeface="Carbona Variable Regular Bold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bg2"/>
                  </a:solidFill>
                  <a:latin typeface="Carbona Variable Regular Bold" pitchFamily="2" charset="0"/>
                  <a:ea typeface="Carbona Variable Regular Bold" pitchFamily="2" charset="0"/>
                  <a:cs typeface="Calibri"/>
                </a:rPr>
                <a:t>elit</a:t>
              </a:r>
              <a:r>
                <a:rPr lang="pt-BR" sz="1000" dirty="0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000" dirty="0" err="1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Donec</a:t>
              </a:r>
              <a:r>
                <a:rPr lang="pt-BR" sz="1000" dirty="0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odio</a:t>
              </a:r>
              <a:r>
                <a:rPr lang="pt-BR" sz="1000" dirty="0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000" dirty="0" err="1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Quisque</a:t>
              </a:r>
              <a:r>
                <a:rPr lang="pt-BR" sz="1000" dirty="0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volutpat</a:t>
              </a:r>
              <a:r>
                <a:rPr lang="pt-BR" sz="1000" dirty="0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mattis</a:t>
              </a:r>
              <a:r>
                <a:rPr lang="pt-BR" sz="1000" dirty="0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eros</a:t>
              </a:r>
              <a:r>
                <a:rPr lang="pt-BR" sz="1000" dirty="0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.</a:t>
              </a:r>
            </a:p>
          </p:txBody>
        </p:sp>
        <p:sp>
          <p:nvSpPr>
            <p:cNvPr id="102" name="Retângulo: Cantos Arredondados 5">
              <a:extLst>
                <a:ext uri="{FF2B5EF4-FFF2-40B4-BE49-F238E27FC236}">
                  <a16:creationId xmlns:a16="http://schemas.microsoft.com/office/drawing/2014/main" id="{2B11392C-B773-FECC-385D-418C150A1B63}"/>
                </a:ext>
              </a:extLst>
            </p:cNvPr>
            <p:cNvSpPr/>
            <p:nvPr/>
          </p:nvSpPr>
          <p:spPr>
            <a:xfrm>
              <a:off x="8644339" y="5266192"/>
              <a:ext cx="2365372" cy="10800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>
                <a:lnSpc>
                  <a:spcPct val="150000"/>
                </a:lnSpc>
              </a:pPr>
              <a:r>
                <a:rPr lang="pt-BR" sz="1000" dirty="0" err="1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lorem</a:t>
              </a:r>
              <a:r>
                <a:rPr lang="pt-BR" sz="1000" dirty="0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ipsum </a:t>
              </a:r>
              <a:r>
                <a:rPr lang="pt-BR" sz="1000" dirty="0" err="1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dolor</a:t>
              </a:r>
              <a:r>
                <a:rPr lang="pt-BR" sz="1000" dirty="0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sit</a:t>
              </a:r>
              <a:r>
                <a:rPr lang="pt-BR" sz="1000" dirty="0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amet</a:t>
              </a:r>
              <a:r>
                <a:rPr lang="pt-BR" sz="1000" dirty="0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, </a:t>
              </a:r>
              <a:r>
                <a:rPr lang="pt-BR" sz="1000" dirty="0" err="1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consectetuer</a:t>
              </a:r>
              <a:r>
                <a:rPr lang="pt-BR" sz="1000" dirty="0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bg2"/>
                  </a:solidFill>
                  <a:latin typeface="Carbona Variable Regular Bold" pitchFamily="2" charset="0"/>
                  <a:ea typeface="Carbona Variable Regular Bold" pitchFamily="2" charset="0"/>
                  <a:cs typeface="Calibri"/>
                </a:rPr>
                <a:t>adipiscing</a:t>
              </a:r>
              <a:r>
                <a:rPr lang="pt-BR" sz="1000" dirty="0">
                  <a:solidFill>
                    <a:schemeClr val="bg2"/>
                  </a:solidFill>
                  <a:latin typeface="Carbona Variable Regular Bold" pitchFamily="2" charset="0"/>
                  <a:ea typeface="Carbona Variable Regular Bold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bg2"/>
                  </a:solidFill>
                  <a:latin typeface="Carbona Variable Regular Bold" pitchFamily="2" charset="0"/>
                  <a:ea typeface="Carbona Variable Regular Bold" pitchFamily="2" charset="0"/>
                  <a:cs typeface="Calibri"/>
                </a:rPr>
                <a:t>elit</a:t>
              </a:r>
              <a:r>
                <a:rPr lang="pt-BR" sz="1000" dirty="0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000" dirty="0" err="1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Donec</a:t>
              </a:r>
              <a:r>
                <a:rPr lang="pt-BR" sz="1000" dirty="0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odio</a:t>
              </a:r>
              <a:r>
                <a:rPr lang="pt-BR" sz="1000" dirty="0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000" dirty="0" err="1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Quisque</a:t>
              </a:r>
              <a:r>
                <a:rPr lang="pt-BR" sz="1000" dirty="0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volutpat</a:t>
              </a:r>
              <a:r>
                <a:rPr lang="pt-BR" sz="1000" dirty="0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mattis</a:t>
              </a:r>
              <a:r>
                <a:rPr lang="pt-BR" sz="1000" dirty="0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eros</a:t>
              </a:r>
              <a:r>
                <a:rPr lang="pt-BR" sz="1000" dirty="0">
                  <a:solidFill>
                    <a:schemeClr val="accent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6347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F2DB4993-7B39-F3A9-C075-B246399DF0F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D2045236-A04B-93BD-8D4B-A8E6C7753EB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1FA5C34A-9C64-FD36-FA29-1B49E4F774B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4" name="Retângulo 3">
            <a:extLst>
              <a:ext uri="{FF2B5EF4-FFF2-40B4-BE49-F238E27FC236}">
                <a16:creationId xmlns:a16="http://schemas.microsoft.com/office/drawing/2014/main" id="{6DFF9B7C-3899-DF10-F44D-D9220161AA35}"/>
              </a:ext>
            </a:extLst>
          </p:cNvPr>
          <p:cNvSpPr/>
          <p:nvPr/>
        </p:nvSpPr>
        <p:spPr>
          <a:xfrm>
            <a:off x="6547982" y="2464182"/>
            <a:ext cx="1622377" cy="361951"/>
          </a:xfrm>
          <a:prstGeom prst="rect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LOREM IPSUM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B97F415-8BF5-4490-B1AE-2EAE4E91E372}"/>
              </a:ext>
            </a:extLst>
          </p:cNvPr>
          <p:cNvSpPr/>
          <p:nvPr/>
        </p:nvSpPr>
        <p:spPr>
          <a:xfrm>
            <a:off x="1314049" y="4553343"/>
            <a:ext cx="1043152" cy="296311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21473EA-AE86-8044-BD82-4432E7646AA3}"/>
              </a:ext>
            </a:extLst>
          </p:cNvPr>
          <p:cNvSpPr/>
          <p:nvPr/>
        </p:nvSpPr>
        <p:spPr>
          <a:xfrm>
            <a:off x="1314049" y="1035272"/>
            <a:ext cx="3334442" cy="435533"/>
          </a:xfrm>
          <a:prstGeom prst="rect">
            <a:avLst/>
          </a:prstGeom>
          <a:solidFill>
            <a:schemeClr val="accent4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  <a:latin typeface="Carbona Variable Regular Bold" pitchFamily="2" charset="0"/>
                <a:ea typeface="Carbona Variable Regular Bold" pitchFamily="2" charset="0"/>
              </a:rPr>
              <a:t>LOREM IPSUM</a:t>
            </a:r>
            <a:endParaRPr lang="pt-BR" sz="1050" dirty="0">
              <a:solidFill>
                <a:schemeClr val="tx1"/>
              </a:solidFill>
              <a:latin typeface="Carbona Variable Regular Bold" pitchFamily="2" charset="0"/>
              <a:ea typeface="Carbona Variable Regular Bold" pitchFamily="2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664A263-9C52-8A97-DDB6-49141554D906}"/>
              </a:ext>
            </a:extLst>
          </p:cNvPr>
          <p:cNvSpPr/>
          <p:nvPr/>
        </p:nvSpPr>
        <p:spPr>
          <a:xfrm>
            <a:off x="4835918" y="1035272"/>
            <a:ext cx="3334442" cy="435533"/>
          </a:xfrm>
          <a:prstGeom prst="rect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LOREM IPSUM</a:t>
            </a:r>
            <a:endParaRPr lang="pt-BR" sz="1050" dirty="0">
              <a:solidFill>
                <a:schemeClr val="bg1"/>
              </a:solidFill>
              <a:latin typeface="Carbona Variable Regular Bold" pitchFamily="2" charset="0"/>
              <a:ea typeface="Carbona Variable Regular Bold" pitchFamily="2" charset="0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E5639BDF-4A09-6A5D-D25C-B21468B735D7}"/>
              </a:ext>
            </a:extLst>
          </p:cNvPr>
          <p:cNvSpPr/>
          <p:nvPr/>
        </p:nvSpPr>
        <p:spPr>
          <a:xfrm>
            <a:off x="8357786" y="1035272"/>
            <a:ext cx="3334442" cy="435533"/>
          </a:xfrm>
          <a:prstGeom prst="rect">
            <a:avLst/>
          </a:prstGeom>
          <a:solidFill>
            <a:schemeClr val="bg2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  <a:latin typeface="Carbona Variable Regular Bold" pitchFamily="2" charset="0"/>
                <a:ea typeface="Carbona Variable Regular Bold" pitchFamily="2" charset="0"/>
              </a:rPr>
              <a:t>LOREM IPSUM</a:t>
            </a:r>
            <a:endParaRPr lang="pt-BR" sz="1050" dirty="0">
              <a:solidFill>
                <a:schemeClr val="tx1"/>
              </a:solidFill>
              <a:latin typeface="Carbona Variable Regular Bold" pitchFamily="2" charset="0"/>
              <a:ea typeface="Carbona Variable Regular Bold" pitchFamily="2" charset="0"/>
            </a:endParaRPr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1A452413-B8A0-CBE2-66B8-499F38B728A0}"/>
              </a:ext>
            </a:extLst>
          </p:cNvPr>
          <p:cNvSpPr txBox="1">
            <a:spLocks/>
          </p:cNvSpPr>
          <p:nvPr/>
        </p:nvSpPr>
        <p:spPr>
          <a:xfrm>
            <a:off x="1243772" y="378786"/>
            <a:ext cx="6926587" cy="46166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t-BR" sz="2400" dirty="0">
                <a:solidFill>
                  <a:schemeClr val="bg2"/>
                </a:solidFill>
                <a:latin typeface="+mj-lt"/>
                <a:ea typeface="Carbona Variable Regular Bold" pitchFamily="2" charset="0"/>
              </a:rPr>
              <a:t>SLIDE COM </a:t>
            </a:r>
            <a:r>
              <a:rPr lang="pt-BR" sz="2400" dirty="0">
                <a:solidFill>
                  <a:schemeClr val="bg1"/>
                </a:solidFill>
                <a:latin typeface="+mj-lt"/>
                <a:ea typeface="Carbona Variable Regular Bold" pitchFamily="2" charset="0"/>
              </a:rPr>
              <a:t>ORGANOGRAMA E TIMELINE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289005BC-D6A3-ED9F-8C03-F80C98351599}"/>
              </a:ext>
            </a:extLst>
          </p:cNvPr>
          <p:cNvSpPr/>
          <p:nvPr/>
        </p:nvSpPr>
        <p:spPr>
          <a:xfrm>
            <a:off x="9620577" y="514734"/>
            <a:ext cx="211515" cy="211515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2</a:t>
            </a:r>
            <a:endParaRPr lang="pt-BR" sz="900" dirty="0">
              <a:solidFill>
                <a:schemeClr val="bg1"/>
              </a:solidFill>
            </a:endParaRP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79C2D657-D915-A8E1-16D3-867F7720E81D}"/>
              </a:ext>
            </a:extLst>
          </p:cNvPr>
          <p:cNvSpPr/>
          <p:nvPr/>
        </p:nvSpPr>
        <p:spPr>
          <a:xfrm>
            <a:off x="10066706" y="514734"/>
            <a:ext cx="211515" cy="211515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3</a:t>
            </a:r>
            <a:endParaRPr lang="pt-BR" sz="900" dirty="0">
              <a:solidFill>
                <a:schemeClr val="bg1"/>
              </a:solidFill>
            </a:endParaRP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2EFE1154-CE4B-7AD7-6D71-E86BE9E880C3}"/>
              </a:ext>
            </a:extLst>
          </p:cNvPr>
          <p:cNvSpPr/>
          <p:nvPr/>
        </p:nvSpPr>
        <p:spPr>
          <a:xfrm>
            <a:off x="10512835" y="514734"/>
            <a:ext cx="211515" cy="211515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4</a:t>
            </a:r>
            <a:endParaRPr lang="pt-BR" sz="900" dirty="0">
              <a:solidFill>
                <a:schemeClr val="bg1"/>
              </a:solidFill>
            </a:endParaRP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C937B084-B7C9-A4B9-13FC-AC7C1B326409}"/>
              </a:ext>
            </a:extLst>
          </p:cNvPr>
          <p:cNvSpPr/>
          <p:nvPr/>
        </p:nvSpPr>
        <p:spPr>
          <a:xfrm>
            <a:off x="10958963" y="514734"/>
            <a:ext cx="211515" cy="211515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5</a:t>
            </a:r>
            <a:endParaRPr lang="pt-BR" sz="900" dirty="0">
              <a:solidFill>
                <a:schemeClr val="bg1"/>
              </a:solidFill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03C689-90F2-D0F2-2872-C3B319803301}"/>
              </a:ext>
            </a:extLst>
          </p:cNvPr>
          <p:cNvSpPr txBox="1"/>
          <p:nvPr/>
        </p:nvSpPr>
        <p:spPr>
          <a:xfrm>
            <a:off x="8254657" y="451214"/>
            <a:ext cx="943294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a-DK" sz="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Quase não Pratica</a:t>
            </a:r>
            <a:endParaRPr lang="pt-BR" sz="800" dirty="0">
              <a:solidFill>
                <a:schemeClr val="bg1"/>
              </a:solidFill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F0573D5B-5FA1-5FE2-FC3A-DFE2E8E04EF6}"/>
              </a:ext>
            </a:extLst>
          </p:cNvPr>
          <p:cNvSpPr txBox="1"/>
          <p:nvPr/>
        </p:nvSpPr>
        <p:spPr>
          <a:xfrm>
            <a:off x="11167347" y="512769"/>
            <a:ext cx="674160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a-DK" sz="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Domina</a:t>
            </a:r>
            <a:endParaRPr lang="pt-BR" sz="800" dirty="0">
              <a:solidFill>
                <a:schemeClr val="bg1"/>
              </a:solidFill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06A91E5-D868-8D35-FD2B-F8D7D08D5E11}"/>
              </a:ext>
            </a:extLst>
          </p:cNvPr>
          <p:cNvSpPr txBox="1"/>
          <p:nvPr/>
        </p:nvSpPr>
        <p:spPr>
          <a:xfrm>
            <a:off x="292142" y="1543943"/>
            <a:ext cx="80274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a-DK" sz="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Ago</a:t>
            </a:r>
          </a:p>
          <a:p>
            <a:pPr algn="ctr"/>
            <a:r>
              <a:rPr lang="da-DK" sz="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2023</a:t>
            </a:r>
            <a:endParaRPr lang="pt-BR" sz="800" dirty="0">
              <a:solidFill>
                <a:schemeClr val="bg1"/>
              </a:solidFill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C3B5141F-9DD0-8F17-B1A8-140A25ED3BCC}"/>
              </a:ext>
            </a:extLst>
          </p:cNvPr>
          <p:cNvSpPr txBox="1"/>
          <p:nvPr/>
        </p:nvSpPr>
        <p:spPr>
          <a:xfrm>
            <a:off x="292142" y="2456818"/>
            <a:ext cx="80274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a-DK" sz="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Set</a:t>
            </a:r>
          </a:p>
          <a:p>
            <a:pPr algn="ctr"/>
            <a:r>
              <a:rPr lang="da-DK" sz="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2023</a:t>
            </a:r>
            <a:endParaRPr lang="pt-BR" sz="800" dirty="0">
              <a:solidFill>
                <a:schemeClr val="bg1"/>
              </a:solidFill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38FF900-BADF-CE07-AF5A-1495FD82139C}"/>
              </a:ext>
            </a:extLst>
          </p:cNvPr>
          <p:cNvSpPr txBox="1"/>
          <p:nvPr/>
        </p:nvSpPr>
        <p:spPr>
          <a:xfrm>
            <a:off x="345551" y="3369693"/>
            <a:ext cx="695928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a-DK" sz="800" dirty="0">
                <a:solidFill>
                  <a:schemeClr val="bg2"/>
                </a:solidFill>
                <a:latin typeface="Carbona Variable Regular Bold" pitchFamily="2" charset="0"/>
                <a:ea typeface="Carbona Variable Regular Bold" pitchFamily="2" charset="0"/>
              </a:rPr>
              <a:t>Chegada da Head</a:t>
            </a:r>
            <a:endParaRPr lang="pt-BR" sz="800" dirty="0">
              <a:solidFill>
                <a:schemeClr val="bg2"/>
              </a:solidFill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9F43DF5-A1B8-5C76-3CA0-5CB75B18E60E}"/>
              </a:ext>
            </a:extLst>
          </p:cNvPr>
          <p:cNvSpPr txBox="1"/>
          <p:nvPr/>
        </p:nvSpPr>
        <p:spPr>
          <a:xfrm>
            <a:off x="292142" y="4282568"/>
            <a:ext cx="80274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a-DK" sz="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Out</a:t>
            </a:r>
          </a:p>
          <a:p>
            <a:pPr algn="ctr"/>
            <a:r>
              <a:rPr lang="da-DK" sz="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2023</a:t>
            </a:r>
            <a:endParaRPr lang="pt-BR" sz="800" dirty="0">
              <a:solidFill>
                <a:schemeClr val="bg1"/>
              </a:solidFill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1E92A968-31B2-B8A8-59C3-FE8031C9FD4B}"/>
              </a:ext>
            </a:extLst>
          </p:cNvPr>
          <p:cNvSpPr txBox="1"/>
          <p:nvPr/>
        </p:nvSpPr>
        <p:spPr>
          <a:xfrm>
            <a:off x="292142" y="5195444"/>
            <a:ext cx="80274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a-DK" sz="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Nov</a:t>
            </a:r>
          </a:p>
          <a:p>
            <a:pPr algn="ctr"/>
            <a:r>
              <a:rPr lang="da-DK" sz="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2023</a:t>
            </a:r>
            <a:endParaRPr lang="pt-BR" sz="800" dirty="0">
              <a:solidFill>
                <a:schemeClr val="bg1"/>
              </a:solidFill>
            </a:endParaRPr>
          </a:p>
        </p:txBody>
      </p: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6FACF5FB-E73A-CE7F-C2C3-2DA753E1B544}"/>
              </a:ext>
            </a:extLst>
          </p:cNvPr>
          <p:cNvCxnSpPr>
            <a:cxnSpLocks/>
            <a:stCxn id="17" idx="2"/>
            <a:endCxn id="18" idx="0"/>
          </p:cNvCxnSpPr>
          <p:nvPr/>
        </p:nvCxnSpPr>
        <p:spPr>
          <a:xfrm>
            <a:off x="693515" y="1882497"/>
            <a:ext cx="0" cy="574321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9028E834-FFDD-842A-3575-430410270AB1}"/>
              </a:ext>
            </a:extLst>
          </p:cNvPr>
          <p:cNvCxnSpPr>
            <a:cxnSpLocks/>
            <a:stCxn id="18" idx="2"/>
            <a:endCxn id="19" idx="0"/>
          </p:cNvCxnSpPr>
          <p:nvPr/>
        </p:nvCxnSpPr>
        <p:spPr>
          <a:xfrm>
            <a:off x="693515" y="2795372"/>
            <a:ext cx="0" cy="574321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DAA3C991-57E6-310C-FE26-1486F272DFE2}"/>
              </a:ext>
            </a:extLst>
          </p:cNvPr>
          <p:cNvCxnSpPr>
            <a:cxnSpLocks/>
            <a:stCxn id="19" idx="2"/>
            <a:endCxn id="20" idx="0"/>
          </p:cNvCxnSpPr>
          <p:nvPr/>
        </p:nvCxnSpPr>
        <p:spPr>
          <a:xfrm>
            <a:off x="693515" y="3708247"/>
            <a:ext cx="0" cy="574321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E329F42B-3E03-FA28-1AC0-CA209EC14D4D}"/>
              </a:ext>
            </a:extLst>
          </p:cNvPr>
          <p:cNvCxnSpPr>
            <a:cxnSpLocks/>
            <a:stCxn id="20" idx="2"/>
            <a:endCxn id="21" idx="0"/>
          </p:cNvCxnSpPr>
          <p:nvPr/>
        </p:nvCxnSpPr>
        <p:spPr>
          <a:xfrm>
            <a:off x="693515" y="4621122"/>
            <a:ext cx="0" cy="574322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de Seta Reta 25">
            <a:extLst>
              <a:ext uri="{FF2B5EF4-FFF2-40B4-BE49-F238E27FC236}">
                <a16:creationId xmlns:a16="http://schemas.microsoft.com/office/drawing/2014/main" id="{D186DBBA-73C9-2E4B-B480-79222EFB3D9F}"/>
              </a:ext>
            </a:extLst>
          </p:cNvPr>
          <p:cNvCxnSpPr>
            <a:cxnSpLocks/>
            <a:stCxn id="21" idx="2"/>
          </p:cNvCxnSpPr>
          <p:nvPr/>
        </p:nvCxnSpPr>
        <p:spPr>
          <a:xfrm>
            <a:off x="693515" y="5533998"/>
            <a:ext cx="0" cy="772558"/>
          </a:xfrm>
          <a:prstGeom prst="straightConnector1">
            <a:avLst/>
          </a:prstGeom>
          <a:ln w="12700">
            <a:solidFill>
              <a:schemeClr val="bg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tângulo 26">
            <a:extLst>
              <a:ext uri="{FF2B5EF4-FFF2-40B4-BE49-F238E27FC236}">
                <a16:creationId xmlns:a16="http://schemas.microsoft.com/office/drawing/2014/main" id="{F6788B9D-7626-FB82-4121-8CCCB4ED15D8}"/>
              </a:ext>
            </a:extLst>
          </p:cNvPr>
          <p:cNvSpPr/>
          <p:nvPr/>
        </p:nvSpPr>
        <p:spPr>
          <a:xfrm>
            <a:off x="1320285" y="1949038"/>
            <a:ext cx="1036917" cy="527050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9C0B029C-C0C2-3A4F-C8F1-6853D1588B76}"/>
              </a:ext>
            </a:extLst>
          </p:cNvPr>
          <p:cNvSpPr/>
          <p:nvPr/>
        </p:nvSpPr>
        <p:spPr>
          <a:xfrm>
            <a:off x="1314048" y="1536287"/>
            <a:ext cx="1049390" cy="361951"/>
          </a:xfrm>
          <a:prstGeom prst="rect">
            <a:avLst/>
          </a:prstGeom>
          <a:solidFill>
            <a:schemeClr val="tx2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tx1"/>
                </a:solidFill>
                <a:latin typeface="Carbona Variable Regular Bold" pitchFamily="2" charset="0"/>
                <a:ea typeface="Carbona Variable Regular Bold" pitchFamily="2" charset="0"/>
              </a:rPr>
              <a:t>LOREM</a:t>
            </a: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1CFB90BA-0F54-D4A2-B96A-F15708A2943D}"/>
              </a:ext>
            </a:extLst>
          </p:cNvPr>
          <p:cNvSpPr/>
          <p:nvPr/>
        </p:nvSpPr>
        <p:spPr>
          <a:xfrm>
            <a:off x="2462810" y="2534357"/>
            <a:ext cx="1036917" cy="527050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41F32076-98AC-8C3E-9216-6DA5C711F653}"/>
              </a:ext>
            </a:extLst>
          </p:cNvPr>
          <p:cNvSpPr/>
          <p:nvPr/>
        </p:nvSpPr>
        <p:spPr>
          <a:xfrm>
            <a:off x="2456573" y="2121606"/>
            <a:ext cx="1049390" cy="361951"/>
          </a:xfrm>
          <a:prstGeom prst="rect">
            <a:avLst/>
          </a:prstGeom>
          <a:solidFill>
            <a:schemeClr val="tx2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tx1"/>
                </a:solidFill>
                <a:latin typeface="Carbona Variable Regular Bold" pitchFamily="2" charset="0"/>
                <a:ea typeface="Carbona Variable Regular Bold" pitchFamily="2" charset="0"/>
              </a:rPr>
              <a:t>LOREM</a:t>
            </a: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D62531D5-0585-179F-4D17-3F8A65472DDB}"/>
              </a:ext>
            </a:extLst>
          </p:cNvPr>
          <p:cNvSpPr/>
          <p:nvPr/>
        </p:nvSpPr>
        <p:spPr>
          <a:xfrm>
            <a:off x="3605334" y="2688812"/>
            <a:ext cx="1036917" cy="1528293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205A5C4A-933B-0E0A-DA66-35224AA3D44E}"/>
              </a:ext>
            </a:extLst>
          </p:cNvPr>
          <p:cNvSpPr/>
          <p:nvPr/>
        </p:nvSpPr>
        <p:spPr>
          <a:xfrm>
            <a:off x="3599097" y="2276062"/>
            <a:ext cx="1049390" cy="361951"/>
          </a:xfrm>
          <a:prstGeom prst="rect">
            <a:avLst/>
          </a:prstGeom>
          <a:solidFill>
            <a:schemeClr val="tx2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tx1"/>
                </a:solidFill>
                <a:latin typeface="Carbona Variable Regular Bold" pitchFamily="2" charset="0"/>
                <a:ea typeface="Carbona Variable Regular Bold" pitchFamily="2" charset="0"/>
              </a:rPr>
              <a:t>LOREM</a:t>
            </a: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0DF600CE-BE6E-A07D-D3BD-78629341B01E}"/>
              </a:ext>
            </a:extLst>
          </p:cNvPr>
          <p:cNvSpPr/>
          <p:nvPr/>
        </p:nvSpPr>
        <p:spPr>
          <a:xfrm>
            <a:off x="2462810" y="3108878"/>
            <a:ext cx="1036917" cy="527050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8C76DA33-F681-F55F-FDE6-83B30241C7A3}"/>
              </a:ext>
            </a:extLst>
          </p:cNvPr>
          <p:cNvSpPr/>
          <p:nvPr/>
        </p:nvSpPr>
        <p:spPr>
          <a:xfrm>
            <a:off x="6554220" y="2876933"/>
            <a:ext cx="1609514" cy="296310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DB0D4BED-3F80-A948-814D-D8BBB184BAB0}"/>
              </a:ext>
            </a:extLst>
          </p:cNvPr>
          <p:cNvSpPr/>
          <p:nvPr/>
        </p:nvSpPr>
        <p:spPr>
          <a:xfrm>
            <a:off x="6554220" y="3224248"/>
            <a:ext cx="1609514" cy="296310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C0C0BD8E-6583-B9E9-2E82-E2EED6BDDD74}"/>
              </a:ext>
            </a:extLst>
          </p:cNvPr>
          <p:cNvSpPr/>
          <p:nvPr/>
        </p:nvSpPr>
        <p:spPr>
          <a:xfrm>
            <a:off x="6554220" y="4217105"/>
            <a:ext cx="1609514" cy="296310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2EEB2DA6-5702-E88C-E441-966FB0216D12}"/>
              </a:ext>
            </a:extLst>
          </p:cNvPr>
          <p:cNvSpPr/>
          <p:nvPr/>
        </p:nvSpPr>
        <p:spPr>
          <a:xfrm>
            <a:off x="8364023" y="3980925"/>
            <a:ext cx="1036917" cy="527050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EF86190C-C452-19D4-4437-A84F7AF926C1}"/>
              </a:ext>
            </a:extLst>
          </p:cNvPr>
          <p:cNvSpPr/>
          <p:nvPr/>
        </p:nvSpPr>
        <p:spPr>
          <a:xfrm>
            <a:off x="8357786" y="3568174"/>
            <a:ext cx="1049390" cy="361951"/>
          </a:xfrm>
          <a:prstGeom prst="rect">
            <a:avLst/>
          </a:prstGeom>
          <a:solidFill>
            <a:schemeClr val="bg2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tx1"/>
                </a:solidFill>
                <a:latin typeface="Carbona Variable Regular Bold" pitchFamily="2" charset="0"/>
                <a:ea typeface="Carbona Variable Regular Bold" pitchFamily="2" charset="0"/>
              </a:rPr>
              <a:t>LOREM</a:t>
            </a:r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F8855DC7-374F-775A-3A61-F532FF6DC1B1}"/>
              </a:ext>
            </a:extLst>
          </p:cNvPr>
          <p:cNvSpPr/>
          <p:nvPr/>
        </p:nvSpPr>
        <p:spPr>
          <a:xfrm>
            <a:off x="9506548" y="3275048"/>
            <a:ext cx="1036917" cy="527050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DEAF2709-C89B-1C47-E4BB-CBDF161F66B9}"/>
              </a:ext>
            </a:extLst>
          </p:cNvPr>
          <p:cNvSpPr/>
          <p:nvPr/>
        </p:nvSpPr>
        <p:spPr>
          <a:xfrm>
            <a:off x="9500311" y="2862297"/>
            <a:ext cx="1049390" cy="361951"/>
          </a:xfrm>
          <a:prstGeom prst="rect">
            <a:avLst/>
          </a:prstGeom>
          <a:solidFill>
            <a:schemeClr val="bg2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tx1"/>
                </a:solidFill>
                <a:latin typeface="Carbona Variable Regular Bold" pitchFamily="2" charset="0"/>
                <a:ea typeface="Carbona Variable Regular Bold" pitchFamily="2" charset="0"/>
              </a:rPr>
              <a:t>LOREM</a:t>
            </a: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BC70A7CB-A9F2-C17D-0D4F-69F21771383D}"/>
              </a:ext>
            </a:extLst>
          </p:cNvPr>
          <p:cNvSpPr/>
          <p:nvPr/>
        </p:nvSpPr>
        <p:spPr>
          <a:xfrm>
            <a:off x="10654066" y="3980924"/>
            <a:ext cx="1036917" cy="527050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3792B54D-7D90-EE1C-06A4-DFEC97B36A77}"/>
              </a:ext>
            </a:extLst>
          </p:cNvPr>
          <p:cNvSpPr/>
          <p:nvPr/>
        </p:nvSpPr>
        <p:spPr>
          <a:xfrm>
            <a:off x="10647829" y="3568173"/>
            <a:ext cx="1049390" cy="361951"/>
          </a:xfrm>
          <a:prstGeom prst="rect">
            <a:avLst/>
          </a:prstGeom>
          <a:solidFill>
            <a:schemeClr val="bg2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tx1"/>
                </a:solidFill>
                <a:latin typeface="Carbona Variable Regular Bold" pitchFamily="2" charset="0"/>
                <a:ea typeface="Carbona Variable Regular Bold" pitchFamily="2" charset="0"/>
              </a:rPr>
              <a:t>LOREM</a:t>
            </a:r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78A94DBD-D815-92BF-F5F3-1498F656D899}"/>
              </a:ext>
            </a:extLst>
          </p:cNvPr>
          <p:cNvSpPr/>
          <p:nvPr/>
        </p:nvSpPr>
        <p:spPr>
          <a:xfrm>
            <a:off x="10654066" y="4783764"/>
            <a:ext cx="1036917" cy="527050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287F69AE-EEF0-BD29-327F-0CCC9871CEF8}"/>
              </a:ext>
            </a:extLst>
          </p:cNvPr>
          <p:cNvSpPr/>
          <p:nvPr/>
        </p:nvSpPr>
        <p:spPr>
          <a:xfrm>
            <a:off x="1314049" y="4906683"/>
            <a:ext cx="1043152" cy="296311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93502DA8-FCE9-81BA-F1B1-090131A35136}"/>
              </a:ext>
            </a:extLst>
          </p:cNvPr>
          <p:cNvSpPr/>
          <p:nvPr/>
        </p:nvSpPr>
        <p:spPr>
          <a:xfrm>
            <a:off x="1314049" y="5265189"/>
            <a:ext cx="1043152" cy="296311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AEAD17F5-7ED1-FC2F-6B3F-B4BA9C40E5B5}"/>
              </a:ext>
            </a:extLst>
          </p:cNvPr>
          <p:cNvSpPr/>
          <p:nvPr/>
        </p:nvSpPr>
        <p:spPr>
          <a:xfrm>
            <a:off x="1320285" y="5729213"/>
            <a:ext cx="1036917" cy="527050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47" name="Agrupar 46">
            <a:extLst>
              <a:ext uri="{FF2B5EF4-FFF2-40B4-BE49-F238E27FC236}">
                <a16:creationId xmlns:a16="http://schemas.microsoft.com/office/drawing/2014/main" id="{6B23D442-2593-84D6-D2E5-B6E820A3A327}"/>
              </a:ext>
            </a:extLst>
          </p:cNvPr>
          <p:cNvGrpSpPr/>
          <p:nvPr/>
        </p:nvGrpSpPr>
        <p:grpSpPr>
          <a:xfrm>
            <a:off x="1591426" y="6344656"/>
            <a:ext cx="494634" cy="218378"/>
            <a:chOff x="3998998" y="6093621"/>
            <a:chExt cx="494634" cy="218378"/>
          </a:xfrm>
          <a:solidFill>
            <a:schemeClr val="accent4"/>
          </a:solidFill>
        </p:grpSpPr>
        <p:sp>
          <p:nvSpPr>
            <p:cNvPr id="48" name="Elipse 47">
              <a:extLst>
                <a:ext uri="{FF2B5EF4-FFF2-40B4-BE49-F238E27FC236}">
                  <a16:creationId xmlns:a16="http://schemas.microsoft.com/office/drawing/2014/main" id="{9C05AACB-A90B-666C-C0FF-07989E6058C3}"/>
                </a:ext>
              </a:extLst>
            </p:cNvPr>
            <p:cNvSpPr/>
            <p:nvPr/>
          </p:nvSpPr>
          <p:spPr>
            <a:xfrm>
              <a:off x="4282117" y="6093621"/>
              <a:ext cx="211515" cy="2115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900" dirty="0">
                  <a:solidFill>
                    <a:schemeClr val="tx1"/>
                  </a:solidFill>
                  <a:latin typeface="Carbona Variable Regular Bold" pitchFamily="2" charset="0"/>
                  <a:ea typeface="Carbona Variable Regular Bold" pitchFamily="2" charset="0"/>
                </a:rPr>
                <a:t>0</a:t>
              </a:r>
              <a:endParaRPr lang="pt-BR" sz="900" dirty="0">
                <a:solidFill>
                  <a:schemeClr val="tx1"/>
                </a:solidFill>
              </a:endParaRPr>
            </a:p>
          </p:txBody>
        </p:sp>
        <p:sp>
          <p:nvSpPr>
            <p:cNvPr id="49" name="Seta: para Baixo 48">
              <a:extLst>
                <a:ext uri="{FF2B5EF4-FFF2-40B4-BE49-F238E27FC236}">
                  <a16:creationId xmlns:a16="http://schemas.microsoft.com/office/drawing/2014/main" id="{E9B9293D-291F-AFF8-9F97-96333867A8D0}"/>
                </a:ext>
              </a:extLst>
            </p:cNvPr>
            <p:cNvSpPr/>
            <p:nvPr/>
          </p:nvSpPr>
          <p:spPr>
            <a:xfrm>
              <a:off x="3998998" y="6095999"/>
              <a:ext cx="216000" cy="216000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</p:grpSp>
      <p:sp>
        <p:nvSpPr>
          <p:cNvPr id="50" name="Elipse 49">
            <a:extLst>
              <a:ext uri="{FF2B5EF4-FFF2-40B4-BE49-F238E27FC236}">
                <a16:creationId xmlns:a16="http://schemas.microsoft.com/office/drawing/2014/main" id="{EDB57FA7-9E93-91FD-4245-E604B03F2DB0}"/>
              </a:ext>
            </a:extLst>
          </p:cNvPr>
          <p:cNvSpPr/>
          <p:nvPr/>
        </p:nvSpPr>
        <p:spPr>
          <a:xfrm>
            <a:off x="4018035" y="4345688"/>
            <a:ext cx="211515" cy="21151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Carbona Variable Regular Bold" pitchFamily="2" charset="0"/>
                <a:ea typeface="Carbona Variable Regular Bold" pitchFamily="2" charset="0"/>
              </a:rPr>
              <a:t>0</a:t>
            </a:r>
            <a:endParaRPr lang="pt-BR" sz="900" dirty="0">
              <a:solidFill>
                <a:schemeClr val="tx1"/>
              </a:solidFill>
            </a:endParaRPr>
          </a:p>
        </p:txBody>
      </p:sp>
      <p:sp>
        <p:nvSpPr>
          <p:cNvPr id="51" name="Elipse 50">
            <a:extLst>
              <a:ext uri="{FF2B5EF4-FFF2-40B4-BE49-F238E27FC236}">
                <a16:creationId xmlns:a16="http://schemas.microsoft.com/office/drawing/2014/main" id="{027F3FE0-A0AC-ABC5-FBC1-EC63364E7B04}"/>
              </a:ext>
            </a:extLst>
          </p:cNvPr>
          <p:cNvSpPr/>
          <p:nvPr/>
        </p:nvSpPr>
        <p:spPr>
          <a:xfrm>
            <a:off x="2875511" y="3748788"/>
            <a:ext cx="211515" cy="21151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Carbona Variable Regular Bold" pitchFamily="2" charset="0"/>
                <a:ea typeface="Carbona Variable Regular Bold" pitchFamily="2" charset="0"/>
              </a:rPr>
              <a:t>0</a:t>
            </a:r>
            <a:endParaRPr lang="pt-BR" sz="900" dirty="0">
              <a:solidFill>
                <a:schemeClr val="tx1"/>
              </a:solidFill>
            </a:endParaRPr>
          </a:p>
        </p:txBody>
      </p:sp>
      <p:sp>
        <p:nvSpPr>
          <p:cNvPr id="52" name="Elipse 51">
            <a:extLst>
              <a:ext uri="{FF2B5EF4-FFF2-40B4-BE49-F238E27FC236}">
                <a16:creationId xmlns:a16="http://schemas.microsoft.com/office/drawing/2014/main" id="{F1702B1F-AB6B-FF48-F720-DA12F7EA3630}"/>
              </a:ext>
            </a:extLst>
          </p:cNvPr>
          <p:cNvSpPr/>
          <p:nvPr/>
        </p:nvSpPr>
        <p:spPr>
          <a:xfrm>
            <a:off x="9194820" y="514734"/>
            <a:ext cx="211515" cy="211515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1</a:t>
            </a:r>
            <a:endParaRPr lang="pt-BR" sz="900" dirty="0">
              <a:solidFill>
                <a:schemeClr val="bg1"/>
              </a:solidFill>
            </a:endParaRPr>
          </a:p>
        </p:txBody>
      </p:sp>
      <p:grpSp>
        <p:nvGrpSpPr>
          <p:cNvPr id="53" name="Agrupar 52">
            <a:extLst>
              <a:ext uri="{FF2B5EF4-FFF2-40B4-BE49-F238E27FC236}">
                <a16:creationId xmlns:a16="http://schemas.microsoft.com/office/drawing/2014/main" id="{E8C0FD6F-C3C1-72FE-F0E4-0D35550DF8E3}"/>
              </a:ext>
            </a:extLst>
          </p:cNvPr>
          <p:cNvGrpSpPr/>
          <p:nvPr/>
        </p:nvGrpSpPr>
        <p:grpSpPr>
          <a:xfrm>
            <a:off x="4835918" y="2276062"/>
            <a:ext cx="1644413" cy="2848999"/>
            <a:chOff x="4940507" y="2276062"/>
            <a:chExt cx="1644413" cy="2848999"/>
          </a:xfrm>
        </p:grpSpPr>
        <p:sp>
          <p:nvSpPr>
            <p:cNvPr id="54" name="Retângulo 53">
              <a:extLst>
                <a:ext uri="{FF2B5EF4-FFF2-40B4-BE49-F238E27FC236}">
                  <a16:creationId xmlns:a16="http://schemas.microsoft.com/office/drawing/2014/main" id="{EDBE8436-D232-ABC8-A80C-A822FE99DD6B}"/>
                </a:ext>
              </a:extLst>
            </p:cNvPr>
            <p:cNvSpPr/>
            <p:nvPr/>
          </p:nvSpPr>
          <p:spPr>
            <a:xfrm>
              <a:off x="4940507" y="2276062"/>
              <a:ext cx="1644412" cy="361951"/>
            </a:xfrm>
            <a:prstGeom prst="rect">
              <a:avLst/>
            </a:prstGeom>
            <a:solidFill>
              <a:schemeClr val="accent5"/>
            </a:solidFill>
            <a:ln>
              <a:noFill/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1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LOREM IPSUM</a:t>
              </a:r>
            </a:p>
          </p:txBody>
        </p:sp>
        <p:sp>
          <p:nvSpPr>
            <p:cNvPr id="55" name="Retângulo 54">
              <a:extLst>
                <a:ext uri="{FF2B5EF4-FFF2-40B4-BE49-F238E27FC236}">
                  <a16:creationId xmlns:a16="http://schemas.microsoft.com/office/drawing/2014/main" id="{128EA2B4-B3B4-4919-D1D4-29CA6936C0D5}"/>
                </a:ext>
              </a:extLst>
            </p:cNvPr>
            <p:cNvSpPr/>
            <p:nvPr/>
          </p:nvSpPr>
          <p:spPr>
            <a:xfrm>
              <a:off x="4940507" y="2688812"/>
              <a:ext cx="769403" cy="209495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100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Retângulo 55">
              <a:extLst>
                <a:ext uri="{FF2B5EF4-FFF2-40B4-BE49-F238E27FC236}">
                  <a16:creationId xmlns:a16="http://schemas.microsoft.com/office/drawing/2014/main" id="{B1C9E110-5FCA-227C-4507-BCC265ED3099}"/>
                </a:ext>
              </a:extLst>
            </p:cNvPr>
            <p:cNvSpPr/>
            <p:nvPr/>
          </p:nvSpPr>
          <p:spPr>
            <a:xfrm>
              <a:off x="5815518" y="2688812"/>
              <a:ext cx="769402" cy="2094953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100" dirty="0">
                  <a:solidFill>
                    <a:schemeClr val="bg1"/>
                  </a:solidFill>
                </a:rPr>
                <a:t>LOREM IPSUM</a:t>
              </a:r>
            </a:p>
          </p:txBody>
        </p:sp>
        <p:grpSp>
          <p:nvGrpSpPr>
            <p:cNvPr id="57" name="Agrupar 56">
              <a:extLst>
                <a:ext uri="{FF2B5EF4-FFF2-40B4-BE49-F238E27FC236}">
                  <a16:creationId xmlns:a16="http://schemas.microsoft.com/office/drawing/2014/main" id="{9173603A-DA7B-79C5-8A38-811BB880107B}"/>
                </a:ext>
              </a:extLst>
            </p:cNvPr>
            <p:cNvGrpSpPr/>
            <p:nvPr/>
          </p:nvGrpSpPr>
          <p:grpSpPr>
            <a:xfrm>
              <a:off x="5077891" y="4906683"/>
              <a:ext cx="494634" cy="218378"/>
              <a:chOff x="3998998" y="6093621"/>
              <a:chExt cx="494634" cy="218378"/>
            </a:xfrm>
            <a:solidFill>
              <a:schemeClr val="accent5"/>
            </a:solidFill>
          </p:grpSpPr>
          <p:sp>
            <p:nvSpPr>
              <p:cNvPr id="59" name="Elipse 58">
                <a:extLst>
                  <a:ext uri="{FF2B5EF4-FFF2-40B4-BE49-F238E27FC236}">
                    <a16:creationId xmlns:a16="http://schemas.microsoft.com/office/drawing/2014/main" id="{D4C0BB96-6EEA-0B61-AE8D-879BB9B246FA}"/>
                  </a:ext>
                </a:extLst>
              </p:cNvPr>
              <p:cNvSpPr/>
              <p:nvPr/>
            </p:nvSpPr>
            <p:spPr>
              <a:xfrm>
                <a:off x="4282117" y="6093621"/>
                <a:ext cx="211515" cy="21151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900" dirty="0">
                    <a:solidFill>
                      <a:schemeClr val="bg1"/>
                    </a:solidFill>
                    <a:latin typeface="Carbona Variable Regular Bold" pitchFamily="2" charset="0"/>
                    <a:ea typeface="Carbona Variable Regular Bold" pitchFamily="2" charset="0"/>
                  </a:rPr>
                  <a:t>0</a:t>
                </a:r>
                <a:endParaRPr lang="pt-BR" sz="9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0" name="Seta: para Baixo 59">
                <a:extLst>
                  <a:ext uri="{FF2B5EF4-FFF2-40B4-BE49-F238E27FC236}">
                    <a16:creationId xmlns:a16="http://schemas.microsoft.com/office/drawing/2014/main" id="{E3D47AAF-D69E-1593-40C5-6F2CEF333089}"/>
                  </a:ext>
                </a:extLst>
              </p:cNvPr>
              <p:cNvSpPr/>
              <p:nvPr/>
            </p:nvSpPr>
            <p:spPr>
              <a:xfrm>
                <a:off x="3998998" y="6095999"/>
                <a:ext cx="216000" cy="216000"/>
              </a:xfrm>
              <a:prstGeom prst="downArrow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8" name="Elipse 57">
              <a:extLst>
                <a:ext uri="{FF2B5EF4-FFF2-40B4-BE49-F238E27FC236}">
                  <a16:creationId xmlns:a16="http://schemas.microsoft.com/office/drawing/2014/main" id="{7E74B249-8A5D-4B0D-661F-34A55AA50D1A}"/>
                </a:ext>
              </a:extLst>
            </p:cNvPr>
            <p:cNvSpPr/>
            <p:nvPr/>
          </p:nvSpPr>
          <p:spPr>
            <a:xfrm>
              <a:off x="6094462" y="4913546"/>
              <a:ext cx="211515" cy="21151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9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0</a:t>
              </a:r>
              <a:endParaRPr lang="pt-BR" sz="900" dirty="0">
                <a:solidFill>
                  <a:schemeClr val="bg1"/>
                </a:solidFill>
              </a:endParaRPr>
            </a:p>
          </p:txBody>
        </p:sp>
      </p:grpSp>
      <p:sp>
        <p:nvSpPr>
          <p:cNvPr id="61" name="Elipse 60">
            <a:extLst>
              <a:ext uri="{FF2B5EF4-FFF2-40B4-BE49-F238E27FC236}">
                <a16:creationId xmlns:a16="http://schemas.microsoft.com/office/drawing/2014/main" id="{EA60F785-82CF-D2AF-499D-97D200D2039D}"/>
              </a:ext>
            </a:extLst>
          </p:cNvPr>
          <p:cNvSpPr/>
          <p:nvPr/>
        </p:nvSpPr>
        <p:spPr>
          <a:xfrm>
            <a:off x="7253220" y="4572248"/>
            <a:ext cx="211515" cy="21151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0</a:t>
            </a:r>
            <a:endParaRPr lang="pt-BR" sz="900" dirty="0">
              <a:solidFill>
                <a:schemeClr val="bg1"/>
              </a:solidFill>
            </a:endParaRPr>
          </a:p>
        </p:txBody>
      </p:sp>
      <p:sp>
        <p:nvSpPr>
          <p:cNvPr id="62" name="Elipse 61">
            <a:extLst>
              <a:ext uri="{FF2B5EF4-FFF2-40B4-BE49-F238E27FC236}">
                <a16:creationId xmlns:a16="http://schemas.microsoft.com/office/drawing/2014/main" id="{36B61E52-14FA-3AB2-EBEB-C444D07ADBC3}"/>
              </a:ext>
            </a:extLst>
          </p:cNvPr>
          <p:cNvSpPr/>
          <p:nvPr/>
        </p:nvSpPr>
        <p:spPr>
          <a:xfrm>
            <a:off x="8776724" y="4572249"/>
            <a:ext cx="211515" cy="21151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Carbona Variable Regular Bold" pitchFamily="2" charset="0"/>
                <a:ea typeface="Carbona Variable Regular Bold" pitchFamily="2" charset="0"/>
              </a:rPr>
              <a:t>0</a:t>
            </a:r>
            <a:endParaRPr lang="pt-BR" sz="900" dirty="0">
              <a:solidFill>
                <a:schemeClr val="tx1"/>
              </a:solidFill>
            </a:endParaRPr>
          </a:p>
        </p:txBody>
      </p:sp>
      <p:sp>
        <p:nvSpPr>
          <p:cNvPr id="63" name="Elipse 62">
            <a:extLst>
              <a:ext uri="{FF2B5EF4-FFF2-40B4-BE49-F238E27FC236}">
                <a16:creationId xmlns:a16="http://schemas.microsoft.com/office/drawing/2014/main" id="{E1FE05F0-7439-348B-4DC0-0C261221EC0A}"/>
              </a:ext>
            </a:extLst>
          </p:cNvPr>
          <p:cNvSpPr/>
          <p:nvPr/>
        </p:nvSpPr>
        <p:spPr>
          <a:xfrm>
            <a:off x="9919249" y="3852898"/>
            <a:ext cx="211515" cy="21151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Carbona Variable Regular Bold" pitchFamily="2" charset="0"/>
                <a:ea typeface="Carbona Variable Regular Bold" pitchFamily="2" charset="0"/>
              </a:rPr>
              <a:t>0</a:t>
            </a:r>
            <a:endParaRPr lang="pt-BR" sz="900" dirty="0">
              <a:solidFill>
                <a:schemeClr val="tx1"/>
              </a:solidFill>
            </a:endParaRPr>
          </a:p>
        </p:txBody>
      </p:sp>
      <p:sp>
        <p:nvSpPr>
          <p:cNvPr id="64" name="Elipse 63">
            <a:extLst>
              <a:ext uri="{FF2B5EF4-FFF2-40B4-BE49-F238E27FC236}">
                <a16:creationId xmlns:a16="http://schemas.microsoft.com/office/drawing/2014/main" id="{AC207C3D-4C0D-1C44-3EC4-DA7902C1E975}"/>
              </a:ext>
            </a:extLst>
          </p:cNvPr>
          <p:cNvSpPr/>
          <p:nvPr/>
        </p:nvSpPr>
        <p:spPr>
          <a:xfrm>
            <a:off x="11066767" y="5375089"/>
            <a:ext cx="211515" cy="21151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Carbona Variable Regular Bold" pitchFamily="2" charset="0"/>
                <a:ea typeface="Carbona Variable Regular Bold" pitchFamily="2" charset="0"/>
              </a:rPr>
              <a:t>0</a:t>
            </a:r>
            <a:endParaRPr lang="pt-BR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379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F2DB4993-7B39-F3A9-C075-B246399DF0F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D2045236-A04B-93BD-8D4B-A8E6C7753EB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  <a:ln w="9525">
              <a:solidFill>
                <a:schemeClr val="tx1"/>
              </a:solidFill>
            </a:ln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1FA5C34A-9C64-FD36-FA29-1B49E4F774B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  <a:ln w="9525">
              <a:solidFill>
                <a:schemeClr val="tx1"/>
              </a:solidFill>
            </a:ln>
          </p:spPr>
        </p:pic>
      </p:grpSp>
      <p:sp>
        <p:nvSpPr>
          <p:cNvPr id="65" name="Retângulo 64">
            <a:extLst>
              <a:ext uri="{FF2B5EF4-FFF2-40B4-BE49-F238E27FC236}">
                <a16:creationId xmlns:a16="http://schemas.microsoft.com/office/drawing/2014/main" id="{D567FD9F-C10F-2198-7858-01A49524E634}"/>
              </a:ext>
            </a:extLst>
          </p:cNvPr>
          <p:cNvSpPr/>
          <p:nvPr/>
        </p:nvSpPr>
        <p:spPr>
          <a:xfrm>
            <a:off x="1314049" y="4553343"/>
            <a:ext cx="1043152" cy="296311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66" name="Retângulo 65">
            <a:extLst>
              <a:ext uri="{FF2B5EF4-FFF2-40B4-BE49-F238E27FC236}">
                <a16:creationId xmlns:a16="http://schemas.microsoft.com/office/drawing/2014/main" id="{9DC8BDE3-B6C8-4060-9FF0-AB250C3A9B88}"/>
              </a:ext>
            </a:extLst>
          </p:cNvPr>
          <p:cNvSpPr/>
          <p:nvPr/>
        </p:nvSpPr>
        <p:spPr>
          <a:xfrm>
            <a:off x="1314049" y="1035272"/>
            <a:ext cx="2185678" cy="435533"/>
          </a:xfrm>
          <a:prstGeom prst="rect">
            <a:avLst/>
          </a:prstGeom>
          <a:solidFill>
            <a:schemeClr val="accent4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  <a:latin typeface="Carbona Variable Regular Bold" pitchFamily="2" charset="0"/>
                <a:ea typeface="Carbona Variable Regular Bold" pitchFamily="2" charset="0"/>
              </a:rPr>
              <a:t>LOREM IPSUM</a:t>
            </a:r>
            <a:endParaRPr lang="pt-BR" sz="1050" dirty="0">
              <a:solidFill>
                <a:schemeClr val="tx1"/>
              </a:solidFill>
              <a:latin typeface="Carbona Variable Regular Bold" pitchFamily="2" charset="0"/>
              <a:ea typeface="Carbona Variable Regular Bold" pitchFamily="2" charset="0"/>
            </a:endParaRPr>
          </a:p>
        </p:txBody>
      </p:sp>
      <p:sp>
        <p:nvSpPr>
          <p:cNvPr id="67" name="Retângulo 66">
            <a:extLst>
              <a:ext uri="{FF2B5EF4-FFF2-40B4-BE49-F238E27FC236}">
                <a16:creationId xmlns:a16="http://schemas.microsoft.com/office/drawing/2014/main" id="{2B61CD1C-305F-97FC-08E5-85046F02C906}"/>
              </a:ext>
            </a:extLst>
          </p:cNvPr>
          <p:cNvSpPr/>
          <p:nvPr/>
        </p:nvSpPr>
        <p:spPr>
          <a:xfrm>
            <a:off x="3681202" y="1035272"/>
            <a:ext cx="2185678" cy="435533"/>
          </a:xfrm>
          <a:prstGeom prst="rect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LOREM IPSUM</a:t>
            </a:r>
            <a:endParaRPr lang="pt-BR" sz="1050" dirty="0">
              <a:solidFill>
                <a:schemeClr val="bg1"/>
              </a:solidFill>
              <a:latin typeface="Carbona Variable Regular Bold" pitchFamily="2" charset="0"/>
              <a:ea typeface="Carbona Variable Regular Bold" pitchFamily="2" charset="0"/>
            </a:endParaRPr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BCA7C008-EE2E-D1D0-B5BF-CE5377A1CC63}"/>
              </a:ext>
            </a:extLst>
          </p:cNvPr>
          <p:cNvSpPr txBox="1"/>
          <p:nvPr/>
        </p:nvSpPr>
        <p:spPr>
          <a:xfrm>
            <a:off x="292142" y="1543943"/>
            <a:ext cx="80274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a-DK" sz="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Ago</a:t>
            </a:r>
          </a:p>
          <a:p>
            <a:pPr algn="ctr"/>
            <a:r>
              <a:rPr lang="da-DK" sz="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2023</a:t>
            </a:r>
            <a:endParaRPr lang="pt-BR" sz="800" dirty="0">
              <a:solidFill>
                <a:schemeClr val="bg1"/>
              </a:solidFill>
            </a:endParaRPr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1A195A74-03CE-72A6-3A85-836A6DACE595}"/>
              </a:ext>
            </a:extLst>
          </p:cNvPr>
          <p:cNvSpPr txBox="1"/>
          <p:nvPr/>
        </p:nvSpPr>
        <p:spPr>
          <a:xfrm>
            <a:off x="292142" y="2456818"/>
            <a:ext cx="80274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a-DK" sz="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Set</a:t>
            </a:r>
          </a:p>
          <a:p>
            <a:pPr algn="ctr"/>
            <a:r>
              <a:rPr lang="da-DK" sz="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2023</a:t>
            </a:r>
            <a:endParaRPr lang="pt-BR" sz="800" dirty="0">
              <a:solidFill>
                <a:schemeClr val="bg1"/>
              </a:solidFill>
            </a:endParaRPr>
          </a:p>
        </p:txBody>
      </p:sp>
      <p:sp>
        <p:nvSpPr>
          <p:cNvPr id="70" name="CaixaDeTexto 69">
            <a:extLst>
              <a:ext uri="{FF2B5EF4-FFF2-40B4-BE49-F238E27FC236}">
                <a16:creationId xmlns:a16="http://schemas.microsoft.com/office/drawing/2014/main" id="{FCF88DC1-EBDE-D4D1-8958-0A1F85EEFCF5}"/>
              </a:ext>
            </a:extLst>
          </p:cNvPr>
          <p:cNvSpPr txBox="1"/>
          <p:nvPr/>
        </p:nvSpPr>
        <p:spPr>
          <a:xfrm>
            <a:off x="345551" y="3369693"/>
            <a:ext cx="695928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a-DK" sz="800" dirty="0">
                <a:solidFill>
                  <a:schemeClr val="bg2"/>
                </a:solidFill>
                <a:latin typeface="Carbona Variable Regular Bold" pitchFamily="2" charset="0"/>
                <a:ea typeface="Carbona Variable Regular Bold" pitchFamily="2" charset="0"/>
              </a:rPr>
              <a:t>Chegada da Head</a:t>
            </a:r>
            <a:endParaRPr lang="pt-BR" sz="800" dirty="0">
              <a:solidFill>
                <a:schemeClr val="bg2"/>
              </a:solidFill>
            </a:endParaRPr>
          </a:p>
        </p:txBody>
      </p:sp>
      <p:sp>
        <p:nvSpPr>
          <p:cNvPr id="71" name="CaixaDeTexto 70">
            <a:extLst>
              <a:ext uri="{FF2B5EF4-FFF2-40B4-BE49-F238E27FC236}">
                <a16:creationId xmlns:a16="http://schemas.microsoft.com/office/drawing/2014/main" id="{C6AE62DB-05B4-5F26-6383-FF73C4343505}"/>
              </a:ext>
            </a:extLst>
          </p:cNvPr>
          <p:cNvSpPr txBox="1"/>
          <p:nvPr/>
        </p:nvSpPr>
        <p:spPr>
          <a:xfrm>
            <a:off x="292142" y="4282568"/>
            <a:ext cx="80274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a-DK" sz="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Out</a:t>
            </a:r>
          </a:p>
          <a:p>
            <a:pPr algn="ctr"/>
            <a:r>
              <a:rPr lang="da-DK" sz="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2023</a:t>
            </a:r>
            <a:endParaRPr lang="pt-BR" sz="800" dirty="0">
              <a:solidFill>
                <a:schemeClr val="bg1"/>
              </a:solidFill>
            </a:endParaRPr>
          </a:p>
        </p:txBody>
      </p:sp>
      <p:sp>
        <p:nvSpPr>
          <p:cNvPr id="72" name="CaixaDeTexto 71">
            <a:extLst>
              <a:ext uri="{FF2B5EF4-FFF2-40B4-BE49-F238E27FC236}">
                <a16:creationId xmlns:a16="http://schemas.microsoft.com/office/drawing/2014/main" id="{72D6A585-C88C-5997-68E7-5EE242E7D836}"/>
              </a:ext>
            </a:extLst>
          </p:cNvPr>
          <p:cNvSpPr txBox="1"/>
          <p:nvPr/>
        </p:nvSpPr>
        <p:spPr>
          <a:xfrm>
            <a:off x="292142" y="5195444"/>
            <a:ext cx="80274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a-DK" sz="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Nov</a:t>
            </a:r>
          </a:p>
          <a:p>
            <a:pPr algn="ctr"/>
            <a:r>
              <a:rPr lang="da-DK" sz="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2023</a:t>
            </a:r>
            <a:endParaRPr lang="pt-BR" sz="800" dirty="0">
              <a:solidFill>
                <a:schemeClr val="bg1"/>
              </a:solidFill>
            </a:endParaRPr>
          </a:p>
        </p:txBody>
      </p:sp>
      <p:cxnSp>
        <p:nvCxnSpPr>
          <p:cNvPr id="73" name="Conector reto 72">
            <a:extLst>
              <a:ext uri="{FF2B5EF4-FFF2-40B4-BE49-F238E27FC236}">
                <a16:creationId xmlns:a16="http://schemas.microsoft.com/office/drawing/2014/main" id="{3119E56A-8DAA-271F-9F14-DDA34F89628B}"/>
              </a:ext>
            </a:extLst>
          </p:cNvPr>
          <p:cNvCxnSpPr>
            <a:cxnSpLocks/>
            <a:stCxn id="68" idx="2"/>
            <a:endCxn id="69" idx="0"/>
          </p:cNvCxnSpPr>
          <p:nvPr/>
        </p:nvCxnSpPr>
        <p:spPr>
          <a:xfrm>
            <a:off x="693515" y="1882497"/>
            <a:ext cx="0" cy="574321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ector reto 73">
            <a:extLst>
              <a:ext uri="{FF2B5EF4-FFF2-40B4-BE49-F238E27FC236}">
                <a16:creationId xmlns:a16="http://schemas.microsoft.com/office/drawing/2014/main" id="{4C5984CF-92BF-9604-CAD7-827ED6A90C46}"/>
              </a:ext>
            </a:extLst>
          </p:cNvPr>
          <p:cNvCxnSpPr>
            <a:cxnSpLocks/>
            <a:stCxn id="69" idx="2"/>
            <a:endCxn id="70" idx="0"/>
          </p:cNvCxnSpPr>
          <p:nvPr/>
        </p:nvCxnSpPr>
        <p:spPr>
          <a:xfrm>
            <a:off x="693515" y="2795372"/>
            <a:ext cx="0" cy="574321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ector reto 74">
            <a:extLst>
              <a:ext uri="{FF2B5EF4-FFF2-40B4-BE49-F238E27FC236}">
                <a16:creationId xmlns:a16="http://schemas.microsoft.com/office/drawing/2014/main" id="{F06101A1-2F25-879E-D127-73F899F1F956}"/>
              </a:ext>
            </a:extLst>
          </p:cNvPr>
          <p:cNvCxnSpPr>
            <a:cxnSpLocks/>
            <a:stCxn id="70" idx="2"/>
            <a:endCxn id="71" idx="0"/>
          </p:cNvCxnSpPr>
          <p:nvPr/>
        </p:nvCxnSpPr>
        <p:spPr>
          <a:xfrm>
            <a:off x="693515" y="3708247"/>
            <a:ext cx="0" cy="574321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ector reto 75">
            <a:extLst>
              <a:ext uri="{FF2B5EF4-FFF2-40B4-BE49-F238E27FC236}">
                <a16:creationId xmlns:a16="http://schemas.microsoft.com/office/drawing/2014/main" id="{F70A7891-4F89-112D-A2BF-155E8C2B5B36}"/>
              </a:ext>
            </a:extLst>
          </p:cNvPr>
          <p:cNvCxnSpPr>
            <a:cxnSpLocks/>
            <a:stCxn id="71" idx="2"/>
            <a:endCxn id="72" idx="0"/>
          </p:cNvCxnSpPr>
          <p:nvPr/>
        </p:nvCxnSpPr>
        <p:spPr>
          <a:xfrm>
            <a:off x="693515" y="4621122"/>
            <a:ext cx="0" cy="574322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ector de Seta Reta 76">
            <a:extLst>
              <a:ext uri="{FF2B5EF4-FFF2-40B4-BE49-F238E27FC236}">
                <a16:creationId xmlns:a16="http://schemas.microsoft.com/office/drawing/2014/main" id="{850BFDE2-0CC5-C4A0-0F1D-B2386CBFBBBD}"/>
              </a:ext>
            </a:extLst>
          </p:cNvPr>
          <p:cNvCxnSpPr>
            <a:cxnSpLocks/>
            <a:stCxn id="72" idx="2"/>
          </p:cNvCxnSpPr>
          <p:nvPr/>
        </p:nvCxnSpPr>
        <p:spPr>
          <a:xfrm>
            <a:off x="693515" y="5533998"/>
            <a:ext cx="0" cy="772558"/>
          </a:xfrm>
          <a:prstGeom prst="straightConnector1">
            <a:avLst/>
          </a:prstGeom>
          <a:ln w="12700">
            <a:solidFill>
              <a:schemeClr val="bg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tângulo 77">
            <a:extLst>
              <a:ext uri="{FF2B5EF4-FFF2-40B4-BE49-F238E27FC236}">
                <a16:creationId xmlns:a16="http://schemas.microsoft.com/office/drawing/2014/main" id="{BE078288-5305-FD26-02FF-C86976513D63}"/>
              </a:ext>
            </a:extLst>
          </p:cNvPr>
          <p:cNvSpPr/>
          <p:nvPr/>
        </p:nvSpPr>
        <p:spPr>
          <a:xfrm>
            <a:off x="1320285" y="1949038"/>
            <a:ext cx="1036917" cy="527050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9" name="Retângulo 78">
            <a:extLst>
              <a:ext uri="{FF2B5EF4-FFF2-40B4-BE49-F238E27FC236}">
                <a16:creationId xmlns:a16="http://schemas.microsoft.com/office/drawing/2014/main" id="{94A40E73-D2C2-8169-E22C-E4CD2DE2FF15}"/>
              </a:ext>
            </a:extLst>
          </p:cNvPr>
          <p:cNvSpPr/>
          <p:nvPr/>
        </p:nvSpPr>
        <p:spPr>
          <a:xfrm>
            <a:off x="1314048" y="1536287"/>
            <a:ext cx="1049390" cy="361951"/>
          </a:xfrm>
          <a:prstGeom prst="rect">
            <a:avLst/>
          </a:prstGeom>
          <a:solidFill>
            <a:schemeClr val="accent4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tx1"/>
                </a:solidFill>
                <a:latin typeface="Carbona Variable Regular Bold" pitchFamily="2" charset="0"/>
                <a:ea typeface="Carbona Variable Regular Bold" pitchFamily="2" charset="0"/>
              </a:rPr>
              <a:t>LOREM</a:t>
            </a:r>
          </a:p>
        </p:txBody>
      </p:sp>
      <p:sp>
        <p:nvSpPr>
          <p:cNvPr id="80" name="Retângulo 79">
            <a:extLst>
              <a:ext uri="{FF2B5EF4-FFF2-40B4-BE49-F238E27FC236}">
                <a16:creationId xmlns:a16="http://schemas.microsoft.com/office/drawing/2014/main" id="{D13134E4-CF8D-C987-EDDA-963280DCC78E}"/>
              </a:ext>
            </a:extLst>
          </p:cNvPr>
          <p:cNvSpPr/>
          <p:nvPr/>
        </p:nvSpPr>
        <p:spPr>
          <a:xfrm>
            <a:off x="1314049" y="4906683"/>
            <a:ext cx="1043152" cy="296311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81" name="Retângulo 80">
            <a:extLst>
              <a:ext uri="{FF2B5EF4-FFF2-40B4-BE49-F238E27FC236}">
                <a16:creationId xmlns:a16="http://schemas.microsoft.com/office/drawing/2014/main" id="{67BBA3FF-754B-5293-208D-2C9DCDFE7DF6}"/>
              </a:ext>
            </a:extLst>
          </p:cNvPr>
          <p:cNvSpPr/>
          <p:nvPr/>
        </p:nvSpPr>
        <p:spPr>
          <a:xfrm>
            <a:off x="1314049" y="5265189"/>
            <a:ext cx="1043152" cy="296311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id="{55FCD888-19DC-D13D-0823-AAC3A5CCD3F4}"/>
              </a:ext>
            </a:extLst>
          </p:cNvPr>
          <p:cNvSpPr/>
          <p:nvPr/>
        </p:nvSpPr>
        <p:spPr>
          <a:xfrm>
            <a:off x="1320285" y="5729213"/>
            <a:ext cx="1036917" cy="527050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83" name="Agrupar 82">
            <a:extLst>
              <a:ext uri="{FF2B5EF4-FFF2-40B4-BE49-F238E27FC236}">
                <a16:creationId xmlns:a16="http://schemas.microsoft.com/office/drawing/2014/main" id="{2FA3DC2D-ADC2-8FAE-4398-3B6EAFD598A3}"/>
              </a:ext>
            </a:extLst>
          </p:cNvPr>
          <p:cNvGrpSpPr/>
          <p:nvPr/>
        </p:nvGrpSpPr>
        <p:grpSpPr>
          <a:xfrm>
            <a:off x="1591426" y="6344656"/>
            <a:ext cx="494634" cy="218378"/>
            <a:chOff x="3998998" y="6093621"/>
            <a:chExt cx="494634" cy="218378"/>
          </a:xfrm>
          <a:solidFill>
            <a:schemeClr val="accent4"/>
          </a:solidFill>
        </p:grpSpPr>
        <p:sp>
          <p:nvSpPr>
            <p:cNvPr id="84" name="Elipse 83">
              <a:extLst>
                <a:ext uri="{FF2B5EF4-FFF2-40B4-BE49-F238E27FC236}">
                  <a16:creationId xmlns:a16="http://schemas.microsoft.com/office/drawing/2014/main" id="{63271523-F428-43C0-92A1-83C38A0F06EE}"/>
                </a:ext>
              </a:extLst>
            </p:cNvPr>
            <p:cNvSpPr/>
            <p:nvPr/>
          </p:nvSpPr>
          <p:spPr>
            <a:xfrm>
              <a:off x="4282117" y="6093621"/>
              <a:ext cx="211515" cy="2115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900" dirty="0">
                  <a:solidFill>
                    <a:schemeClr val="tx1"/>
                  </a:solidFill>
                  <a:latin typeface="Carbona Variable Regular Bold" pitchFamily="2" charset="0"/>
                  <a:ea typeface="Carbona Variable Regular Bold" pitchFamily="2" charset="0"/>
                </a:rPr>
                <a:t>0</a:t>
              </a:r>
              <a:endParaRPr lang="pt-BR" sz="900" dirty="0">
                <a:solidFill>
                  <a:schemeClr val="tx1"/>
                </a:solidFill>
              </a:endParaRPr>
            </a:p>
          </p:txBody>
        </p:sp>
        <p:sp>
          <p:nvSpPr>
            <p:cNvPr id="85" name="Seta: para Baixo 84">
              <a:extLst>
                <a:ext uri="{FF2B5EF4-FFF2-40B4-BE49-F238E27FC236}">
                  <a16:creationId xmlns:a16="http://schemas.microsoft.com/office/drawing/2014/main" id="{7C390370-71E3-E444-A059-862576932ECE}"/>
                </a:ext>
              </a:extLst>
            </p:cNvPr>
            <p:cNvSpPr/>
            <p:nvPr/>
          </p:nvSpPr>
          <p:spPr>
            <a:xfrm>
              <a:off x="3998998" y="6095999"/>
              <a:ext cx="216000" cy="216000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</p:grpSp>
      <p:grpSp>
        <p:nvGrpSpPr>
          <p:cNvPr id="86" name="Agrupar 85">
            <a:extLst>
              <a:ext uri="{FF2B5EF4-FFF2-40B4-BE49-F238E27FC236}">
                <a16:creationId xmlns:a16="http://schemas.microsoft.com/office/drawing/2014/main" id="{B78ED6A4-78F9-FFE8-36BF-D84A9181B251}"/>
              </a:ext>
            </a:extLst>
          </p:cNvPr>
          <p:cNvGrpSpPr/>
          <p:nvPr/>
        </p:nvGrpSpPr>
        <p:grpSpPr>
          <a:xfrm>
            <a:off x="3681202" y="2276062"/>
            <a:ext cx="1644413" cy="2848999"/>
            <a:chOff x="4940507" y="2276062"/>
            <a:chExt cx="1644413" cy="2848999"/>
          </a:xfrm>
        </p:grpSpPr>
        <p:sp>
          <p:nvSpPr>
            <p:cNvPr id="87" name="Retângulo 86">
              <a:extLst>
                <a:ext uri="{FF2B5EF4-FFF2-40B4-BE49-F238E27FC236}">
                  <a16:creationId xmlns:a16="http://schemas.microsoft.com/office/drawing/2014/main" id="{8C6D449A-48A3-DEBF-5E26-99524FC1CCAE}"/>
                </a:ext>
              </a:extLst>
            </p:cNvPr>
            <p:cNvSpPr/>
            <p:nvPr/>
          </p:nvSpPr>
          <p:spPr>
            <a:xfrm>
              <a:off x="4940507" y="2276062"/>
              <a:ext cx="1644412" cy="361951"/>
            </a:xfrm>
            <a:prstGeom prst="rect">
              <a:avLst/>
            </a:prstGeom>
            <a:solidFill>
              <a:schemeClr val="accent5"/>
            </a:solidFill>
            <a:ln>
              <a:noFill/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1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LOREM IPSUM</a:t>
              </a:r>
            </a:p>
          </p:txBody>
        </p:sp>
        <p:sp>
          <p:nvSpPr>
            <p:cNvPr id="88" name="Retângulo 87">
              <a:extLst>
                <a:ext uri="{FF2B5EF4-FFF2-40B4-BE49-F238E27FC236}">
                  <a16:creationId xmlns:a16="http://schemas.microsoft.com/office/drawing/2014/main" id="{4DF1B771-0CDE-4539-AD26-2FAB80700CCB}"/>
                </a:ext>
              </a:extLst>
            </p:cNvPr>
            <p:cNvSpPr/>
            <p:nvPr/>
          </p:nvSpPr>
          <p:spPr>
            <a:xfrm>
              <a:off x="4940507" y="2688812"/>
              <a:ext cx="769403" cy="209495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100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Retângulo 88">
              <a:extLst>
                <a:ext uri="{FF2B5EF4-FFF2-40B4-BE49-F238E27FC236}">
                  <a16:creationId xmlns:a16="http://schemas.microsoft.com/office/drawing/2014/main" id="{E649260D-9F49-C645-2B4F-51412ABF34B2}"/>
                </a:ext>
              </a:extLst>
            </p:cNvPr>
            <p:cNvSpPr/>
            <p:nvPr/>
          </p:nvSpPr>
          <p:spPr>
            <a:xfrm>
              <a:off x="5815518" y="2688812"/>
              <a:ext cx="769402" cy="2094953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100" dirty="0">
                  <a:solidFill>
                    <a:schemeClr val="bg1"/>
                  </a:solidFill>
                </a:rPr>
                <a:t>LOREM IPSUM</a:t>
              </a:r>
            </a:p>
          </p:txBody>
        </p:sp>
        <p:grpSp>
          <p:nvGrpSpPr>
            <p:cNvPr id="90" name="Agrupar 89">
              <a:extLst>
                <a:ext uri="{FF2B5EF4-FFF2-40B4-BE49-F238E27FC236}">
                  <a16:creationId xmlns:a16="http://schemas.microsoft.com/office/drawing/2014/main" id="{CA73E067-FC58-AA16-FC30-7AFCE3B98C47}"/>
                </a:ext>
              </a:extLst>
            </p:cNvPr>
            <p:cNvGrpSpPr/>
            <p:nvPr/>
          </p:nvGrpSpPr>
          <p:grpSpPr>
            <a:xfrm>
              <a:off x="5077891" y="4906683"/>
              <a:ext cx="494634" cy="218378"/>
              <a:chOff x="3998998" y="6093621"/>
              <a:chExt cx="494634" cy="218378"/>
            </a:xfrm>
            <a:solidFill>
              <a:schemeClr val="accent5"/>
            </a:solidFill>
          </p:grpSpPr>
          <p:sp>
            <p:nvSpPr>
              <p:cNvPr id="92" name="Elipse 91">
                <a:extLst>
                  <a:ext uri="{FF2B5EF4-FFF2-40B4-BE49-F238E27FC236}">
                    <a16:creationId xmlns:a16="http://schemas.microsoft.com/office/drawing/2014/main" id="{13B416B1-2FB0-35DF-1762-4FDF2303D676}"/>
                  </a:ext>
                </a:extLst>
              </p:cNvPr>
              <p:cNvSpPr/>
              <p:nvPr/>
            </p:nvSpPr>
            <p:spPr>
              <a:xfrm>
                <a:off x="4282117" y="6093621"/>
                <a:ext cx="211515" cy="21151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900" dirty="0">
                    <a:solidFill>
                      <a:schemeClr val="bg1"/>
                    </a:solidFill>
                    <a:latin typeface="Carbona Variable Regular Bold" pitchFamily="2" charset="0"/>
                    <a:ea typeface="Carbona Variable Regular Bold" pitchFamily="2" charset="0"/>
                  </a:rPr>
                  <a:t>0</a:t>
                </a:r>
                <a:endParaRPr lang="pt-BR" sz="9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3" name="Seta: para Baixo 92">
                <a:extLst>
                  <a:ext uri="{FF2B5EF4-FFF2-40B4-BE49-F238E27FC236}">
                    <a16:creationId xmlns:a16="http://schemas.microsoft.com/office/drawing/2014/main" id="{B9AB92D2-269D-C357-76CF-A8B6A3CDE9E0}"/>
                  </a:ext>
                </a:extLst>
              </p:cNvPr>
              <p:cNvSpPr/>
              <p:nvPr/>
            </p:nvSpPr>
            <p:spPr>
              <a:xfrm>
                <a:off x="3998998" y="6095999"/>
                <a:ext cx="216000" cy="216000"/>
              </a:xfrm>
              <a:prstGeom prst="downArrow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91" name="Elipse 90">
              <a:extLst>
                <a:ext uri="{FF2B5EF4-FFF2-40B4-BE49-F238E27FC236}">
                  <a16:creationId xmlns:a16="http://schemas.microsoft.com/office/drawing/2014/main" id="{3DD5657A-7540-18E5-801F-B429D0B339BC}"/>
                </a:ext>
              </a:extLst>
            </p:cNvPr>
            <p:cNvSpPr/>
            <p:nvPr/>
          </p:nvSpPr>
          <p:spPr>
            <a:xfrm>
              <a:off x="6094462" y="4913546"/>
              <a:ext cx="211515" cy="21151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9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0</a:t>
              </a:r>
              <a:endParaRPr lang="pt-BR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4" name="Agrupar 93">
            <a:extLst>
              <a:ext uri="{FF2B5EF4-FFF2-40B4-BE49-F238E27FC236}">
                <a16:creationId xmlns:a16="http://schemas.microsoft.com/office/drawing/2014/main" id="{3EE89E1A-E91E-2D09-B476-80EAA8091A73}"/>
              </a:ext>
            </a:extLst>
          </p:cNvPr>
          <p:cNvGrpSpPr/>
          <p:nvPr/>
        </p:nvGrpSpPr>
        <p:grpSpPr>
          <a:xfrm>
            <a:off x="6349885" y="1035272"/>
            <a:ext cx="5193721" cy="5092880"/>
            <a:chOff x="6349885" y="973840"/>
            <a:chExt cx="5193721" cy="5092880"/>
          </a:xfrm>
        </p:grpSpPr>
        <p:sp>
          <p:nvSpPr>
            <p:cNvPr id="95" name="Espaço Reservado para Conteúdo 2">
              <a:extLst>
                <a:ext uri="{FF2B5EF4-FFF2-40B4-BE49-F238E27FC236}">
                  <a16:creationId xmlns:a16="http://schemas.microsoft.com/office/drawing/2014/main" id="{5C125374-6273-FAD9-96CC-0715DDDB5213}"/>
                </a:ext>
              </a:extLst>
            </p:cNvPr>
            <p:cNvSpPr txBox="1">
              <a:spLocks/>
            </p:cNvSpPr>
            <p:nvPr/>
          </p:nvSpPr>
          <p:spPr>
            <a:xfrm>
              <a:off x="6349885" y="1451482"/>
              <a:ext cx="5193721" cy="4615238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  <a:spcBef>
                  <a:spcPts val="2400"/>
                </a:spcBef>
                <a:buClr>
                  <a:schemeClr val="bg2"/>
                </a:buClr>
              </a:pP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Lorem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ipsum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dolor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sit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amet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,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consectetur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adipiscing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elit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. </a:t>
              </a:r>
            </a:p>
            <a:p>
              <a:pPr>
                <a:lnSpc>
                  <a:spcPct val="140000"/>
                </a:lnSpc>
                <a:spcBef>
                  <a:spcPts val="2400"/>
                </a:spcBef>
                <a:buClr>
                  <a:schemeClr val="bg2"/>
                </a:buClr>
              </a:pP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Suspendisse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sagittis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sit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amet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justo quis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convallis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.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Praesent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sit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amet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ligula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vitae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dui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tempor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aliquet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nec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commodo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tellus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. </a:t>
              </a:r>
            </a:p>
            <a:p>
              <a:pPr>
                <a:lnSpc>
                  <a:spcPct val="140000"/>
                </a:lnSpc>
                <a:spcBef>
                  <a:spcPts val="2400"/>
                </a:spcBef>
                <a:buClr>
                  <a:schemeClr val="bg2"/>
                </a:buClr>
              </a:pP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Etiam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lacinia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eros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nibh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, a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ullamcorper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turpis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dictum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sed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.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Aliquam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sodales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fermentum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urna eu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faucibus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. </a:t>
              </a:r>
            </a:p>
            <a:p>
              <a:pPr>
                <a:lnSpc>
                  <a:spcPct val="140000"/>
                </a:lnSpc>
                <a:spcBef>
                  <a:spcPts val="2400"/>
                </a:spcBef>
                <a:buClr>
                  <a:schemeClr val="bg2"/>
                </a:buClr>
              </a:pP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Nulla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leo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felis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,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ultrices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at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felis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quis,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lobortis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consequat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lectus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.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Vestibulum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nec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quam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efficitur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,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aliquet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lorem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id,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interdum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libero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at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turpis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porta. </a:t>
              </a:r>
            </a:p>
            <a:p>
              <a:pPr>
                <a:lnSpc>
                  <a:spcPct val="140000"/>
                </a:lnSpc>
                <a:spcBef>
                  <a:spcPts val="2400"/>
                </a:spcBef>
                <a:buClr>
                  <a:schemeClr val="bg2"/>
                </a:buClr>
              </a:pP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Etiam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lacinia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eros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nibh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, a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ullamcorper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turpis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dictum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sed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.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Aliquam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sodales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fermentum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 urna eu </a:t>
              </a:r>
              <a:r>
                <a:rPr lang="pt-BR" sz="1400" dirty="0" err="1">
                  <a:solidFill>
                    <a:schemeClr val="bg1"/>
                  </a:solidFill>
                  <a:ea typeface="Carbona Variable Regular Bold" pitchFamily="2" charset="0"/>
                </a:rPr>
                <a:t>faucibus</a:t>
              </a:r>
              <a:r>
                <a:rPr lang="pt-BR" sz="1400" dirty="0">
                  <a:solidFill>
                    <a:schemeClr val="bg1"/>
                  </a:solidFill>
                  <a:ea typeface="Carbona Variable Regular Bold" pitchFamily="2" charset="0"/>
                </a:rPr>
                <a:t>. </a:t>
              </a:r>
            </a:p>
          </p:txBody>
        </p:sp>
        <p:sp>
          <p:nvSpPr>
            <p:cNvPr id="96" name="Espaço Reservado para Conteúdo 2">
              <a:extLst>
                <a:ext uri="{FF2B5EF4-FFF2-40B4-BE49-F238E27FC236}">
                  <a16:creationId xmlns:a16="http://schemas.microsoft.com/office/drawing/2014/main" id="{1643BA44-F18A-17DF-36CD-E2EAEFE52AB4}"/>
                </a:ext>
              </a:extLst>
            </p:cNvPr>
            <p:cNvSpPr txBox="1">
              <a:spLocks/>
            </p:cNvSpPr>
            <p:nvPr/>
          </p:nvSpPr>
          <p:spPr>
            <a:xfrm>
              <a:off x="6349885" y="973840"/>
              <a:ext cx="4538349" cy="367921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4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pt-BR" sz="1400" dirty="0">
                  <a:solidFill>
                    <a:schemeClr val="accent2"/>
                  </a:solidFill>
                  <a:latin typeface="Carbona Variable Regular Black" pitchFamily="2" charset="0"/>
                  <a:ea typeface="Carbona Variable Regular Black" pitchFamily="2" charset="0"/>
                </a:rPr>
                <a:t>AQUI VOCÊ PODE INSERIR </a:t>
              </a:r>
              <a:r>
                <a:rPr lang="pt-BR" sz="1400" dirty="0">
                  <a:solidFill>
                    <a:schemeClr val="bg1"/>
                  </a:solidFill>
                  <a:latin typeface="Carbona Variable Regular Black" pitchFamily="2" charset="0"/>
                  <a:ea typeface="Carbona Variable Regular Black" pitchFamily="2" charset="0"/>
                </a:rPr>
                <a:t>UM SUBTÍTULO</a:t>
              </a:r>
            </a:p>
          </p:txBody>
        </p:sp>
      </p:grpSp>
      <p:sp>
        <p:nvSpPr>
          <p:cNvPr id="97" name="Espaço Reservado para Conteúdo 2">
            <a:extLst>
              <a:ext uri="{FF2B5EF4-FFF2-40B4-BE49-F238E27FC236}">
                <a16:creationId xmlns:a16="http://schemas.microsoft.com/office/drawing/2014/main" id="{2A1231BD-6F06-998B-9B92-11F8BCA6B2B4}"/>
              </a:ext>
            </a:extLst>
          </p:cNvPr>
          <p:cNvSpPr txBox="1">
            <a:spLocks/>
          </p:cNvSpPr>
          <p:nvPr/>
        </p:nvSpPr>
        <p:spPr>
          <a:xfrm>
            <a:off x="2612572" y="378786"/>
            <a:ext cx="6966858" cy="46166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t-BR" sz="2400" dirty="0">
                <a:solidFill>
                  <a:schemeClr val="bg2"/>
                </a:solidFill>
                <a:latin typeface="+mj-lt"/>
                <a:ea typeface="Carbona Variable Regular Bold" pitchFamily="2" charset="0"/>
              </a:rPr>
              <a:t>SLIDE COM </a:t>
            </a:r>
            <a:r>
              <a:rPr lang="pt-BR" sz="2400" dirty="0">
                <a:solidFill>
                  <a:schemeClr val="bg1"/>
                </a:solidFill>
                <a:latin typeface="+mj-lt"/>
                <a:ea typeface="Carbona Variable Regular Bold" pitchFamily="2" charset="0"/>
              </a:rPr>
              <a:t>ORGANOGRAMA E TÓPICOS</a:t>
            </a:r>
          </a:p>
        </p:txBody>
      </p:sp>
    </p:spTree>
    <p:extLst>
      <p:ext uri="{BB962C8B-B14F-4D97-AF65-F5344CB8AC3E}">
        <p14:creationId xmlns:p14="http://schemas.microsoft.com/office/powerpoint/2010/main" val="2509787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F2DB4993-7B39-F3A9-C075-B246399DF0F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D2045236-A04B-93BD-8D4B-A8E6C7753EB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1FA5C34A-9C64-FD36-FA29-1B49E4F774B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5" name="Retângulo 4">
            <a:extLst>
              <a:ext uri="{FF2B5EF4-FFF2-40B4-BE49-F238E27FC236}">
                <a16:creationId xmlns:a16="http://schemas.microsoft.com/office/drawing/2014/main" id="{4DFBE73F-7B6B-ABA4-DF12-80B9D9878EBD}"/>
              </a:ext>
            </a:extLst>
          </p:cNvPr>
          <p:cNvSpPr/>
          <p:nvPr/>
        </p:nvSpPr>
        <p:spPr>
          <a:xfrm>
            <a:off x="7117907" y="4553343"/>
            <a:ext cx="1043152" cy="296311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8FF5443-CFD3-70B4-41AF-205636B0EFDA}"/>
              </a:ext>
            </a:extLst>
          </p:cNvPr>
          <p:cNvSpPr/>
          <p:nvPr/>
        </p:nvSpPr>
        <p:spPr>
          <a:xfrm>
            <a:off x="7117907" y="1035272"/>
            <a:ext cx="2185678" cy="435533"/>
          </a:xfrm>
          <a:prstGeom prst="rect">
            <a:avLst/>
          </a:prstGeom>
          <a:solidFill>
            <a:schemeClr val="accent4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  <a:latin typeface="Carbona Variable Regular Bold" pitchFamily="2" charset="0"/>
                <a:ea typeface="Carbona Variable Regular Bold" pitchFamily="2" charset="0"/>
              </a:rPr>
              <a:t>LOREM IPSUM</a:t>
            </a:r>
            <a:endParaRPr lang="pt-BR" sz="1050" dirty="0">
              <a:solidFill>
                <a:schemeClr val="tx1"/>
              </a:solidFill>
              <a:latin typeface="Carbona Variable Regular Bold" pitchFamily="2" charset="0"/>
              <a:ea typeface="Carbona Variable Regular Bold" pitchFamily="2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F421E3B-15F3-ADE8-4456-468383846A94}"/>
              </a:ext>
            </a:extLst>
          </p:cNvPr>
          <p:cNvSpPr/>
          <p:nvPr/>
        </p:nvSpPr>
        <p:spPr>
          <a:xfrm>
            <a:off x="9485060" y="1035272"/>
            <a:ext cx="2185678" cy="435533"/>
          </a:xfrm>
          <a:prstGeom prst="rect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LOREM IPSUM</a:t>
            </a:r>
            <a:endParaRPr lang="pt-BR" sz="1050" dirty="0">
              <a:solidFill>
                <a:schemeClr val="bg1"/>
              </a:solidFill>
              <a:latin typeface="Carbona Variable Regular Bold" pitchFamily="2" charset="0"/>
              <a:ea typeface="Carbona Variable Regular Bold" pitchFamily="2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F0B767A-A941-2B9A-6A61-737EE13899A4}"/>
              </a:ext>
            </a:extLst>
          </p:cNvPr>
          <p:cNvSpPr txBox="1"/>
          <p:nvPr/>
        </p:nvSpPr>
        <p:spPr>
          <a:xfrm>
            <a:off x="6096000" y="1543943"/>
            <a:ext cx="80274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a-DK" sz="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Ago</a:t>
            </a:r>
          </a:p>
          <a:p>
            <a:pPr algn="ctr"/>
            <a:r>
              <a:rPr lang="da-DK" sz="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2023</a:t>
            </a:r>
            <a:endParaRPr lang="pt-BR" sz="800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96F862D-6E73-1356-6ECC-1C830F303CD2}"/>
              </a:ext>
            </a:extLst>
          </p:cNvPr>
          <p:cNvSpPr txBox="1"/>
          <p:nvPr/>
        </p:nvSpPr>
        <p:spPr>
          <a:xfrm>
            <a:off x="6096000" y="2456818"/>
            <a:ext cx="80274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a-DK" sz="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Set</a:t>
            </a:r>
          </a:p>
          <a:p>
            <a:pPr algn="ctr"/>
            <a:r>
              <a:rPr lang="da-DK" sz="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2023</a:t>
            </a:r>
            <a:endParaRPr lang="pt-BR" sz="800" dirty="0">
              <a:solidFill>
                <a:schemeClr val="bg1"/>
              </a:solidFill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4ED9342-8351-D255-D546-8C2028636945}"/>
              </a:ext>
            </a:extLst>
          </p:cNvPr>
          <p:cNvSpPr txBox="1"/>
          <p:nvPr/>
        </p:nvSpPr>
        <p:spPr>
          <a:xfrm>
            <a:off x="6149409" y="3369693"/>
            <a:ext cx="695928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a-DK" sz="800" dirty="0">
                <a:solidFill>
                  <a:schemeClr val="bg2"/>
                </a:solidFill>
                <a:latin typeface="Carbona Variable Regular Bold" pitchFamily="2" charset="0"/>
                <a:ea typeface="Carbona Variable Regular Bold" pitchFamily="2" charset="0"/>
              </a:rPr>
              <a:t>Chegada da Head</a:t>
            </a:r>
            <a:endParaRPr lang="pt-BR" sz="800" dirty="0">
              <a:solidFill>
                <a:schemeClr val="bg2"/>
              </a:solidFill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B827BA1-3218-BEF6-BEE0-9EC97EC48367}"/>
              </a:ext>
            </a:extLst>
          </p:cNvPr>
          <p:cNvSpPr txBox="1"/>
          <p:nvPr/>
        </p:nvSpPr>
        <p:spPr>
          <a:xfrm>
            <a:off x="6096000" y="4282568"/>
            <a:ext cx="80274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a-DK" sz="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Out</a:t>
            </a:r>
          </a:p>
          <a:p>
            <a:pPr algn="ctr"/>
            <a:r>
              <a:rPr lang="da-DK" sz="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2023</a:t>
            </a:r>
            <a:endParaRPr lang="pt-BR" sz="800" dirty="0">
              <a:solidFill>
                <a:schemeClr val="bg1"/>
              </a:solidFill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6F8D90E-B278-B27F-6100-F544A3D7CD5C}"/>
              </a:ext>
            </a:extLst>
          </p:cNvPr>
          <p:cNvSpPr txBox="1"/>
          <p:nvPr/>
        </p:nvSpPr>
        <p:spPr>
          <a:xfrm>
            <a:off x="6096000" y="5195444"/>
            <a:ext cx="80274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a-DK" sz="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Nov</a:t>
            </a:r>
          </a:p>
          <a:p>
            <a:pPr algn="ctr"/>
            <a:r>
              <a:rPr lang="da-DK" sz="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2023</a:t>
            </a:r>
            <a:endParaRPr lang="pt-BR" sz="800" dirty="0">
              <a:solidFill>
                <a:schemeClr val="bg1"/>
              </a:solidFill>
            </a:endParaRPr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3E3E1377-2832-2AC0-7758-AD26912A9C26}"/>
              </a:ext>
            </a:extLst>
          </p:cNvPr>
          <p:cNvCxnSpPr>
            <a:cxnSpLocks/>
            <a:stCxn id="9" idx="2"/>
            <a:endCxn id="10" idx="0"/>
          </p:cNvCxnSpPr>
          <p:nvPr/>
        </p:nvCxnSpPr>
        <p:spPr>
          <a:xfrm>
            <a:off x="6497373" y="1882497"/>
            <a:ext cx="0" cy="574321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A8748127-C2F7-A918-6597-09A2A394E94F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>
            <a:off x="6497373" y="2795372"/>
            <a:ext cx="0" cy="574321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7082774F-1BF5-69EB-0C8E-6D6A8102C034}"/>
              </a:ext>
            </a:extLst>
          </p:cNvPr>
          <p:cNvCxnSpPr>
            <a:cxnSpLocks/>
            <a:stCxn id="11" idx="2"/>
            <a:endCxn id="12" idx="0"/>
          </p:cNvCxnSpPr>
          <p:nvPr/>
        </p:nvCxnSpPr>
        <p:spPr>
          <a:xfrm>
            <a:off x="6497373" y="3708247"/>
            <a:ext cx="0" cy="574321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6015C4B9-3078-524A-A207-B4C94E5FB163}"/>
              </a:ext>
            </a:extLst>
          </p:cNvPr>
          <p:cNvCxnSpPr>
            <a:cxnSpLocks/>
            <a:stCxn id="12" idx="2"/>
            <a:endCxn id="13" idx="0"/>
          </p:cNvCxnSpPr>
          <p:nvPr/>
        </p:nvCxnSpPr>
        <p:spPr>
          <a:xfrm>
            <a:off x="6497373" y="4621122"/>
            <a:ext cx="0" cy="574322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C4DD6EBE-3DDE-8F40-289D-327A6A0E185D}"/>
              </a:ext>
            </a:extLst>
          </p:cNvPr>
          <p:cNvCxnSpPr>
            <a:cxnSpLocks/>
            <a:stCxn id="13" idx="2"/>
          </p:cNvCxnSpPr>
          <p:nvPr/>
        </p:nvCxnSpPr>
        <p:spPr>
          <a:xfrm>
            <a:off x="6497373" y="5533998"/>
            <a:ext cx="0" cy="772558"/>
          </a:xfrm>
          <a:prstGeom prst="straightConnector1">
            <a:avLst/>
          </a:prstGeom>
          <a:ln w="12700">
            <a:solidFill>
              <a:schemeClr val="bg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18">
            <a:extLst>
              <a:ext uri="{FF2B5EF4-FFF2-40B4-BE49-F238E27FC236}">
                <a16:creationId xmlns:a16="http://schemas.microsoft.com/office/drawing/2014/main" id="{E880B362-72B5-4FB0-55BE-F3533B18ACDB}"/>
              </a:ext>
            </a:extLst>
          </p:cNvPr>
          <p:cNvSpPr/>
          <p:nvPr/>
        </p:nvSpPr>
        <p:spPr>
          <a:xfrm>
            <a:off x="7124143" y="1949038"/>
            <a:ext cx="1036917" cy="527050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A9663DDB-00D8-7E74-1A28-841CEBD285B5}"/>
              </a:ext>
            </a:extLst>
          </p:cNvPr>
          <p:cNvSpPr/>
          <p:nvPr/>
        </p:nvSpPr>
        <p:spPr>
          <a:xfrm>
            <a:off x="7117906" y="1536287"/>
            <a:ext cx="1049390" cy="361951"/>
          </a:xfrm>
          <a:prstGeom prst="rect">
            <a:avLst/>
          </a:prstGeom>
          <a:solidFill>
            <a:schemeClr val="accent4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tx1"/>
                </a:solidFill>
                <a:latin typeface="Carbona Variable Regular Bold" pitchFamily="2" charset="0"/>
                <a:ea typeface="Carbona Variable Regular Bold" pitchFamily="2" charset="0"/>
              </a:rPr>
              <a:t>LOREM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3927CE1A-D119-844E-FDD0-867B759100DA}"/>
              </a:ext>
            </a:extLst>
          </p:cNvPr>
          <p:cNvSpPr/>
          <p:nvPr/>
        </p:nvSpPr>
        <p:spPr>
          <a:xfrm>
            <a:off x="7117907" y="4906683"/>
            <a:ext cx="1043152" cy="296311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A562A7BF-7CEA-36E2-0699-0C8B1B3A447A}"/>
              </a:ext>
            </a:extLst>
          </p:cNvPr>
          <p:cNvSpPr/>
          <p:nvPr/>
        </p:nvSpPr>
        <p:spPr>
          <a:xfrm>
            <a:off x="7117907" y="5265189"/>
            <a:ext cx="1043152" cy="296311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619FBA76-A656-F326-FAA6-F68DABE7E368}"/>
              </a:ext>
            </a:extLst>
          </p:cNvPr>
          <p:cNvSpPr/>
          <p:nvPr/>
        </p:nvSpPr>
        <p:spPr>
          <a:xfrm>
            <a:off x="7124143" y="5729213"/>
            <a:ext cx="1036917" cy="527050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97E05A38-A263-89E1-14CF-E069DB6C833D}"/>
              </a:ext>
            </a:extLst>
          </p:cNvPr>
          <p:cNvGrpSpPr/>
          <p:nvPr/>
        </p:nvGrpSpPr>
        <p:grpSpPr>
          <a:xfrm>
            <a:off x="7395284" y="6344656"/>
            <a:ext cx="494634" cy="218378"/>
            <a:chOff x="3998998" y="6093621"/>
            <a:chExt cx="494634" cy="218378"/>
          </a:xfrm>
          <a:solidFill>
            <a:schemeClr val="accent6"/>
          </a:solidFill>
        </p:grpSpPr>
        <p:sp>
          <p:nvSpPr>
            <p:cNvPr id="33" name="Elipse 32">
              <a:extLst>
                <a:ext uri="{FF2B5EF4-FFF2-40B4-BE49-F238E27FC236}">
                  <a16:creationId xmlns:a16="http://schemas.microsoft.com/office/drawing/2014/main" id="{D87CE953-B24F-BD45-09C0-C18470A0F9EF}"/>
                </a:ext>
              </a:extLst>
            </p:cNvPr>
            <p:cNvSpPr/>
            <p:nvPr/>
          </p:nvSpPr>
          <p:spPr>
            <a:xfrm>
              <a:off x="4282117" y="6093621"/>
              <a:ext cx="211515" cy="21151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900" dirty="0">
                  <a:solidFill>
                    <a:schemeClr val="tx1"/>
                  </a:solidFill>
                  <a:latin typeface="Carbona Variable Regular Bold" pitchFamily="2" charset="0"/>
                  <a:ea typeface="Carbona Variable Regular Bold" pitchFamily="2" charset="0"/>
                </a:rPr>
                <a:t>0</a:t>
              </a:r>
              <a:endParaRPr lang="pt-BR" sz="900" dirty="0">
                <a:solidFill>
                  <a:schemeClr val="tx1"/>
                </a:solidFill>
              </a:endParaRPr>
            </a:p>
          </p:txBody>
        </p:sp>
        <p:sp>
          <p:nvSpPr>
            <p:cNvPr id="34" name="Seta: para Baixo 33">
              <a:extLst>
                <a:ext uri="{FF2B5EF4-FFF2-40B4-BE49-F238E27FC236}">
                  <a16:creationId xmlns:a16="http://schemas.microsoft.com/office/drawing/2014/main" id="{761D1146-43A8-9A4B-3379-82E8876127BD}"/>
                </a:ext>
              </a:extLst>
            </p:cNvPr>
            <p:cNvSpPr/>
            <p:nvPr/>
          </p:nvSpPr>
          <p:spPr>
            <a:xfrm>
              <a:off x="3998998" y="6095999"/>
              <a:ext cx="216000" cy="216000"/>
            </a:xfrm>
            <a:prstGeom prst="downArrow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84E2C755-6B69-5C56-6316-04AA50D0E779}"/>
              </a:ext>
            </a:extLst>
          </p:cNvPr>
          <p:cNvGrpSpPr/>
          <p:nvPr/>
        </p:nvGrpSpPr>
        <p:grpSpPr>
          <a:xfrm>
            <a:off x="9485060" y="2276062"/>
            <a:ext cx="1644413" cy="2848999"/>
            <a:chOff x="4940507" y="2276062"/>
            <a:chExt cx="1644413" cy="2848999"/>
          </a:xfrm>
        </p:grpSpPr>
        <p:sp>
          <p:nvSpPr>
            <p:cNvPr id="26" name="Retângulo 25">
              <a:extLst>
                <a:ext uri="{FF2B5EF4-FFF2-40B4-BE49-F238E27FC236}">
                  <a16:creationId xmlns:a16="http://schemas.microsoft.com/office/drawing/2014/main" id="{891BF94D-09F5-C2C9-B9E2-4A59A2A0EDF6}"/>
                </a:ext>
              </a:extLst>
            </p:cNvPr>
            <p:cNvSpPr/>
            <p:nvPr/>
          </p:nvSpPr>
          <p:spPr>
            <a:xfrm>
              <a:off x="4940507" y="2276062"/>
              <a:ext cx="1644412" cy="361951"/>
            </a:xfrm>
            <a:prstGeom prst="rect">
              <a:avLst/>
            </a:prstGeom>
            <a:solidFill>
              <a:schemeClr val="accent5"/>
            </a:solidFill>
            <a:ln>
              <a:noFill/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1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LOREM IPSUM</a:t>
              </a:r>
            </a:p>
          </p:txBody>
        </p:sp>
        <p:sp>
          <p:nvSpPr>
            <p:cNvPr id="27" name="Retângulo 26">
              <a:extLst>
                <a:ext uri="{FF2B5EF4-FFF2-40B4-BE49-F238E27FC236}">
                  <a16:creationId xmlns:a16="http://schemas.microsoft.com/office/drawing/2014/main" id="{6FFB85B1-DCE5-C8FD-73B5-A8FA612F649E}"/>
                </a:ext>
              </a:extLst>
            </p:cNvPr>
            <p:cNvSpPr/>
            <p:nvPr/>
          </p:nvSpPr>
          <p:spPr>
            <a:xfrm>
              <a:off x="4940507" y="2688812"/>
              <a:ext cx="769403" cy="209495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100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Retângulo 27">
              <a:extLst>
                <a:ext uri="{FF2B5EF4-FFF2-40B4-BE49-F238E27FC236}">
                  <a16:creationId xmlns:a16="http://schemas.microsoft.com/office/drawing/2014/main" id="{1FA7BD4D-9E9A-51E1-AA5E-96E902BB8FA5}"/>
                </a:ext>
              </a:extLst>
            </p:cNvPr>
            <p:cNvSpPr/>
            <p:nvPr/>
          </p:nvSpPr>
          <p:spPr>
            <a:xfrm>
              <a:off x="5815518" y="2688812"/>
              <a:ext cx="769402" cy="2094953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100" dirty="0">
                  <a:solidFill>
                    <a:schemeClr val="bg1"/>
                  </a:solidFill>
                </a:rPr>
                <a:t>LOREM IPSUM</a:t>
              </a:r>
            </a:p>
          </p:txBody>
        </p:sp>
        <p:grpSp>
          <p:nvGrpSpPr>
            <p:cNvPr id="29" name="Agrupar 28">
              <a:extLst>
                <a:ext uri="{FF2B5EF4-FFF2-40B4-BE49-F238E27FC236}">
                  <a16:creationId xmlns:a16="http://schemas.microsoft.com/office/drawing/2014/main" id="{064993A9-CD55-69E7-920C-106F07C2D55E}"/>
                </a:ext>
              </a:extLst>
            </p:cNvPr>
            <p:cNvGrpSpPr/>
            <p:nvPr/>
          </p:nvGrpSpPr>
          <p:grpSpPr>
            <a:xfrm>
              <a:off x="5077891" y="4906683"/>
              <a:ext cx="494634" cy="218378"/>
              <a:chOff x="3998998" y="6093621"/>
              <a:chExt cx="494634" cy="218378"/>
            </a:xfrm>
            <a:solidFill>
              <a:schemeClr val="accent5"/>
            </a:solidFill>
          </p:grpSpPr>
          <p:sp>
            <p:nvSpPr>
              <p:cNvPr id="31" name="Elipse 30">
                <a:extLst>
                  <a:ext uri="{FF2B5EF4-FFF2-40B4-BE49-F238E27FC236}">
                    <a16:creationId xmlns:a16="http://schemas.microsoft.com/office/drawing/2014/main" id="{AE71355B-E479-3077-3794-9BC90297D64C}"/>
                  </a:ext>
                </a:extLst>
              </p:cNvPr>
              <p:cNvSpPr/>
              <p:nvPr/>
            </p:nvSpPr>
            <p:spPr>
              <a:xfrm>
                <a:off x="4282117" y="6093621"/>
                <a:ext cx="211515" cy="21151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900" dirty="0">
                    <a:solidFill>
                      <a:schemeClr val="bg1"/>
                    </a:solidFill>
                    <a:latin typeface="Carbona Variable Regular Bold" pitchFamily="2" charset="0"/>
                    <a:ea typeface="Carbona Variable Regular Bold" pitchFamily="2" charset="0"/>
                  </a:rPr>
                  <a:t>0</a:t>
                </a:r>
                <a:endParaRPr lang="pt-BR" sz="9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Seta: para Baixo 31">
                <a:extLst>
                  <a:ext uri="{FF2B5EF4-FFF2-40B4-BE49-F238E27FC236}">
                    <a16:creationId xmlns:a16="http://schemas.microsoft.com/office/drawing/2014/main" id="{602FAEF7-4A1B-1EA1-7160-328872C43AD6}"/>
                  </a:ext>
                </a:extLst>
              </p:cNvPr>
              <p:cNvSpPr/>
              <p:nvPr/>
            </p:nvSpPr>
            <p:spPr>
              <a:xfrm>
                <a:off x="3998998" y="6095999"/>
                <a:ext cx="216000" cy="216000"/>
              </a:xfrm>
              <a:prstGeom prst="downArrow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30" name="Elipse 29">
              <a:extLst>
                <a:ext uri="{FF2B5EF4-FFF2-40B4-BE49-F238E27FC236}">
                  <a16:creationId xmlns:a16="http://schemas.microsoft.com/office/drawing/2014/main" id="{AB6F9DB3-2D85-EF77-A9AF-D0B0A83FFDF2}"/>
                </a:ext>
              </a:extLst>
            </p:cNvPr>
            <p:cNvSpPr/>
            <p:nvPr/>
          </p:nvSpPr>
          <p:spPr>
            <a:xfrm>
              <a:off x="6094462" y="4913546"/>
              <a:ext cx="211515" cy="21151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9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0</a:t>
              </a:r>
              <a:endParaRPr lang="pt-BR" sz="900" dirty="0">
                <a:solidFill>
                  <a:schemeClr val="bg1"/>
                </a:solidFill>
              </a:endParaRPr>
            </a:p>
          </p:txBody>
        </p:sp>
      </p:grpSp>
      <p:sp>
        <p:nvSpPr>
          <p:cNvPr id="35" name="Espaço Reservado para Conteúdo 2">
            <a:extLst>
              <a:ext uri="{FF2B5EF4-FFF2-40B4-BE49-F238E27FC236}">
                <a16:creationId xmlns:a16="http://schemas.microsoft.com/office/drawing/2014/main" id="{1EECD074-C258-8268-84C8-428362E78C10}"/>
              </a:ext>
            </a:extLst>
          </p:cNvPr>
          <p:cNvSpPr txBox="1">
            <a:spLocks/>
          </p:cNvSpPr>
          <p:nvPr/>
        </p:nvSpPr>
        <p:spPr>
          <a:xfrm>
            <a:off x="2481944" y="378786"/>
            <a:ext cx="7228114" cy="46166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t-BR" sz="2400" dirty="0">
                <a:solidFill>
                  <a:schemeClr val="bg2"/>
                </a:solidFill>
                <a:latin typeface="+mj-lt"/>
                <a:ea typeface="Carbona Variable Regular Bold" pitchFamily="2" charset="0"/>
              </a:rPr>
              <a:t>SLIDE COM </a:t>
            </a:r>
            <a:r>
              <a:rPr lang="pt-BR" sz="2400" dirty="0">
                <a:solidFill>
                  <a:schemeClr val="bg1"/>
                </a:solidFill>
                <a:latin typeface="+mj-lt"/>
                <a:ea typeface="Carbona Variable Regular Bold" pitchFamily="2" charset="0"/>
              </a:rPr>
              <a:t>ORGANOGRAMA E NUMERAÇÃO</a:t>
            </a:r>
          </a:p>
        </p:txBody>
      </p:sp>
      <p:sp>
        <p:nvSpPr>
          <p:cNvPr id="36" name="Espaço Reservado para Conteúdo 2">
            <a:extLst>
              <a:ext uri="{FF2B5EF4-FFF2-40B4-BE49-F238E27FC236}">
                <a16:creationId xmlns:a16="http://schemas.microsoft.com/office/drawing/2014/main" id="{3F27E27E-91C2-5FB1-C171-F45734CC57CF}"/>
              </a:ext>
            </a:extLst>
          </p:cNvPr>
          <p:cNvSpPr txBox="1">
            <a:spLocks/>
          </p:cNvSpPr>
          <p:nvPr/>
        </p:nvSpPr>
        <p:spPr>
          <a:xfrm>
            <a:off x="505932" y="1512914"/>
            <a:ext cx="5188693" cy="471129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40000"/>
              </a:lnSpc>
              <a:spcBef>
                <a:spcPts val="2400"/>
              </a:spcBef>
              <a:buClr>
                <a:schemeClr val="bg2"/>
              </a:buClr>
              <a:buFont typeface="+mj-lt"/>
              <a:buAutoNum type="arabicPeriod"/>
            </a:pP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Lorem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ipsum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dolor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sit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amet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, </a:t>
            </a:r>
            <a:r>
              <a:rPr lang="pt-BR" sz="1200" b="1" dirty="0" err="1">
                <a:solidFill>
                  <a:schemeClr val="bg2"/>
                </a:solidFill>
                <a:ea typeface="Carbona Variable Regular Bold" pitchFamily="2" charset="0"/>
              </a:rPr>
              <a:t>consectetur</a:t>
            </a:r>
            <a:r>
              <a:rPr lang="pt-BR" sz="1200" b="1" dirty="0">
                <a:solidFill>
                  <a:schemeClr val="bg2"/>
                </a:solidFill>
                <a:ea typeface="Carbona Variable Regular Bold" pitchFamily="2" charset="0"/>
              </a:rPr>
              <a:t> </a:t>
            </a:r>
            <a:r>
              <a:rPr lang="pt-BR" sz="1200" b="1" dirty="0" err="1">
                <a:solidFill>
                  <a:schemeClr val="bg2"/>
                </a:solidFill>
                <a:ea typeface="Carbona Variable Regular Bold" pitchFamily="2" charset="0"/>
              </a:rPr>
              <a:t>adipiscing</a:t>
            </a:r>
            <a:r>
              <a:rPr lang="pt-BR" sz="1200" dirty="0">
                <a:solidFill>
                  <a:schemeClr val="bg2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elit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. </a:t>
            </a:r>
          </a:p>
          <a:p>
            <a:pPr marL="342900" indent="-342900">
              <a:lnSpc>
                <a:spcPct val="140000"/>
              </a:lnSpc>
              <a:spcBef>
                <a:spcPts val="2400"/>
              </a:spcBef>
              <a:buClr>
                <a:schemeClr val="bg2"/>
              </a:buClr>
              <a:buFont typeface="+mj-lt"/>
              <a:buAutoNum type="arabicPeriod"/>
            </a:pP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Suspendisse</a:t>
            </a:r>
            <a:r>
              <a:rPr lang="pt-BR" sz="1200" dirty="0">
                <a:ea typeface="Carbona Variable Regular Bold" pitchFamily="2" charset="0"/>
              </a:rPr>
              <a:t> </a:t>
            </a:r>
            <a:r>
              <a:rPr lang="pt-BR" sz="1200" b="1" dirty="0" err="1">
                <a:solidFill>
                  <a:schemeClr val="bg2"/>
                </a:solidFill>
                <a:ea typeface="Carbona Variable Regular Bold" pitchFamily="2" charset="0"/>
              </a:rPr>
              <a:t>sagittis</a:t>
            </a:r>
            <a:r>
              <a:rPr lang="pt-BR" sz="1200" b="1" dirty="0">
                <a:solidFill>
                  <a:schemeClr val="bg2"/>
                </a:solidFill>
                <a:ea typeface="Carbona Variable Regular Bold" pitchFamily="2" charset="0"/>
              </a:rPr>
              <a:t> </a:t>
            </a:r>
            <a:r>
              <a:rPr lang="pt-BR" sz="1200" b="1" dirty="0" err="1">
                <a:solidFill>
                  <a:schemeClr val="bg2"/>
                </a:solidFill>
                <a:ea typeface="Carbona Variable Regular Bold" pitchFamily="2" charset="0"/>
              </a:rPr>
              <a:t>sit</a:t>
            </a:r>
            <a:r>
              <a:rPr lang="pt-BR" sz="1200" b="1" dirty="0">
                <a:solidFill>
                  <a:schemeClr val="bg2"/>
                </a:solidFill>
                <a:ea typeface="Carbona Variable Regular Bold" pitchFamily="2" charset="0"/>
              </a:rPr>
              <a:t> </a:t>
            </a:r>
            <a:r>
              <a:rPr lang="pt-BR" sz="1200" b="1" dirty="0" err="1">
                <a:solidFill>
                  <a:schemeClr val="bg2"/>
                </a:solidFill>
                <a:ea typeface="Carbona Variable Regular Bold" pitchFamily="2" charset="0"/>
              </a:rPr>
              <a:t>amet</a:t>
            </a:r>
            <a:r>
              <a:rPr lang="pt-BR" sz="1200" b="1" dirty="0">
                <a:solidFill>
                  <a:schemeClr val="bg2"/>
                </a:solidFill>
                <a:ea typeface="Carbona Variable Regular Bold" pitchFamily="2" charset="0"/>
              </a:rPr>
              <a:t> justo 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quis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convallis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.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Praesent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sit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amet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ligula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vitae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dui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tempor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aliquet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nec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commodo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tellus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. </a:t>
            </a:r>
          </a:p>
          <a:p>
            <a:pPr marL="342900" indent="-342900">
              <a:lnSpc>
                <a:spcPct val="140000"/>
              </a:lnSpc>
              <a:spcBef>
                <a:spcPts val="2400"/>
              </a:spcBef>
              <a:buClr>
                <a:schemeClr val="bg2"/>
              </a:buClr>
              <a:buFont typeface="+mj-lt"/>
              <a:buAutoNum type="arabicPeriod"/>
            </a:pP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Etiam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lacinia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eros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nibh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, a </a:t>
            </a:r>
            <a:r>
              <a:rPr lang="pt-BR" sz="1200" b="1" dirty="0" err="1">
                <a:solidFill>
                  <a:schemeClr val="bg2"/>
                </a:solidFill>
                <a:ea typeface="Carbona Variable Regular Bold" pitchFamily="2" charset="0"/>
              </a:rPr>
              <a:t>ullamcorper</a:t>
            </a:r>
            <a:r>
              <a:rPr lang="pt-BR" sz="1200" b="1" dirty="0">
                <a:solidFill>
                  <a:schemeClr val="bg2"/>
                </a:solidFill>
                <a:ea typeface="Carbona Variable Regular Bold" pitchFamily="2" charset="0"/>
              </a:rPr>
              <a:t> </a:t>
            </a:r>
            <a:r>
              <a:rPr lang="pt-BR" sz="1200" b="1" dirty="0" err="1">
                <a:solidFill>
                  <a:schemeClr val="bg2"/>
                </a:solidFill>
                <a:ea typeface="Carbona Variable Regular Bold" pitchFamily="2" charset="0"/>
              </a:rPr>
              <a:t>turpis</a:t>
            </a:r>
            <a:r>
              <a:rPr lang="pt-BR" sz="1200" dirty="0">
                <a:solidFill>
                  <a:schemeClr val="bg2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dictum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sed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.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Aliquam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sodales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fermentum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urna eu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faucibus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. </a:t>
            </a:r>
          </a:p>
          <a:p>
            <a:pPr marL="342900" indent="-342900">
              <a:lnSpc>
                <a:spcPct val="140000"/>
              </a:lnSpc>
              <a:spcBef>
                <a:spcPts val="2400"/>
              </a:spcBef>
              <a:buClr>
                <a:schemeClr val="bg2"/>
              </a:buClr>
              <a:buFont typeface="+mj-lt"/>
              <a:buAutoNum type="arabicPeriod"/>
            </a:pP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Nulla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leo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felis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, </a:t>
            </a:r>
            <a:r>
              <a:rPr lang="pt-BR" sz="1200" b="1" dirty="0" err="1">
                <a:solidFill>
                  <a:schemeClr val="bg2"/>
                </a:solidFill>
                <a:ea typeface="Carbona Variable Regular Bold" pitchFamily="2" charset="0"/>
              </a:rPr>
              <a:t>ultrices</a:t>
            </a:r>
            <a:r>
              <a:rPr lang="pt-BR" sz="1200" b="1" dirty="0">
                <a:solidFill>
                  <a:schemeClr val="bg2"/>
                </a:solidFill>
                <a:ea typeface="Carbona Variable Regular Bold" pitchFamily="2" charset="0"/>
              </a:rPr>
              <a:t> </a:t>
            </a:r>
            <a:r>
              <a:rPr lang="pt-BR" sz="1200" b="1" dirty="0" err="1">
                <a:solidFill>
                  <a:schemeClr val="bg2"/>
                </a:solidFill>
                <a:ea typeface="Carbona Variable Regular Bold" pitchFamily="2" charset="0"/>
              </a:rPr>
              <a:t>at</a:t>
            </a:r>
            <a:r>
              <a:rPr lang="pt-BR" sz="1200" b="1" dirty="0">
                <a:solidFill>
                  <a:schemeClr val="bg2"/>
                </a:solidFill>
                <a:ea typeface="Carbona Variable Regular Bold" pitchFamily="2" charset="0"/>
              </a:rPr>
              <a:t> </a:t>
            </a:r>
            <a:r>
              <a:rPr lang="pt-BR" sz="1200" b="1" dirty="0" err="1">
                <a:solidFill>
                  <a:schemeClr val="bg2"/>
                </a:solidFill>
                <a:ea typeface="Carbona Variable Regular Bold" pitchFamily="2" charset="0"/>
              </a:rPr>
              <a:t>felis</a:t>
            </a:r>
            <a:r>
              <a:rPr lang="pt-BR" sz="1200" dirty="0">
                <a:solidFill>
                  <a:schemeClr val="bg2"/>
                </a:solidFill>
                <a:ea typeface="Carbona Variable Regular Bold" pitchFamily="2" charset="0"/>
              </a:rPr>
              <a:t> 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quis,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lobortis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consequat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lectus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.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Vestibulum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nec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quam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efficitur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,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aliquet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lorem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id,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interdum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libero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at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turpis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porta. </a:t>
            </a:r>
          </a:p>
          <a:p>
            <a:pPr marL="342900" indent="-342900">
              <a:lnSpc>
                <a:spcPct val="140000"/>
              </a:lnSpc>
              <a:spcBef>
                <a:spcPts val="2400"/>
              </a:spcBef>
              <a:buClr>
                <a:schemeClr val="bg2"/>
              </a:buClr>
              <a:buFont typeface="+mj-lt"/>
              <a:buAutoNum type="arabicPeriod"/>
            </a:pP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Suspendisse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b="1" dirty="0" err="1">
                <a:solidFill>
                  <a:schemeClr val="bg2"/>
                </a:solidFill>
                <a:ea typeface="Carbona Variable Regular Bold" pitchFamily="2" charset="0"/>
              </a:rPr>
              <a:t>sagittis</a:t>
            </a:r>
            <a:r>
              <a:rPr lang="pt-BR" sz="1200" b="1" dirty="0">
                <a:solidFill>
                  <a:schemeClr val="bg2"/>
                </a:solidFill>
                <a:ea typeface="Carbona Variable Regular Bold" pitchFamily="2" charset="0"/>
              </a:rPr>
              <a:t> </a:t>
            </a:r>
            <a:r>
              <a:rPr lang="pt-BR" sz="1200" b="1" dirty="0" err="1">
                <a:solidFill>
                  <a:schemeClr val="bg2"/>
                </a:solidFill>
                <a:ea typeface="Carbona Variable Regular Bold" pitchFamily="2" charset="0"/>
              </a:rPr>
              <a:t>sit</a:t>
            </a:r>
            <a:r>
              <a:rPr lang="pt-BR" sz="1200" b="1" dirty="0">
                <a:solidFill>
                  <a:schemeClr val="bg2"/>
                </a:solidFill>
                <a:ea typeface="Carbona Variable Regular Bold" pitchFamily="2" charset="0"/>
              </a:rPr>
              <a:t> </a:t>
            </a:r>
            <a:r>
              <a:rPr lang="pt-BR" sz="1200" b="1" dirty="0" err="1">
                <a:solidFill>
                  <a:schemeClr val="bg2"/>
                </a:solidFill>
                <a:ea typeface="Carbona Variable Regular Bold" pitchFamily="2" charset="0"/>
              </a:rPr>
              <a:t>amet</a:t>
            </a:r>
            <a:r>
              <a:rPr lang="pt-BR" sz="1200" b="1" dirty="0">
                <a:solidFill>
                  <a:schemeClr val="bg2"/>
                </a:solidFill>
                <a:ea typeface="Carbona Variable Regular Bold" pitchFamily="2" charset="0"/>
              </a:rPr>
              <a:t> justo 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quis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convallis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.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Praesent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sit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amet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ligula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vitae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dui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tempor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aliquet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nec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commodo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tellus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. </a:t>
            </a:r>
          </a:p>
          <a:p>
            <a:pPr marL="342900" indent="-342900">
              <a:lnSpc>
                <a:spcPct val="140000"/>
              </a:lnSpc>
              <a:spcBef>
                <a:spcPts val="2400"/>
              </a:spcBef>
              <a:buClr>
                <a:schemeClr val="bg2"/>
              </a:buClr>
              <a:buFont typeface="+mj-lt"/>
              <a:buAutoNum type="arabicPeriod"/>
            </a:pP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Etiam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lacinia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eros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nibh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, a </a:t>
            </a:r>
            <a:r>
              <a:rPr lang="pt-BR" sz="1200" b="1" dirty="0" err="1">
                <a:solidFill>
                  <a:schemeClr val="bg2"/>
                </a:solidFill>
                <a:ea typeface="Carbona Variable Regular Bold" pitchFamily="2" charset="0"/>
              </a:rPr>
              <a:t>ullamcorper</a:t>
            </a:r>
            <a:r>
              <a:rPr lang="pt-BR" sz="1200" b="1" dirty="0">
                <a:solidFill>
                  <a:schemeClr val="bg2"/>
                </a:solidFill>
                <a:ea typeface="Carbona Variable Regular Bold" pitchFamily="2" charset="0"/>
              </a:rPr>
              <a:t> </a:t>
            </a:r>
            <a:r>
              <a:rPr lang="pt-BR" sz="1200" b="1" dirty="0" err="1">
                <a:solidFill>
                  <a:schemeClr val="bg2"/>
                </a:solidFill>
                <a:ea typeface="Carbona Variable Regular Bold" pitchFamily="2" charset="0"/>
              </a:rPr>
              <a:t>turpis</a:t>
            </a:r>
            <a:r>
              <a:rPr lang="pt-BR" sz="1200" dirty="0">
                <a:solidFill>
                  <a:schemeClr val="bg2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dictum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sed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.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Aliquam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sodales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fermentum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 urna eu </a:t>
            </a:r>
            <a:r>
              <a:rPr lang="pt-BR" sz="1200" dirty="0" err="1">
                <a:solidFill>
                  <a:schemeClr val="bg1"/>
                </a:solidFill>
                <a:ea typeface="Carbona Variable Regular Bold" pitchFamily="2" charset="0"/>
              </a:rPr>
              <a:t>faucibus</a:t>
            </a:r>
            <a:r>
              <a:rPr lang="pt-BR" sz="1200" dirty="0">
                <a:solidFill>
                  <a:schemeClr val="bg1"/>
                </a:solidFill>
                <a:ea typeface="Carbona Variable Regular Bold" pitchFamily="2" charset="0"/>
              </a:rPr>
              <a:t>. </a:t>
            </a:r>
          </a:p>
        </p:txBody>
      </p:sp>
      <p:sp>
        <p:nvSpPr>
          <p:cNvPr id="37" name="Espaço Reservado para Conteúdo 2">
            <a:extLst>
              <a:ext uri="{FF2B5EF4-FFF2-40B4-BE49-F238E27FC236}">
                <a16:creationId xmlns:a16="http://schemas.microsoft.com/office/drawing/2014/main" id="{F2B958D1-6D0E-57B3-6D4B-6EFA097C56C4}"/>
              </a:ext>
            </a:extLst>
          </p:cNvPr>
          <p:cNvSpPr txBox="1">
            <a:spLocks/>
          </p:cNvSpPr>
          <p:nvPr/>
        </p:nvSpPr>
        <p:spPr>
          <a:xfrm>
            <a:off x="505932" y="1035272"/>
            <a:ext cx="3964467" cy="36792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solidFill>
                  <a:schemeClr val="accent2"/>
                </a:solidFill>
                <a:latin typeface="Carbona Variable Regular Black" pitchFamily="2" charset="0"/>
                <a:ea typeface="Carbona Variable Regular Black" pitchFamily="2" charset="0"/>
              </a:rPr>
              <a:t>AQUI VOCÊ PODE INSERIR </a:t>
            </a:r>
            <a:r>
              <a:rPr lang="pt-BR" sz="1400" dirty="0">
                <a:solidFill>
                  <a:schemeClr val="bg1"/>
                </a:solidFill>
                <a:latin typeface="Carbona Variable Regular Black" pitchFamily="2" charset="0"/>
                <a:ea typeface="Carbona Variable Regular Black" pitchFamily="2" charset="0"/>
              </a:rPr>
              <a:t>UM SUBTÍTULO</a:t>
            </a:r>
          </a:p>
        </p:txBody>
      </p:sp>
    </p:spTree>
    <p:extLst>
      <p:ext uri="{BB962C8B-B14F-4D97-AF65-F5344CB8AC3E}">
        <p14:creationId xmlns:p14="http://schemas.microsoft.com/office/powerpoint/2010/main" val="978531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F2DB4993-7B39-F3A9-C075-B246399DF0F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D2045236-A04B-93BD-8D4B-A8E6C7753EB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1FA5C34A-9C64-FD36-FA29-1B49E4F774B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38" name="Espaço Reservado para Conteúdo 2">
            <a:extLst>
              <a:ext uri="{FF2B5EF4-FFF2-40B4-BE49-F238E27FC236}">
                <a16:creationId xmlns:a16="http://schemas.microsoft.com/office/drawing/2014/main" id="{78BC88EF-7AC0-474F-BAA7-425986598ED9}"/>
              </a:ext>
            </a:extLst>
          </p:cNvPr>
          <p:cNvSpPr txBox="1">
            <a:spLocks/>
          </p:cNvSpPr>
          <p:nvPr/>
        </p:nvSpPr>
        <p:spPr>
          <a:xfrm>
            <a:off x="-1" y="378146"/>
            <a:ext cx="12192001" cy="46166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t-BR" sz="2400" dirty="0">
                <a:solidFill>
                  <a:schemeClr val="bg2"/>
                </a:solidFill>
                <a:latin typeface="+mj-lt"/>
                <a:ea typeface="Carbona Variable Regular Bold" pitchFamily="2" charset="0"/>
              </a:rPr>
              <a:t>SLIDE COM </a:t>
            </a:r>
            <a:r>
              <a:rPr lang="pt-BR" sz="2400" dirty="0">
                <a:solidFill>
                  <a:schemeClr val="bg1"/>
                </a:solidFill>
                <a:latin typeface="+mj-lt"/>
                <a:ea typeface="Carbona Variable Regular Bold" pitchFamily="2" charset="0"/>
              </a:rPr>
              <a:t>ORGANOGRAMA E TÓPICOS</a:t>
            </a:r>
          </a:p>
        </p:txBody>
      </p:sp>
      <p:sp>
        <p:nvSpPr>
          <p:cNvPr id="40" name="Retângulo: Cantos Arredondados 39">
            <a:extLst>
              <a:ext uri="{FF2B5EF4-FFF2-40B4-BE49-F238E27FC236}">
                <a16:creationId xmlns:a16="http://schemas.microsoft.com/office/drawing/2014/main" id="{C57DB249-6027-EAA4-B89B-6244BAE5DF2F}"/>
              </a:ext>
            </a:extLst>
          </p:cNvPr>
          <p:cNvSpPr/>
          <p:nvPr/>
        </p:nvSpPr>
        <p:spPr>
          <a:xfrm>
            <a:off x="577888" y="1579215"/>
            <a:ext cx="5518112" cy="101566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marL="171450" indent="-1714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Lorem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dolor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sit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amet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,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consectetur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adipiscing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elit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Sed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tempus,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nulla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id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venenatis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sollicitudin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, est urna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vehicula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leo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</a:t>
            </a:r>
          </a:p>
          <a:p>
            <a:pPr marL="171450" indent="-171450"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pt-BR" sz="1200" dirty="0">
              <a:solidFill>
                <a:schemeClr val="bg1"/>
              </a:solidFill>
              <a:latin typeface="Carbona Variable Regular Medium"/>
              <a:ea typeface="Carbona Variable Regular Medium" pitchFamily="2" charset="0"/>
              <a:cs typeface="Calibri"/>
            </a:endParaRPr>
          </a:p>
          <a:p>
            <a:pPr marL="171450" indent="-1714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Lorem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dolor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sit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amet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,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consectetur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adipiscing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elit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Sed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tempus,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nulla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id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venenatis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sollicitudin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, est urna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vehicula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leo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</a:t>
            </a:r>
          </a:p>
        </p:txBody>
      </p:sp>
      <p:grpSp>
        <p:nvGrpSpPr>
          <p:cNvPr id="41" name="Agrupar 40">
            <a:extLst>
              <a:ext uri="{FF2B5EF4-FFF2-40B4-BE49-F238E27FC236}">
                <a16:creationId xmlns:a16="http://schemas.microsoft.com/office/drawing/2014/main" id="{A97B4600-41B7-B4E3-CE99-D94BABF7FD0B}"/>
              </a:ext>
            </a:extLst>
          </p:cNvPr>
          <p:cNvGrpSpPr>
            <a:grpSpLocks noChangeAspect="1"/>
          </p:cNvGrpSpPr>
          <p:nvPr/>
        </p:nvGrpSpPr>
        <p:grpSpPr>
          <a:xfrm>
            <a:off x="6215876" y="2266675"/>
            <a:ext cx="289569" cy="313914"/>
            <a:chOff x="6055968" y="2606265"/>
            <a:chExt cx="406936" cy="441148"/>
          </a:xfrm>
          <a:solidFill>
            <a:schemeClr val="tx2"/>
          </a:solidFill>
        </p:grpSpPr>
        <p:sp>
          <p:nvSpPr>
            <p:cNvPr id="80" name="Triângulo isósceles 79">
              <a:extLst>
                <a:ext uri="{FF2B5EF4-FFF2-40B4-BE49-F238E27FC236}">
                  <a16:creationId xmlns:a16="http://schemas.microsoft.com/office/drawing/2014/main" id="{241E15BE-6809-3645-C485-10B44CFD374B}"/>
                </a:ext>
              </a:extLst>
            </p:cNvPr>
            <p:cNvSpPr/>
            <p:nvPr/>
          </p:nvSpPr>
          <p:spPr>
            <a:xfrm>
              <a:off x="6055968" y="2606265"/>
              <a:ext cx="406936" cy="35080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bg1"/>
                </a:solidFill>
              </a:endParaRPr>
            </a:p>
          </p:txBody>
        </p:sp>
        <p:sp>
          <p:nvSpPr>
            <p:cNvPr id="81" name="CaixaDeTexto 80">
              <a:extLst>
                <a:ext uri="{FF2B5EF4-FFF2-40B4-BE49-F238E27FC236}">
                  <a16:creationId xmlns:a16="http://schemas.microsoft.com/office/drawing/2014/main" id="{310D303B-2C94-1A5E-B479-BB4311853E07}"/>
                </a:ext>
              </a:extLst>
            </p:cNvPr>
            <p:cNvSpPr txBox="1"/>
            <p:nvPr/>
          </p:nvSpPr>
          <p:spPr>
            <a:xfrm>
              <a:off x="6139785" y="2614889"/>
              <a:ext cx="171316" cy="4325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400" dirty="0">
                  <a:latin typeface="Carbona Variable Black" pitchFamily="2" charset="0"/>
                  <a:ea typeface="Carbona Variable Black" pitchFamily="2" charset="0"/>
                </a:rPr>
                <a:t>!</a:t>
              </a:r>
            </a:p>
          </p:txBody>
        </p:sp>
      </p:grpSp>
      <p:grpSp>
        <p:nvGrpSpPr>
          <p:cNvPr id="42" name="Agrupar 41">
            <a:extLst>
              <a:ext uri="{FF2B5EF4-FFF2-40B4-BE49-F238E27FC236}">
                <a16:creationId xmlns:a16="http://schemas.microsoft.com/office/drawing/2014/main" id="{8640FBC5-FD16-AAF2-868D-374C7CE4A828}"/>
              </a:ext>
            </a:extLst>
          </p:cNvPr>
          <p:cNvGrpSpPr/>
          <p:nvPr/>
        </p:nvGrpSpPr>
        <p:grpSpPr>
          <a:xfrm>
            <a:off x="507988" y="1103271"/>
            <a:ext cx="11176025" cy="360401"/>
            <a:chOff x="403695" y="1430231"/>
            <a:chExt cx="11176025" cy="360401"/>
          </a:xfrm>
          <a:solidFill>
            <a:schemeClr val="tx2"/>
          </a:solidFill>
        </p:grpSpPr>
        <p:grpSp>
          <p:nvGrpSpPr>
            <p:cNvPr id="73" name="Agrupar 72">
              <a:extLst>
                <a:ext uri="{FF2B5EF4-FFF2-40B4-BE49-F238E27FC236}">
                  <a16:creationId xmlns:a16="http://schemas.microsoft.com/office/drawing/2014/main" id="{C6D51599-CC96-A5A8-49E4-E2284EE30EC9}"/>
                </a:ext>
              </a:extLst>
            </p:cNvPr>
            <p:cNvGrpSpPr/>
            <p:nvPr/>
          </p:nvGrpSpPr>
          <p:grpSpPr>
            <a:xfrm>
              <a:off x="403695" y="1430231"/>
              <a:ext cx="5940000" cy="360401"/>
              <a:chOff x="403695" y="1430231"/>
              <a:chExt cx="5538030" cy="360401"/>
            </a:xfrm>
            <a:grpFill/>
          </p:grpSpPr>
          <p:sp>
            <p:nvSpPr>
              <p:cNvPr id="78" name="Seta: Divisa 77">
                <a:extLst>
                  <a:ext uri="{FF2B5EF4-FFF2-40B4-BE49-F238E27FC236}">
                    <a16:creationId xmlns:a16="http://schemas.microsoft.com/office/drawing/2014/main" id="{1AB73E7E-E9A6-E0B1-6B37-8F542FED2C4D}"/>
                  </a:ext>
                </a:extLst>
              </p:cNvPr>
              <p:cNvSpPr/>
              <p:nvPr/>
            </p:nvSpPr>
            <p:spPr>
              <a:xfrm flipV="1">
                <a:off x="5581725" y="1430231"/>
                <a:ext cx="360000" cy="360000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9" name="Retângulo: Cantos Arredondados 78">
                <a:extLst>
                  <a:ext uri="{FF2B5EF4-FFF2-40B4-BE49-F238E27FC236}">
                    <a16:creationId xmlns:a16="http://schemas.microsoft.com/office/drawing/2014/main" id="{97956C21-841E-F54B-2750-BB527A31D78F}"/>
                  </a:ext>
                </a:extLst>
              </p:cNvPr>
              <p:cNvSpPr/>
              <p:nvPr/>
            </p:nvSpPr>
            <p:spPr>
              <a:xfrm>
                <a:off x="403695" y="1430632"/>
                <a:ext cx="5400000" cy="3600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da-DK" sz="1400" dirty="0">
                    <a:solidFill>
                      <a:schemeClr val="tx1"/>
                    </a:solidFill>
                    <a:latin typeface="Carbona Variable Regular Black"/>
                    <a:ea typeface="Carbona Variable Regular Black" pitchFamily="2" charset="0"/>
                    <a:cs typeface="Calibri"/>
                  </a:rPr>
                  <a:t>      LOREM IPSUM DOLOR SIT AMET</a:t>
                </a:r>
              </a:p>
            </p:txBody>
          </p:sp>
        </p:grpSp>
        <p:sp>
          <p:nvSpPr>
            <p:cNvPr id="74" name="Elipse 73">
              <a:extLst>
                <a:ext uri="{FF2B5EF4-FFF2-40B4-BE49-F238E27FC236}">
                  <a16:creationId xmlns:a16="http://schemas.microsoft.com/office/drawing/2014/main" id="{98D4F49A-337A-E34B-DCF4-7F69D8B4112D}"/>
                </a:ext>
              </a:extLst>
            </p:cNvPr>
            <p:cNvSpPr/>
            <p:nvPr/>
          </p:nvSpPr>
          <p:spPr>
            <a:xfrm>
              <a:off x="443693" y="1462767"/>
              <a:ext cx="288000" cy="28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600" b="1" dirty="0">
                  <a:solidFill>
                    <a:schemeClr val="bg1"/>
                  </a:solidFill>
                </a:rPr>
                <a:t>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76" name="Seta: Divisa 75">
              <a:extLst>
                <a:ext uri="{FF2B5EF4-FFF2-40B4-BE49-F238E27FC236}">
                  <a16:creationId xmlns:a16="http://schemas.microsoft.com/office/drawing/2014/main" id="{BEC165DF-B5BE-7974-4924-C83E94683E1C}"/>
                </a:ext>
              </a:extLst>
            </p:cNvPr>
            <p:cNvSpPr/>
            <p:nvPr/>
          </p:nvSpPr>
          <p:spPr>
            <a:xfrm>
              <a:off x="6256368" y="1430232"/>
              <a:ext cx="2700000" cy="36000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1400" dirty="0">
                  <a:solidFill>
                    <a:schemeClr val="tx1"/>
                  </a:solidFill>
                  <a:latin typeface="Carbona Variable Regular Black"/>
                  <a:ea typeface="Carbona Variable Regular Black" pitchFamily="2" charset="0"/>
                  <a:cs typeface="Calibri"/>
                </a:rPr>
                <a:t>LOREM IPSUM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77" name="Seta: Divisa 76">
              <a:extLst>
                <a:ext uri="{FF2B5EF4-FFF2-40B4-BE49-F238E27FC236}">
                  <a16:creationId xmlns:a16="http://schemas.microsoft.com/office/drawing/2014/main" id="{2F180C5F-142E-7DB5-3E3C-7DC1E1C5C766}"/>
                </a:ext>
              </a:extLst>
            </p:cNvPr>
            <p:cNvSpPr/>
            <p:nvPr/>
          </p:nvSpPr>
          <p:spPr>
            <a:xfrm>
              <a:off x="8879720" y="1430231"/>
              <a:ext cx="2700000" cy="36000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1400" dirty="0">
                  <a:solidFill>
                    <a:schemeClr val="tx1"/>
                  </a:solidFill>
                  <a:latin typeface="Carbona Variable Regular Black"/>
                  <a:ea typeface="Carbona Variable Regular Black" pitchFamily="2" charset="0"/>
                  <a:cs typeface="Calibri"/>
                </a:rPr>
                <a:t>LOREM IPSUM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43" name="Espaço Reservado para Conteúdo 2">
            <a:extLst>
              <a:ext uri="{FF2B5EF4-FFF2-40B4-BE49-F238E27FC236}">
                <a16:creationId xmlns:a16="http://schemas.microsoft.com/office/drawing/2014/main" id="{CACCD989-E015-DDEE-78E6-F756CC1D8005}"/>
              </a:ext>
            </a:extLst>
          </p:cNvPr>
          <p:cNvSpPr txBox="1">
            <a:spLocks/>
          </p:cNvSpPr>
          <p:nvPr/>
        </p:nvSpPr>
        <p:spPr>
          <a:xfrm>
            <a:off x="6751782" y="2087047"/>
            <a:ext cx="1478268" cy="5078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00,00K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9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MES 202X</a:t>
            </a:r>
            <a:endParaRPr lang="pt-BR" sz="1800" dirty="0">
              <a:solidFill>
                <a:schemeClr val="bg1"/>
              </a:solidFill>
              <a:latin typeface="Carbona Variable Regular Bold" pitchFamily="2" charset="0"/>
              <a:ea typeface="Carbona Variable Regular Bold" pitchFamily="2" charset="0"/>
            </a:endParaRPr>
          </a:p>
        </p:txBody>
      </p:sp>
      <p:sp>
        <p:nvSpPr>
          <p:cNvPr id="44" name="Espaço Reservado para Conteúdo 2">
            <a:extLst>
              <a:ext uri="{FF2B5EF4-FFF2-40B4-BE49-F238E27FC236}">
                <a16:creationId xmlns:a16="http://schemas.microsoft.com/office/drawing/2014/main" id="{32D89A6D-F1EB-2969-268A-7E0F64872CE7}"/>
              </a:ext>
            </a:extLst>
          </p:cNvPr>
          <p:cNvSpPr txBox="1">
            <a:spLocks/>
          </p:cNvSpPr>
          <p:nvPr/>
        </p:nvSpPr>
        <p:spPr>
          <a:xfrm>
            <a:off x="6751782" y="1579215"/>
            <a:ext cx="1478268" cy="5078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00,00%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9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MES 202X</a:t>
            </a:r>
          </a:p>
        </p:txBody>
      </p:sp>
      <p:sp>
        <p:nvSpPr>
          <p:cNvPr id="45" name="Retângulo: Cantos Arredondados 5">
            <a:extLst>
              <a:ext uri="{FF2B5EF4-FFF2-40B4-BE49-F238E27FC236}">
                <a16:creationId xmlns:a16="http://schemas.microsoft.com/office/drawing/2014/main" id="{7FD11728-30E1-4CF8-51D3-B2E2D3493E25}"/>
              </a:ext>
            </a:extLst>
          </p:cNvPr>
          <p:cNvSpPr/>
          <p:nvPr/>
        </p:nvSpPr>
        <p:spPr>
          <a:xfrm>
            <a:off x="577888" y="3517969"/>
            <a:ext cx="5518112" cy="101566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marL="171450" indent="-171450"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Lorem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dolor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sit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amet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,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consectetur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adipiscing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elit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Sed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tempus,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nulla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id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venenatis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sollicitudin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, est urna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vehicula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leo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</a:t>
            </a:r>
          </a:p>
          <a:p>
            <a:pPr marL="171450" indent="-171450">
              <a:buClr>
                <a:schemeClr val="bg2"/>
              </a:buClr>
              <a:buFont typeface="Arial" panose="020B0604020202020204" pitchFamily="34" charset="0"/>
              <a:buChar char="•"/>
            </a:pPr>
            <a:endParaRPr lang="pt-BR" sz="1200" dirty="0">
              <a:solidFill>
                <a:schemeClr val="bg1"/>
              </a:solidFill>
              <a:latin typeface="Carbona Variable Regular Medium"/>
              <a:ea typeface="Carbona Variable Regular Medium" pitchFamily="2" charset="0"/>
              <a:cs typeface="Calibri"/>
            </a:endParaRPr>
          </a:p>
          <a:p>
            <a:pPr marL="171450" indent="-171450"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Lorem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dolor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sit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amet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,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consectetur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adipiscing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elit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Sed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tempus,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nulla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id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venenatis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sollicitudin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, est urna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vehicula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leo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</a:t>
            </a:r>
          </a:p>
        </p:txBody>
      </p:sp>
      <p:grpSp>
        <p:nvGrpSpPr>
          <p:cNvPr id="46" name="Agrupar 45">
            <a:extLst>
              <a:ext uri="{FF2B5EF4-FFF2-40B4-BE49-F238E27FC236}">
                <a16:creationId xmlns:a16="http://schemas.microsoft.com/office/drawing/2014/main" id="{8B8E0D18-81B5-1D35-3F94-D1BAF32876AD}"/>
              </a:ext>
            </a:extLst>
          </p:cNvPr>
          <p:cNvGrpSpPr>
            <a:grpSpLocks noChangeAspect="1"/>
          </p:cNvGrpSpPr>
          <p:nvPr/>
        </p:nvGrpSpPr>
        <p:grpSpPr>
          <a:xfrm>
            <a:off x="6215876" y="4205429"/>
            <a:ext cx="289569" cy="313914"/>
            <a:chOff x="6055968" y="2606265"/>
            <a:chExt cx="406936" cy="441148"/>
          </a:xfrm>
        </p:grpSpPr>
        <p:sp>
          <p:nvSpPr>
            <p:cNvPr id="71" name="Triângulo isósceles 70">
              <a:extLst>
                <a:ext uri="{FF2B5EF4-FFF2-40B4-BE49-F238E27FC236}">
                  <a16:creationId xmlns:a16="http://schemas.microsoft.com/office/drawing/2014/main" id="{BDC298B1-EC75-1D52-A432-18E3BB10D117}"/>
                </a:ext>
              </a:extLst>
            </p:cNvPr>
            <p:cNvSpPr/>
            <p:nvPr/>
          </p:nvSpPr>
          <p:spPr>
            <a:xfrm>
              <a:off x="6055968" y="2606265"/>
              <a:ext cx="406936" cy="350807"/>
            </a:xfrm>
            <a:prstGeom prst="triangl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bg1"/>
                </a:solidFill>
              </a:endParaRPr>
            </a:p>
          </p:txBody>
        </p:sp>
        <p:sp>
          <p:nvSpPr>
            <p:cNvPr id="72" name="CaixaDeTexto 71">
              <a:extLst>
                <a:ext uri="{FF2B5EF4-FFF2-40B4-BE49-F238E27FC236}">
                  <a16:creationId xmlns:a16="http://schemas.microsoft.com/office/drawing/2014/main" id="{B7C50B9B-0119-C7A3-819B-7DE9D695FFA0}"/>
                </a:ext>
              </a:extLst>
            </p:cNvPr>
            <p:cNvSpPr txBox="1"/>
            <p:nvPr/>
          </p:nvSpPr>
          <p:spPr>
            <a:xfrm>
              <a:off x="6139785" y="2614889"/>
              <a:ext cx="171316" cy="4325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400" dirty="0">
                  <a:latin typeface="Carbona Variable Black" pitchFamily="2" charset="0"/>
                  <a:ea typeface="Carbona Variable Black" pitchFamily="2" charset="0"/>
                </a:rPr>
                <a:t>!</a:t>
              </a:r>
            </a:p>
          </p:txBody>
        </p:sp>
      </p:grpSp>
      <p:grpSp>
        <p:nvGrpSpPr>
          <p:cNvPr id="47" name="Agrupar 46">
            <a:extLst>
              <a:ext uri="{FF2B5EF4-FFF2-40B4-BE49-F238E27FC236}">
                <a16:creationId xmlns:a16="http://schemas.microsoft.com/office/drawing/2014/main" id="{A33F7A19-666F-BAE1-1AEF-6AAF39104B9A}"/>
              </a:ext>
            </a:extLst>
          </p:cNvPr>
          <p:cNvGrpSpPr/>
          <p:nvPr/>
        </p:nvGrpSpPr>
        <p:grpSpPr>
          <a:xfrm>
            <a:off x="507988" y="3042025"/>
            <a:ext cx="11176025" cy="473841"/>
            <a:chOff x="403695" y="1430231"/>
            <a:chExt cx="11176025" cy="473841"/>
          </a:xfrm>
        </p:grpSpPr>
        <p:grpSp>
          <p:nvGrpSpPr>
            <p:cNvPr id="64" name="Agrupar 63">
              <a:extLst>
                <a:ext uri="{FF2B5EF4-FFF2-40B4-BE49-F238E27FC236}">
                  <a16:creationId xmlns:a16="http://schemas.microsoft.com/office/drawing/2014/main" id="{FB4D0556-F4F5-A5C5-3854-7493C4E03D92}"/>
                </a:ext>
              </a:extLst>
            </p:cNvPr>
            <p:cNvGrpSpPr/>
            <p:nvPr/>
          </p:nvGrpSpPr>
          <p:grpSpPr>
            <a:xfrm>
              <a:off x="403695" y="1430231"/>
              <a:ext cx="5940000" cy="360401"/>
              <a:chOff x="403695" y="1430231"/>
              <a:chExt cx="5538030" cy="360401"/>
            </a:xfrm>
          </p:grpSpPr>
          <p:sp>
            <p:nvSpPr>
              <p:cNvPr id="69" name="Seta: Divisa 68">
                <a:extLst>
                  <a:ext uri="{FF2B5EF4-FFF2-40B4-BE49-F238E27FC236}">
                    <a16:creationId xmlns:a16="http://schemas.microsoft.com/office/drawing/2014/main" id="{82CA4282-5A2C-6FD6-93D1-DAD396B2D9BD}"/>
                  </a:ext>
                </a:extLst>
              </p:cNvPr>
              <p:cNvSpPr/>
              <p:nvPr/>
            </p:nvSpPr>
            <p:spPr>
              <a:xfrm flipV="1">
                <a:off x="5581725" y="1430231"/>
                <a:ext cx="360000" cy="360000"/>
              </a:xfrm>
              <a:prstGeom prst="chevron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0" name="Retângulo: Cantos Arredondados 69">
                <a:extLst>
                  <a:ext uri="{FF2B5EF4-FFF2-40B4-BE49-F238E27FC236}">
                    <a16:creationId xmlns:a16="http://schemas.microsoft.com/office/drawing/2014/main" id="{B169BF2F-4352-473E-96B9-AA6F6E439DC9}"/>
                  </a:ext>
                </a:extLst>
              </p:cNvPr>
              <p:cNvSpPr/>
              <p:nvPr/>
            </p:nvSpPr>
            <p:spPr>
              <a:xfrm>
                <a:off x="403695" y="1430632"/>
                <a:ext cx="5400000" cy="360000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da-DK" sz="1400" dirty="0">
                    <a:solidFill>
                      <a:schemeClr val="tx1"/>
                    </a:solidFill>
                    <a:latin typeface="Carbona Variable Regular Black"/>
                    <a:ea typeface="Carbona Variable Regular Black" pitchFamily="2" charset="0"/>
                    <a:cs typeface="Calibri"/>
                  </a:rPr>
                  <a:t>      LOREM IPSUM DOLOR SIT AMET</a:t>
                </a:r>
              </a:p>
            </p:txBody>
          </p:sp>
        </p:grpSp>
        <p:sp>
          <p:nvSpPr>
            <p:cNvPr id="65" name="Elipse 64">
              <a:extLst>
                <a:ext uri="{FF2B5EF4-FFF2-40B4-BE49-F238E27FC236}">
                  <a16:creationId xmlns:a16="http://schemas.microsoft.com/office/drawing/2014/main" id="{C4F4FFF3-3635-019A-A09E-EED4AB337A3D}"/>
                </a:ext>
              </a:extLst>
            </p:cNvPr>
            <p:cNvSpPr/>
            <p:nvPr/>
          </p:nvSpPr>
          <p:spPr>
            <a:xfrm>
              <a:off x="443693" y="1462767"/>
              <a:ext cx="288000" cy="28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66" name="Retângulo: Cantos Arredondados 5">
              <a:extLst>
                <a:ext uri="{FF2B5EF4-FFF2-40B4-BE49-F238E27FC236}">
                  <a16:creationId xmlns:a16="http://schemas.microsoft.com/office/drawing/2014/main" id="{74F21380-C3BE-AF41-AA5E-C033995DEBA3}"/>
                </a:ext>
              </a:extLst>
            </p:cNvPr>
            <p:cNvSpPr/>
            <p:nvPr/>
          </p:nvSpPr>
          <p:spPr>
            <a:xfrm>
              <a:off x="1007752" y="1430632"/>
              <a:ext cx="3653898" cy="47344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endParaRPr lang="da-DK" sz="1600" dirty="0">
                <a:solidFill>
                  <a:schemeClr val="bg1"/>
                </a:solidFill>
                <a:latin typeface="Carbona Variable Regular Black"/>
                <a:ea typeface="Carbona Variable Regular Black" pitchFamily="2" charset="0"/>
                <a:cs typeface="Calibri"/>
              </a:endParaRPr>
            </a:p>
          </p:txBody>
        </p:sp>
        <p:sp>
          <p:nvSpPr>
            <p:cNvPr id="67" name="Seta: Divisa 66">
              <a:extLst>
                <a:ext uri="{FF2B5EF4-FFF2-40B4-BE49-F238E27FC236}">
                  <a16:creationId xmlns:a16="http://schemas.microsoft.com/office/drawing/2014/main" id="{EE82C91E-9609-DC37-3DFA-89054F333A7D}"/>
                </a:ext>
              </a:extLst>
            </p:cNvPr>
            <p:cNvSpPr/>
            <p:nvPr/>
          </p:nvSpPr>
          <p:spPr>
            <a:xfrm>
              <a:off x="6256368" y="1430232"/>
              <a:ext cx="2700000" cy="360000"/>
            </a:xfrm>
            <a:prstGeom prst="chevron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1400" dirty="0">
                  <a:solidFill>
                    <a:schemeClr val="tx1"/>
                  </a:solidFill>
                  <a:latin typeface="Carbona Variable Regular Black"/>
                  <a:ea typeface="Carbona Variable Regular Black" pitchFamily="2" charset="0"/>
                  <a:cs typeface="Calibri"/>
                </a:rPr>
                <a:t>LOREM IPSUM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68" name="Seta: Divisa 67">
              <a:extLst>
                <a:ext uri="{FF2B5EF4-FFF2-40B4-BE49-F238E27FC236}">
                  <a16:creationId xmlns:a16="http://schemas.microsoft.com/office/drawing/2014/main" id="{B960BB25-DA37-D926-8C6C-8022F9D494BE}"/>
                </a:ext>
              </a:extLst>
            </p:cNvPr>
            <p:cNvSpPr/>
            <p:nvPr/>
          </p:nvSpPr>
          <p:spPr>
            <a:xfrm>
              <a:off x="8879720" y="1430231"/>
              <a:ext cx="2700000" cy="360000"/>
            </a:xfrm>
            <a:prstGeom prst="chevron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1400" dirty="0">
                  <a:solidFill>
                    <a:schemeClr val="tx1"/>
                  </a:solidFill>
                  <a:latin typeface="Carbona Variable Regular Black"/>
                  <a:ea typeface="Carbona Variable Regular Black" pitchFamily="2" charset="0"/>
                  <a:cs typeface="Calibri"/>
                </a:rPr>
                <a:t>LOREM IPSUM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48" name="Espaço Reservado para Conteúdo 2">
            <a:extLst>
              <a:ext uri="{FF2B5EF4-FFF2-40B4-BE49-F238E27FC236}">
                <a16:creationId xmlns:a16="http://schemas.microsoft.com/office/drawing/2014/main" id="{556F15DF-823B-26E0-561C-A2FD16C9C755}"/>
              </a:ext>
            </a:extLst>
          </p:cNvPr>
          <p:cNvSpPr txBox="1">
            <a:spLocks/>
          </p:cNvSpPr>
          <p:nvPr/>
        </p:nvSpPr>
        <p:spPr>
          <a:xfrm>
            <a:off x="6751782" y="4025801"/>
            <a:ext cx="1478268" cy="5078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00,00K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9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MES 202X</a:t>
            </a:r>
            <a:endParaRPr lang="pt-BR" sz="1800" dirty="0">
              <a:solidFill>
                <a:schemeClr val="bg1"/>
              </a:solidFill>
              <a:latin typeface="Carbona Variable Regular Bold" pitchFamily="2" charset="0"/>
              <a:ea typeface="Carbona Variable Regular Bold" pitchFamily="2" charset="0"/>
            </a:endParaRPr>
          </a:p>
        </p:txBody>
      </p:sp>
      <p:sp>
        <p:nvSpPr>
          <p:cNvPr id="49" name="Espaço Reservado para Conteúdo 2">
            <a:extLst>
              <a:ext uri="{FF2B5EF4-FFF2-40B4-BE49-F238E27FC236}">
                <a16:creationId xmlns:a16="http://schemas.microsoft.com/office/drawing/2014/main" id="{0E2E676A-4C44-5C2B-3498-716BEB89026C}"/>
              </a:ext>
            </a:extLst>
          </p:cNvPr>
          <p:cNvSpPr txBox="1">
            <a:spLocks/>
          </p:cNvSpPr>
          <p:nvPr/>
        </p:nvSpPr>
        <p:spPr>
          <a:xfrm>
            <a:off x="6751782" y="3517969"/>
            <a:ext cx="1478268" cy="5078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00,00%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9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MES 202X</a:t>
            </a:r>
          </a:p>
        </p:txBody>
      </p:sp>
      <p:sp>
        <p:nvSpPr>
          <p:cNvPr id="50" name="Retângulo: Cantos Arredondados 5">
            <a:extLst>
              <a:ext uri="{FF2B5EF4-FFF2-40B4-BE49-F238E27FC236}">
                <a16:creationId xmlns:a16="http://schemas.microsoft.com/office/drawing/2014/main" id="{44868394-9305-722E-73A8-460C0709EC39}"/>
              </a:ext>
            </a:extLst>
          </p:cNvPr>
          <p:cNvSpPr/>
          <p:nvPr/>
        </p:nvSpPr>
        <p:spPr>
          <a:xfrm>
            <a:off x="577888" y="5456722"/>
            <a:ext cx="5518112" cy="101566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marL="171450" indent="-1714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Lorem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dolor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sit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amet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,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consectetur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adipiscing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elit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Sed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tempus,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nulla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id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venenatis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sollicitudin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, est urna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vehicula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leo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</a:t>
            </a:r>
          </a:p>
          <a:p>
            <a:pPr marL="171450" indent="-171450">
              <a:buClr>
                <a:schemeClr val="accent5"/>
              </a:buClr>
              <a:buFont typeface="Arial" panose="020B0604020202020204" pitchFamily="34" charset="0"/>
              <a:buChar char="•"/>
            </a:pPr>
            <a:endParaRPr lang="pt-BR" sz="1200" dirty="0">
              <a:solidFill>
                <a:schemeClr val="bg1"/>
              </a:solidFill>
              <a:latin typeface="Carbona Variable Regular Medium"/>
              <a:ea typeface="Carbona Variable Regular Medium" pitchFamily="2" charset="0"/>
              <a:cs typeface="Calibri"/>
            </a:endParaRPr>
          </a:p>
          <a:p>
            <a:pPr marL="171450" indent="-1714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Lorem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dolor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sit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amet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,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consectetur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adipiscing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elit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Sed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tempus,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nulla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id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venenatis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sollicitudin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, est urna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vehicula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leo</a:t>
            </a:r>
            <a:r>
              <a:rPr lang="pt-BR" sz="12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</a:t>
            </a:r>
          </a:p>
        </p:txBody>
      </p:sp>
      <p:grpSp>
        <p:nvGrpSpPr>
          <p:cNvPr id="51" name="Agrupar 50">
            <a:extLst>
              <a:ext uri="{FF2B5EF4-FFF2-40B4-BE49-F238E27FC236}">
                <a16:creationId xmlns:a16="http://schemas.microsoft.com/office/drawing/2014/main" id="{091548E2-5393-0FB2-B02E-89E3C13179C9}"/>
              </a:ext>
            </a:extLst>
          </p:cNvPr>
          <p:cNvGrpSpPr>
            <a:grpSpLocks noChangeAspect="1"/>
          </p:cNvGrpSpPr>
          <p:nvPr/>
        </p:nvGrpSpPr>
        <p:grpSpPr>
          <a:xfrm>
            <a:off x="6215876" y="6144182"/>
            <a:ext cx="289569" cy="313914"/>
            <a:chOff x="6055968" y="2606265"/>
            <a:chExt cx="406936" cy="441148"/>
          </a:xfrm>
        </p:grpSpPr>
        <p:sp>
          <p:nvSpPr>
            <p:cNvPr id="62" name="Triângulo isósceles 61">
              <a:extLst>
                <a:ext uri="{FF2B5EF4-FFF2-40B4-BE49-F238E27FC236}">
                  <a16:creationId xmlns:a16="http://schemas.microsoft.com/office/drawing/2014/main" id="{E57FA66D-5F1B-DD3A-A6B6-E78210EF7743}"/>
                </a:ext>
              </a:extLst>
            </p:cNvPr>
            <p:cNvSpPr/>
            <p:nvPr/>
          </p:nvSpPr>
          <p:spPr>
            <a:xfrm>
              <a:off x="6055968" y="2606265"/>
              <a:ext cx="406936" cy="350807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bg1"/>
                </a:solidFill>
              </a:endParaRPr>
            </a:p>
          </p:txBody>
        </p:sp>
        <p:sp>
          <p:nvSpPr>
            <p:cNvPr id="63" name="CaixaDeTexto 62">
              <a:extLst>
                <a:ext uri="{FF2B5EF4-FFF2-40B4-BE49-F238E27FC236}">
                  <a16:creationId xmlns:a16="http://schemas.microsoft.com/office/drawing/2014/main" id="{82A1705A-A6B4-FC87-AFAB-596C18CF5A57}"/>
                </a:ext>
              </a:extLst>
            </p:cNvPr>
            <p:cNvSpPr txBox="1"/>
            <p:nvPr/>
          </p:nvSpPr>
          <p:spPr>
            <a:xfrm>
              <a:off x="6139785" y="2614889"/>
              <a:ext cx="171316" cy="4325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400" dirty="0">
                  <a:solidFill>
                    <a:schemeClr val="bg1"/>
                  </a:solidFill>
                  <a:latin typeface="Carbona Variable Black" pitchFamily="2" charset="0"/>
                  <a:ea typeface="Carbona Variable Black" pitchFamily="2" charset="0"/>
                </a:rPr>
                <a:t>!</a:t>
              </a:r>
            </a:p>
          </p:txBody>
        </p:sp>
      </p:grpSp>
      <p:grpSp>
        <p:nvGrpSpPr>
          <p:cNvPr id="52" name="Agrupar 51">
            <a:extLst>
              <a:ext uri="{FF2B5EF4-FFF2-40B4-BE49-F238E27FC236}">
                <a16:creationId xmlns:a16="http://schemas.microsoft.com/office/drawing/2014/main" id="{FF22EAC1-F885-8615-6054-F08A5EA5C633}"/>
              </a:ext>
            </a:extLst>
          </p:cNvPr>
          <p:cNvGrpSpPr/>
          <p:nvPr/>
        </p:nvGrpSpPr>
        <p:grpSpPr>
          <a:xfrm>
            <a:off x="507988" y="4980778"/>
            <a:ext cx="11176025" cy="473841"/>
            <a:chOff x="403695" y="1430231"/>
            <a:chExt cx="11176025" cy="473841"/>
          </a:xfrm>
        </p:grpSpPr>
        <p:grpSp>
          <p:nvGrpSpPr>
            <p:cNvPr id="55" name="Agrupar 54">
              <a:extLst>
                <a:ext uri="{FF2B5EF4-FFF2-40B4-BE49-F238E27FC236}">
                  <a16:creationId xmlns:a16="http://schemas.microsoft.com/office/drawing/2014/main" id="{305142D2-93B9-AD72-0852-4CE1E2B2032E}"/>
                </a:ext>
              </a:extLst>
            </p:cNvPr>
            <p:cNvGrpSpPr/>
            <p:nvPr/>
          </p:nvGrpSpPr>
          <p:grpSpPr>
            <a:xfrm>
              <a:off x="403695" y="1430231"/>
              <a:ext cx="5940000" cy="360401"/>
              <a:chOff x="403695" y="1430231"/>
              <a:chExt cx="5538030" cy="360401"/>
            </a:xfrm>
          </p:grpSpPr>
          <p:sp>
            <p:nvSpPr>
              <p:cNvPr id="60" name="Seta: Divisa 59">
                <a:extLst>
                  <a:ext uri="{FF2B5EF4-FFF2-40B4-BE49-F238E27FC236}">
                    <a16:creationId xmlns:a16="http://schemas.microsoft.com/office/drawing/2014/main" id="{DF2F8ACC-5F50-6265-A879-9ABC01786A0D}"/>
                  </a:ext>
                </a:extLst>
              </p:cNvPr>
              <p:cNvSpPr/>
              <p:nvPr/>
            </p:nvSpPr>
            <p:spPr>
              <a:xfrm flipV="1">
                <a:off x="5581725" y="1430231"/>
                <a:ext cx="360000" cy="360000"/>
              </a:xfrm>
              <a:prstGeom prst="chevron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1" name="Retângulo: Cantos Arredondados 60">
                <a:extLst>
                  <a:ext uri="{FF2B5EF4-FFF2-40B4-BE49-F238E27FC236}">
                    <a16:creationId xmlns:a16="http://schemas.microsoft.com/office/drawing/2014/main" id="{91F77AF7-A0BA-DA4B-4A42-81204DD20CAF}"/>
                  </a:ext>
                </a:extLst>
              </p:cNvPr>
              <p:cNvSpPr/>
              <p:nvPr/>
            </p:nvSpPr>
            <p:spPr>
              <a:xfrm>
                <a:off x="403695" y="1430632"/>
                <a:ext cx="5400000" cy="360000"/>
              </a:xfrm>
              <a:prstGeom prst="roundRect">
                <a:avLst>
                  <a:gd name="adj" fmla="val 5000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da-DK" sz="1400" dirty="0">
                    <a:solidFill>
                      <a:schemeClr val="bg1"/>
                    </a:solidFill>
                    <a:latin typeface="Carbona Variable Regular Black"/>
                    <a:ea typeface="Carbona Variable Regular Black" pitchFamily="2" charset="0"/>
                    <a:cs typeface="Calibri"/>
                  </a:rPr>
                  <a:t>      LOREM IPSUM DOLOR SIT AMET</a:t>
                </a:r>
              </a:p>
            </p:txBody>
          </p:sp>
        </p:grpSp>
        <p:sp>
          <p:nvSpPr>
            <p:cNvPr id="56" name="Elipse 55">
              <a:extLst>
                <a:ext uri="{FF2B5EF4-FFF2-40B4-BE49-F238E27FC236}">
                  <a16:creationId xmlns:a16="http://schemas.microsoft.com/office/drawing/2014/main" id="{00296F34-CDD8-7633-9FB7-93E96D00DE33}"/>
                </a:ext>
              </a:extLst>
            </p:cNvPr>
            <p:cNvSpPr/>
            <p:nvPr/>
          </p:nvSpPr>
          <p:spPr>
            <a:xfrm>
              <a:off x="443693" y="1462767"/>
              <a:ext cx="288000" cy="28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600" b="1" dirty="0">
                  <a:solidFill>
                    <a:schemeClr val="bg1"/>
                  </a:solidFill>
                </a:rPr>
                <a:t>3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57" name="Retângulo: Cantos Arredondados 5">
              <a:extLst>
                <a:ext uri="{FF2B5EF4-FFF2-40B4-BE49-F238E27FC236}">
                  <a16:creationId xmlns:a16="http://schemas.microsoft.com/office/drawing/2014/main" id="{CFEA8043-053C-8A2B-4F6C-D74E5FE191F8}"/>
                </a:ext>
              </a:extLst>
            </p:cNvPr>
            <p:cNvSpPr/>
            <p:nvPr/>
          </p:nvSpPr>
          <p:spPr>
            <a:xfrm>
              <a:off x="1007752" y="1430632"/>
              <a:ext cx="3653898" cy="47344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endParaRPr lang="da-DK" sz="1600" dirty="0">
                <a:solidFill>
                  <a:schemeClr val="bg1"/>
                </a:solidFill>
                <a:latin typeface="Carbona Variable Regular Black"/>
                <a:ea typeface="Carbona Variable Regular Black" pitchFamily="2" charset="0"/>
                <a:cs typeface="Calibri"/>
              </a:endParaRPr>
            </a:p>
          </p:txBody>
        </p:sp>
        <p:sp>
          <p:nvSpPr>
            <p:cNvPr id="58" name="Seta: Divisa 57">
              <a:extLst>
                <a:ext uri="{FF2B5EF4-FFF2-40B4-BE49-F238E27FC236}">
                  <a16:creationId xmlns:a16="http://schemas.microsoft.com/office/drawing/2014/main" id="{CFBFFDDB-197F-C096-BA64-89B123FE11CB}"/>
                </a:ext>
              </a:extLst>
            </p:cNvPr>
            <p:cNvSpPr/>
            <p:nvPr/>
          </p:nvSpPr>
          <p:spPr>
            <a:xfrm>
              <a:off x="6256368" y="1430232"/>
              <a:ext cx="2700000" cy="360000"/>
            </a:xfrm>
            <a:prstGeom prst="chevr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1400" dirty="0">
                  <a:solidFill>
                    <a:schemeClr val="bg1"/>
                  </a:solidFill>
                  <a:latin typeface="Carbona Variable Regular Black"/>
                  <a:ea typeface="Carbona Variable Regular Black" pitchFamily="2" charset="0"/>
                  <a:cs typeface="Calibri"/>
                </a:rPr>
                <a:t>LOREM IPSUM</a:t>
              </a:r>
              <a:endParaRPr lang="en-US" sz="1400" dirty="0"/>
            </a:p>
          </p:txBody>
        </p:sp>
        <p:sp>
          <p:nvSpPr>
            <p:cNvPr id="59" name="Seta: Divisa 58">
              <a:extLst>
                <a:ext uri="{FF2B5EF4-FFF2-40B4-BE49-F238E27FC236}">
                  <a16:creationId xmlns:a16="http://schemas.microsoft.com/office/drawing/2014/main" id="{63B9925F-03BD-CE91-8935-6E00B3A19E6A}"/>
                </a:ext>
              </a:extLst>
            </p:cNvPr>
            <p:cNvSpPr/>
            <p:nvPr/>
          </p:nvSpPr>
          <p:spPr>
            <a:xfrm>
              <a:off x="8879720" y="1430231"/>
              <a:ext cx="2700000" cy="360000"/>
            </a:xfrm>
            <a:prstGeom prst="chevr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1400" dirty="0">
                  <a:solidFill>
                    <a:schemeClr val="bg1"/>
                  </a:solidFill>
                  <a:latin typeface="Carbona Variable Regular Black"/>
                  <a:ea typeface="Carbona Variable Regular Black" pitchFamily="2" charset="0"/>
                  <a:cs typeface="Calibri"/>
                </a:rPr>
                <a:t>LOREM IPSUM</a:t>
              </a:r>
              <a:endParaRPr lang="en-US" sz="1400" dirty="0"/>
            </a:p>
          </p:txBody>
        </p:sp>
      </p:grpSp>
      <p:sp>
        <p:nvSpPr>
          <p:cNvPr id="53" name="Espaço Reservado para Conteúdo 2">
            <a:extLst>
              <a:ext uri="{FF2B5EF4-FFF2-40B4-BE49-F238E27FC236}">
                <a16:creationId xmlns:a16="http://schemas.microsoft.com/office/drawing/2014/main" id="{96A630F7-3CBE-CAD0-3731-9DBA82056212}"/>
              </a:ext>
            </a:extLst>
          </p:cNvPr>
          <p:cNvSpPr txBox="1">
            <a:spLocks/>
          </p:cNvSpPr>
          <p:nvPr/>
        </p:nvSpPr>
        <p:spPr>
          <a:xfrm>
            <a:off x="6751782" y="5964554"/>
            <a:ext cx="1478268" cy="5078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00,00K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9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MES 202X</a:t>
            </a:r>
            <a:endParaRPr lang="pt-BR" sz="1800" dirty="0">
              <a:solidFill>
                <a:schemeClr val="bg1"/>
              </a:solidFill>
              <a:latin typeface="Carbona Variable Regular Bold" pitchFamily="2" charset="0"/>
              <a:ea typeface="Carbona Variable Regular Bold" pitchFamily="2" charset="0"/>
            </a:endParaRPr>
          </a:p>
        </p:txBody>
      </p:sp>
      <p:sp>
        <p:nvSpPr>
          <p:cNvPr id="54" name="Espaço Reservado para Conteúdo 2">
            <a:extLst>
              <a:ext uri="{FF2B5EF4-FFF2-40B4-BE49-F238E27FC236}">
                <a16:creationId xmlns:a16="http://schemas.microsoft.com/office/drawing/2014/main" id="{CEC56BE9-207D-FA90-8F7B-7766C3575D1F}"/>
              </a:ext>
            </a:extLst>
          </p:cNvPr>
          <p:cNvSpPr txBox="1">
            <a:spLocks/>
          </p:cNvSpPr>
          <p:nvPr/>
        </p:nvSpPr>
        <p:spPr>
          <a:xfrm>
            <a:off x="6751782" y="5456722"/>
            <a:ext cx="1478268" cy="5078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8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00,00%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9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MES 202X</a:t>
            </a:r>
          </a:p>
        </p:txBody>
      </p:sp>
    </p:spTree>
    <p:extLst>
      <p:ext uri="{BB962C8B-B14F-4D97-AF65-F5344CB8AC3E}">
        <p14:creationId xmlns:p14="http://schemas.microsoft.com/office/powerpoint/2010/main" val="1596921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m 50">
            <a:extLst>
              <a:ext uri="{FF2B5EF4-FFF2-40B4-BE49-F238E27FC236}">
                <a16:creationId xmlns:a16="http://schemas.microsoft.com/office/drawing/2014/main" id="{B9120B42-40C6-E9AE-11C7-65A70F1611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67" r="38682"/>
          <a:stretch/>
        </p:blipFill>
        <p:spPr>
          <a:xfrm>
            <a:off x="7460630" y="-11"/>
            <a:ext cx="4731370" cy="6858001"/>
          </a:xfrm>
          <a:prstGeom prst="rect">
            <a:avLst/>
          </a:prstGeom>
        </p:spPr>
      </p:pic>
      <p:grpSp>
        <p:nvGrpSpPr>
          <p:cNvPr id="72" name="Agrupar 71">
            <a:extLst>
              <a:ext uri="{FF2B5EF4-FFF2-40B4-BE49-F238E27FC236}">
                <a16:creationId xmlns:a16="http://schemas.microsoft.com/office/drawing/2014/main" id="{3990B1A4-9B71-9B93-D8B5-F6D61D4C4D4F}"/>
              </a:ext>
            </a:extLst>
          </p:cNvPr>
          <p:cNvGrpSpPr/>
          <p:nvPr/>
        </p:nvGrpSpPr>
        <p:grpSpPr>
          <a:xfrm>
            <a:off x="0" y="-133056"/>
            <a:ext cx="12192000" cy="7062379"/>
            <a:chOff x="0" y="-133056"/>
            <a:chExt cx="12192000" cy="7062379"/>
          </a:xfrm>
        </p:grpSpPr>
        <p:sp>
          <p:nvSpPr>
            <p:cNvPr id="25" name="Forma Livre: Forma 24">
              <a:extLst>
                <a:ext uri="{FF2B5EF4-FFF2-40B4-BE49-F238E27FC236}">
                  <a16:creationId xmlns:a16="http://schemas.microsoft.com/office/drawing/2014/main" id="{48F32244-6D0C-85DC-F98C-B91225881082}"/>
                </a:ext>
              </a:extLst>
            </p:cNvPr>
            <p:cNvSpPr/>
            <p:nvPr/>
          </p:nvSpPr>
          <p:spPr>
            <a:xfrm>
              <a:off x="1" y="0"/>
              <a:ext cx="9782803" cy="6857990"/>
            </a:xfrm>
            <a:custGeom>
              <a:avLst/>
              <a:gdLst>
                <a:gd name="connsiteX0" fmla="*/ 0 w 9782803"/>
                <a:gd name="connsiteY0" fmla="*/ 0 h 6857990"/>
                <a:gd name="connsiteX1" fmla="*/ 8894553 w 9782803"/>
                <a:gd name="connsiteY1" fmla="*/ 0 h 6857990"/>
                <a:gd name="connsiteX2" fmla="*/ 8848256 w 9782803"/>
                <a:gd name="connsiteY2" fmla="*/ 245004 h 6857990"/>
                <a:gd name="connsiteX3" fmla="*/ 8522972 w 9782803"/>
                <a:gd name="connsiteY3" fmla="*/ 2600973 h 6857990"/>
                <a:gd name="connsiteX4" fmla="*/ 9737007 w 9782803"/>
                <a:gd name="connsiteY4" fmla="*/ 6719664 h 6857990"/>
                <a:gd name="connsiteX5" fmla="*/ 9782803 w 9782803"/>
                <a:gd name="connsiteY5" fmla="*/ 6857990 h 6857990"/>
                <a:gd name="connsiteX6" fmla="*/ 7010399 w 9782803"/>
                <a:gd name="connsiteY6" fmla="*/ 6857990 h 6857990"/>
                <a:gd name="connsiteX7" fmla="*/ 7010399 w 9782803"/>
                <a:gd name="connsiteY7" fmla="*/ 6857961 h 6857990"/>
                <a:gd name="connsiteX8" fmla="*/ 4055222 w 9782803"/>
                <a:gd name="connsiteY8" fmla="*/ 6857961 h 6857990"/>
                <a:gd name="connsiteX9" fmla="*/ 4055259 w 9782803"/>
                <a:gd name="connsiteY9" fmla="*/ 6857990 h 6857990"/>
                <a:gd name="connsiteX10" fmla="*/ 2984751 w 9782803"/>
                <a:gd name="connsiteY10" fmla="*/ 6857990 h 6857990"/>
                <a:gd name="connsiteX11" fmla="*/ 2984731 w 9782803"/>
                <a:gd name="connsiteY11" fmla="*/ 6857961 h 6857990"/>
                <a:gd name="connsiteX12" fmla="*/ 0 w 9782803"/>
                <a:gd name="connsiteY12" fmla="*/ 6857961 h 6857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82803" h="6857990">
                  <a:moveTo>
                    <a:pt x="0" y="0"/>
                  </a:moveTo>
                  <a:lnTo>
                    <a:pt x="8894553" y="0"/>
                  </a:lnTo>
                  <a:lnTo>
                    <a:pt x="8848256" y="245004"/>
                  </a:lnTo>
                  <a:cubicBezTo>
                    <a:pt x="8704480" y="968547"/>
                    <a:pt x="8522972" y="1777744"/>
                    <a:pt x="8522972" y="2600973"/>
                  </a:cubicBezTo>
                  <a:cubicBezTo>
                    <a:pt x="8522972" y="3835942"/>
                    <a:pt x="9284719" y="5403100"/>
                    <a:pt x="9737007" y="6719664"/>
                  </a:cubicBezTo>
                  <a:lnTo>
                    <a:pt x="9782803" y="6857990"/>
                  </a:lnTo>
                  <a:lnTo>
                    <a:pt x="7010399" y="6857990"/>
                  </a:lnTo>
                  <a:lnTo>
                    <a:pt x="7010399" y="6857961"/>
                  </a:lnTo>
                  <a:lnTo>
                    <a:pt x="4055222" y="6857961"/>
                  </a:lnTo>
                  <a:lnTo>
                    <a:pt x="4055259" y="6857990"/>
                  </a:lnTo>
                  <a:lnTo>
                    <a:pt x="2984751" y="6857990"/>
                  </a:lnTo>
                  <a:lnTo>
                    <a:pt x="2984731" y="6857961"/>
                  </a:lnTo>
                  <a:lnTo>
                    <a:pt x="0" y="6857961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sp>
          <p:nvSpPr>
            <p:cNvPr id="30" name="Forma Livre: Forma 29">
              <a:extLst>
                <a:ext uri="{FF2B5EF4-FFF2-40B4-BE49-F238E27FC236}">
                  <a16:creationId xmlns:a16="http://schemas.microsoft.com/office/drawing/2014/main" id="{DEC86BED-6AAB-E3C2-CFAA-97332954C396}"/>
                </a:ext>
              </a:extLst>
            </p:cNvPr>
            <p:cNvSpPr/>
            <p:nvPr/>
          </p:nvSpPr>
          <p:spPr>
            <a:xfrm rot="5227484">
              <a:off x="6197912" y="2280680"/>
              <a:ext cx="6976429" cy="2302492"/>
            </a:xfrm>
            <a:custGeom>
              <a:avLst/>
              <a:gdLst>
                <a:gd name="connsiteX0" fmla="*/ 4199 w 12346280"/>
                <a:gd name="connsiteY0" fmla="*/ 3663606 h 8300150"/>
                <a:gd name="connsiteX1" fmla="*/ 5332915 w 12346280"/>
                <a:gd name="connsiteY1" fmla="*/ 1828768 h 8300150"/>
                <a:gd name="connsiteX2" fmla="*/ 12340763 w 12346280"/>
                <a:gd name="connsiteY2" fmla="*/ 1554064 h 8300150"/>
                <a:gd name="connsiteX3" fmla="*/ 7640660 w 12346280"/>
                <a:gd name="connsiteY3" fmla="*/ 8285664 h 8300150"/>
                <a:gd name="connsiteX4" fmla="*/ 4199 w 12346280"/>
                <a:gd name="connsiteY4" fmla="*/ 3663606 h 8300150"/>
                <a:gd name="connsiteX0" fmla="*/ 4199 w 12340763"/>
                <a:gd name="connsiteY0" fmla="*/ 3663606 h 3663606"/>
                <a:gd name="connsiteX1" fmla="*/ 5332915 w 12340763"/>
                <a:gd name="connsiteY1" fmla="*/ 1828768 h 3663606"/>
                <a:gd name="connsiteX2" fmla="*/ 12340763 w 12340763"/>
                <a:gd name="connsiteY2" fmla="*/ 1554064 h 3663606"/>
                <a:gd name="connsiteX3" fmla="*/ 4199 w 12340763"/>
                <a:gd name="connsiteY3" fmla="*/ 3663606 h 3663606"/>
                <a:gd name="connsiteX0" fmla="*/ 4199 w 12340763"/>
                <a:gd name="connsiteY0" fmla="*/ 3663606 h 3755046"/>
                <a:gd name="connsiteX1" fmla="*/ 5332915 w 12340763"/>
                <a:gd name="connsiteY1" fmla="*/ 1828768 h 3755046"/>
                <a:gd name="connsiteX2" fmla="*/ 12340763 w 12340763"/>
                <a:gd name="connsiteY2" fmla="*/ 1554064 h 3755046"/>
                <a:gd name="connsiteX3" fmla="*/ 95639 w 12340763"/>
                <a:gd name="connsiteY3" fmla="*/ 3755046 h 3755046"/>
                <a:gd name="connsiteX0" fmla="*/ 4199 w 12340763"/>
                <a:gd name="connsiteY0" fmla="*/ 3663606 h 3663606"/>
                <a:gd name="connsiteX1" fmla="*/ 5332915 w 12340763"/>
                <a:gd name="connsiteY1" fmla="*/ 1828768 h 3663606"/>
                <a:gd name="connsiteX2" fmla="*/ 12340763 w 12340763"/>
                <a:gd name="connsiteY2" fmla="*/ 1554064 h 3663606"/>
                <a:gd name="connsiteX0" fmla="*/ 4682 w 12341246"/>
                <a:gd name="connsiteY0" fmla="*/ 3659294 h 3659294"/>
                <a:gd name="connsiteX1" fmla="*/ 5040126 w 12341246"/>
                <a:gd name="connsiteY1" fmla="*/ 1842214 h 3659294"/>
                <a:gd name="connsiteX2" fmla="*/ 12341246 w 12341246"/>
                <a:gd name="connsiteY2" fmla="*/ 1549752 h 3659294"/>
                <a:gd name="connsiteX0" fmla="*/ 4639 w 12341203"/>
                <a:gd name="connsiteY0" fmla="*/ 3658999 h 3658999"/>
                <a:gd name="connsiteX1" fmla="*/ 5064387 w 12341203"/>
                <a:gd name="connsiteY1" fmla="*/ 1843139 h 3658999"/>
                <a:gd name="connsiteX2" fmla="*/ 12341203 w 12341203"/>
                <a:gd name="connsiteY2" fmla="*/ 1549457 h 3658999"/>
                <a:gd name="connsiteX0" fmla="*/ 4639 w 12341203"/>
                <a:gd name="connsiteY0" fmla="*/ 3288144 h 3288144"/>
                <a:gd name="connsiteX1" fmla="*/ 5064387 w 12341203"/>
                <a:gd name="connsiteY1" fmla="*/ 1472284 h 3288144"/>
                <a:gd name="connsiteX2" fmla="*/ 9520211 w 12341203"/>
                <a:gd name="connsiteY2" fmla="*/ 1689 h 3288144"/>
                <a:gd name="connsiteX3" fmla="*/ 12341203 w 12341203"/>
                <a:gd name="connsiteY3" fmla="*/ 1178602 h 3288144"/>
                <a:gd name="connsiteX0" fmla="*/ 4639 w 12341203"/>
                <a:gd name="connsiteY0" fmla="*/ 3288144 h 3288144"/>
                <a:gd name="connsiteX1" fmla="*/ 5064387 w 12341203"/>
                <a:gd name="connsiteY1" fmla="*/ 1472284 h 3288144"/>
                <a:gd name="connsiteX2" fmla="*/ 9520211 w 12341203"/>
                <a:gd name="connsiteY2" fmla="*/ 1689 h 3288144"/>
                <a:gd name="connsiteX3" fmla="*/ 12341203 w 12341203"/>
                <a:gd name="connsiteY3" fmla="*/ 1178602 h 3288144"/>
                <a:gd name="connsiteX0" fmla="*/ 4639 w 12341203"/>
                <a:gd name="connsiteY0" fmla="*/ 3553458 h 3553458"/>
                <a:gd name="connsiteX1" fmla="*/ 5064387 w 12341203"/>
                <a:gd name="connsiteY1" fmla="*/ 1737598 h 3553458"/>
                <a:gd name="connsiteX2" fmla="*/ 9520211 w 12341203"/>
                <a:gd name="connsiteY2" fmla="*/ 267003 h 3553458"/>
                <a:gd name="connsiteX3" fmla="*/ 12341203 w 12341203"/>
                <a:gd name="connsiteY3" fmla="*/ 1443916 h 3553458"/>
                <a:gd name="connsiteX0" fmla="*/ 3203 w 12339767"/>
                <a:gd name="connsiteY0" fmla="*/ 3553458 h 3553458"/>
                <a:gd name="connsiteX1" fmla="*/ 5062951 w 12339767"/>
                <a:gd name="connsiteY1" fmla="*/ 1737598 h 3553458"/>
                <a:gd name="connsiteX2" fmla="*/ 9518775 w 12339767"/>
                <a:gd name="connsiteY2" fmla="*/ 267003 h 3553458"/>
                <a:gd name="connsiteX3" fmla="*/ 12339767 w 12339767"/>
                <a:gd name="connsiteY3" fmla="*/ 1443916 h 3553458"/>
                <a:gd name="connsiteX0" fmla="*/ 2538 w 12339102"/>
                <a:gd name="connsiteY0" fmla="*/ 3553458 h 3553458"/>
                <a:gd name="connsiteX1" fmla="*/ 5062286 w 12339102"/>
                <a:gd name="connsiteY1" fmla="*/ 1737598 h 3553458"/>
                <a:gd name="connsiteX2" fmla="*/ 9518110 w 12339102"/>
                <a:gd name="connsiteY2" fmla="*/ 267003 h 3553458"/>
                <a:gd name="connsiteX3" fmla="*/ 12339102 w 12339102"/>
                <a:gd name="connsiteY3" fmla="*/ 1443916 h 3553458"/>
                <a:gd name="connsiteX0" fmla="*/ 2538 w 12339102"/>
                <a:gd name="connsiteY0" fmla="*/ 3733657 h 3733657"/>
                <a:gd name="connsiteX1" fmla="*/ 5062286 w 12339102"/>
                <a:gd name="connsiteY1" fmla="*/ 1917797 h 3733657"/>
                <a:gd name="connsiteX2" fmla="*/ 9518110 w 12339102"/>
                <a:gd name="connsiteY2" fmla="*/ 447202 h 3733657"/>
                <a:gd name="connsiteX3" fmla="*/ 12339102 w 12339102"/>
                <a:gd name="connsiteY3" fmla="*/ 1624115 h 3733657"/>
                <a:gd name="connsiteX0" fmla="*/ 2538 w 9518110"/>
                <a:gd name="connsiteY0" fmla="*/ 3286455 h 3286455"/>
                <a:gd name="connsiteX1" fmla="*/ 5062286 w 9518110"/>
                <a:gd name="connsiteY1" fmla="*/ 1470595 h 3286455"/>
                <a:gd name="connsiteX2" fmla="*/ 9518110 w 9518110"/>
                <a:gd name="connsiteY2" fmla="*/ 0 h 3286455"/>
                <a:gd name="connsiteX0" fmla="*/ 0 w 4455824"/>
                <a:gd name="connsiteY0" fmla="*/ 1470595 h 1470595"/>
                <a:gd name="connsiteX1" fmla="*/ 4455824 w 4455824"/>
                <a:gd name="connsiteY1" fmla="*/ 0 h 1470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55824" h="1470595">
                  <a:moveTo>
                    <a:pt x="0" y="1470595"/>
                  </a:moveTo>
                  <a:cubicBezTo>
                    <a:pt x="612153" y="906432"/>
                    <a:pt x="2906103" y="1420832"/>
                    <a:pt x="4455824" y="0"/>
                  </a:cubicBezTo>
                </a:path>
              </a:pathLst>
            </a:custGeom>
            <a:noFill/>
            <a:ln w="1256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9" name="Forma Livre: Forma 48">
              <a:extLst>
                <a:ext uri="{FF2B5EF4-FFF2-40B4-BE49-F238E27FC236}">
                  <a16:creationId xmlns:a16="http://schemas.microsoft.com/office/drawing/2014/main" id="{09AD18A6-0A85-FFA9-E7CA-6AD684C84A75}"/>
                </a:ext>
              </a:extLst>
            </p:cNvPr>
            <p:cNvSpPr/>
            <p:nvPr/>
          </p:nvSpPr>
          <p:spPr>
            <a:xfrm rot="5071272">
              <a:off x="4587120" y="2867305"/>
              <a:ext cx="6963173" cy="1160863"/>
            </a:xfrm>
            <a:custGeom>
              <a:avLst/>
              <a:gdLst>
                <a:gd name="connsiteX0" fmla="*/ 4199 w 12346280"/>
                <a:gd name="connsiteY0" fmla="*/ 3663606 h 8300150"/>
                <a:gd name="connsiteX1" fmla="*/ 5332915 w 12346280"/>
                <a:gd name="connsiteY1" fmla="*/ 1828768 h 8300150"/>
                <a:gd name="connsiteX2" fmla="*/ 12340763 w 12346280"/>
                <a:gd name="connsiteY2" fmla="*/ 1554064 h 8300150"/>
                <a:gd name="connsiteX3" fmla="*/ 7640660 w 12346280"/>
                <a:gd name="connsiteY3" fmla="*/ 8285664 h 8300150"/>
                <a:gd name="connsiteX4" fmla="*/ 4199 w 12346280"/>
                <a:gd name="connsiteY4" fmla="*/ 3663606 h 8300150"/>
                <a:gd name="connsiteX0" fmla="*/ 4199 w 12340763"/>
                <a:gd name="connsiteY0" fmla="*/ 3663606 h 3663606"/>
                <a:gd name="connsiteX1" fmla="*/ 5332915 w 12340763"/>
                <a:gd name="connsiteY1" fmla="*/ 1828768 h 3663606"/>
                <a:gd name="connsiteX2" fmla="*/ 12340763 w 12340763"/>
                <a:gd name="connsiteY2" fmla="*/ 1554064 h 3663606"/>
                <a:gd name="connsiteX3" fmla="*/ 4199 w 12340763"/>
                <a:gd name="connsiteY3" fmla="*/ 3663606 h 3663606"/>
                <a:gd name="connsiteX0" fmla="*/ 4199 w 12340763"/>
                <a:gd name="connsiteY0" fmla="*/ 3663606 h 3755046"/>
                <a:gd name="connsiteX1" fmla="*/ 5332915 w 12340763"/>
                <a:gd name="connsiteY1" fmla="*/ 1828768 h 3755046"/>
                <a:gd name="connsiteX2" fmla="*/ 12340763 w 12340763"/>
                <a:gd name="connsiteY2" fmla="*/ 1554064 h 3755046"/>
                <a:gd name="connsiteX3" fmla="*/ 95639 w 12340763"/>
                <a:gd name="connsiteY3" fmla="*/ 3755046 h 3755046"/>
                <a:gd name="connsiteX0" fmla="*/ 4199 w 12340763"/>
                <a:gd name="connsiteY0" fmla="*/ 3663606 h 3663606"/>
                <a:gd name="connsiteX1" fmla="*/ 5332915 w 12340763"/>
                <a:gd name="connsiteY1" fmla="*/ 1828768 h 3663606"/>
                <a:gd name="connsiteX2" fmla="*/ 12340763 w 12340763"/>
                <a:gd name="connsiteY2" fmla="*/ 1554064 h 3663606"/>
                <a:gd name="connsiteX0" fmla="*/ 4199 w 12340763"/>
                <a:gd name="connsiteY0" fmla="*/ 3153302 h 3153302"/>
                <a:gd name="connsiteX1" fmla="*/ 5332915 w 12340763"/>
                <a:gd name="connsiteY1" fmla="*/ 1318464 h 3153302"/>
                <a:gd name="connsiteX2" fmla="*/ 9330170 w 12340763"/>
                <a:gd name="connsiteY2" fmla="*/ 1662 h 3153302"/>
                <a:gd name="connsiteX3" fmla="*/ 12340763 w 12340763"/>
                <a:gd name="connsiteY3" fmla="*/ 1043760 h 3153302"/>
                <a:gd name="connsiteX0" fmla="*/ 4087 w 12340651"/>
                <a:gd name="connsiteY0" fmla="*/ 3153302 h 3153302"/>
                <a:gd name="connsiteX1" fmla="*/ 5332803 w 12340651"/>
                <a:gd name="connsiteY1" fmla="*/ 1318464 h 3153302"/>
                <a:gd name="connsiteX2" fmla="*/ 9330058 w 12340651"/>
                <a:gd name="connsiteY2" fmla="*/ 1662 h 3153302"/>
                <a:gd name="connsiteX3" fmla="*/ 12340651 w 12340651"/>
                <a:gd name="connsiteY3" fmla="*/ 1043760 h 3153302"/>
                <a:gd name="connsiteX0" fmla="*/ 2963 w 12339527"/>
                <a:gd name="connsiteY0" fmla="*/ 3153302 h 3153302"/>
                <a:gd name="connsiteX1" fmla="*/ 5331679 w 12339527"/>
                <a:gd name="connsiteY1" fmla="*/ 1318464 h 3153302"/>
                <a:gd name="connsiteX2" fmla="*/ 9328934 w 12339527"/>
                <a:gd name="connsiteY2" fmla="*/ 1662 h 3153302"/>
                <a:gd name="connsiteX3" fmla="*/ 12339527 w 12339527"/>
                <a:gd name="connsiteY3" fmla="*/ 1043760 h 3153302"/>
                <a:gd name="connsiteX0" fmla="*/ 2963 w 12339527"/>
                <a:gd name="connsiteY0" fmla="*/ 3153302 h 3153302"/>
                <a:gd name="connsiteX1" fmla="*/ 5331679 w 12339527"/>
                <a:gd name="connsiteY1" fmla="*/ 1318464 h 3153302"/>
                <a:gd name="connsiteX2" fmla="*/ 9328934 w 12339527"/>
                <a:gd name="connsiteY2" fmla="*/ 1662 h 3153302"/>
                <a:gd name="connsiteX3" fmla="*/ 12339527 w 12339527"/>
                <a:gd name="connsiteY3" fmla="*/ 1043760 h 3153302"/>
                <a:gd name="connsiteX0" fmla="*/ 3050 w 12339614"/>
                <a:gd name="connsiteY0" fmla="*/ 3153302 h 3153302"/>
                <a:gd name="connsiteX1" fmla="*/ 5331766 w 12339614"/>
                <a:gd name="connsiteY1" fmla="*/ 1318464 h 3153302"/>
                <a:gd name="connsiteX2" fmla="*/ 9329021 w 12339614"/>
                <a:gd name="connsiteY2" fmla="*/ 1662 h 3153302"/>
                <a:gd name="connsiteX3" fmla="*/ 12339614 w 12339614"/>
                <a:gd name="connsiteY3" fmla="*/ 1043760 h 3153302"/>
                <a:gd name="connsiteX0" fmla="*/ 0 w 12336564"/>
                <a:gd name="connsiteY0" fmla="*/ 3153302 h 3153302"/>
                <a:gd name="connsiteX1" fmla="*/ 1269165 w 12336564"/>
                <a:gd name="connsiteY1" fmla="*/ 1044626 h 3153302"/>
                <a:gd name="connsiteX2" fmla="*/ 5328716 w 12336564"/>
                <a:gd name="connsiteY2" fmla="*/ 1318464 h 3153302"/>
                <a:gd name="connsiteX3" fmla="*/ 9325971 w 12336564"/>
                <a:gd name="connsiteY3" fmla="*/ 1662 h 3153302"/>
                <a:gd name="connsiteX4" fmla="*/ 12336564 w 12336564"/>
                <a:gd name="connsiteY4" fmla="*/ 1043760 h 3153302"/>
                <a:gd name="connsiteX0" fmla="*/ 0 w 12336564"/>
                <a:gd name="connsiteY0" fmla="*/ 3153302 h 3153302"/>
                <a:gd name="connsiteX1" fmla="*/ 1269165 w 12336564"/>
                <a:gd name="connsiteY1" fmla="*/ 1044626 h 3153302"/>
                <a:gd name="connsiteX2" fmla="*/ 5328716 w 12336564"/>
                <a:gd name="connsiteY2" fmla="*/ 1318464 h 3153302"/>
                <a:gd name="connsiteX3" fmla="*/ 9325971 w 12336564"/>
                <a:gd name="connsiteY3" fmla="*/ 1662 h 3153302"/>
                <a:gd name="connsiteX4" fmla="*/ 12336564 w 12336564"/>
                <a:gd name="connsiteY4" fmla="*/ 1043760 h 3153302"/>
                <a:gd name="connsiteX0" fmla="*/ 0 w 12336564"/>
                <a:gd name="connsiteY0" fmla="*/ 3153302 h 3153302"/>
                <a:gd name="connsiteX1" fmla="*/ 1269165 w 12336564"/>
                <a:gd name="connsiteY1" fmla="*/ 1044626 h 3153302"/>
                <a:gd name="connsiteX2" fmla="*/ 5328716 w 12336564"/>
                <a:gd name="connsiteY2" fmla="*/ 1318464 h 3153302"/>
                <a:gd name="connsiteX3" fmla="*/ 9325971 w 12336564"/>
                <a:gd name="connsiteY3" fmla="*/ 1662 h 3153302"/>
                <a:gd name="connsiteX4" fmla="*/ 12336564 w 12336564"/>
                <a:gd name="connsiteY4" fmla="*/ 1043760 h 3153302"/>
                <a:gd name="connsiteX0" fmla="*/ 0 w 11067399"/>
                <a:gd name="connsiteY0" fmla="*/ 1044626 h 1344849"/>
                <a:gd name="connsiteX1" fmla="*/ 4059551 w 11067399"/>
                <a:gd name="connsiteY1" fmla="*/ 1318464 h 1344849"/>
                <a:gd name="connsiteX2" fmla="*/ 8056806 w 11067399"/>
                <a:gd name="connsiteY2" fmla="*/ 1662 h 1344849"/>
                <a:gd name="connsiteX3" fmla="*/ 11067399 w 11067399"/>
                <a:gd name="connsiteY3" fmla="*/ 1043760 h 1344849"/>
                <a:gd name="connsiteX0" fmla="*/ 0 w 8056806"/>
                <a:gd name="connsiteY0" fmla="*/ 1042964 h 1343187"/>
                <a:gd name="connsiteX1" fmla="*/ 4059551 w 8056806"/>
                <a:gd name="connsiteY1" fmla="*/ 1316802 h 1343187"/>
                <a:gd name="connsiteX2" fmla="*/ 8056806 w 8056806"/>
                <a:gd name="connsiteY2" fmla="*/ 0 h 1343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56806" h="1343187">
                  <a:moveTo>
                    <a:pt x="0" y="1042964"/>
                  </a:moveTo>
                  <a:cubicBezTo>
                    <a:pt x="888119" y="737158"/>
                    <a:pt x="2716750" y="1490629"/>
                    <a:pt x="4059551" y="1316802"/>
                  </a:cubicBezTo>
                  <a:cubicBezTo>
                    <a:pt x="5402352" y="1142975"/>
                    <a:pt x="6888831" y="45784"/>
                    <a:pt x="8056806" y="0"/>
                  </a:cubicBezTo>
                </a:path>
              </a:pathLst>
            </a:custGeom>
            <a:noFill/>
            <a:ln w="1256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EA50130D-04B1-1B80-2C67-F278DA7B8DB5}"/>
                </a:ext>
              </a:extLst>
            </p:cNvPr>
            <p:cNvSpPr/>
            <p:nvPr/>
          </p:nvSpPr>
          <p:spPr>
            <a:xfrm rot="4548360">
              <a:off x="10270202" y="705123"/>
              <a:ext cx="2434927" cy="758569"/>
            </a:xfrm>
            <a:custGeom>
              <a:avLst/>
              <a:gdLst>
                <a:gd name="connsiteX0" fmla="*/ 4199 w 12346280"/>
                <a:gd name="connsiteY0" fmla="*/ 3663606 h 8300150"/>
                <a:gd name="connsiteX1" fmla="*/ 5332915 w 12346280"/>
                <a:gd name="connsiteY1" fmla="*/ 1828768 h 8300150"/>
                <a:gd name="connsiteX2" fmla="*/ 12340763 w 12346280"/>
                <a:gd name="connsiteY2" fmla="*/ 1554064 h 8300150"/>
                <a:gd name="connsiteX3" fmla="*/ 7640660 w 12346280"/>
                <a:gd name="connsiteY3" fmla="*/ 8285664 h 8300150"/>
                <a:gd name="connsiteX4" fmla="*/ 4199 w 12346280"/>
                <a:gd name="connsiteY4" fmla="*/ 3663606 h 8300150"/>
                <a:gd name="connsiteX0" fmla="*/ 4199 w 12340763"/>
                <a:gd name="connsiteY0" fmla="*/ 3663606 h 3663606"/>
                <a:gd name="connsiteX1" fmla="*/ 5332915 w 12340763"/>
                <a:gd name="connsiteY1" fmla="*/ 1828768 h 3663606"/>
                <a:gd name="connsiteX2" fmla="*/ 12340763 w 12340763"/>
                <a:gd name="connsiteY2" fmla="*/ 1554064 h 3663606"/>
                <a:gd name="connsiteX3" fmla="*/ 4199 w 12340763"/>
                <a:gd name="connsiteY3" fmla="*/ 3663606 h 3663606"/>
                <a:gd name="connsiteX0" fmla="*/ 4199 w 12340763"/>
                <a:gd name="connsiteY0" fmla="*/ 3663606 h 3755046"/>
                <a:gd name="connsiteX1" fmla="*/ 5332915 w 12340763"/>
                <a:gd name="connsiteY1" fmla="*/ 1828768 h 3755046"/>
                <a:gd name="connsiteX2" fmla="*/ 12340763 w 12340763"/>
                <a:gd name="connsiteY2" fmla="*/ 1554064 h 3755046"/>
                <a:gd name="connsiteX3" fmla="*/ 95639 w 12340763"/>
                <a:gd name="connsiteY3" fmla="*/ 3755046 h 3755046"/>
                <a:gd name="connsiteX0" fmla="*/ 4199 w 12340763"/>
                <a:gd name="connsiteY0" fmla="*/ 3663606 h 3663606"/>
                <a:gd name="connsiteX1" fmla="*/ 5332915 w 12340763"/>
                <a:gd name="connsiteY1" fmla="*/ 1828768 h 3663606"/>
                <a:gd name="connsiteX2" fmla="*/ 12340763 w 12340763"/>
                <a:gd name="connsiteY2" fmla="*/ 1554064 h 3663606"/>
                <a:gd name="connsiteX0" fmla="*/ 4613 w 12341177"/>
                <a:gd name="connsiteY0" fmla="*/ 3661526 h 3661526"/>
                <a:gd name="connsiteX1" fmla="*/ 5078062 w 12341177"/>
                <a:gd name="connsiteY1" fmla="*/ 1835243 h 3661526"/>
                <a:gd name="connsiteX2" fmla="*/ 12341177 w 12341177"/>
                <a:gd name="connsiteY2" fmla="*/ 1551984 h 3661526"/>
                <a:gd name="connsiteX0" fmla="*/ 4613 w 12341177"/>
                <a:gd name="connsiteY0" fmla="*/ 2228627 h 2228627"/>
                <a:gd name="connsiteX1" fmla="*/ 5078062 w 12341177"/>
                <a:gd name="connsiteY1" fmla="*/ 402344 h 2228627"/>
                <a:gd name="connsiteX2" fmla="*/ 6340310 w 12341177"/>
                <a:gd name="connsiteY2" fmla="*/ 169980 h 2228627"/>
                <a:gd name="connsiteX3" fmla="*/ 12341177 w 12341177"/>
                <a:gd name="connsiteY3" fmla="*/ 119085 h 2228627"/>
                <a:gd name="connsiteX0" fmla="*/ 2795 w 12339359"/>
                <a:gd name="connsiteY0" fmla="*/ 2138683 h 2138683"/>
                <a:gd name="connsiteX1" fmla="*/ 5076244 w 12339359"/>
                <a:gd name="connsiteY1" fmla="*/ 312400 h 2138683"/>
                <a:gd name="connsiteX2" fmla="*/ 6338492 w 12339359"/>
                <a:gd name="connsiteY2" fmla="*/ 80036 h 2138683"/>
                <a:gd name="connsiteX3" fmla="*/ 12339359 w 12339359"/>
                <a:gd name="connsiteY3" fmla="*/ 29141 h 2138683"/>
                <a:gd name="connsiteX0" fmla="*/ 2795 w 12339359"/>
                <a:gd name="connsiteY0" fmla="*/ 2138683 h 2138683"/>
                <a:gd name="connsiteX1" fmla="*/ 5076244 w 12339359"/>
                <a:gd name="connsiteY1" fmla="*/ 312400 h 2138683"/>
                <a:gd name="connsiteX2" fmla="*/ 6338492 w 12339359"/>
                <a:gd name="connsiteY2" fmla="*/ 80036 h 2138683"/>
                <a:gd name="connsiteX3" fmla="*/ 12339359 w 12339359"/>
                <a:gd name="connsiteY3" fmla="*/ 29141 h 2138683"/>
                <a:gd name="connsiteX0" fmla="*/ 2795 w 12339359"/>
                <a:gd name="connsiteY0" fmla="*/ 2138683 h 2138683"/>
                <a:gd name="connsiteX1" fmla="*/ 5076244 w 12339359"/>
                <a:gd name="connsiteY1" fmla="*/ 312400 h 2138683"/>
                <a:gd name="connsiteX2" fmla="*/ 6338492 w 12339359"/>
                <a:gd name="connsiteY2" fmla="*/ 80036 h 2138683"/>
                <a:gd name="connsiteX3" fmla="*/ 12339359 w 12339359"/>
                <a:gd name="connsiteY3" fmla="*/ 29141 h 2138683"/>
                <a:gd name="connsiteX0" fmla="*/ 2795 w 12339359"/>
                <a:gd name="connsiteY0" fmla="*/ 2232652 h 2232652"/>
                <a:gd name="connsiteX1" fmla="*/ 5076244 w 12339359"/>
                <a:gd name="connsiteY1" fmla="*/ 406369 h 2232652"/>
                <a:gd name="connsiteX2" fmla="*/ 6338492 w 12339359"/>
                <a:gd name="connsiteY2" fmla="*/ 174005 h 2232652"/>
                <a:gd name="connsiteX3" fmla="*/ 12339359 w 12339359"/>
                <a:gd name="connsiteY3" fmla="*/ 123110 h 2232652"/>
                <a:gd name="connsiteX0" fmla="*/ 2787 w 12339351"/>
                <a:gd name="connsiteY0" fmla="*/ 2420071 h 2420071"/>
                <a:gd name="connsiteX1" fmla="*/ 5076236 w 12339351"/>
                <a:gd name="connsiteY1" fmla="*/ 593788 h 2420071"/>
                <a:gd name="connsiteX2" fmla="*/ 6263757 w 12339351"/>
                <a:gd name="connsiteY2" fmla="*/ 123167 h 2420071"/>
                <a:gd name="connsiteX3" fmla="*/ 12339351 w 12339351"/>
                <a:gd name="connsiteY3" fmla="*/ 310529 h 2420071"/>
                <a:gd name="connsiteX0" fmla="*/ 2787 w 12339351"/>
                <a:gd name="connsiteY0" fmla="*/ 2521477 h 2521477"/>
                <a:gd name="connsiteX1" fmla="*/ 5076236 w 12339351"/>
                <a:gd name="connsiteY1" fmla="*/ 695194 h 2521477"/>
                <a:gd name="connsiteX2" fmla="*/ 6263757 w 12339351"/>
                <a:gd name="connsiteY2" fmla="*/ 224573 h 2521477"/>
                <a:gd name="connsiteX3" fmla="*/ 12339351 w 12339351"/>
                <a:gd name="connsiteY3" fmla="*/ 411935 h 2521477"/>
                <a:gd name="connsiteX0" fmla="*/ 2314 w 12338878"/>
                <a:gd name="connsiteY0" fmla="*/ 2521477 h 2521477"/>
                <a:gd name="connsiteX1" fmla="*/ 5075763 w 12338878"/>
                <a:gd name="connsiteY1" fmla="*/ 695194 h 2521477"/>
                <a:gd name="connsiteX2" fmla="*/ 6263284 w 12338878"/>
                <a:gd name="connsiteY2" fmla="*/ 224573 h 2521477"/>
                <a:gd name="connsiteX3" fmla="*/ 12338878 w 12338878"/>
                <a:gd name="connsiteY3" fmla="*/ 411935 h 2521477"/>
                <a:gd name="connsiteX0" fmla="*/ 2770 w 12339334"/>
                <a:gd name="connsiteY0" fmla="*/ 2361125 h 2361125"/>
                <a:gd name="connsiteX1" fmla="*/ 5076219 w 12339334"/>
                <a:gd name="connsiteY1" fmla="*/ 534842 h 2361125"/>
                <a:gd name="connsiteX2" fmla="*/ 6121666 w 12339334"/>
                <a:gd name="connsiteY2" fmla="*/ 270141 h 2361125"/>
                <a:gd name="connsiteX3" fmla="*/ 12339334 w 12339334"/>
                <a:gd name="connsiteY3" fmla="*/ 251583 h 2361125"/>
                <a:gd name="connsiteX0" fmla="*/ 2770 w 12339334"/>
                <a:gd name="connsiteY0" fmla="*/ 2286908 h 2286908"/>
                <a:gd name="connsiteX1" fmla="*/ 5076219 w 12339334"/>
                <a:gd name="connsiteY1" fmla="*/ 460625 h 2286908"/>
                <a:gd name="connsiteX2" fmla="*/ 6121666 w 12339334"/>
                <a:gd name="connsiteY2" fmla="*/ 195924 h 2286908"/>
                <a:gd name="connsiteX3" fmla="*/ 12339334 w 12339334"/>
                <a:gd name="connsiteY3" fmla="*/ 177366 h 2286908"/>
                <a:gd name="connsiteX0" fmla="*/ 2355 w 12338919"/>
                <a:gd name="connsiteY0" fmla="*/ 2290518 h 2290518"/>
                <a:gd name="connsiteX1" fmla="*/ 5075804 w 12338919"/>
                <a:gd name="connsiteY1" fmla="*/ 464235 h 2290518"/>
                <a:gd name="connsiteX2" fmla="*/ 6121251 w 12338919"/>
                <a:gd name="connsiteY2" fmla="*/ 199534 h 2290518"/>
                <a:gd name="connsiteX3" fmla="*/ 12338919 w 12338919"/>
                <a:gd name="connsiteY3" fmla="*/ 180976 h 2290518"/>
                <a:gd name="connsiteX0" fmla="*/ 0 w 7263115"/>
                <a:gd name="connsiteY0" fmla="*/ 460625 h 521619"/>
                <a:gd name="connsiteX1" fmla="*/ 1045447 w 7263115"/>
                <a:gd name="connsiteY1" fmla="*/ 195924 h 521619"/>
                <a:gd name="connsiteX2" fmla="*/ 7263115 w 7263115"/>
                <a:gd name="connsiteY2" fmla="*/ 177366 h 521619"/>
                <a:gd name="connsiteX0" fmla="*/ 0 w 1045447"/>
                <a:gd name="connsiteY0" fmla="*/ 264701 h 325695"/>
                <a:gd name="connsiteX1" fmla="*/ 1045447 w 1045447"/>
                <a:gd name="connsiteY1" fmla="*/ 0 h 325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45447" h="325695">
                  <a:moveTo>
                    <a:pt x="0" y="264701"/>
                  </a:moveTo>
                  <a:cubicBezTo>
                    <a:pt x="262199" y="332029"/>
                    <a:pt x="586367" y="434127"/>
                    <a:pt x="1045447" y="0"/>
                  </a:cubicBezTo>
                </a:path>
              </a:pathLst>
            </a:custGeom>
            <a:noFill/>
            <a:ln w="1256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grpSp>
          <p:nvGrpSpPr>
            <p:cNvPr id="52" name="Agrupar 51">
              <a:extLst>
                <a:ext uri="{FF2B5EF4-FFF2-40B4-BE49-F238E27FC236}">
                  <a16:creationId xmlns:a16="http://schemas.microsoft.com/office/drawing/2014/main" id="{B8D2CCC0-B5FC-B4CA-9E1E-748240784731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-12793419" y="27501"/>
              <a:chExt cx="12192000" cy="6858000"/>
            </a:xfrm>
          </p:grpSpPr>
          <p:pic>
            <p:nvPicPr>
              <p:cNvPr id="60" name="Imagem 59">
                <a:extLst>
                  <a:ext uri="{FF2B5EF4-FFF2-40B4-BE49-F238E27FC236}">
                    <a16:creationId xmlns:a16="http://schemas.microsoft.com/office/drawing/2014/main" id="{51406A36-2175-EC33-522D-535BAA9475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2793419" y="27501"/>
                <a:ext cx="12192000" cy="6858000"/>
              </a:xfrm>
              <a:prstGeom prst="rect">
                <a:avLst/>
              </a:prstGeom>
            </p:spPr>
          </p:pic>
          <p:pic>
            <p:nvPicPr>
              <p:cNvPr id="61" name="Imagem 60">
                <a:extLst>
                  <a:ext uri="{FF2B5EF4-FFF2-40B4-BE49-F238E27FC236}">
                    <a16:creationId xmlns:a16="http://schemas.microsoft.com/office/drawing/2014/main" id="{A4FBA43F-029B-7900-9D4A-EDC0CC9DF7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2793419" y="27501"/>
                <a:ext cx="12192000" cy="6858000"/>
              </a:xfrm>
              <a:prstGeom prst="rect">
                <a:avLst/>
              </a:prstGeom>
            </p:spPr>
          </p:pic>
        </p:grpSp>
      </p:grpSp>
      <p:grpSp>
        <p:nvGrpSpPr>
          <p:cNvPr id="73" name="Agrupar 72">
            <a:extLst>
              <a:ext uri="{FF2B5EF4-FFF2-40B4-BE49-F238E27FC236}">
                <a16:creationId xmlns:a16="http://schemas.microsoft.com/office/drawing/2014/main" id="{4AC916D7-797F-2660-0A60-BE75397D3C91}"/>
              </a:ext>
            </a:extLst>
          </p:cNvPr>
          <p:cNvGrpSpPr/>
          <p:nvPr/>
        </p:nvGrpSpPr>
        <p:grpSpPr>
          <a:xfrm>
            <a:off x="489199" y="850420"/>
            <a:ext cx="6916514" cy="5422935"/>
            <a:chOff x="489199" y="1012947"/>
            <a:chExt cx="6916514" cy="5422935"/>
          </a:xfrm>
        </p:grpSpPr>
        <p:sp>
          <p:nvSpPr>
            <p:cNvPr id="74" name="Espaço Reservado para Conteúdo 2">
              <a:extLst>
                <a:ext uri="{FF2B5EF4-FFF2-40B4-BE49-F238E27FC236}">
                  <a16:creationId xmlns:a16="http://schemas.microsoft.com/office/drawing/2014/main" id="{E0557A89-EDFA-A9BF-1198-E2A4C4D95D79}"/>
                </a:ext>
              </a:extLst>
            </p:cNvPr>
            <p:cNvSpPr txBox="1">
              <a:spLocks/>
            </p:cNvSpPr>
            <p:nvPr/>
          </p:nvSpPr>
          <p:spPr>
            <a:xfrm>
              <a:off x="489199" y="1012947"/>
              <a:ext cx="6624995" cy="631070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pt-BR" sz="3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Carbona Variable Regular Black"/>
                  <a:ea typeface="+mn-ea"/>
                  <a:cs typeface="+mn-cs"/>
                </a:rPr>
                <a:t>LOREM IPSUM DOLOR SIT AMET</a:t>
              </a:r>
            </a:p>
          </p:txBody>
        </p:sp>
        <p:grpSp>
          <p:nvGrpSpPr>
            <p:cNvPr id="75" name="Agrupar 74">
              <a:extLst>
                <a:ext uri="{FF2B5EF4-FFF2-40B4-BE49-F238E27FC236}">
                  <a16:creationId xmlns:a16="http://schemas.microsoft.com/office/drawing/2014/main" id="{EE87AA0C-94EA-925F-2A49-0966AFF69E99}"/>
                </a:ext>
              </a:extLst>
            </p:cNvPr>
            <p:cNvGrpSpPr/>
            <p:nvPr/>
          </p:nvGrpSpPr>
          <p:grpSpPr>
            <a:xfrm>
              <a:off x="860328" y="2088253"/>
              <a:ext cx="6453430" cy="3434120"/>
              <a:chOff x="860328" y="2088253"/>
              <a:chExt cx="6453430" cy="3434120"/>
            </a:xfrm>
          </p:grpSpPr>
          <p:sp>
            <p:nvSpPr>
              <p:cNvPr id="78" name="Elipse 77">
                <a:extLst>
                  <a:ext uri="{FF2B5EF4-FFF2-40B4-BE49-F238E27FC236}">
                    <a16:creationId xmlns:a16="http://schemas.microsoft.com/office/drawing/2014/main" id="{524F363A-1C3C-6608-971E-0B577A62839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60328" y="2373019"/>
                <a:ext cx="432000" cy="432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dirty="0">
                    <a:solidFill>
                      <a:schemeClr val="tx1"/>
                    </a:solidFill>
                    <a:latin typeface="Carbona Variable Regular Bold" pitchFamily="2" charset="0"/>
                    <a:ea typeface="Carbona Variable Regular Bold" pitchFamily="2" charset="0"/>
                  </a:rPr>
                  <a:t>5</a:t>
                </a:r>
                <a:endParaRPr lang="pt-BR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Elipse 78">
                <a:extLst>
                  <a:ext uri="{FF2B5EF4-FFF2-40B4-BE49-F238E27FC236}">
                    <a16:creationId xmlns:a16="http://schemas.microsoft.com/office/drawing/2014/main" id="{5CA2CB7B-F247-CE76-4A01-4181741A15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60328" y="3052358"/>
                <a:ext cx="432000" cy="432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dirty="0">
                    <a:solidFill>
                      <a:schemeClr val="tx1"/>
                    </a:solidFill>
                    <a:latin typeface="Carbona Variable Regular Bold" pitchFamily="2" charset="0"/>
                    <a:ea typeface="Carbona Variable Regular Bold" pitchFamily="2" charset="0"/>
                  </a:rPr>
                  <a:t>4</a:t>
                </a:r>
                <a:endParaRPr lang="pt-BR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Elipse 79">
                <a:extLst>
                  <a:ext uri="{FF2B5EF4-FFF2-40B4-BE49-F238E27FC236}">
                    <a16:creationId xmlns:a16="http://schemas.microsoft.com/office/drawing/2014/main" id="{B8ACED06-A763-4DDE-9C8C-2CE65908C4D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60328" y="3731697"/>
                <a:ext cx="432000" cy="432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dirty="0">
                    <a:solidFill>
                      <a:schemeClr val="tx1"/>
                    </a:solidFill>
                    <a:latin typeface="Carbona Variable Regular Bold" pitchFamily="2" charset="0"/>
                    <a:ea typeface="Carbona Variable Regular Bold" pitchFamily="2" charset="0"/>
                  </a:rPr>
                  <a:t>3</a:t>
                </a:r>
                <a:endParaRPr lang="pt-BR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Elipse 80">
                <a:extLst>
                  <a:ext uri="{FF2B5EF4-FFF2-40B4-BE49-F238E27FC236}">
                    <a16:creationId xmlns:a16="http://schemas.microsoft.com/office/drawing/2014/main" id="{CDE422A9-D537-B0B7-2307-038D5AF5ED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60328" y="4411035"/>
                <a:ext cx="432000" cy="432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dirty="0">
                    <a:solidFill>
                      <a:schemeClr val="tx1"/>
                    </a:solidFill>
                    <a:latin typeface="Carbona Variable Regular Bold" pitchFamily="2" charset="0"/>
                    <a:ea typeface="Carbona Variable Regular Bold" pitchFamily="2" charset="0"/>
                  </a:rPr>
                  <a:t>2</a:t>
                </a:r>
                <a:endParaRPr lang="pt-BR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Elipse 81">
                <a:extLst>
                  <a:ext uri="{FF2B5EF4-FFF2-40B4-BE49-F238E27FC236}">
                    <a16:creationId xmlns:a16="http://schemas.microsoft.com/office/drawing/2014/main" id="{B66EED2C-EB1F-D1CE-9B6E-CD1621F4B4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60328" y="5090373"/>
                <a:ext cx="432000" cy="432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dirty="0">
                    <a:solidFill>
                      <a:schemeClr val="tx1"/>
                    </a:solidFill>
                    <a:latin typeface="Carbona Variable Regular Bold" pitchFamily="2" charset="0"/>
                    <a:ea typeface="Carbona Variable Regular Bold" pitchFamily="2" charset="0"/>
                  </a:rPr>
                  <a:t>1</a:t>
                </a:r>
                <a:endParaRPr lang="pt-BR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Espaço Reservado para Conteúdo 2">
                <a:extLst>
                  <a:ext uri="{FF2B5EF4-FFF2-40B4-BE49-F238E27FC236}">
                    <a16:creationId xmlns:a16="http://schemas.microsoft.com/office/drawing/2014/main" id="{E2B42F48-017B-9749-4AE2-99E46B3EBAA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58507" y="2088253"/>
                <a:ext cx="5955251" cy="3423501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28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pt-BR" sz="1600" dirty="0" err="1">
                    <a:latin typeface="Carbona Variable Regular Bold" pitchFamily="2" charset="0"/>
                    <a:ea typeface="Carbona Variable Regular Bold" pitchFamily="2" charset="0"/>
                  </a:rPr>
                  <a:t>Lorem</a:t>
                </a:r>
                <a:r>
                  <a:rPr lang="pt-BR" sz="1600" dirty="0">
                    <a:latin typeface="Carbona Variable Regular Bold" pitchFamily="2" charset="0"/>
                    <a:ea typeface="Carbona Variable Regular Bold" pitchFamily="2" charset="0"/>
                  </a:rPr>
                  <a:t> ipsum </a:t>
                </a:r>
                <a:r>
                  <a:rPr lang="pt-BR" sz="1600" dirty="0" err="1">
                    <a:latin typeface="Carbona Variable Regular Bold" pitchFamily="2" charset="0"/>
                    <a:ea typeface="Carbona Variable Regular Bold" pitchFamily="2" charset="0"/>
                  </a:rPr>
                  <a:t>dolor</a:t>
                </a:r>
                <a:r>
                  <a:rPr lang="pt-BR" sz="1600" dirty="0">
                    <a:latin typeface="Carbona Variable Regular Bold" pitchFamily="2" charset="0"/>
                    <a:ea typeface="Carbona Variable Regular Bold" pitchFamily="2" charset="0"/>
                  </a:rPr>
                  <a:t> </a:t>
                </a:r>
                <a:r>
                  <a:rPr lang="pt-BR" sz="1600" dirty="0" err="1">
                    <a:latin typeface="Carbona Variable Regular Bold" pitchFamily="2" charset="0"/>
                    <a:ea typeface="Carbona Variable Regular Bold" pitchFamily="2" charset="0"/>
                  </a:rPr>
                  <a:t>sit</a:t>
                </a:r>
                <a:r>
                  <a:rPr lang="pt-BR" sz="1600" dirty="0">
                    <a:latin typeface="Carbona Variable Regular Bold" pitchFamily="2" charset="0"/>
                    <a:ea typeface="Carbona Variable Regular Bold" pitchFamily="2" charset="0"/>
                  </a:rPr>
                  <a:t> </a:t>
                </a:r>
                <a:r>
                  <a:rPr lang="pt-BR" sz="1600" dirty="0" err="1">
                    <a:latin typeface="Carbona Variable Regular Bold" pitchFamily="2" charset="0"/>
                    <a:ea typeface="Carbona Variable Regular Bold" pitchFamily="2" charset="0"/>
                  </a:rPr>
                  <a:t>amet</a:t>
                </a:r>
                <a:r>
                  <a:rPr lang="pt-BR" sz="1600" dirty="0">
                    <a:latin typeface="Carbona Variable Regular Bold" pitchFamily="2" charset="0"/>
                    <a:ea typeface="Carbona Variable Regular Bold" pitchFamily="2" charset="0"/>
                  </a:rPr>
                  <a:t>, </a:t>
                </a:r>
                <a:r>
                  <a:rPr lang="pt-BR" sz="1600" dirty="0" err="1">
                    <a:latin typeface="Carbona Variable Regular Bold" pitchFamily="2" charset="0"/>
                    <a:ea typeface="Carbona Variable Regular Bold" pitchFamily="2" charset="0"/>
                  </a:rPr>
                  <a:t>consectetur</a:t>
                </a:r>
                <a:r>
                  <a:rPr lang="pt-BR" sz="1600" dirty="0">
                    <a:latin typeface="Carbona Variable Regular Bold" pitchFamily="2" charset="0"/>
                    <a:ea typeface="Carbona Variable Regular Bold" pitchFamily="2" charset="0"/>
                  </a:rPr>
                  <a:t> </a:t>
                </a:r>
                <a:r>
                  <a:rPr lang="pt-BR" sz="1600" dirty="0" err="1">
                    <a:latin typeface="Carbona Variable Regular Bold" pitchFamily="2" charset="0"/>
                    <a:ea typeface="Carbona Variable Regular Bold" pitchFamily="2" charset="0"/>
                  </a:rPr>
                  <a:t>adipiscing</a:t>
                </a:r>
                <a:r>
                  <a:rPr lang="pt-BR" sz="1600" dirty="0">
                    <a:latin typeface="Carbona Variable Regular Bold" pitchFamily="2" charset="0"/>
                    <a:ea typeface="Carbona Variable Regular Bold" pitchFamily="2" charset="0"/>
                  </a:rPr>
                  <a:t> </a:t>
                </a:r>
                <a:r>
                  <a:rPr lang="pt-BR" sz="1600" dirty="0" err="1">
                    <a:latin typeface="Carbona Variable Regular Bold" pitchFamily="2" charset="0"/>
                    <a:ea typeface="Carbona Variable Regular Bold" pitchFamily="2" charset="0"/>
                  </a:rPr>
                  <a:t>elit</a:t>
                </a:r>
                <a:r>
                  <a:rPr lang="pt-BR" sz="1600" dirty="0">
                    <a:latin typeface="Carbona Variable Regular Bold" pitchFamily="2" charset="0"/>
                    <a:ea typeface="Carbona Variable Regular Bold" pitchFamily="2" charset="0"/>
                  </a:rPr>
                  <a:t>. </a:t>
                </a:r>
              </a:p>
              <a:p>
                <a:pPr marL="0" indent="0">
                  <a:lnSpc>
                    <a:spcPct val="28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pt-BR" sz="1600" dirty="0" err="1">
                    <a:latin typeface="Carbona Variable Regular Bold" pitchFamily="2" charset="0"/>
                    <a:ea typeface="Carbona Variable Regular Bold" pitchFamily="2" charset="0"/>
                  </a:rPr>
                  <a:t>Lorem</a:t>
                </a:r>
                <a:r>
                  <a:rPr lang="pt-BR" sz="1600" dirty="0">
                    <a:latin typeface="Carbona Variable Regular Bold" pitchFamily="2" charset="0"/>
                    <a:ea typeface="Carbona Variable Regular Bold" pitchFamily="2" charset="0"/>
                  </a:rPr>
                  <a:t> ipsum </a:t>
                </a:r>
                <a:r>
                  <a:rPr lang="pt-BR" sz="1600" dirty="0" err="1">
                    <a:latin typeface="Carbona Variable Regular Bold" pitchFamily="2" charset="0"/>
                    <a:ea typeface="Carbona Variable Regular Bold" pitchFamily="2" charset="0"/>
                  </a:rPr>
                  <a:t>dolor</a:t>
                </a:r>
                <a:r>
                  <a:rPr lang="pt-BR" sz="1600" dirty="0">
                    <a:latin typeface="Carbona Variable Regular Bold" pitchFamily="2" charset="0"/>
                    <a:ea typeface="Carbona Variable Regular Bold" pitchFamily="2" charset="0"/>
                  </a:rPr>
                  <a:t> </a:t>
                </a:r>
                <a:r>
                  <a:rPr lang="pt-BR" sz="1600" dirty="0" err="1">
                    <a:latin typeface="Carbona Variable Regular Bold" pitchFamily="2" charset="0"/>
                    <a:ea typeface="Carbona Variable Regular Bold" pitchFamily="2" charset="0"/>
                  </a:rPr>
                  <a:t>sit</a:t>
                </a:r>
                <a:r>
                  <a:rPr lang="pt-BR" sz="1600" dirty="0">
                    <a:latin typeface="Carbona Variable Regular Bold" pitchFamily="2" charset="0"/>
                    <a:ea typeface="Carbona Variable Regular Bold" pitchFamily="2" charset="0"/>
                  </a:rPr>
                  <a:t> </a:t>
                </a:r>
                <a:r>
                  <a:rPr lang="pt-BR" sz="1600" dirty="0" err="1">
                    <a:latin typeface="Carbona Variable Regular Bold" pitchFamily="2" charset="0"/>
                    <a:ea typeface="Carbona Variable Regular Bold" pitchFamily="2" charset="0"/>
                  </a:rPr>
                  <a:t>amet</a:t>
                </a:r>
                <a:r>
                  <a:rPr lang="pt-BR" sz="1600" dirty="0">
                    <a:latin typeface="Carbona Variable Regular Bold" pitchFamily="2" charset="0"/>
                    <a:ea typeface="Carbona Variable Regular Bold" pitchFamily="2" charset="0"/>
                  </a:rPr>
                  <a:t>, </a:t>
                </a:r>
                <a:r>
                  <a:rPr lang="pt-BR" sz="1600" dirty="0" err="1">
                    <a:latin typeface="Carbona Variable Regular Bold" pitchFamily="2" charset="0"/>
                    <a:ea typeface="Carbona Variable Regular Bold" pitchFamily="2" charset="0"/>
                  </a:rPr>
                  <a:t>consectetur</a:t>
                </a:r>
                <a:r>
                  <a:rPr lang="pt-BR" sz="1600" dirty="0">
                    <a:latin typeface="Carbona Variable Regular Bold" pitchFamily="2" charset="0"/>
                    <a:ea typeface="Carbona Variable Regular Bold" pitchFamily="2" charset="0"/>
                  </a:rPr>
                  <a:t> </a:t>
                </a:r>
                <a:r>
                  <a:rPr lang="pt-BR" sz="1600" dirty="0" err="1">
                    <a:latin typeface="Carbona Variable Regular Bold" pitchFamily="2" charset="0"/>
                    <a:ea typeface="Carbona Variable Regular Bold" pitchFamily="2" charset="0"/>
                  </a:rPr>
                  <a:t>adipiscing</a:t>
                </a:r>
                <a:r>
                  <a:rPr lang="pt-BR" sz="1600" dirty="0">
                    <a:latin typeface="Carbona Variable Regular Bold" pitchFamily="2" charset="0"/>
                    <a:ea typeface="Carbona Variable Regular Bold" pitchFamily="2" charset="0"/>
                  </a:rPr>
                  <a:t> </a:t>
                </a:r>
                <a:r>
                  <a:rPr lang="pt-BR" sz="1600" dirty="0" err="1">
                    <a:latin typeface="Carbona Variable Regular Bold" pitchFamily="2" charset="0"/>
                    <a:ea typeface="Carbona Variable Regular Bold" pitchFamily="2" charset="0"/>
                  </a:rPr>
                  <a:t>elit</a:t>
                </a:r>
                <a:r>
                  <a:rPr lang="pt-BR" sz="1600" dirty="0">
                    <a:latin typeface="Carbona Variable Regular Bold" pitchFamily="2" charset="0"/>
                    <a:ea typeface="Carbona Variable Regular Bold" pitchFamily="2" charset="0"/>
                  </a:rPr>
                  <a:t>. </a:t>
                </a:r>
              </a:p>
              <a:p>
                <a:pPr marL="0" indent="0">
                  <a:lnSpc>
                    <a:spcPct val="280000"/>
                  </a:lnSpc>
                  <a:spcBef>
                    <a:spcPts val="0"/>
                  </a:spcBef>
                  <a:buNone/>
                </a:pPr>
                <a:r>
                  <a:rPr lang="pt-BR" sz="1600" dirty="0" err="1">
                    <a:latin typeface="Carbona Variable Regular Bold" pitchFamily="2" charset="0"/>
                    <a:ea typeface="Carbona Variable Regular Bold" pitchFamily="2" charset="0"/>
                  </a:rPr>
                  <a:t>Lorem</a:t>
                </a:r>
                <a:r>
                  <a:rPr lang="pt-BR" sz="1600" dirty="0">
                    <a:latin typeface="Carbona Variable Regular Bold" pitchFamily="2" charset="0"/>
                    <a:ea typeface="Carbona Variable Regular Bold" pitchFamily="2" charset="0"/>
                  </a:rPr>
                  <a:t> ipsum </a:t>
                </a:r>
                <a:r>
                  <a:rPr lang="pt-BR" sz="1600" dirty="0" err="1">
                    <a:latin typeface="Carbona Variable Regular Bold" pitchFamily="2" charset="0"/>
                    <a:ea typeface="Carbona Variable Regular Bold" pitchFamily="2" charset="0"/>
                  </a:rPr>
                  <a:t>dolor</a:t>
                </a:r>
                <a:r>
                  <a:rPr lang="pt-BR" sz="1600" dirty="0">
                    <a:latin typeface="Carbona Variable Regular Bold" pitchFamily="2" charset="0"/>
                    <a:ea typeface="Carbona Variable Regular Bold" pitchFamily="2" charset="0"/>
                  </a:rPr>
                  <a:t> </a:t>
                </a:r>
                <a:r>
                  <a:rPr lang="pt-BR" sz="1600" dirty="0" err="1">
                    <a:latin typeface="Carbona Variable Regular Bold" pitchFamily="2" charset="0"/>
                    <a:ea typeface="Carbona Variable Regular Bold" pitchFamily="2" charset="0"/>
                  </a:rPr>
                  <a:t>sit</a:t>
                </a:r>
                <a:r>
                  <a:rPr lang="pt-BR" sz="1600" dirty="0">
                    <a:latin typeface="Carbona Variable Regular Bold" pitchFamily="2" charset="0"/>
                    <a:ea typeface="Carbona Variable Regular Bold" pitchFamily="2" charset="0"/>
                  </a:rPr>
                  <a:t> </a:t>
                </a:r>
                <a:r>
                  <a:rPr lang="pt-BR" sz="1600" dirty="0" err="1">
                    <a:latin typeface="Carbona Variable Regular Bold" pitchFamily="2" charset="0"/>
                    <a:ea typeface="Carbona Variable Regular Bold" pitchFamily="2" charset="0"/>
                  </a:rPr>
                  <a:t>amet</a:t>
                </a:r>
                <a:r>
                  <a:rPr lang="pt-BR" sz="1600" dirty="0">
                    <a:latin typeface="Carbona Variable Regular Bold" pitchFamily="2" charset="0"/>
                    <a:ea typeface="Carbona Variable Regular Bold" pitchFamily="2" charset="0"/>
                  </a:rPr>
                  <a:t>, </a:t>
                </a:r>
                <a:r>
                  <a:rPr lang="pt-BR" sz="1600" dirty="0" err="1">
                    <a:latin typeface="Carbona Variable Regular Bold" pitchFamily="2" charset="0"/>
                    <a:ea typeface="Carbona Variable Regular Bold" pitchFamily="2" charset="0"/>
                  </a:rPr>
                  <a:t>consectetur</a:t>
                </a:r>
                <a:r>
                  <a:rPr lang="pt-BR" sz="1600" dirty="0">
                    <a:latin typeface="Carbona Variable Regular Bold" pitchFamily="2" charset="0"/>
                    <a:ea typeface="Carbona Variable Regular Bold" pitchFamily="2" charset="0"/>
                  </a:rPr>
                  <a:t> </a:t>
                </a:r>
                <a:r>
                  <a:rPr lang="pt-BR" sz="1600" dirty="0" err="1">
                    <a:latin typeface="Carbona Variable Regular Bold" pitchFamily="2" charset="0"/>
                    <a:ea typeface="Carbona Variable Regular Bold" pitchFamily="2" charset="0"/>
                  </a:rPr>
                  <a:t>adipiscing</a:t>
                </a:r>
                <a:r>
                  <a:rPr lang="pt-BR" sz="1600" dirty="0">
                    <a:latin typeface="Carbona Variable Regular Bold" pitchFamily="2" charset="0"/>
                    <a:ea typeface="Carbona Variable Regular Bold" pitchFamily="2" charset="0"/>
                  </a:rPr>
                  <a:t> </a:t>
                </a:r>
                <a:r>
                  <a:rPr lang="pt-BR" sz="1600" dirty="0" err="1">
                    <a:latin typeface="Carbona Variable Regular Bold" pitchFamily="2" charset="0"/>
                    <a:ea typeface="Carbona Variable Regular Bold" pitchFamily="2" charset="0"/>
                  </a:rPr>
                  <a:t>elit</a:t>
                </a:r>
                <a:r>
                  <a:rPr lang="pt-BR" sz="1600" dirty="0">
                    <a:latin typeface="Carbona Variable Regular Bold" pitchFamily="2" charset="0"/>
                    <a:ea typeface="Carbona Variable Regular Bold" pitchFamily="2" charset="0"/>
                  </a:rPr>
                  <a:t>. </a:t>
                </a:r>
              </a:p>
              <a:p>
                <a:pPr marL="0" indent="0">
                  <a:lnSpc>
                    <a:spcPct val="280000"/>
                  </a:lnSpc>
                  <a:spcBef>
                    <a:spcPts val="0"/>
                  </a:spcBef>
                  <a:buNone/>
                </a:pPr>
                <a:r>
                  <a:rPr lang="pt-BR" sz="1600" dirty="0" err="1">
                    <a:latin typeface="Carbona Variable Regular Bold" pitchFamily="2" charset="0"/>
                    <a:ea typeface="Carbona Variable Regular Bold" pitchFamily="2" charset="0"/>
                  </a:rPr>
                  <a:t>Lorem</a:t>
                </a:r>
                <a:r>
                  <a:rPr lang="pt-BR" sz="1600" dirty="0">
                    <a:latin typeface="Carbona Variable Regular Bold" pitchFamily="2" charset="0"/>
                    <a:ea typeface="Carbona Variable Regular Bold" pitchFamily="2" charset="0"/>
                  </a:rPr>
                  <a:t> ipsum </a:t>
                </a:r>
                <a:r>
                  <a:rPr lang="pt-BR" sz="1600" dirty="0" err="1">
                    <a:latin typeface="Carbona Variable Regular Bold" pitchFamily="2" charset="0"/>
                    <a:ea typeface="Carbona Variable Regular Bold" pitchFamily="2" charset="0"/>
                  </a:rPr>
                  <a:t>dolor</a:t>
                </a:r>
                <a:r>
                  <a:rPr lang="pt-BR" sz="1600" dirty="0">
                    <a:latin typeface="Carbona Variable Regular Bold" pitchFamily="2" charset="0"/>
                    <a:ea typeface="Carbona Variable Regular Bold" pitchFamily="2" charset="0"/>
                  </a:rPr>
                  <a:t> </a:t>
                </a:r>
                <a:r>
                  <a:rPr lang="pt-BR" sz="1600" dirty="0" err="1">
                    <a:latin typeface="Carbona Variable Regular Bold" pitchFamily="2" charset="0"/>
                    <a:ea typeface="Carbona Variable Regular Bold" pitchFamily="2" charset="0"/>
                  </a:rPr>
                  <a:t>sit</a:t>
                </a:r>
                <a:r>
                  <a:rPr lang="pt-BR" sz="1600" dirty="0">
                    <a:latin typeface="Carbona Variable Regular Bold" pitchFamily="2" charset="0"/>
                    <a:ea typeface="Carbona Variable Regular Bold" pitchFamily="2" charset="0"/>
                  </a:rPr>
                  <a:t> </a:t>
                </a:r>
                <a:r>
                  <a:rPr lang="pt-BR" sz="1600" dirty="0" err="1">
                    <a:latin typeface="Carbona Variable Regular Bold" pitchFamily="2" charset="0"/>
                    <a:ea typeface="Carbona Variable Regular Bold" pitchFamily="2" charset="0"/>
                  </a:rPr>
                  <a:t>amet</a:t>
                </a:r>
                <a:r>
                  <a:rPr lang="pt-BR" sz="1600" dirty="0">
                    <a:latin typeface="Carbona Variable Regular Bold" pitchFamily="2" charset="0"/>
                    <a:ea typeface="Carbona Variable Regular Bold" pitchFamily="2" charset="0"/>
                  </a:rPr>
                  <a:t>, </a:t>
                </a:r>
                <a:r>
                  <a:rPr lang="pt-BR" sz="1600" dirty="0" err="1">
                    <a:latin typeface="Carbona Variable Regular Bold" pitchFamily="2" charset="0"/>
                    <a:ea typeface="Carbona Variable Regular Bold" pitchFamily="2" charset="0"/>
                  </a:rPr>
                  <a:t>consectetur</a:t>
                </a:r>
                <a:r>
                  <a:rPr lang="pt-BR" sz="1600" dirty="0">
                    <a:latin typeface="Carbona Variable Regular Bold" pitchFamily="2" charset="0"/>
                    <a:ea typeface="Carbona Variable Regular Bold" pitchFamily="2" charset="0"/>
                  </a:rPr>
                  <a:t> </a:t>
                </a:r>
                <a:r>
                  <a:rPr lang="pt-BR" sz="1600" dirty="0" err="1">
                    <a:latin typeface="Carbona Variable Regular Bold" pitchFamily="2" charset="0"/>
                    <a:ea typeface="Carbona Variable Regular Bold" pitchFamily="2" charset="0"/>
                  </a:rPr>
                  <a:t>adipiscing</a:t>
                </a:r>
                <a:r>
                  <a:rPr lang="pt-BR" sz="1600" dirty="0">
                    <a:latin typeface="Carbona Variable Regular Bold" pitchFamily="2" charset="0"/>
                    <a:ea typeface="Carbona Variable Regular Bold" pitchFamily="2" charset="0"/>
                  </a:rPr>
                  <a:t> </a:t>
                </a:r>
                <a:r>
                  <a:rPr lang="pt-BR" sz="1600" dirty="0" err="1">
                    <a:latin typeface="Carbona Variable Regular Bold" pitchFamily="2" charset="0"/>
                    <a:ea typeface="Carbona Variable Regular Bold" pitchFamily="2" charset="0"/>
                  </a:rPr>
                  <a:t>elit</a:t>
                </a:r>
                <a:r>
                  <a:rPr lang="pt-BR" sz="1600" dirty="0">
                    <a:latin typeface="Carbona Variable Regular Bold" pitchFamily="2" charset="0"/>
                    <a:ea typeface="Carbona Variable Regular Bold" pitchFamily="2" charset="0"/>
                  </a:rPr>
                  <a:t>. </a:t>
                </a:r>
              </a:p>
              <a:p>
                <a:pPr marL="0" indent="0">
                  <a:lnSpc>
                    <a:spcPct val="280000"/>
                  </a:lnSpc>
                  <a:spcBef>
                    <a:spcPts val="0"/>
                  </a:spcBef>
                  <a:buNone/>
                </a:pPr>
                <a:r>
                  <a:rPr lang="pt-BR" sz="1600" dirty="0" err="1">
                    <a:latin typeface="Carbona Variable Regular Bold" pitchFamily="2" charset="0"/>
                    <a:ea typeface="Carbona Variable Regular Bold" pitchFamily="2" charset="0"/>
                  </a:rPr>
                  <a:t>Lorem</a:t>
                </a:r>
                <a:r>
                  <a:rPr lang="pt-BR" sz="1600" dirty="0">
                    <a:latin typeface="Carbona Variable Regular Bold" pitchFamily="2" charset="0"/>
                    <a:ea typeface="Carbona Variable Regular Bold" pitchFamily="2" charset="0"/>
                  </a:rPr>
                  <a:t> ipsum </a:t>
                </a:r>
                <a:r>
                  <a:rPr lang="pt-BR" sz="1600" dirty="0" err="1">
                    <a:latin typeface="Carbona Variable Regular Bold" pitchFamily="2" charset="0"/>
                    <a:ea typeface="Carbona Variable Regular Bold" pitchFamily="2" charset="0"/>
                  </a:rPr>
                  <a:t>dolor</a:t>
                </a:r>
                <a:r>
                  <a:rPr lang="pt-BR" sz="1600" dirty="0">
                    <a:latin typeface="Carbona Variable Regular Bold" pitchFamily="2" charset="0"/>
                    <a:ea typeface="Carbona Variable Regular Bold" pitchFamily="2" charset="0"/>
                  </a:rPr>
                  <a:t> </a:t>
                </a:r>
                <a:r>
                  <a:rPr lang="pt-BR" sz="1600" dirty="0" err="1">
                    <a:latin typeface="Carbona Variable Regular Bold" pitchFamily="2" charset="0"/>
                    <a:ea typeface="Carbona Variable Regular Bold" pitchFamily="2" charset="0"/>
                  </a:rPr>
                  <a:t>sit</a:t>
                </a:r>
                <a:r>
                  <a:rPr lang="pt-BR" sz="1600" dirty="0">
                    <a:latin typeface="Carbona Variable Regular Bold" pitchFamily="2" charset="0"/>
                    <a:ea typeface="Carbona Variable Regular Bold" pitchFamily="2" charset="0"/>
                  </a:rPr>
                  <a:t> </a:t>
                </a:r>
                <a:r>
                  <a:rPr lang="pt-BR" sz="1600" dirty="0" err="1">
                    <a:latin typeface="Carbona Variable Regular Bold" pitchFamily="2" charset="0"/>
                    <a:ea typeface="Carbona Variable Regular Bold" pitchFamily="2" charset="0"/>
                  </a:rPr>
                  <a:t>amet</a:t>
                </a:r>
                <a:r>
                  <a:rPr lang="pt-BR" sz="1600" dirty="0">
                    <a:latin typeface="Carbona Variable Regular Bold" pitchFamily="2" charset="0"/>
                    <a:ea typeface="Carbona Variable Regular Bold" pitchFamily="2" charset="0"/>
                  </a:rPr>
                  <a:t>, </a:t>
                </a:r>
                <a:r>
                  <a:rPr lang="pt-BR" sz="1600" dirty="0" err="1">
                    <a:latin typeface="Carbona Variable Regular Bold" pitchFamily="2" charset="0"/>
                    <a:ea typeface="Carbona Variable Regular Bold" pitchFamily="2" charset="0"/>
                  </a:rPr>
                  <a:t>consectetur</a:t>
                </a:r>
                <a:r>
                  <a:rPr lang="pt-BR" sz="1600" dirty="0">
                    <a:latin typeface="Carbona Variable Regular Bold" pitchFamily="2" charset="0"/>
                    <a:ea typeface="Carbona Variable Regular Bold" pitchFamily="2" charset="0"/>
                  </a:rPr>
                  <a:t> </a:t>
                </a:r>
                <a:r>
                  <a:rPr lang="pt-BR" sz="1600" dirty="0" err="1">
                    <a:latin typeface="Carbona Variable Regular Bold" pitchFamily="2" charset="0"/>
                    <a:ea typeface="Carbona Variable Regular Bold" pitchFamily="2" charset="0"/>
                  </a:rPr>
                  <a:t>adipiscing</a:t>
                </a:r>
                <a:r>
                  <a:rPr lang="pt-BR" sz="1600" dirty="0">
                    <a:latin typeface="Carbona Variable Regular Bold" pitchFamily="2" charset="0"/>
                    <a:ea typeface="Carbona Variable Regular Bold" pitchFamily="2" charset="0"/>
                  </a:rPr>
                  <a:t> </a:t>
                </a:r>
                <a:r>
                  <a:rPr lang="pt-BR" sz="1600" dirty="0" err="1">
                    <a:latin typeface="Carbona Variable Regular Bold" pitchFamily="2" charset="0"/>
                    <a:ea typeface="Carbona Variable Regular Bold" pitchFamily="2" charset="0"/>
                  </a:rPr>
                  <a:t>elit</a:t>
                </a:r>
                <a:r>
                  <a:rPr lang="pt-BR" sz="1600" dirty="0">
                    <a:latin typeface="Carbona Variable Regular Bold" pitchFamily="2" charset="0"/>
                    <a:ea typeface="Carbona Variable Regular Bold" pitchFamily="2" charset="0"/>
                  </a:rPr>
                  <a:t>. </a:t>
                </a:r>
              </a:p>
            </p:txBody>
          </p:sp>
        </p:grpSp>
        <p:sp>
          <p:nvSpPr>
            <p:cNvPr id="76" name="Espaço Reservado para Conteúdo 2">
              <a:extLst>
                <a:ext uri="{FF2B5EF4-FFF2-40B4-BE49-F238E27FC236}">
                  <a16:creationId xmlns:a16="http://schemas.microsoft.com/office/drawing/2014/main" id="{F7A94EAD-76E6-F6FC-E14A-0AD81DF24774}"/>
                </a:ext>
              </a:extLst>
            </p:cNvPr>
            <p:cNvSpPr txBox="1">
              <a:spLocks/>
            </p:cNvSpPr>
            <p:nvPr/>
          </p:nvSpPr>
          <p:spPr>
            <a:xfrm>
              <a:off x="489199" y="1673946"/>
              <a:ext cx="5606800" cy="446661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4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pt-BR" sz="1800" dirty="0">
                  <a:latin typeface="Carbona Variable Regular Black" pitchFamily="2" charset="0"/>
                  <a:ea typeface="Carbona Variable Regular Black" pitchFamily="2" charset="0"/>
                </a:rPr>
                <a:t>AQUI VOCÊ PODE INSERIR UM SUBTÍTULO</a:t>
              </a:r>
            </a:p>
          </p:txBody>
        </p:sp>
        <p:sp>
          <p:nvSpPr>
            <p:cNvPr id="77" name="Espaço Reservado para Conteúdo 2">
              <a:extLst>
                <a:ext uri="{FF2B5EF4-FFF2-40B4-BE49-F238E27FC236}">
                  <a16:creationId xmlns:a16="http://schemas.microsoft.com/office/drawing/2014/main" id="{96247859-1174-9367-E943-BD172BBBCC8D}"/>
                </a:ext>
              </a:extLst>
            </p:cNvPr>
            <p:cNvSpPr txBox="1">
              <a:spLocks/>
            </p:cNvSpPr>
            <p:nvPr/>
          </p:nvSpPr>
          <p:spPr>
            <a:xfrm>
              <a:off x="527239" y="5766340"/>
              <a:ext cx="6878474" cy="669542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4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pt-BR" sz="1400" dirty="0" err="1">
                  <a:solidFill>
                    <a:schemeClr val="accent5"/>
                  </a:solidFill>
                  <a:ea typeface="Carbona Variable Regular Bold" pitchFamily="2" charset="0"/>
                </a:rPr>
                <a:t>Lorem</a:t>
              </a:r>
              <a:r>
                <a:rPr lang="pt-BR" sz="1400" dirty="0">
                  <a:solidFill>
                    <a:schemeClr val="accent5"/>
                  </a:solidFill>
                  <a:ea typeface="Carbona Variable Regular Bold" pitchFamily="2" charset="0"/>
                </a:rPr>
                <a:t> ipsum </a:t>
              </a:r>
              <a:r>
                <a:rPr lang="pt-BR" sz="1400" dirty="0" err="1">
                  <a:solidFill>
                    <a:schemeClr val="accent5"/>
                  </a:solidFill>
                  <a:ea typeface="Carbona Variable Regular Bold" pitchFamily="2" charset="0"/>
                </a:rPr>
                <a:t>dolor</a:t>
              </a:r>
              <a:r>
                <a:rPr lang="pt-BR" sz="1400" dirty="0">
                  <a:solidFill>
                    <a:schemeClr val="accent5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accent5"/>
                  </a:solidFill>
                  <a:ea typeface="Carbona Variable Regular Bold" pitchFamily="2" charset="0"/>
                </a:rPr>
                <a:t>sit</a:t>
              </a:r>
              <a:r>
                <a:rPr lang="pt-BR" sz="1400" dirty="0">
                  <a:solidFill>
                    <a:schemeClr val="accent5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accent5"/>
                  </a:solidFill>
                  <a:ea typeface="Carbona Variable Regular Bold" pitchFamily="2" charset="0"/>
                </a:rPr>
                <a:t>amet</a:t>
              </a:r>
              <a:r>
                <a:rPr lang="pt-BR" sz="1400" dirty="0">
                  <a:solidFill>
                    <a:schemeClr val="accent5"/>
                  </a:solidFill>
                  <a:ea typeface="Carbona Variable Regular Bold" pitchFamily="2" charset="0"/>
                </a:rPr>
                <a:t>, </a:t>
              </a:r>
              <a:r>
                <a:rPr lang="pt-BR" sz="1400" dirty="0" err="1">
                  <a:solidFill>
                    <a:schemeClr val="accent5"/>
                  </a:solidFill>
                  <a:ea typeface="Carbona Variable Regular Bold" pitchFamily="2" charset="0"/>
                </a:rPr>
                <a:t>consectetur</a:t>
              </a:r>
              <a:r>
                <a:rPr lang="pt-BR" sz="1400" dirty="0">
                  <a:solidFill>
                    <a:schemeClr val="accent5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accent5"/>
                  </a:solidFill>
                  <a:ea typeface="Carbona Variable Regular Bold" pitchFamily="2" charset="0"/>
                </a:rPr>
                <a:t>adipiscing</a:t>
              </a:r>
              <a:r>
                <a:rPr lang="pt-BR" sz="1400" dirty="0">
                  <a:solidFill>
                    <a:schemeClr val="accent5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accent5"/>
                  </a:solidFill>
                  <a:ea typeface="Carbona Variable Regular Bold" pitchFamily="2" charset="0"/>
                </a:rPr>
                <a:t>elit</a:t>
              </a:r>
              <a:r>
                <a:rPr lang="pt-BR" sz="1400" dirty="0">
                  <a:solidFill>
                    <a:schemeClr val="accent5"/>
                  </a:solidFill>
                  <a:ea typeface="Carbona Variable Regular Bold" pitchFamily="2" charset="0"/>
                </a:rPr>
                <a:t>. </a:t>
              </a:r>
              <a:r>
                <a:rPr lang="pt-BR" sz="1400" dirty="0" err="1">
                  <a:solidFill>
                    <a:schemeClr val="accent5"/>
                  </a:solidFill>
                  <a:ea typeface="Carbona Variable Regular Bold" pitchFamily="2" charset="0"/>
                </a:rPr>
                <a:t>Sed</a:t>
              </a:r>
              <a:r>
                <a:rPr lang="pt-BR" sz="1400" dirty="0">
                  <a:solidFill>
                    <a:schemeClr val="accent5"/>
                  </a:solidFill>
                  <a:ea typeface="Carbona Variable Regular Bold" pitchFamily="2" charset="0"/>
                </a:rPr>
                <a:t> tempus, </a:t>
              </a:r>
              <a:r>
                <a:rPr lang="pt-BR" sz="1400" dirty="0" err="1">
                  <a:solidFill>
                    <a:schemeClr val="accent5"/>
                  </a:solidFill>
                  <a:ea typeface="Carbona Variable Regular Bold" pitchFamily="2" charset="0"/>
                </a:rPr>
                <a:t>nulla</a:t>
              </a:r>
              <a:r>
                <a:rPr lang="pt-BR" sz="1400" dirty="0">
                  <a:solidFill>
                    <a:schemeClr val="accent5"/>
                  </a:solidFill>
                  <a:ea typeface="Carbona Variable Regular Bold" pitchFamily="2" charset="0"/>
                </a:rPr>
                <a:t> id </a:t>
              </a:r>
              <a:r>
                <a:rPr lang="pt-BR" sz="1400" dirty="0" err="1">
                  <a:solidFill>
                    <a:schemeClr val="accent5"/>
                  </a:solidFill>
                  <a:ea typeface="Carbona Variable Regular Bold" pitchFamily="2" charset="0"/>
                </a:rPr>
                <a:t>venenatis</a:t>
              </a:r>
              <a:r>
                <a:rPr lang="pt-BR" sz="1400" dirty="0">
                  <a:solidFill>
                    <a:schemeClr val="accent5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accent5"/>
                  </a:solidFill>
                  <a:ea typeface="Carbona Variable Regular Bold" pitchFamily="2" charset="0"/>
                </a:rPr>
                <a:t>sollicitudin</a:t>
              </a:r>
              <a:r>
                <a:rPr lang="pt-BR" sz="1400" dirty="0">
                  <a:solidFill>
                    <a:schemeClr val="accent5"/>
                  </a:solidFill>
                  <a:ea typeface="Carbona Variable Regular Bold" pitchFamily="2" charset="0"/>
                </a:rPr>
                <a:t>, est urna </a:t>
              </a:r>
              <a:r>
                <a:rPr lang="pt-BR" sz="1400" dirty="0" err="1">
                  <a:solidFill>
                    <a:schemeClr val="accent5"/>
                  </a:solidFill>
                  <a:ea typeface="Carbona Variable Regular Bold" pitchFamily="2" charset="0"/>
                </a:rPr>
                <a:t>vehicula</a:t>
              </a:r>
              <a:r>
                <a:rPr lang="pt-BR" sz="1400" dirty="0">
                  <a:solidFill>
                    <a:schemeClr val="accent5"/>
                  </a:solidFill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accent5"/>
                  </a:solidFill>
                  <a:ea typeface="Carbona Variable Regular Bold" pitchFamily="2" charset="0"/>
                </a:rPr>
                <a:t>leo</a:t>
              </a:r>
              <a:r>
                <a:rPr lang="pt-BR" sz="1400" dirty="0">
                  <a:solidFill>
                    <a:schemeClr val="accent5"/>
                  </a:solidFill>
                  <a:ea typeface="Carbona Variable Regular Bold" pitchFamily="2" charset="0"/>
                </a:rPr>
                <a:t>, a </a:t>
              </a:r>
              <a:r>
                <a:rPr lang="pt-BR" sz="1400" dirty="0" err="1">
                  <a:solidFill>
                    <a:schemeClr val="accent5"/>
                  </a:solidFill>
                  <a:ea typeface="Carbona Variable Regular Bold" pitchFamily="2" charset="0"/>
                </a:rPr>
                <a:t>euismod</a:t>
              </a:r>
              <a:r>
                <a:rPr lang="pt-BR" sz="1400" dirty="0">
                  <a:solidFill>
                    <a:schemeClr val="accent5"/>
                  </a:solidFill>
                  <a:ea typeface="Carbona Variable Regular Bold" pitchFamily="2" charset="0"/>
                </a:rPr>
                <a:t> nunc sem </a:t>
              </a:r>
              <a:r>
                <a:rPr lang="pt-BR" sz="1400" dirty="0" err="1">
                  <a:solidFill>
                    <a:schemeClr val="accent5"/>
                  </a:solidFill>
                  <a:ea typeface="Carbona Variable Regular Bold" pitchFamily="2" charset="0"/>
                </a:rPr>
                <a:t>at</a:t>
              </a:r>
              <a:r>
                <a:rPr lang="pt-BR" sz="1400" dirty="0">
                  <a:solidFill>
                    <a:schemeClr val="accent5"/>
                  </a:solidFill>
                  <a:ea typeface="Carbona Variable Regular Bold" pitchFamily="2" charset="0"/>
                </a:rPr>
                <a:t> lígula.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9944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81C9C93-78F4-B7FB-16BE-9FFAC4909F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20" t="7818" r="25318" b="7818"/>
          <a:stretch/>
        </p:blipFill>
        <p:spPr>
          <a:xfrm>
            <a:off x="6734629" y="-6"/>
            <a:ext cx="5457373" cy="6858006"/>
          </a:xfrm>
          <a:prstGeom prst="rect">
            <a:avLst/>
          </a:prstGeom>
        </p:spPr>
      </p:pic>
      <p:pic>
        <p:nvPicPr>
          <p:cNvPr id="33" name="Gráfico 32">
            <a:extLst>
              <a:ext uri="{FF2B5EF4-FFF2-40B4-BE49-F238E27FC236}">
                <a16:creationId xmlns:a16="http://schemas.microsoft.com/office/drawing/2014/main" id="{64680CFC-EC93-570C-C494-819B43671A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7159" t="2730" r="37160" b="47598"/>
          <a:stretch/>
        </p:blipFill>
        <p:spPr>
          <a:xfrm rot="16200000">
            <a:off x="2667002" y="-2666998"/>
            <a:ext cx="6857999" cy="12191997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74804359-0FA3-83B4-7CD1-F0C634707393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A1FDD23C-D280-6DB9-033A-5B417F27B1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EF579612-1000-D4AD-D5B0-DC6F0D2CBD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0A2A3438-1CBA-0C9C-AA9B-311F5BBE0669}"/>
              </a:ext>
            </a:extLst>
          </p:cNvPr>
          <p:cNvSpPr txBox="1">
            <a:spLocks/>
          </p:cNvSpPr>
          <p:nvPr/>
        </p:nvSpPr>
        <p:spPr>
          <a:xfrm>
            <a:off x="540000" y="494384"/>
            <a:ext cx="6785884" cy="63107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3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rbona Variable Regular Black"/>
                <a:ea typeface="+mn-ea"/>
                <a:cs typeface="+mn-cs"/>
              </a:rPr>
              <a:t>LOREM IPSUM DOLOR SIT AMET</a:t>
            </a:r>
          </a:p>
        </p:txBody>
      </p: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DD47F088-3827-303E-0561-BF178BEEE76A}"/>
              </a:ext>
            </a:extLst>
          </p:cNvPr>
          <p:cNvGrpSpPr/>
          <p:nvPr/>
        </p:nvGrpSpPr>
        <p:grpSpPr>
          <a:xfrm>
            <a:off x="540000" y="1390808"/>
            <a:ext cx="5556000" cy="1197027"/>
            <a:chOff x="540000" y="1390808"/>
            <a:chExt cx="5556000" cy="1197027"/>
          </a:xfrm>
        </p:grpSpPr>
        <p:sp>
          <p:nvSpPr>
            <p:cNvPr id="8" name="Espaço Reservado para Conteúdo 2">
              <a:extLst>
                <a:ext uri="{FF2B5EF4-FFF2-40B4-BE49-F238E27FC236}">
                  <a16:creationId xmlns:a16="http://schemas.microsoft.com/office/drawing/2014/main" id="{C58525E5-DE7E-9673-0292-415E07364245}"/>
                </a:ext>
              </a:extLst>
            </p:cNvPr>
            <p:cNvSpPr txBox="1">
              <a:spLocks/>
            </p:cNvSpPr>
            <p:nvPr/>
          </p:nvSpPr>
          <p:spPr>
            <a:xfrm>
              <a:off x="1149601" y="1455922"/>
              <a:ext cx="4946399" cy="1131913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old" pitchFamily="2" charset="0"/>
                  <a:ea typeface="Carbona Variable Regular Bold" pitchFamily="2" charset="0"/>
                  <a:cs typeface="+mn-cs"/>
                </a:rPr>
                <a:t>LOREM IPSUM 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Carbona Variable Regular Bold" pitchFamily="2" charset="0"/>
                  <a:ea typeface="Carbona Variable Regular Bold" pitchFamily="2" charset="0"/>
                  <a:cs typeface="+mn-cs"/>
                </a:rPr>
                <a:t>DOLOR SIT AMET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old" pitchFamily="2" charset="0"/>
                  <a:ea typeface="Carbona Variable Regular Bold" pitchFamily="2" charset="0"/>
                  <a:cs typeface="+mn-cs"/>
                </a:rPr>
                <a:t>, CONSECTETUR ADIPISCING ELIT QUISQUE SIT AMET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Pellentesque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aliquet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nibh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nec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 urna. 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lack"/>
                  <a:ea typeface="Carbona Variable Regular Bold" pitchFamily="2" charset="0"/>
                  <a:cs typeface="+mn-cs"/>
                </a:rPr>
                <a:t>In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lack"/>
                  <a:ea typeface="Carbona Variable Regular Bold" pitchFamily="2" charset="0"/>
                  <a:cs typeface="+mn-cs"/>
                </a:rPr>
                <a:t>nisi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lack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lack"/>
                  <a:ea typeface="Carbona Variable Regular Bold" pitchFamily="2" charset="0"/>
                  <a:cs typeface="+mn-cs"/>
                </a:rPr>
                <a:t>neque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lack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lack"/>
                  <a:ea typeface="Carbona Variable Regular Bold" pitchFamily="2" charset="0"/>
                  <a:cs typeface="+mn-cs"/>
                </a:rPr>
                <a:t>aliquet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lack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lack"/>
                  <a:ea typeface="Carbona Variable Regular Bold" pitchFamily="2" charset="0"/>
                  <a:cs typeface="+mn-cs"/>
                </a:rPr>
                <a:t>vel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,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dapibus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 id,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mattis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vel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,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nisi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.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Sed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pretium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,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ligula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sollicitudin</a:t>
              </a:r>
              <a:endPara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rbona Variable Regular"/>
                <a:ea typeface="Carbona Variable Regular Bold" pitchFamily="2" charset="0"/>
                <a:cs typeface="+mn-cs"/>
              </a:endParaRPr>
            </a:p>
          </p:txBody>
        </p:sp>
        <p:sp>
          <p:nvSpPr>
            <p:cNvPr id="20" name="Espaço Reservado para Conteúdo 2">
              <a:extLst>
                <a:ext uri="{FF2B5EF4-FFF2-40B4-BE49-F238E27FC236}">
                  <a16:creationId xmlns:a16="http://schemas.microsoft.com/office/drawing/2014/main" id="{833EDDBF-0DF6-5E6C-4934-75B05DE9DBE5}"/>
                </a:ext>
              </a:extLst>
            </p:cNvPr>
            <p:cNvSpPr txBox="1">
              <a:spLocks/>
            </p:cNvSpPr>
            <p:nvPr/>
          </p:nvSpPr>
          <p:spPr>
            <a:xfrm>
              <a:off x="540000" y="1390808"/>
              <a:ext cx="533399" cy="631070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pt-BR" sz="3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Carbona Variable Regular Black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32" name="Agrupar 31">
            <a:extLst>
              <a:ext uri="{FF2B5EF4-FFF2-40B4-BE49-F238E27FC236}">
                <a16:creationId xmlns:a16="http://schemas.microsoft.com/office/drawing/2014/main" id="{B69A7650-E34C-AF9C-E38D-A698D79F0DA1}"/>
              </a:ext>
            </a:extLst>
          </p:cNvPr>
          <p:cNvGrpSpPr/>
          <p:nvPr/>
        </p:nvGrpSpPr>
        <p:grpSpPr>
          <a:xfrm>
            <a:off x="540000" y="2849728"/>
            <a:ext cx="5556000" cy="912737"/>
            <a:chOff x="540000" y="2695733"/>
            <a:chExt cx="5556000" cy="912737"/>
          </a:xfrm>
        </p:grpSpPr>
        <p:sp>
          <p:nvSpPr>
            <p:cNvPr id="12" name="Espaço Reservado para Conteúdo 2">
              <a:extLst>
                <a:ext uri="{FF2B5EF4-FFF2-40B4-BE49-F238E27FC236}">
                  <a16:creationId xmlns:a16="http://schemas.microsoft.com/office/drawing/2014/main" id="{EAC1EDA0-AE9E-6182-ACE6-D278A6C03512}"/>
                </a:ext>
              </a:extLst>
            </p:cNvPr>
            <p:cNvSpPr txBox="1">
              <a:spLocks/>
            </p:cNvSpPr>
            <p:nvPr/>
          </p:nvSpPr>
          <p:spPr>
            <a:xfrm>
              <a:off x="1149601" y="2735089"/>
              <a:ext cx="4946399" cy="873381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old" pitchFamily="2" charset="0"/>
                  <a:ea typeface="Carbona Variable Regular Bold" pitchFamily="2" charset="0"/>
                  <a:cs typeface="+mn-cs"/>
                </a:rPr>
                <a:t>LOREM IPSUM DOLOR SIT AMET, 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Carbona Variable Regular Bold" pitchFamily="2" charset="0"/>
                  <a:ea typeface="Carbona Variable Regular Bold" pitchFamily="2" charset="0"/>
                  <a:cs typeface="+mn-cs"/>
                </a:rPr>
                <a:t>CONSECTETUR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Pellentesque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aliquet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nibh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nec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 urna. 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lack"/>
                  <a:ea typeface="Carbona Variable Regular Bold" pitchFamily="2" charset="0"/>
                  <a:cs typeface="+mn-cs"/>
                </a:rPr>
                <a:t>In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lack"/>
                  <a:ea typeface="Carbona Variable Regular Bold" pitchFamily="2" charset="0"/>
                  <a:cs typeface="+mn-cs"/>
                </a:rPr>
                <a:t>nisi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lack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lack"/>
                  <a:ea typeface="Carbona Variable Regular Bold" pitchFamily="2" charset="0"/>
                  <a:cs typeface="+mn-cs"/>
                </a:rPr>
                <a:t>neque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lack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lack"/>
                  <a:ea typeface="Carbona Variable Regular Bold" pitchFamily="2" charset="0"/>
                  <a:cs typeface="+mn-cs"/>
                </a:rPr>
                <a:t>aliquet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lack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lack"/>
                  <a:ea typeface="Carbona Variable Regular Bold" pitchFamily="2" charset="0"/>
                  <a:cs typeface="+mn-cs"/>
                </a:rPr>
                <a:t>vel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,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dapibus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 id,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mattis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vel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,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nisi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.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Sed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pretium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,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ligula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sollicitudin</a:t>
              </a:r>
              <a:endPara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rbona Variable Regular"/>
                <a:ea typeface="Carbona Variable Regular Bold" pitchFamily="2" charset="0"/>
                <a:cs typeface="+mn-cs"/>
              </a:endParaRPr>
            </a:p>
          </p:txBody>
        </p:sp>
        <p:sp>
          <p:nvSpPr>
            <p:cNvPr id="26" name="Espaço Reservado para Conteúdo 2">
              <a:extLst>
                <a:ext uri="{FF2B5EF4-FFF2-40B4-BE49-F238E27FC236}">
                  <a16:creationId xmlns:a16="http://schemas.microsoft.com/office/drawing/2014/main" id="{365543C7-C465-6DB1-1D37-585C0933A4FF}"/>
                </a:ext>
              </a:extLst>
            </p:cNvPr>
            <p:cNvSpPr txBox="1">
              <a:spLocks/>
            </p:cNvSpPr>
            <p:nvPr/>
          </p:nvSpPr>
          <p:spPr>
            <a:xfrm>
              <a:off x="540000" y="2695733"/>
              <a:ext cx="533399" cy="631070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pt-BR" sz="3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Carbona Variable Regular Black"/>
                  <a:ea typeface="+mn-ea"/>
                  <a:cs typeface="+mn-cs"/>
                </a:rPr>
                <a:t>2</a:t>
              </a:r>
            </a:p>
          </p:txBody>
        </p:sp>
      </p:grp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C692F00E-C7FC-DFEF-F1DB-AB1FADF4674E}"/>
              </a:ext>
            </a:extLst>
          </p:cNvPr>
          <p:cNvGrpSpPr/>
          <p:nvPr/>
        </p:nvGrpSpPr>
        <p:grpSpPr>
          <a:xfrm>
            <a:off x="540000" y="4024358"/>
            <a:ext cx="5556000" cy="1212186"/>
            <a:chOff x="540000" y="3933983"/>
            <a:chExt cx="5556000" cy="1212186"/>
          </a:xfrm>
        </p:grpSpPr>
        <p:sp>
          <p:nvSpPr>
            <p:cNvPr id="18" name="Espaço Reservado para Conteúdo 2">
              <a:extLst>
                <a:ext uri="{FF2B5EF4-FFF2-40B4-BE49-F238E27FC236}">
                  <a16:creationId xmlns:a16="http://schemas.microsoft.com/office/drawing/2014/main" id="{C2B3657C-B066-4142-64E4-E1C646632084}"/>
                </a:ext>
              </a:extLst>
            </p:cNvPr>
            <p:cNvSpPr txBox="1">
              <a:spLocks/>
            </p:cNvSpPr>
            <p:nvPr/>
          </p:nvSpPr>
          <p:spPr>
            <a:xfrm>
              <a:off x="1149601" y="4014256"/>
              <a:ext cx="4946399" cy="1131913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old" pitchFamily="2" charset="0"/>
                  <a:ea typeface="Carbona Variable Regular Bold" pitchFamily="2" charset="0"/>
                  <a:cs typeface="+mn-cs"/>
                </a:rPr>
                <a:t>LOREM IPSUM DOLOR SIT AMET, CONSECTETUR 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Carbona Variable Regular Bold" pitchFamily="2" charset="0"/>
                  <a:ea typeface="Carbona Variable Regular Bold" pitchFamily="2" charset="0"/>
                  <a:cs typeface="+mn-cs"/>
                </a:rPr>
                <a:t>ADIPISCING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old" pitchFamily="2" charset="0"/>
                  <a:ea typeface="Carbona Variable Regular Bold" pitchFamily="2" charset="0"/>
                  <a:cs typeface="+mn-cs"/>
                </a:rPr>
                <a:t> ELIT QUISQUE SIT AMET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Pellentesque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aliquet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nibh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nec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 urna. 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lack"/>
                  <a:ea typeface="Carbona Variable Regular Bold" pitchFamily="2" charset="0"/>
                  <a:cs typeface="+mn-cs"/>
                </a:rPr>
                <a:t>In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lack"/>
                  <a:ea typeface="Carbona Variable Regular Bold" pitchFamily="2" charset="0"/>
                  <a:cs typeface="+mn-cs"/>
                </a:rPr>
                <a:t>nisi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lack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lack"/>
                  <a:ea typeface="Carbona Variable Regular Bold" pitchFamily="2" charset="0"/>
                  <a:cs typeface="+mn-cs"/>
                </a:rPr>
                <a:t>neque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lack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lack"/>
                  <a:ea typeface="Carbona Variable Regular Bold" pitchFamily="2" charset="0"/>
                  <a:cs typeface="+mn-cs"/>
                </a:rPr>
                <a:t>aliquet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lack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lack"/>
                  <a:ea typeface="Carbona Variable Regular Bold" pitchFamily="2" charset="0"/>
                  <a:cs typeface="+mn-cs"/>
                </a:rPr>
                <a:t>vel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,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dapibus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 id,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mattis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vel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,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nisi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.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Sed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pretium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,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ligula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sollicitudin</a:t>
              </a:r>
              <a:endPara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rbona Variable Regular"/>
                <a:ea typeface="Carbona Variable Regular Bold" pitchFamily="2" charset="0"/>
                <a:cs typeface="+mn-cs"/>
              </a:endParaRPr>
            </a:p>
          </p:txBody>
        </p:sp>
        <p:sp>
          <p:nvSpPr>
            <p:cNvPr id="27" name="Espaço Reservado para Conteúdo 2">
              <a:extLst>
                <a:ext uri="{FF2B5EF4-FFF2-40B4-BE49-F238E27FC236}">
                  <a16:creationId xmlns:a16="http://schemas.microsoft.com/office/drawing/2014/main" id="{BF52C649-4ABC-139E-D816-89F6CB7D78AF}"/>
                </a:ext>
              </a:extLst>
            </p:cNvPr>
            <p:cNvSpPr txBox="1">
              <a:spLocks/>
            </p:cNvSpPr>
            <p:nvPr/>
          </p:nvSpPr>
          <p:spPr>
            <a:xfrm>
              <a:off x="540000" y="3933983"/>
              <a:ext cx="533399" cy="631070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pt-BR" sz="3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Carbona Variable Regular Black"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E9E209B8-EB0E-5790-AC69-DF23408481A3}"/>
              </a:ext>
            </a:extLst>
          </p:cNvPr>
          <p:cNvGrpSpPr/>
          <p:nvPr/>
        </p:nvGrpSpPr>
        <p:grpSpPr>
          <a:xfrm>
            <a:off x="540000" y="5498436"/>
            <a:ext cx="5556000" cy="828229"/>
            <a:chOff x="540000" y="5210333"/>
            <a:chExt cx="5556000" cy="828229"/>
          </a:xfrm>
        </p:grpSpPr>
        <p:sp>
          <p:nvSpPr>
            <p:cNvPr id="19" name="Espaço Reservado para Conteúdo 2">
              <a:extLst>
                <a:ext uri="{FF2B5EF4-FFF2-40B4-BE49-F238E27FC236}">
                  <a16:creationId xmlns:a16="http://schemas.microsoft.com/office/drawing/2014/main" id="{F39167BC-2C1E-D0E3-2113-FB979AC708D2}"/>
                </a:ext>
              </a:extLst>
            </p:cNvPr>
            <p:cNvSpPr txBox="1">
              <a:spLocks/>
            </p:cNvSpPr>
            <p:nvPr/>
          </p:nvSpPr>
          <p:spPr>
            <a:xfrm>
              <a:off x="1149601" y="5293422"/>
              <a:ext cx="4946399" cy="745140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old" pitchFamily="2" charset="0"/>
                  <a:ea typeface="Carbona Variable Regular Bold" pitchFamily="2" charset="0"/>
                  <a:cs typeface="+mn-cs"/>
                </a:rPr>
                <a:t>LOREM 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Carbona Variable Regular Bold" pitchFamily="2" charset="0"/>
                  <a:ea typeface="Carbona Variable Regular Bold" pitchFamily="2" charset="0"/>
                  <a:cs typeface="+mn-cs"/>
                </a:rPr>
                <a:t>IPSUM DOLOR SIT 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old" pitchFamily="2" charset="0"/>
                  <a:ea typeface="Carbona Variable Regular Bold" pitchFamily="2" charset="0"/>
                  <a:cs typeface="+mn-cs"/>
                </a:rPr>
                <a:t>AMET, CONSECTETUR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Pellentesque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aliquet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nibh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nec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 urna. 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lack"/>
                  <a:ea typeface="Carbona Variable Regular Bold" pitchFamily="2" charset="0"/>
                  <a:cs typeface="+mn-cs"/>
                </a:rPr>
                <a:t>In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lack"/>
                  <a:ea typeface="Carbona Variable Regular Bold" pitchFamily="2" charset="0"/>
                  <a:cs typeface="+mn-cs"/>
                </a:rPr>
                <a:t>nisi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lack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lack"/>
                  <a:ea typeface="Carbona Variable Regular Bold" pitchFamily="2" charset="0"/>
                  <a:cs typeface="+mn-cs"/>
                </a:rPr>
                <a:t>neque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lack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lack"/>
                  <a:ea typeface="Carbona Variable Regular Bold" pitchFamily="2" charset="0"/>
                  <a:cs typeface="+mn-cs"/>
                </a:rPr>
                <a:t>aliquet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lack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 Black"/>
                  <a:ea typeface="Carbona Variable Regular Bold" pitchFamily="2" charset="0"/>
                  <a:cs typeface="+mn-cs"/>
                </a:rPr>
                <a:t>vel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,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dapibus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 id,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mattis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vel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,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nisi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.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Sed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pretium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,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ligula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 </a:t>
              </a:r>
              <a:r>
                <a:rPr kumimoji="0" lang="pt-BR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rbona Variable Regular"/>
                  <a:ea typeface="Carbona Variable Regular Bold" pitchFamily="2" charset="0"/>
                  <a:cs typeface="+mn-cs"/>
                </a:rPr>
                <a:t>sollicitudin</a:t>
              </a:r>
              <a:endPara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rbona Variable Regular"/>
                <a:ea typeface="Carbona Variable Regular Bold" pitchFamily="2" charset="0"/>
                <a:cs typeface="+mn-cs"/>
              </a:endParaRPr>
            </a:p>
          </p:txBody>
        </p:sp>
        <p:sp>
          <p:nvSpPr>
            <p:cNvPr id="28" name="Espaço Reservado para Conteúdo 2">
              <a:extLst>
                <a:ext uri="{FF2B5EF4-FFF2-40B4-BE49-F238E27FC236}">
                  <a16:creationId xmlns:a16="http://schemas.microsoft.com/office/drawing/2014/main" id="{2E2D5048-CFD5-C7A8-70AA-791C0A6E623C}"/>
                </a:ext>
              </a:extLst>
            </p:cNvPr>
            <p:cNvSpPr txBox="1">
              <a:spLocks/>
            </p:cNvSpPr>
            <p:nvPr/>
          </p:nvSpPr>
          <p:spPr>
            <a:xfrm>
              <a:off x="540000" y="5210333"/>
              <a:ext cx="533399" cy="631070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pt-BR" sz="3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Carbona Variable Regular Black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55196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1BE3D605-B3A3-38E0-87AB-362F4A7A42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3" t="12777" r="10862" b="17044"/>
          <a:stretch/>
        </p:blipFill>
        <p:spPr>
          <a:xfrm flipH="1">
            <a:off x="3178626" y="0"/>
            <a:ext cx="9191553" cy="6858000"/>
          </a:xfrm>
          <a:prstGeom prst="rect">
            <a:avLst/>
          </a:prstGeom>
        </p:spPr>
      </p:pic>
      <p:grpSp>
        <p:nvGrpSpPr>
          <p:cNvPr id="69" name="Agrupar 68">
            <a:extLst>
              <a:ext uri="{FF2B5EF4-FFF2-40B4-BE49-F238E27FC236}">
                <a16:creationId xmlns:a16="http://schemas.microsoft.com/office/drawing/2014/main" id="{21CD855A-7B97-CC82-146B-C035533A67FE}"/>
              </a:ext>
            </a:extLst>
          </p:cNvPr>
          <p:cNvGrpSpPr/>
          <p:nvPr/>
        </p:nvGrpSpPr>
        <p:grpSpPr>
          <a:xfrm>
            <a:off x="-2" y="-5"/>
            <a:ext cx="12370182" cy="6858005"/>
            <a:chOff x="-2" y="-5"/>
            <a:chExt cx="12370182" cy="6858005"/>
          </a:xfrm>
        </p:grpSpPr>
        <p:grpSp>
          <p:nvGrpSpPr>
            <p:cNvPr id="50" name="Agrupar 49">
              <a:extLst>
                <a:ext uri="{FF2B5EF4-FFF2-40B4-BE49-F238E27FC236}">
                  <a16:creationId xmlns:a16="http://schemas.microsoft.com/office/drawing/2014/main" id="{08DA9534-E629-09FA-A1A3-2C83FC628145}"/>
                </a:ext>
              </a:extLst>
            </p:cNvPr>
            <p:cNvGrpSpPr/>
            <p:nvPr/>
          </p:nvGrpSpPr>
          <p:grpSpPr>
            <a:xfrm>
              <a:off x="-2" y="-5"/>
              <a:ext cx="12370182" cy="6858005"/>
              <a:chOff x="-2" y="-5"/>
              <a:chExt cx="12370182" cy="6858005"/>
            </a:xfrm>
          </p:grpSpPr>
          <p:sp>
            <p:nvSpPr>
              <p:cNvPr id="45" name="Forma Livre: Forma 44">
                <a:extLst>
                  <a:ext uri="{FF2B5EF4-FFF2-40B4-BE49-F238E27FC236}">
                    <a16:creationId xmlns:a16="http://schemas.microsoft.com/office/drawing/2014/main" id="{6C26288E-2D65-0DC4-CF63-0BA2BED6DD14}"/>
                  </a:ext>
                </a:extLst>
              </p:cNvPr>
              <p:cNvSpPr/>
              <p:nvPr/>
            </p:nvSpPr>
            <p:spPr>
              <a:xfrm>
                <a:off x="-2" y="-5"/>
                <a:ext cx="12370182" cy="6857997"/>
              </a:xfrm>
              <a:custGeom>
                <a:avLst/>
                <a:gdLst>
                  <a:gd name="connsiteX0" fmla="*/ 10983749 w 12370182"/>
                  <a:gd name="connsiteY0" fmla="*/ 0 h 6857997"/>
                  <a:gd name="connsiteX1" fmla="*/ 12370182 w 12370182"/>
                  <a:gd name="connsiteY1" fmla="*/ 0 h 6857997"/>
                  <a:gd name="connsiteX2" fmla="*/ 12370182 w 12370182"/>
                  <a:gd name="connsiteY2" fmla="*/ 6857988 h 6857997"/>
                  <a:gd name="connsiteX3" fmla="*/ 9558236 w 12370182"/>
                  <a:gd name="connsiteY3" fmla="*/ 6857988 h 6857997"/>
                  <a:gd name="connsiteX4" fmla="*/ 9549753 w 12370182"/>
                  <a:gd name="connsiteY4" fmla="*/ 6647920 h 6857997"/>
                  <a:gd name="connsiteX5" fmla="*/ 12058798 w 12370182"/>
                  <a:gd name="connsiteY5" fmla="*/ 2885060 h 6857997"/>
                  <a:gd name="connsiteX6" fmla="*/ 11101539 w 12370182"/>
                  <a:gd name="connsiteY6" fmla="*/ 226498 h 6857997"/>
                  <a:gd name="connsiteX7" fmla="*/ 0 w 12370182"/>
                  <a:gd name="connsiteY7" fmla="*/ 0 h 6857997"/>
                  <a:gd name="connsiteX8" fmla="*/ 2784941 w 12370182"/>
                  <a:gd name="connsiteY8" fmla="*/ 0 h 6857997"/>
                  <a:gd name="connsiteX9" fmla="*/ 5048251 w 12370182"/>
                  <a:gd name="connsiteY9" fmla="*/ 0 h 6857997"/>
                  <a:gd name="connsiteX10" fmla="*/ 7414528 w 12370182"/>
                  <a:gd name="connsiteY10" fmla="*/ 0 h 6857997"/>
                  <a:gd name="connsiteX11" fmla="*/ 7540903 w 12370182"/>
                  <a:gd name="connsiteY11" fmla="*/ 192727 h 6857997"/>
                  <a:gd name="connsiteX12" fmla="*/ 8741552 w 12370182"/>
                  <a:gd name="connsiteY12" fmla="*/ 3135599 h 6857997"/>
                  <a:gd name="connsiteX13" fmla="*/ 7105699 w 12370182"/>
                  <a:gd name="connsiteY13" fmla="*/ 6844518 h 6857997"/>
                  <a:gd name="connsiteX14" fmla="*/ 7104603 w 12370182"/>
                  <a:gd name="connsiteY14" fmla="*/ 6857997 h 6857997"/>
                  <a:gd name="connsiteX15" fmla="*/ 5048251 w 12370182"/>
                  <a:gd name="connsiteY15" fmla="*/ 6857997 h 6857997"/>
                  <a:gd name="connsiteX16" fmla="*/ 2784537 w 12370182"/>
                  <a:gd name="connsiteY16" fmla="*/ 6857997 h 6857997"/>
                  <a:gd name="connsiteX17" fmla="*/ 0 w 12370182"/>
                  <a:gd name="connsiteY17" fmla="*/ 6857997 h 6857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370182" h="6857997">
                    <a:moveTo>
                      <a:pt x="10983749" y="0"/>
                    </a:moveTo>
                    <a:lnTo>
                      <a:pt x="12370182" y="0"/>
                    </a:lnTo>
                    <a:lnTo>
                      <a:pt x="12370182" y="6857988"/>
                    </a:lnTo>
                    <a:lnTo>
                      <a:pt x="9558236" y="6857988"/>
                    </a:lnTo>
                    <a:lnTo>
                      <a:pt x="9549753" y="6647920"/>
                    </a:lnTo>
                    <a:cubicBezTo>
                      <a:pt x="9547378" y="4421553"/>
                      <a:pt x="12151310" y="5314327"/>
                      <a:pt x="12058798" y="2885060"/>
                    </a:cubicBezTo>
                    <a:cubicBezTo>
                      <a:pt x="12013969" y="1712049"/>
                      <a:pt x="11476754" y="910120"/>
                      <a:pt x="11101539" y="226498"/>
                    </a:cubicBezTo>
                    <a:close/>
                    <a:moveTo>
                      <a:pt x="0" y="0"/>
                    </a:moveTo>
                    <a:lnTo>
                      <a:pt x="2784941" y="0"/>
                    </a:lnTo>
                    <a:lnTo>
                      <a:pt x="5048251" y="0"/>
                    </a:lnTo>
                    <a:lnTo>
                      <a:pt x="7414528" y="0"/>
                    </a:lnTo>
                    <a:lnTo>
                      <a:pt x="7540903" y="192727"/>
                    </a:lnTo>
                    <a:cubicBezTo>
                      <a:pt x="8100584" y="1052077"/>
                      <a:pt x="8731113" y="2111931"/>
                      <a:pt x="8741552" y="3135599"/>
                    </a:cubicBezTo>
                    <a:cubicBezTo>
                      <a:pt x="8753731" y="4329879"/>
                      <a:pt x="7288450" y="5202860"/>
                      <a:pt x="7105699" y="6844518"/>
                    </a:cubicBezTo>
                    <a:lnTo>
                      <a:pt x="7104603" y="6857997"/>
                    </a:lnTo>
                    <a:lnTo>
                      <a:pt x="5048251" y="6857997"/>
                    </a:lnTo>
                    <a:lnTo>
                      <a:pt x="2784537" y="6857997"/>
                    </a:lnTo>
                    <a:lnTo>
                      <a:pt x="0" y="6857997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pt-BR"/>
              </a:p>
            </p:txBody>
          </p:sp>
          <p:grpSp>
            <p:nvGrpSpPr>
              <p:cNvPr id="3" name="Agrupar 2">
                <a:extLst>
                  <a:ext uri="{FF2B5EF4-FFF2-40B4-BE49-F238E27FC236}">
                    <a16:creationId xmlns:a16="http://schemas.microsoft.com/office/drawing/2014/main" id="{59C821EC-F94C-C1FB-FA32-AD9627C874DC}"/>
                  </a:ext>
                </a:extLst>
              </p:cNvPr>
              <p:cNvGrpSpPr/>
              <p:nvPr/>
            </p:nvGrpSpPr>
            <p:grpSpPr>
              <a:xfrm>
                <a:off x="0" y="0"/>
                <a:ext cx="12192000" cy="6858000"/>
                <a:chOff x="-12256816" y="-6858000"/>
                <a:chExt cx="12192000" cy="6858000"/>
              </a:xfrm>
            </p:grpSpPr>
            <p:pic>
              <p:nvPicPr>
                <p:cNvPr id="12" name="Imagem 11">
                  <a:extLst>
                    <a:ext uri="{FF2B5EF4-FFF2-40B4-BE49-F238E27FC236}">
                      <a16:creationId xmlns:a16="http://schemas.microsoft.com/office/drawing/2014/main" id="{58329B49-F13E-CB72-6BF2-2F3B0035F1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2256816" y="-6858000"/>
                  <a:ext cx="12192000" cy="6858000"/>
                </a:xfrm>
                <a:prstGeom prst="rect">
                  <a:avLst/>
                </a:prstGeom>
              </p:spPr>
            </p:pic>
            <p:pic>
              <p:nvPicPr>
                <p:cNvPr id="13" name="Imagem 12">
                  <a:extLst>
                    <a:ext uri="{FF2B5EF4-FFF2-40B4-BE49-F238E27FC236}">
                      <a16:creationId xmlns:a16="http://schemas.microsoft.com/office/drawing/2014/main" id="{5F50DC3C-6F6B-A72E-F97E-B073F13206B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2256816" y="-6858000"/>
                  <a:ext cx="12192000" cy="6858000"/>
                </a:xfrm>
                <a:prstGeom prst="rect">
                  <a:avLst/>
                </a:prstGeom>
              </p:spPr>
            </p:pic>
          </p:grpSp>
        </p:grpSp>
        <p:pic>
          <p:nvPicPr>
            <p:cNvPr id="68" name="Gráfico 67">
              <a:extLst>
                <a:ext uri="{FF2B5EF4-FFF2-40B4-BE49-F238E27FC236}">
                  <a16:creationId xmlns:a16="http://schemas.microsoft.com/office/drawing/2014/main" id="{F18A99A6-8622-7ECE-2C28-215AB5B396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42182" r="20977" b="50861"/>
            <a:stretch/>
          </p:blipFill>
          <p:spPr>
            <a:xfrm rot="16200000">
              <a:off x="5933267" y="421078"/>
              <a:ext cx="6857993" cy="6015833"/>
            </a:xfrm>
            <a:prstGeom prst="rect">
              <a:avLst/>
            </a:prstGeom>
          </p:spPr>
        </p:pic>
      </p:grpSp>
      <p:grpSp>
        <p:nvGrpSpPr>
          <p:cNvPr id="66" name="Agrupar 65">
            <a:extLst>
              <a:ext uri="{FF2B5EF4-FFF2-40B4-BE49-F238E27FC236}">
                <a16:creationId xmlns:a16="http://schemas.microsoft.com/office/drawing/2014/main" id="{422842F1-7790-44E6-AC06-86B200C01BDD}"/>
              </a:ext>
            </a:extLst>
          </p:cNvPr>
          <p:cNvGrpSpPr/>
          <p:nvPr/>
        </p:nvGrpSpPr>
        <p:grpSpPr>
          <a:xfrm>
            <a:off x="260311" y="586421"/>
            <a:ext cx="6922639" cy="5685159"/>
            <a:chOff x="146011" y="549358"/>
            <a:chExt cx="6922639" cy="5685159"/>
          </a:xfrm>
        </p:grpSpPr>
        <p:grpSp>
          <p:nvGrpSpPr>
            <p:cNvPr id="54" name="Agrupar 53">
              <a:extLst>
                <a:ext uri="{FF2B5EF4-FFF2-40B4-BE49-F238E27FC236}">
                  <a16:creationId xmlns:a16="http://schemas.microsoft.com/office/drawing/2014/main" id="{DA0524E2-0402-D55E-8556-CFD70770507E}"/>
                </a:ext>
              </a:extLst>
            </p:cNvPr>
            <p:cNvGrpSpPr/>
            <p:nvPr/>
          </p:nvGrpSpPr>
          <p:grpSpPr>
            <a:xfrm>
              <a:off x="146011" y="1194984"/>
              <a:ext cx="3302040" cy="2712152"/>
              <a:chOff x="279361" y="1035272"/>
              <a:chExt cx="3302040" cy="2712152"/>
            </a:xfrm>
          </p:grpSpPr>
          <p:sp>
            <p:nvSpPr>
              <p:cNvPr id="52" name="Espaço Reservado para Conteúdo 2">
                <a:extLst>
                  <a:ext uri="{FF2B5EF4-FFF2-40B4-BE49-F238E27FC236}">
                    <a16:creationId xmlns:a16="http://schemas.microsoft.com/office/drawing/2014/main" id="{A81EFBC0-5E54-D0C5-F7BF-4D5662EFB99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79361" y="1403193"/>
                <a:ext cx="3302039" cy="2344231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accent5"/>
                  </a:buClr>
                </a:pPr>
                <a:r>
                  <a:rPr lang="pt-BR" sz="1050" dirty="0" err="1">
                    <a:ea typeface="Carbona Variable Regular Bold" pitchFamily="2" charset="0"/>
                  </a:rPr>
                  <a:t>Suspendisse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sagittis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sit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amet</a:t>
                </a:r>
                <a:r>
                  <a:rPr lang="pt-BR" sz="1050" dirty="0">
                    <a:ea typeface="Carbona Variable Regular Bold" pitchFamily="2" charset="0"/>
                  </a:rPr>
                  <a:t> justo quis </a:t>
                </a:r>
                <a:r>
                  <a:rPr lang="pt-BR" sz="1050" dirty="0" err="1">
                    <a:ea typeface="Carbona Variable Regular Bold" pitchFamily="2" charset="0"/>
                  </a:rPr>
                  <a:t>convallis</a:t>
                </a:r>
                <a:r>
                  <a:rPr lang="pt-BR" sz="1050" dirty="0">
                    <a:ea typeface="Carbona Variable Regular Bold" pitchFamily="2" charset="0"/>
                  </a:rPr>
                  <a:t>. </a:t>
                </a:r>
                <a:r>
                  <a:rPr lang="pt-BR" sz="1050" dirty="0" err="1">
                    <a:ea typeface="Carbona Variable Regular Bold" pitchFamily="2" charset="0"/>
                  </a:rPr>
                  <a:t>Praesent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sit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amet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ligula</a:t>
                </a:r>
                <a:r>
                  <a:rPr lang="pt-BR" sz="1050" dirty="0">
                    <a:ea typeface="Carbona Variable Regular Bold" pitchFamily="2" charset="0"/>
                  </a:rPr>
                  <a:t> vitae</a:t>
                </a:r>
              </a:p>
              <a:p>
                <a:pPr>
                  <a:lnSpc>
                    <a:spcPct val="14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accent5"/>
                  </a:buClr>
                </a:pPr>
                <a:r>
                  <a:rPr lang="pt-BR" sz="1050" dirty="0">
                    <a:ea typeface="Carbona Variable Regular Bold" pitchFamily="2" charset="0"/>
                  </a:rPr>
                  <a:t>Etiam </a:t>
                </a:r>
                <a:r>
                  <a:rPr lang="pt-BR" sz="1050" dirty="0" err="1">
                    <a:ea typeface="Carbona Variable Regular Bold" pitchFamily="2" charset="0"/>
                  </a:rPr>
                  <a:t>lacinia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eros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nibh</a:t>
                </a:r>
                <a:r>
                  <a:rPr lang="pt-BR" sz="1050" dirty="0">
                    <a:ea typeface="Carbona Variable Regular Bold" pitchFamily="2" charset="0"/>
                  </a:rPr>
                  <a:t>, a </a:t>
                </a:r>
                <a:r>
                  <a:rPr lang="pt-BR" sz="1050" dirty="0" err="1">
                    <a:ea typeface="Carbona Variable Regular Bold" pitchFamily="2" charset="0"/>
                  </a:rPr>
                  <a:t>ullamcorper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turpis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dictum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sed</a:t>
                </a:r>
                <a:r>
                  <a:rPr lang="pt-BR" sz="1050" dirty="0">
                    <a:ea typeface="Carbona Variable Regular Bold" pitchFamily="2" charset="0"/>
                  </a:rPr>
                  <a:t>. </a:t>
                </a:r>
                <a:r>
                  <a:rPr lang="pt-BR" sz="1050" dirty="0" err="1">
                    <a:ea typeface="Carbona Variable Regular Bold" pitchFamily="2" charset="0"/>
                  </a:rPr>
                  <a:t>Aliquam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sodales</a:t>
                </a:r>
                <a:endParaRPr lang="pt-BR" sz="1050" dirty="0">
                  <a:ea typeface="Carbona Variable Regular Bold" pitchFamily="2" charset="0"/>
                </a:endParaRPr>
              </a:p>
              <a:p>
                <a:pPr>
                  <a:lnSpc>
                    <a:spcPct val="14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accent5"/>
                  </a:buClr>
                </a:pPr>
                <a:r>
                  <a:rPr lang="pt-BR" sz="1050" dirty="0" err="1">
                    <a:ea typeface="Carbona Variable Regular Bold" pitchFamily="2" charset="0"/>
                  </a:rPr>
                  <a:t>Nulla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leo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felis</a:t>
                </a:r>
                <a:r>
                  <a:rPr lang="pt-BR" sz="1050" dirty="0">
                    <a:ea typeface="Carbona Variable Regular Bold" pitchFamily="2" charset="0"/>
                  </a:rPr>
                  <a:t>, </a:t>
                </a:r>
                <a:r>
                  <a:rPr lang="pt-BR" sz="1050" dirty="0" err="1">
                    <a:ea typeface="Carbona Variable Regular Bold" pitchFamily="2" charset="0"/>
                  </a:rPr>
                  <a:t>ultrices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at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felis</a:t>
                </a:r>
                <a:r>
                  <a:rPr lang="pt-BR" sz="1050" dirty="0">
                    <a:ea typeface="Carbona Variable Regular Bold" pitchFamily="2" charset="0"/>
                  </a:rPr>
                  <a:t> quis, </a:t>
                </a:r>
                <a:r>
                  <a:rPr lang="pt-BR" sz="1050" dirty="0" err="1">
                    <a:ea typeface="Carbona Variable Regular Bold" pitchFamily="2" charset="0"/>
                  </a:rPr>
                  <a:t>lobortis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consequat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lectus</a:t>
                </a:r>
                <a:r>
                  <a:rPr lang="pt-BR" sz="1050" dirty="0">
                    <a:ea typeface="Carbona Variable Regular Bold" pitchFamily="2" charset="0"/>
                  </a:rPr>
                  <a:t>. </a:t>
                </a:r>
                <a:r>
                  <a:rPr lang="pt-BR" sz="1050" dirty="0" err="1">
                    <a:ea typeface="Carbona Variable Regular Bold" pitchFamily="2" charset="0"/>
                  </a:rPr>
                  <a:t>Vestibulum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nec</a:t>
                </a:r>
                <a:endParaRPr lang="pt-BR" sz="1050" dirty="0">
                  <a:ea typeface="Carbona Variable Regular Bold" pitchFamily="2" charset="0"/>
                </a:endParaRPr>
              </a:p>
              <a:p>
                <a:pPr>
                  <a:lnSpc>
                    <a:spcPct val="14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accent5"/>
                  </a:buClr>
                </a:pP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Etiam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lacinia</a:t>
                </a: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eros</a:t>
                </a: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nibh</a:t>
                </a: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, a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ullamcorper</a:t>
                </a: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turpis</a:t>
                </a: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dictum</a:t>
                </a: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sed</a:t>
                </a: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.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Aliquam</a:t>
                </a: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sodales</a:t>
                </a:r>
                <a:endParaRPr lang="pt-BR" sz="1050" dirty="0">
                  <a:solidFill>
                    <a:schemeClr val="accent5"/>
                  </a:solidFill>
                  <a:latin typeface="+mj-lt"/>
                  <a:ea typeface="Carbona Variable Regular Bold" pitchFamily="2" charset="0"/>
                </a:endParaRPr>
              </a:p>
            </p:txBody>
          </p:sp>
          <p:sp>
            <p:nvSpPr>
              <p:cNvPr id="53" name="Espaço Reservado para Conteúdo 2">
                <a:extLst>
                  <a:ext uri="{FF2B5EF4-FFF2-40B4-BE49-F238E27FC236}">
                    <a16:creationId xmlns:a16="http://schemas.microsoft.com/office/drawing/2014/main" id="{3E585D25-8E34-832F-992E-02CA2D396D6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79361" y="1035272"/>
                <a:ext cx="3302040" cy="367921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4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pt-BR" sz="1400" dirty="0">
                    <a:solidFill>
                      <a:schemeClr val="accent6"/>
                    </a:solidFill>
                    <a:latin typeface="Carbona Variable Regular Black" pitchFamily="2" charset="0"/>
                    <a:ea typeface="Carbona Variable Regular Black" pitchFamily="2" charset="0"/>
                  </a:rPr>
                  <a:t>LOREM IPSUM DOLOR</a:t>
                </a:r>
              </a:p>
            </p:txBody>
          </p:sp>
        </p:grpSp>
        <p:grpSp>
          <p:nvGrpSpPr>
            <p:cNvPr id="55" name="Agrupar 54">
              <a:extLst>
                <a:ext uri="{FF2B5EF4-FFF2-40B4-BE49-F238E27FC236}">
                  <a16:creationId xmlns:a16="http://schemas.microsoft.com/office/drawing/2014/main" id="{0213C7AF-2C6E-9446-C249-B3F69792BEB7}"/>
                </a:ext>
              </a:extLst>
            </p:cNvPr>
            <p:cNvGrpSpPr/>
            <p:nvPr/>
          </p:nvGrpSpPr>
          <p:grpSpPr>
            <a:xfrm>
              <a:off x="3766610" y="1194984"/>
              <a:ext cx="3302040" cy="2712152"/>
              <a:chOff x="279361" y="1035272"/>
              <a:chExt cx="3302040" cy="2712152"/>
            </a:xfrm>
          </p:grpSpPr>
          <p:sp>
            <p:nvSpPr>
              <p:cNvPr id="56" name="Espaço Reservado para Conteúdo 2">
                <a:extLst>
                  <a:ext uri="{FF2B5EF4-FFF2-40B4-BE49-F238E27FC236}">
                    <a16:creationId xmlns:a16="http://schemas.microsoft.com/office/drawing/2014/main" id="{E986E7C6-F6F1-F60C-BD45-5116BAF68B3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79361" y="1403193"/>
                <a:ext cx="3302039" cy="2344231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accent5"/>
                  </a:buClr>
                </a:pP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Suspendisse</a:t>
                </a: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sagittis</a:t>
                </a: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sit</a:t>
                </a: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amet</a:t>
                </a: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 justo quis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convallis</a:t>
                </a: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.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Praesent</a:t>
                </a: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sit</a:t>
                </a: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amet</a:t>
                </a: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ligula</a:t>
                </a: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 vitae</a:t>
                </a:r>
              </a:p>
              <a:p>
                <a:pPr>
                  <a:lnSpc>
                    <a:spcPct val="14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accent5"/>
                  </a:buClr>
                </a:pPr>
                <a:r>
                  <a:rPr lang="pt-BR" sz="1050" dirty="0">
                    <a:ea typeface="Carbona Variable Regular Bold" pitchFamily="2" charset="0"/>
                  </a:rPr>
                  <a:t>Etiam </a:t>
                </a:r>
                <a:r>
                  <a:rPr lang="pt-BR" sz="1050" dirty="0" err="1">
                    <a:ea typeface="Carbona Variable Regular Bold" pitchFamily="2" charset="0"/>
                  </a:rPr>
                  <a:t>lacinia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eros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nibh</a:t>
                </a:r>
                <a:r>
                  <a:rPr lang="pt-BR" sz="1050" dirty="0">
                    <a:ea typeface="Carbona Variable Regular Bold" pitchFamily="2" charset="0"/>
                  </a:rPr>
                  <a:t>, a </a:t>
                </a:r>
                <a:r>
                  <a:rPr lang="pt-BR" sz="1050" dirty="0" err="1">
                    <a:ea typeface="Carbona Variable Regular Bold" pitchFamily="2" charset="0"/>
                  </a:rPr>
                  <a:t>ullamcorper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turpis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dictum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sed</a:t>
                </a:r>
                <a:r>
                  <a:rPr lang="pt-BR" sz="1050" dirty="0">
                    <a:ea typeface="Carbona Variable Regular Bold" pitchFamily="2" charset="0"/>
                  </a:rPr>
                  <a:t>. </a:t>
                </a:r>
                <a:r>
                  <a:rPr lang="pt-BR" sz="1050" dirty="0" err="1">
                    <a:ea typeface="Carbona Variable Regular Bold" pitchFamily="2" charset="0"/>
                  </a:rPr>
                  <a:t>Aliquam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sodales</a:t>
                </a:r>
                <a:endParaRPr lang="pt-BR" sz="1050" dirty="0">
                  <a:ea typeface="Carbona Variable Regular Bold" pitchFamily="2" charset="0"/>
                </a:endParaRPr>
              </a:p>
              <a:p>
                <a:pPr>
                  <a:lnSpc>
                    <a:spcPct val="14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accent5"/>
                  </a:buClr>
                </a:pPr>
                <a:r>
                  <a:rPr lang="pt-BR" sz="1050" dirty="0" err="1">
                    <a:ea typeface="Carbona Variable Regular Bold" pitchFamily="2" charset="0"/>
                  </a:rPr>
                  <a:t>Nulla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leo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felis</a:t>
                </a:r>
                <a:r>
                  <a:rPr lang="pt-BR" sz="1050" dirty="0">
                    <a:ea typeface="Carbona Variable Regular Bold" pitchFamily="2" charset="0"/>
                  </a:rPr>
                  <a:t>, </a:t>
                </a:r>
                <a:r>
                  <a:rPr lang="pt-BR" sz="1050" dirty="0" err="1">
                    <a:ea typeface="Carbona Variable Regular Bold" pitchFamily="2" charset="0"/>
                  </a:rPr>
                  <a:t>ultrices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at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felis</a:t>
                </a:r>
                <a:r>
                  <a:rPr lang="pt-BR" sz="1050" dirty="0">
                    <a:ea typeface="Carbona Variable Regular Bold" pitchFamily="2" charset="0"/>
                  </a:rPr>
                  <a:t> quis, </a:t>
                </a:r>
                <a:r>
                  <a:rPr lang="pt-BR" sz="1050" dirty="0" err="1">
                    <a:ea typeface="Carbona Variable Regular Bold" pitchFamily="2" charset="0"/>
                  </a:rPr>
                  <a:t>lobortis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consequat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lectus</a:t>
                </a:r>
                <a:r>
                  <a:rPr lang="pt-BR" sz="1050" dirty="0">
                    <a:ea typeface="Carbona Variable Regular Bold" pitchFamily="2" charset="0"/>
                  </a:rPr>
                  <a:t>. </a:t>
                </a:r>
                <a:r>
                  <a:rPr lang="pt-BR" sz="1050" dirty="0" err="1">
                    <a:ea typeface="Carbona Variable Regular Bold" pitchFamily="2" charset="0"/>
                  </a:rPr>
                  <a:t>Vestibulum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nec</a:t>
                </a:r>
                <a:endParaRPr lang="pt-BR" sz="1050" dirty="0">
                  <a:ea typeface="Carbona Variable Regular Bold" pitchFamily="2" charset="0"/>
                </a:endParaRPr>
              </a:p>
              <a:p>
                <a:pPr>
                  <a:lnSpc>
                    <a:spcPct val="14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accent5"/>
                  </a:buClr>
                </a:pPr>
                <a:r>
                  <a:rPr lang="pt-BR" sz="1050" dirty="0">
                    <a:ea typeface="Carbona Variable Regular Bold" pitchFamily="2" charset="0"/>
                  </a:rPr>
                  <a:t>Etiam </a:t>
                </a:r>
                <a:r>
                  <a:rPr lang="pt-BR" sz="1050" dirty="0" err="1">
                    <a:ea typeface="Carbona Variable Regular Bold" pitchFamily="2" charset="0"/>
                  </a:rPr>
                  <a:t>lacinia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eros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nibh</a:t>
                </a:r>
                <a:r>
                  <a:rPr lang="pt-BR" sz="1050" dirty="0">
                    <a:ea typeface="Carbona Variable Regular Bold" pitchFamily="2" charset="0"/>
                  </a:rPr>
                  <a:t>, a </a:t>
                </a:r>
                <a:r>
                  <a:rPr lang="pt-BR" sz="1050" dirty="0" err="1">
                    <a:ea typeface="Carbona Variable Regular Bold" pitchFamily="2" charset="0"/>
                  </a:rPr>
                  <a:t>ullamcorper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turpis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dictum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sed</a:t>
                </a:r>
                <a:r>
                  <a:rPr lang="pt-BR" sz="1050" dirty="0">
                    <a:ea typeface="Carbona Variable Regular Bold" pitchFamily="2" charset="0"/>
                  </a:rPr>
                  <a:t>. </a:t>
                </a:r>
                <a:r>
                  <a:rPr lang="pt-BR" sz="1050" dirty="0" err="1">
                    <a:ea typeface="Carbona Variable Regular Bold" pitchFamily="2" charset="0"/>
                  </a:rPr>
                  <a:t>Aliquam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sodales</a:t>
                </a:r>
                <a:endParaRPr lang="pt-BR" sz="1050" dirty="0">
                  <a:ea typeface="Carbona Variable Regular Bold" pitchFamily="2" charset="0"/>
                </a:endParaRPr>
              </a:p>
            </p:txBody>
          </p:sp>
          <p:sp>
            <p:nvSpPr>
              <p:cNvPr id="57" name="Espaço Reservado para Conteúdo 2">
                <a:extLst>
                  <a:ext uri="{FF2B5EF4-FFF2-40B4-BE49-F238E27FC236}">
                    <a16:creationId xmlns:a16="http://schemas.microsoft.com/office/drawing/2014/main" id="{9F386E73-9578-27E3-1A97-0C9A54752F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79361" y="1035272"/>
                <a:ext cx="3302040" cy="367921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4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pt-BR" sz="1400" dirty="0">
                    <a:solidFill>
                      <a:schemeClr val="accent6"/>
                    </a:solidFill>
                    <a:latin typeface="Carbona Variable Regular Black" pitchFamily="2" charset="0"/>
                    <a:ea typeface="Carbona Variable Regular Black" pitchFamily="2" charset="0"/>
                  </a:rPr>
                  <a:t>LOREM IPSUM DOLOR</a:t>
                </a:r>
              </a:p>
            </p:txBody>
          </p:sp>
        </p:grpSp>
        <p:grpSp>
          <p:nvGrpSpPr>
            <p:cNvPr id="58" name="Agrupar 57">
              <a:extLst>
                <a:ext uri="{FF2B5EF4-FFF2-40B4-BE49-F238E27FC236}">
                  <a16:creationId xmlns:a16="http://schemas.microsoft.com/office/drawing/2014/main" id="{B0C83138-A7BA-DC5F-0AD2-7A91AE7EEA23}"/>
                </a:ext>
              </a:extLst>
            </p:cNvPr>
            <p:cNvGrpSpPr/>
            <p:nvPr/>
          </p:nvGrpSpPr>
          <p:grpSpPr>
            <a:xfrm>
              <a:off x="146011" y="4128684"/>
              <a:ext cx="3302040" cy="2105833"/>
              <a:chOff x="279361" y="1035272"/>
              <a:chExt cx="3302040" cy="2105833"/>
            </a:xfrm>
          </p:grpSpPr>
          <p:sp>
            <p:nvSpPr>
              <p:cNvPr id="59" name="Espaço Reservado para Conteúdo 2">
                <a:extLst>
                  <a:ext uri="{FF2B5EF4-FFF2-40B4-BE49-F238E27FC236}">
                    <a16:creationId xmlns:a16="http://schemas.microsoft.com/office/drawing/2014/main" id="{5579B514-9C98-30F7-F13F-30417163E8B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79361" y="1403193"/>
                <a:ext cx="3302039" cy="1737912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accent5"/>
                  </a:buClr>
                </a:pPr>
                <a:r>
                  <a:rPr lang="pt-BR" sz="1050" dirty="0" err="1">
                    <a:ea typeface="Carbona Variable Regular Bold" pitchFamily="2" charset="0"/>
                  </a:rPr>
                  <a:t>Suspendisse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sagittis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sit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amet</a:t>
                </a:r>
                <a:r>
                  <a:rPr lang="pt-BR" sz="1050" dirty="0">
                    <a:ea typeface="Carbona Variable Regular Bold" pitchFamily="2" charset="0"/>
                  </a:rPr>
                  <a:t> justo quis </a:t>
                </a:r>
                <a:r>
                  <a:rPr lang="pt-BR" sz="1050" dirty="0" err="1">
                    <a:ea typeface="Carbona Variable Regular Bold" pitchFamily="2" charset="0"/>
                  </a:rPr>
                  <a:t>convallis</a:t>
                </a:r>
                <a:r>
                  <a:rPr lang="pt-BR" sz="1050" dirty="0">
                    <a:ea typeface="Carbona Variable Regular Bold" pitchFamily="2" charset="0"/>
                  </a:rPr>
                  <a:t>. </a:t>
                </a:r>
                <a:r>
                  <a:rPr lang="pt-BR" sz="1050" dirty="0" err="1">
                    <a:ea typeface="Carbona Variable Regular Bold" pitchFamily="2" charset="0"/>
                  </a:rPr>
                  <a:t>Praesent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sit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amet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ligula</a:t>
                </a:r>
                <a:r>
                  <a:rPr lang="pt-BR" sz="1050" dirty="0">
                    <a:ea typeface="Carbona Variable Regular Bold" pitchFamily="2" charset="0"/>
                  </a:rPr>
                  <a:t> vitae</a:t>
                </a:r>
              </a:p>
              <a:p>
                <a:pPr>
                  <a:lnSpc>
                    <a:spcPct val="14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accent5"/>
                  </a:buClr>
                </a:pPr>
                <a:r>
                  <a:rPr lang="pt-BR" sz="1050" dirty="0">
                    <a:ea typeface="Carbona Variable Regular Bold" pitchFamily="2" charset="0"/>
                  </a:rPr>
                  <a:t>Etiam </a:t>
                </a:r>
                <a:r>
                  <a:rPr lang="pt-BR" sz="1050" dirty="0" err="1">
                    <a:ea typeface="Carbona Variable Regular Bold" pitchFamily="2" charset="0"/>
                  </a:rPr>
                  <a:t>lacinia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eros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nibh</a:t>
                </a:r>
                <a:r>
                  <a:rPr lang="pt-BR" sz="1050" dirty="0">
                    <a:ea typeface="Carbona Variable Regular Bold" pitchFamily="2" charset="0"/>
                  </a:rPr>
                  <a:t>, a </a:t>
                </a:r>
                <a:r>
                  <a:rPr lang="pt-BR" sz="1050" dirty="0" err="1">
                    <a:ea typeface="Carbona Variable Regular Bold" pitchFamily="2" charset="0"/>
                  </a:rPr>
                  <a:t>ullamcorper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turpis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dictum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sed</a:t>
                </a:r>
                <a:r>
                  <a:rPr lang="pt-BR" sz="1050" dirty="0">
                    <a:ea typeface="Carbona Variable Regular Bold" pitchFamily="2" charset="0"/>
                  </a:rPr>
                  <a:t>. </a:t>
                </a:r>
                <a:r>
                  <a:rPr lang="pt-BR" sz="1050" dirty="0" err="1">
                    <a:ea typeface="Carbona Variable Regular Bold" pitchFamily="2" charset="0"/>
                  </a:rPr>
                  <a:t>Aliquam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sodales</a:t>
                </a:r>
                <a:endParaRPr lang="pt-BR" sz="1050" dirty="0">
                  <a:ea typeface="Carbona Variable Regular Bold" pitchFamily="2" charset="0"/>
                </a:endParaRPr>
              </a:p>
              <a:p>
                <a:pPr>
                  <a:lnSpc>
                    <a:spcPct val="14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accent5"/>
                  </a:buClr>
                </a:pP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Nulla</a:t>
                </a: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leo</a:t>
                </a: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felis</a:t>
                </a: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,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ultrices</a:t>
                </a: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at</a:t>
                </a: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felis</a:t>
                </a: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 quis,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lobortis</a:t>
                </a: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consequat</a:t>
                </a: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lectus</a:t>
                </a: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.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Vestibulum</a:t>
                </a: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nec</a:t>
                </a:r>
                <a:endParaRPr lang="pt-BR" sz="1050" dirty="0">
                  <a:solidFill>
                    <a:schemeClr val="accent5"/>
                  </a:solidFill>
                  <a:latin typeface="+mj-lt"/>
                  <a:ea typeface="Carbona Variable Regular Bold" pitchFamily="2" charset="0"/>
                </a:endParaRPr>
              </a:p>
            </p:txBody>
          </p:sp>
          <p:sp>
            <p:nvSpPr>
              <p:cNvPr id="60" name="Espaço Reservado para Conteúdo 2">
                <a:extLst>
                  <a:ext uri="{FF2B5EF4-FFF2-40B4-BE49-F238E27FC236}">
                    <a16:creationId xmlns:a16="http://schemas.microsoft.com/office/drawing/2014/main" id="{6412A0B6-E47F-EC84-8942-F0BB8DD8843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79361" y="1035272"/>
                <a:ext cx="3302040" cy="367921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4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pt-BR" sz="1400" dirty="0">
                    <a:solidFill>
                      <a:schemeClr val="accent6"/>
                    </a:solidFill>
                    <a:latin typeface="Carbona Variable Regular Black" pitchFamily="2" charset="0"/>
                    <a:ea typeface="Carbona Variable Regular Black" pitchFamily="2" charset="0"/>
                  </a:rPr>
                  <a:t>LOREM IPSUM DOLOR</a:t>
                </a:r>
              </a:p>
            </p:txBody>
          </p:sp>
        </p:grpSp>
        <p:grpSp>
          <p:nvGrpSpPr>
            <p:cNvPr id="61" name="Agrupar 60">
              <a:extLst>
                <a:ext uri="{FF2B5EF4-FFF2-40B4-BE49-F238E27FC236}">
                  <a16:creationId xmlns:a16="http://schemas.microsoft.com/office/drawing/2014/main" id="{FA83E3B2-82B5-81EA-C2BA-4C4BF2C2E902}"/>
                </a:ext>
              </a:extLst>
            </p:cNvPr>
            <p:cNvGrpSpPr/>
            <p:nvPr/>
          </p:nvGrpSpPr>
          <p:grpSpPr>
            <a:xfrm>
              <a:off x="3766610" y="4128684"/>
              <a:ext cx="3302040" cy="2105833"/>
              <a:chOff x="279361" y="1035272"/>
              <a:chExt cx="3302040" cy="2105833"/>
            </a:xfrm>
          </p:grpSpPr>
          <p:sp>
            <p:nvSpPr>
              <p:cNvPr id="62" name="Espaço Reservado para Conteúdo 2">
                <a:extLst>
                  <a:ext uri="{FF2B5EF4-FFF2-40B4-BE49-F238E27FC236}">
                    <a16:creationId xmlns:a16="http://schemas.microsoft.com/office/drawing/2014/main" id="{16C31F4A-71F9-FF0A-A397-7AF94D6D6C4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79361" y="1403193"/>
                <a:ext cx="3302039" cy="1737912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4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accent5"/>
                  </a:buClr>
                </a:pPr>
                <a:r>
                  <a:rPr lang="pt-BR" sz="1050" dirty="0" err="1">
                    <a:ea typeface="Carbona Variable Regular Bold" pitchFamily="2" charset="0"/>
                  </a:rPr>
                  <a:t>Suspendisse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sagittis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sit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amet</a:t>
                </a:r>
                <a:r>
                  <a:rPr lang="pt-BR" sz="1050" dirty="0">
                    <a:ea typeface="Carbona Variable Regular Bold" pitchFamily="2" charset="0"/>
                  </a:rPr>
                  <a:t> justo quis </a:t>
                </a:r>
                <a:r>
                  <a:rPr lang="pt-BR" sz="1050" dirty="0" err="1">
                    <a:ea typeface="Carbona Variable Regular Bold" pitchFamily="2" charset="0"/>
                  </a:rPr>
                  <a:t>convallis</a:t>
                </a:r>
                <a:r>
                  <a:rPr lang="pt-BR" sz="1050" dirty="0">
                    <a:ea typeface="Carbona Variable Regular Bold" pitchFamily="2" charset="0"/>
                  </a:rPr>
                  <a:t>. </a:t>
                </a:r>
                <a:r>
                  <a:rPr lang="pt-BR" sz="1050" dirty="0" err="1">
                    <a:ea typeface="Carbona Variable Regular Bold" pitchFamily="2" charset="0"/>
                  </a:rPr>
                  <a:t>Praesent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sit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amet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ligula</a:t>
                </a:r>
                <a:r>
                  <a:rPr lang="pt-BR" sz="1050" dirty="0">
                    <a:ea typeface="Carbona Variable Regular Bold" pitchFamily="2" charset="0"/>
                  </a:rPr>
                  <a:t> vitae</a:t>
                </a:r>
              </a:p>
              <a:p>
                <a:pPr>
                  <a:lnSpc>
                    <a:spcPct val="14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accent5"/>
                  </a:buClr>
                </a:pP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Etiam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lacinia</a:t>
                </a: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eros</a:t>
                </a: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nibh</a:t>
                </a: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, a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ullamcorper</a:t>
                </a: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turpis</a:t>
                </a: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dictum</a:t>
                </a: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sed</a:t>
                </a: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.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Aliquam</a:t>
                </a:r>
                <a:r>
                  <a:rPr lang="pt-BR" sz="1050" dirty="0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solidFill>
                      <a:schemeClr val="accent5"/>
                    </a:solidFill>
                    <a:latin typeface="+mj-lt"/>
                    <a:ea typeface="Carbona Variable Regular Bold" pitchFamily="2" charset="0"/>
                  </a:rPr>
                  <a:t>sodales</a:t>
                </a:r>
                <a:endParaRPr lang="pt-BR" sz="1050" dirty="0">
                  <a:solidFill>
                    <a:schemeClr val="accent5"/>
                  </a:solidFill>
                  <a:latin typeface="+mj-lt"/>
                  <a:ea typeface="Carbona Variable Regular Bold" pitchFamily="2" charset="0"/>
                </a:endParaRPr>
              </a:p>
              <a:p>
                <a:pPr>
                  <a:lnSpc>
                    <a:spcPct val="14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accent5"/>
                  </a:buClr>
                </a:pPr>
                <a:r>
                  <a:rPr lang="pt-BR" sz="1050" dirty="0">
                    <a:ea typeface="Carbona Variable Regular Bold" pitchFamily="2" charset="0"/>
                  </a:rPr>
                  <a:t>Etiam </a:t>
                </a:r>
                <a:r>
                  <a:rPr lang="pt-BR" sz="1050" dirty="0" err="1">
                    <a:ea typeface="Carbona Variable Regular Bold" pitchFamily="2" charset="0"/>
                  </a:rPr>
                  <a:t>lacinia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eros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nibh</a:t>
                </a:r>
                <a:r>
                  <a:rPr lang="pt-BR" sz="1050" dirty="0">
                    <a:ea typeface="Carbona Variable Regular Bold" pitchFamily="2" charset="0"/>
                  </a:rPr>
                  <a:t>, a </a:t>
                </a:r>
                <a:r>
                  <a:rPr lang="pt-BR" sz="1050" dirty="0" err="1">
                    <a:ea typeface="Carbona Variable Regular Bold" pitchFamily="2" charset="0"/>
                  </a:rPr>
                  <a:t>ullamcorper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turpis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dictum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sed</a:t>
                </a:r>
                <a:r>
                  <a:rPr lang="pt-BR" sz="1050" dirty="0">
                    <a:ea typeface="Carbona Variable Regular Bold" pitchFamily="2" charset="0"/>
                  </a:rPr>
                  <a:t>. </a:t>
                </a:r>
                <a:r>
                  <a:rPr lang="pt-BR" sz="1050" dirty="0" err="1">
                    <a:ea typeface="Carbona Variable Regular Bold" pitchFamily="2" charset="0"/>
                  </a:rPr>
                  <a:t>Aliquam</a:t>
                </a:r>
                <a:r>
                  <a:rPr lang="pt-BR" sz="1050" dirty="0">
                    <a:ea typeface="Carbona Variable Regular Bold" pitchFamily="2" charset="0"/>
                  </a:rPr>
                  <a:t> </a:t>
                </a:r>
                <a:r>
                  <a:rPr lang="pt-BR" sz="1050" dirty="0" err="1">
                    <a:ea typeface="Carbona Variable Regular Bold" pitchFamily="2" charset="0"/>
                  </a:rPr>
                  <a:t>sodales</a:t>
                </a:r>
                <a:endParaRPr lang="pt-BR" sz="1050" dirty="0">
                  <a:ea typeface="Carbona Variable Regular Bold" pitchFamily="2" charset="0"/>
                </a:endParaRPr>
              </a:p>
            </p:txBody>
          </p:sp>
          <p:sp>
            <p:nvSpPr>
              <p:cNvPr id="63" name="Espaço Reservado para Conteúdo 2">
                <a:extLst>
                  <a:ext uri="{FF2B5EF4-FFF2-40B4-BE49-F238E27FC236}">
                    <a16:creationId xmlns:a16="http://schemas.microsoft.com/office/drawing/2014/main" id="{B1307BE2-021E-80C8-70AC-4BA3697D34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79361" y="1035272"/>
                <a:ext cx="3302040" cy="367921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4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pt-BR" sz="1400" dirty="0">
                    <a:solidFill>
                      <a:schemeClr val="accent6"/>
                    </a:solidFill>
                    <a:latin typeface="Carbona Variable Regular Black" pitchFamily="2" charset="0"/>
                    <a:ea typeface="Carbona Variable Regular Black" pitchFamily="2" charset="0"/>
                  </a:rPr>
                  <a:t>LOREM IPSUM DOLOR</a:t>
                </a:r>
              </a:p>
            </p:txBody>
          </p:sp>
        </p:grpSp>
        <p:sp>
          <p:nvSpPr>
            <p:cNvPr id="65" name="Espaço Reservado para Conteúdo 2">
              <a:extLst>
                <a:ext uri="{FF2B5EF4-FFF2-40B4-BE49-F238E27FC236}">
                  <a16:creationId xmlns:a16="http://schemas.microsoft.com/office/drawing/2014/main" id="{A480BA3B-BE05-8864-4B14-B28092D3204B}"/>
                </a:ext>
              </a:extLst>
            </p:cNvPr>
            <p:cNvSpPr txBox="1">
              <a:spLocks/>
            </p:cNvSpPr>
            <p:nvPr/>
          </p:nvSpPr>
          <p:spPr>
            <a:xfrm>
              <a:off x="146011" y="549358"/>
              <a:ext cx="6673889" cy="461665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Font typeface="Arial" panose="020B0604020202020204" pitchFamily="34" charset="0"/>
                <a:buNone/>
              </a:pPr>
              <a:r>
                <a:rPr lang="pt-BR" sz="2400" dirty="0">
                  <a:solidFill>
                    <a:schemeClr val="bg2"/>
                  </a:solidFill>
                  <a:latin typeface="+mj-lt"/>
                  <a:ea typeface="Carbona Variable Regular Bold" pitchFamily="2" charset="0"/>
                </a:rPr>
                <a:t>LOREM IPSUM</a:t>
              </a:r>
              <a:r>
                <a:rPr lang="pt-BR" sz="2400" dirty="0">
                  <a:latin typeface="+mj-lt"/>
                  <a:ea typeface="Carbona Variable Regular Bold" pitchFamily="2" charset="0"/>
                </a:rPr>
                <a:t> DOLOR SIT AMET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7899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5">
            <a:extLst>
              <a:ext uri="{FF2B5EF4-FFF2-40B4-BE49-F238E27FC236}">
                <a16:creationId xmlns:a16="http://schemas.microsoft.com/office/drawing/2014/main" id="{71B7514B-DB31-DA3B-905A-44E2AA642236}"/>
              </a:ext>
            </a:extLst>
          </p:cNvPr>
          <p:cNvSpPr/>
          <p:nvPr/>
        </p:nvSpPr>
        <p:spPr>
          <a:xfrm>
            <a:off x="224204" y="748148"/>
            <a:ext cx="8684268" cy="5791796"/>
          </a:xfrm>
          <a:prstGeom prst="roundRect">
            <a:avLst>
              <a:gd name="adj" fmla="val 2481"/>
            </a:avLst>
          </a:prstGeom>
          <a:noFill/>
          <a:ln>
            <a:solidFill>
              <a:srgbClr val="FF23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Retângulo: Cantos Arredondados 5">
            <a:extLst>
              <a:ext uri="{FF2B5EF4-FFF2-40B4-BE49-F238E27FC236}">
                <a16:creationId xmlns:a16="http://schemas.microsoft.com/office/drawing/2014/main" id="{3DADCB78-E2BD-7A2C-32ED-80A9DBEC19BE}"/>
              </a:ext>
            </a:extLst>
          </p:cNvPr>
          <p:cNvSpPr/>
          <p:nvPr/>
        </p:nvSpPr>
        <p:spPr>
          <a:xfrm>
            <a:off x="8991598" y="748148"/>
            <a:ext cx="2976199" cy="3200397"/>
          </a:xfrm>
          <a:prstGeom prst="roundRect">
            <a:avLst>
              <a:gd name="adj" fmla="val 3428"/>
            </a:avLst>
          </a:prstGeom>
          <a:solidFill>
            <a:srgbClr val="FF234B"/>
          </a:solidFill>
          <a:ln>
            <a:solidFill>
              <a:srgbClr val="FF23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Retângulo: Cantos Arredondados 5">
            <a:extLst>
              <a:ext uri="{FF2B5EF4-FFF2-40B4-BE49-F238E27FC236}">
                <a16:creationId xmlns:a16="http://schemas.microsoft.com/office/drawing/2014/main" id="{4DA037FD-FFED-6839-4536-523C6C799405}"/>
              </a:ext>
            </a:extLst>
          </p:cNvPr>
          <p:cNvSpPr/>
          <p:nvPr/>
        </p:nvSpPr>
        <p:spPr>
          <a:xfrm>
            <a:off x="9232669" y="947651"/>
            <a:ext cx="2410931" cy="271826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r>
              <a:rPr lang="pt-BR" sz="1000" b="1" dirty="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O QUE NOSSO TIME JÁ FEZ</a:t>
            </a:r>
          </a:p>
          <a:p>
            <a:endParaRPr lang="pt-BR" sz="2000" dirty="0">
              <a:solidFill>
                <a:srgbClr val="FFFF00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marL="285750" indent="-285750">
              <a:buClr>
                <a:srgbClr val="191919"/>
              </a:buClr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Item I</a:t>
            </a:r>
          </a:p>
          <a:p>
            <a:pPr>
              <a:buClr>
                <a:srgbClr val="191919"/>
              </a:buClr>
            </a:pPr>
            <a:endParaRPr lang="pt-BR" sz="1600" dirty="0">
              <a:solidFill>
                <a:schemeClr val="tx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marL="285750" indent="-285750">
              <a:buClr>
                <a:srgbClr val="191919"/>
              </a:buClr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Item II</a:t>
            </a:r>
          </a:p>
          <a:p>
            <a:pPr>
              <a:buClr>
                <a:srgbClr val="191919"/>
              </a:buClr>
            </a:pPr>
            <a:endParaRPr lang="pt-BR" sz="1600" dirty="0">
              <a:solidFill>
                <a:schemeClr val="tx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marL="285750" indent="-285750">
              <a:buClr>
                <a:srgbClr val="191919"/>
              </a:buClr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Item III</a:t>
            </a:r>
          </a:p>
          <a:p>
            <a:pPr>
              <a:buClr>
                <a:srgbClr val="191919"/>
              </a:buClr>
            </a:pPr>
            <a:endParaRPr lang="pt-BR" sz="1600" dirty="0">
              <a:solidFill>
                <a:schemeClr val="tx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marL="285750" indent="-285750">
              <a:buClr>
                <a:srgbClr val="191919"/>
              </a:buClr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Item IV</a:t>
            </a:r>
          </a:p>
          <a:p>
            <a:pPr>
              <a:buClr>
                <a:srgbClr val="191919"/>
              </a:buClr>
            </a:pPr>
            <a:endParaRPr lang="pt-BR" sz="1600" dirty="0">
              <a:solidFill>
                <a:schemeClr val="tx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marL="285750" indent="-285750">
              <a:buClr>
                <a:srgbClr val="191919"/>
              </a:buClr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Item V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EADB298-5DBE-BAD9-CC63-445CA2CE8526}"/>
              </a:ext>
            </a:extLst>
          </p:cNvPr>
          <p:cNvSpPr txBox="1"/>
          <p:nvPr/>
        </p:nvSpPr>
        <p:spPr>
          <a:xfrm>
            <a:off x="444734" y="369045"/>
            <a:ext cx="6069794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1" dirty="0">
                <a:latin typeface="Carbona Variable Regular Black"/>
                <a:ea typeface="Carbona Variable Regular Black" pitchFamily="2" charset="0"/>
                <a:cs typeface="Calibri"/>
              </a:rPr>
              <a:t>TIME NOWER</a:t>
            </a:r>
          </a:p>
        </p:txBody>
      </p:sp>
      <p:pic>
        <p:nvPicPr>
          <p:cNvPr id="6" name="Imagem 5" descr="Desenho de um círculo&#10;&#10;Descrição gerada automaticamente com confiança média">
            <a:extLst>
              <a:ext uri="{FF2B5EF4-FFF2-40B4-BE49-F238E27FC236}">
                <a16:creationId xmlns:a16="http://schemas.microsoft.com/office/drawing/2014/main" id="{F6C2F3D6-CEBD-75D1-FF6A-611EAE16B3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678" y="424488"/>
            <a:ext cx="837056" cy="159613"/>
          </a:xfrm>
          <a:prstGeom prst="rect">
            <a:avLst/>
          </a:prstGeom>
        </p:spPr>
      </p:pic>
      <p:sp>
        <p:nvSpPr>
          <p:cNvPr id="9" name="Retângulo: Cantos Arredondados 5">
            <a:extLst>
              <a:ext uri="{FF2B5EF4-FFF2-40B4-BE49-F238E27FC236}">
                <a16:creationId xmlns:a16="http://schemas.microsoft.com/office/drawing/2014/main" id="{C42C9846-2A61-6360-6206-5D1886A7762E}"/>
              </a:ext>
            </a:extLst>
          </p:cNvPr>
          <p:cNvSpPr/>
          <p:nvPr/>
        </p:nvSpPr>
        <p:spPr>
          <a:xfrm>
            <a:off x="224203" y="318056"/>
            <a:ext cx="11743593" cy="363588"/>
          </a:xfrm>
          <a:prstGeom prst="roundRect">
            <a:avLst>
              <a:gd name="adj" fmla="val 29423"/>
            </a:avLst>
          </a:prstGeom>
          <a:noFill/>
          <a:ln>
            <a:solidFill>
              <a:srgbClr val="FF23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tângulo: Cantos Arredondados 5">
            <a:extLst>
              <a:ext uri="{FF2B5EF4-FFF2-40B4-BE49-F238E27FC236}">
                <a16:creationId xmlns:a16="http://schemas.microsoft.com/office/drawing/2014/main" id="{60476594-F113-9AD3-29EE-396C8DC25AC1}"/>
              </a:ext>
            </a:extLst>
          </p:cNvPr>
          <p:cNvSpPr/>
          <p:nvPr/>
        </p:nvSpPr>
        <p:spPr>
          <a:xfrm>
            <a:off x="8991598" y="4048301"/>
            <a:ext cx="2976199" cy="2491644"/>
          </a:xfrm>
          <a:prstGeom prst="roundRect">
            <a:avLst>
              <a:gd name="adj" fmla="val 3428"/>
            </a:avLst>
          </a:prstGeom>
          <a:solidFill>
            <a:schemeClr val="bg1"/>
          </a:solidFill>
          <a:ln>
            <a:solidFill>
              <a:srgbClr val="FF23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tângulo: Cantos Arredondados 5">
            <a:extLst>
              <a:ext uri="{FF2B5EF4-FFF2-40B4-BE49-F238E27FC236}">
                <a16:creationId xmlns:a16="http://schemas.microsoft.com/office/drawing/2014/main" id="{AC7455B8-30A1-675A-D5E3-2D162130C4F8}"/>
              </a:ext>
            </a:extLst>
          </p:cNvPr>
          <p:cNvSpPr/>
          <p:nvPr/>
        </p:nvSpPr>
        <p:spPr>
          <a:xfrm>
            <a:off x="9232669" y="4048301"/>
            <a:ext cx="2410931" cy="249164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lnSpc>
                <a:spcPct val="150000"/>
              </a:lnSpc>
            </a:pP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Lorem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ipsum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dolor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sit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amet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,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consectetuer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adipiscing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elit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Donec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odio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Quisque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volutpat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mattis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eros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Nullam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malesuada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erat ut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turpis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Suspendisse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urna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nibh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viverra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non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semper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suscipit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posuere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a pede.</a:t>
            </a:r>
            <a:endParaRPr lang="pt-BR" sz="1000" dirty="0">
              <a:solidFill>
                <a:srgbClr val="FFC000"/>
              </a:solidFill>
              <a:latin typeface="Carbona Variable Regular Medium"/>
              <a:ea typeface="Carbona Variable Regular Medium" pitchFamily="2" charset="0"/>
              <a:cs typeface="Calibri"/>
            </a:endParaRPr>
          </a:p>
          <a:p>
            <a:pPr>
              <a:lnSpc>
                <a:spcPct val="150000"/>
              </a:lnSpc>
            </a:pPr>
            <a:endParaRPr lang="pt-BR" sz="1000" dirty="0">
              <a:solidFill>
                <a:srgbClr val="FFC000"/>
              </a:solidFill>
              <a:latin typeface="Carbona Variable Regular Medium"/>
              <a:ea typeface="Carbona Variable Regular Medium" pitchFamily="2" charset="0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pt-BR" sz="1000" b="1" dirty="0">
                <a:solidFill>
                  <a:schemeClr val="accent5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DONEC NEC JUSTO EGET FELIS</a:t>
            </a:r>
            <a:br>
              <a:rPr lang="pt-BR" sz="1000" b="1" dirty="0">
                <a:solidFill>
                  <a:schemeClr val="accent5"/>
                </a:solidFill>
                <a:latin typeface="Carbona Variable Regular Medium"/>
                <a:ea typeface="Carbona Variable Regular Medium" pitchFamily="2" charset="0"/>
                <a:cs typeface="Calibri"/>
              </a:rPr>
            </a:br>
            <a:r>
              <a:rPr lang="pt-BR" sz="1000" b="1" dirty="0">
                <a:solidFill>
                  <a:schemeClr val="accent5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FACILISIS FERMENTUM.</a:t>
            </a:r>
            <a:endParaRPr lang="pt-BR" sz="1000" b="1" dirty="0">
              <a:solidFill>
                <a:schemeClr val="accent5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A7C367C3-2BFB-FA26-E110-8FD6D26FB521}"/>
              </a:ext>
            </a:extLst>
          </p:cNvPr>
          <p:cNvGrpSpPr/>
          <p:nvPr/>
        </p:nvGrpSpPr>
        <p:grpSpPr>
          <a:xfrm>
            <a:off x="462596" y="1498189"/>
            <a:ext cx="1803527" cy="2057811"/>
            <a:chOff x="892080" y="1636712"/>
            <a:chExt cx="2113588" cy="2411589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FC5F7851-BA76-182C-FCB9-14511FC9427E}"/>
                </a:ext>
              </a:extLst>
            </p:cNvPr>
            <p:cNvSpPr/>
            <p:nvPr/>
          </p:nvSpPr>
          <p:spPr>
            <a:xfrm>
              <a:off x="1119141" y="1636712"/>
              <a:ext cx="1659466" cy="1659466"/>
            </a:xfrm>
            <a:prstGeom prst="ellipse">
              <a:avLst/>
            </a:prstGeom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2" name="Retângulo: Cantos Arredondados 5">
              <a:extLst>
                <a:ext uri="{FF2B5EF4-FFF2-40B4-BE49-F238E27FC236}">
                  <a16:creationId xmlns:a16="http://schemas.microsoft.com/office/drawing/2014/main" id="{9859A741-E543-953E-7AA6-ACD7BB75D39C}"/>
                </a:ext>
              </a:extLst>
            </p:cNvPr>
            <p:cNvSpPr/>
            <p:nvPr/>
          </p:nvSpPr>
          <p:spPr>
            <a:xfrm>
              <a:off x="892080" y="3316474"/>
              <a:ext cx="2113588" cy="73182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>
                <a:lnSpc>
                  <a:spcPct val="150000"/>
                </a:lnSpc>
              </a:pPr>
              <a:r>
                <a:rPr lang="pt-BR" sz="1200" b="1" dirty="0">
                  <a:solidFill>
                    <a:schemeClr val="accent5"/>
                  </a:solidFill>
                  <a:latin typeface="Carbona Variable Regular ExtraB" pitchFamily="2" charset="0"/>
                  <a:ea typeface="Carbona Variable Regular ExtraB" pitchFamily="2" charset="0"/>
                  <a:cs typeface="Calibri"/>
                </a:rPr>
                <a:t>Colaborador 01</a:t>
              </a:r>
            </a:p>
            <a:p>
              <a:pPr algn="ctr">
                <a:lnSpc>
                  <a:spcPct val="150000"/>
                </a:lnSpc>
              </a:pPr>
              <a:r>
                <a:rPr lang="pt-BR" sz="105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CARGO CORPORATIVO</a:t>
              </a:r>
              <a:endParaRPr lang="pt-BR" sz="1050" dirty="0">
                <a:solidFill>
                  <a:srgbClr val="FFC000"/>
                </a:solidFill>
                <a:latin typeface="Carbona Variable Regular Medium"/>
                <a:ea typeface="Carbona Variable Regular Medium" pitchFamily="2" charset="0"/>
                <a:cs typeface="Calibri"/>
              </a:endParaRPr>
            </a:p>
          </p:txBody>
        </p:sp>
      </p:grp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FBEE8FFA-B188-C913-C9FA-3E428E9CAD09}"/>
              </a:ext>
            </a:extLst>
          </p:cNvPr>
          <p:cNvGrpSpPr/>
          <p:nvPr/>
        </p:nvGrpSpPr>
        <p:grpSpPr>
          <a:xfrm>
            <a:off x="2596355" y="1480433"/>
            <a:ext cx="1803527" cy="2075567"/>
            <a:chOff x="892080" y="1615904"/>
            <a:chExt cx="2113588" cy="2432397"/>
          </a:xfrm>
        </p:grpSpPr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74577CFF-A059-738B-5239-198ED4AABB87}"/>
                </a:ext>
              </a:extLst>
            </p:cNvPr>
            <p:cNvSpPr/>
            <p:nvPr/>
          </p:nvSpPr>
          <p:spPr>
            <a:xfrm>
              <a:off x="1119141" y="1615904"/>
              <a:ext cx="1659466" cy="1659466"/>
            </a:xfrm>
            <a:prstGeom prst="ellipse">
              <a:avLst/>
            </a:prstGeom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4" name="Retângulo: Cantos Arredondados 5">
              <a:extLst>
                <a:ext uri="{FF2B5EF4-FFF2-40B4-BE49-F238E27FC236}">
                  <a16:creationId xmlns:a16="http://schemas.microsoft.com/office/drawing/2014/main" id="{56D990D3-19B7-F2A5-66E6-69FED849505A}"/>
                </a:ext>
              </a:extLst>
            </p:cNvPr>
            <p:cNvSpPr/>
            <p:nvPr/>
          </p:nvSpPr>
          <p:spPr>
            <a:xfrm>
              <a:off x="892080" y="3316474"/>
              <a:ext cx="2113588" cy="73182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>
                <a:lnSpc>
                  <a:spcPct val="150000"/>
                </a:lnSpc>
              </a:pPr>
              <a:r>
                <a:rPr lang="pt-BR" sz="1200" b="1" dirty="0">
                  <a:solidFill>
                    <a:schemeClr val="accent5"/>
                  </a:solidFill>
                  <a:latin typeface="Carbona Variable Regular ExtraB" pitchFamily="2" charset="0"/>
                  <a:ea typeface="Carbona Variable Regular ExtraB" pitchFamily="2" charset="0"/>
                  <a:cs typeface="Calibri"/>
                </a:rPr>
                <a:t>Colaborador 02</a:t>
              </a:r>
            </a:p>
            <a:p>
              <a:pPr algn="ctr">
                <a:lnSpc>
                  <a:spcPct val="150000"/>
                </a:lnSpc>
              </a:pPr>
              <a:r>
                <a:rPr lang="pt-BR" sz="105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CARGO CORPORATIVO</a:t>
              </a:r>
              <a:endParaRPr lang="pt-BR" sz="1050" dirty="0">
                <a:solidFill>
                  <a:srgbClr val="FFC000"/>
                </a:solidFill>
                <a:latin typeface="Carbona Variable Regular Medium"/>
                <a:ea typeface="Carbona Variable Regular Medium" pitchFamily="2" charset="0"/>
                <a:cs typeface="Calibri"/>
              </a:endParaRPr>
            </a:p>
          </p:txBody>
        </p:sp>
      </p:grp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75132866-D439-AAA9-8F32-B6C7A050A3C0}"/>
              </a:ext>
            </a:extLst>
          </p:cNvPr>
          <p:cNvGrpSpPr/>
          <p:nvPr/>
        </p:nvGrpSpPr>
        <p:grpSpPr>
          <a:xfrm>
            <a:off x="4730114" y="1480433"/>
            <a:ext cx="1803527" cy="2075567"/>
            <a:chOff x="892080" y="1615904"/>
            <a:chExt cx="2113588" cy="2432397"/>
          </a:xfrm>
        </p:grpSpPr>
        <p:sp>
          <p:nvSpPr>
            <p:cNvPr id="26" name="Elipse 25">
              <a:extLst>
                <a:ext uri="{FF2B5EF4-FFF2-40B4-BE49-F238E27FC236}">
                  <a16:creationId xmlns:a16="http://schemas.microsoft.com/office/drawing/2014/main" id="{ACA95156-F9B3-3350-410B-700DDCE41045}"/>
                </a:ext>
              </a:extLst>
            </p:cNvPr>
            <p:cNvSpPr/>
            <p:nvPr/>
          </p:nvSpPr>
          <p:spPr>
            <a:xfrm>
              <a:off x="1119141" y="1615904"/>
              <a:ext cx="1659466" cy="1659466"/>
            </a:xfrm>
            <a:prstGeom prst="ellipse">
              <a:avLst/>
            </a:prstGeom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7" name="Retângulo: Cantos Arredondados 5">
              <a:extLst>
                <a:ext uri="{FF2B5EF4-FFF2-40B4-BE49-F238E27FC236}">
                  <a16:creationId xmlns:a16="http://schemas.microsoft.com/office/drawing/2014/main" id="{8AD8196E-FA6A-65C9-701A-3E23CD436D92}"/>
                </a:ext>
              </a:extLst>
            </p:cNvPr>
            <p:cNvSpPr/>
            <p:nvPr/>
          </p:nvSpPr>
          <p:spPr>
            <a:xfrm>
              <a:off x="892080" y="3316474"/>
              <a:ext cx="2113588" cy="73182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>
                <a:lnSpc>
                  <a:spcPct val="150000"/>
                </a:lnSpc>
              </a:pPr>
              <a:r>
                <a:rPr lang="pt-BR" sz="1200" b="1" dirty="0">
                  <a:solidFill>
                    <a:schemeClr val="accent5"/>
                  </a:solidFill>
                  <a:latin typeface="Carbona Variable Regular ExtraB" pitchFamily="2" charset="0"/>
                  <a:ea typeface="Carbona Variable Regular ExtraB" pitchFamily="2" charset="0"/>
                  <a:cs typeface="Calibri"/>
                </a:rPr>
                <a:t>Colaborador 03</a:t>
              </a:r>
            </a:p>
            <a:p>
              <a:pPr algn="ctr">
                <a:lnSpc>
                  <a:spcPct val="150000"/>
                </a:lnSpc>
              </a:pPr>
              <a:r>
                <a:rPr lang="pt-BR" sz="105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CARGO CORPORATIVO</a:t>
              </a:r>
              <a:endParaRPr lang="pt-BR" sz="1050" dirty="0">
                <a:solidFill>
                  <a:srgbClr val="FFC000"/>
                </a:solidFill>
                <a:latin typeface="Carbona Variable Regular Medium"/>
                <a:ea typeface="Carbona Variable Regular Medium" pitchFamily="2" charset="0"/>
                <a:cs typeface="Calibri"/>
              </a:endParaRPr>
            </a:p>
          </p:txBody>
        </p:sp>
      </p:grp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565C3D53-D335-F391-51A1-46ED52EC0D1B}"/>
              </a:ext>
            </a:extLst>
          </p:cNvPr>
          <p:cNvGrpSpPr/>
          <p:nvPr/>
        </p:nvGrpSpPr>
        <p:grpSpPr>
          <a:xfrm>
            <a:off x="6863874" y="1480433"/>
            <a:ext cx="1803527" cy="2075567"/>
            <a:chOff x="892080" y="1615904"/>
            <a:chExt cx="2113588" cy="2432397"/>
          </a:xfrm>
        </p:grpSpPr>
        <p:sp>
          <p:nvSpPr>
            <p:cNvPr id="29" name="Elipse 28">
              <a:extLst>
                <a:ext uri="{FF2B5EF4-FFF2-40B4-BE49-F238E27FC236}">
                  <a16:creationId xmlns:a16="http://schemas.microsoft.com/office/drawing/2014/main" id="{7D035001-B024-D365-2A23-EBBF337DAA44}"/>
                </a:ext>
              </a:extLst>
            </p:cNvPr>
            <p:cNvSpPr/>
            <p:nvPr/>
          </p:nvSpPr>
          <p:spPr>
            <a:xfrm>
              <a:off x="1119141" y="1615904"/>
              <a:ext cx="1659466" cy="1659466"/>
            </a:xfrm>
            <a:prstGeom prst="ellipse">
              <a:avLst/>
            </a:prstGeom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30" name="Retângulo: Cantos Arredondados 5">
              <a:extLst>
                <a:ext uri="{FF2B5EF4-FFF2-40B4-BE49-F238E27FC236}">
                  <a16:creationId xmlns:a16="http://schemas.microsoft.com/office/drawing/2014/main" id="{7A13054A-25B4-B729-766E-06D422D24588}"/>
                </a:ext>
              </a:extLst>
            </p:cNvPr>
            <p:cNvSpPr/>
            <p:nvPr/>
          </p:nvSpPr>
          <p:spPr>
            <a:xfrm>
              <a:off x="892080" y="3316474"/>
              <a:ext cx="2113588" cy="73182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>
                <a:lnSpc>
                  <a:spcPct val="150000"/>
                </a:lnSpc>
              </a:pPr>
              <a:r>
                <a:rPr lang="pt-BR" sz="1200" b="1" dirty="0">
                  <a:solidFill>
                    <a:schemeClr val="accent5"/>
                  </a:solidFill>
                  <a:latin typeface="Carbona Variable Regular ExtraB" pitchFamily="2" charset="0"/>
                  <a:ea typeface="Carbona Variable Regular ExtraB" pitchFamily="2" charset="0"/>
                  <a:cs typeface="Calibri"/>
                </a:rPr>
                <a:t>Colaborador 04</a:t>
              </a:r>
            </a:p>
            <a:p>
              <a:pPr algn="ctr">
                <a:lnSpc>
                  <a:spcPct val="150000"/>
                </a:lnSpc>
              </a:pPr>
              <a:r>
                <a:rPr lang="pt-BR" sz="105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CARGO CORPORATIVO</a:t>
              </a:r>
              <a:endParaRPr lang="pt-BR" sz="1050" dirty="0">
                <a:solidFill>
                  <a:srgbClr val="FFC000"/>
                </a:solidFill>
                <a:latin typeface="Carbona Variable Regular Medium"/>
                <a:ea typeface="Carbona Variable Regular Medium" pitchFamily="2" charset="0"/>
                <a:cs typeface="Calibri"/>
              </a:endParaRPr>
            </a:p>
          </p:txBody>
        </p:sp>
      </p:grp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AF19A678-4198-F5DA-C5D1-4F3D950AA4D9}"/>
              </a:ext>
            </a:extLst>
          </p:cNvPr>
          <p:cNvGrpSpPr/>
          <p:nvPr/>
        </p:nvGrpSpPr>
        <p:grpSpPr>
          <a:xfrm>
            <a:off x="462596" y="3838632"/>
            <a:ext cx="1803527" cy="2075567"/>
            <a:chOff x="892080" y="1615904"/>
            <a:chExt cx="2113588" cy="2432397"/>
          </a:xfrm>
        </p:grpSpPr>
        <p:sp>
          <p:nvSpPr>
            <p:cNvPr id="32" name="Elipse 31">
              <a:extLst>
                <a:ext uri="{FF2B5EF4-FFF2-40B4-BE49-F238E27FC236}">
                  <a16:creationId xmlns:a16="http://schemas.microsoft.com/office/drawing/2014/main" id="{C681343B-ED73-335A-CD5D-F700FF826BB7}"/>
                </a:ext>
              </a:extLst>
            </p:cNvPr>
            <p:cNvSpPr/>
            <p:nvPr/>
          </p:nvSpPr>
          <p:spPr>
            <a:xfrm>
              <a:off x="1119141" y="1615904"/>
              <a:ext cx="1659466" cy="1659466"/>
            </a:xfrm>
            <a:prstGeom prst="ellipse">
              <a:avLst/>
            </a:prstGeom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33" name="Retângulo: Cantos Arredondados 5">
              <a:extLst>
                <a:ext uri="{FF2B5EF4-FFF2-40B4-BE49-F238E27FC236}">
                  <a16:creationId xmlns:a16="http://schemas.microsoft.com/office/drawing/2014/main" id="{D7081B87-6D28-C0DA-111C-0BC5A9A8D870}"/>
                </a:ext>
              </a:extLst>
            </p:cNvPr>
            <p:cNvSpPr/>
            <p:nvPr/>
          </p:nvSpPr>
          <p:spPr>
            <a:xfrm>
              <a:off x="892080" y="3316474"/>
              <a:ext cx="2113588" cy="73182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>
                <a:lnSpc>
                  <a:spcPct val="150000"/>
                </a:lnSpc>
              </a:pPr>
              <a:r>
                <a:rPr lang="pt-BR" sz="1200" b="1" dirty="0">
                  <a:solidFill>
                    <a:schemeClr val="accent5"/>
                  </a:solidFill>
                  <a:latin typeface="Carbona Variable Regular ExtraB" pitchFamily="2" charset="0"/>
                  <a:ea typeface="Carbona Variable Regular ExtraB" pitchFamily="2" charset="0"/>
                  <a:cs typeface="Calibri"/>
                </a:rPr>
                <a:t>Colaborador 05</a:t>
              </a:r>
            </a:p>
            <a:p>
              <a:pPr algn="ctr">
                <a:lnSpc>
                  <a:spcPct val="150000"/>
                </a:lnSpc>
              </a:pPr>
              <a:r>
                <a:rPr lang="pt-BR" sz="105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CARGO CORPORATIVO</a:t>
              </a:r>
              <a:endParaRPr lang="pt-BR" sz="1050" dirty="0">
                <a:solidFill>
                  <a:srgbClr val="FFC000"/>
                </a:solidFill>
                <a:latin typeface="Carbona Variable Regular Medium"/>
                <a:ea typeface="Carbona Variable Regular Medium" pitchFamily="2" charset="0"/>
                <a:cs typeface="Calibri"/>
              </a:endParaRPr>
            </a:p>
          </p:txBody>
        </p: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4F32EE65-BBDC-5049-388A-0A0C750E6AB9}"/>
              </a:ext>
            </a:extLst>
          </p:cNvPr>
          <p:cNvGrpSpPr/>
          <p:nvPr/>
        </p:nvGrpSpPr>
        <p:grpSpPr>
          <a:xfrm>
            <a:off x="2596355" y="3838632"/>
            <a:ext cx="1803527" cy="2075567"/>
            <a:chOff x="892080" y="1615904"/>
            <a:chExt cx="2113588" cy="2432397"/>
          </a:xfrm>
        </p:grpSpPr>
        <p:sp>
          <p:nvSpPr>
            <p:cNvPr id="35" name="Elipse 34">
              <a:extLst>
                <a:ext uri="{FF2B5EF4-FFF2-40B4-BE49-F238E27FC236}">
                  <a16:creationId xmlns:a16="http://schemas.microsoft.com/office/drawing/2014/main" id="{0963D77D-A68D-61CD-2E04-D6E08DD1FB93}"/>
                </a:ext>
              </a:extLst>
            </p:cNvPr>
            <p:cNvSpPr/>
            <p:nvPr/>
          </p:nvSpPr>
          <p:spPr>
            <a:xfrm>
              <a:off x="1119141" y="1615904"/>
              <a:ext cx="1659466" cy="1659466"/>
            </a:xfrm>
            <a:prstGeom prst="ellipse">
              <a:avLst/>
            </a:prstGeom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36" name="Retângulo: Cantos Arredondados 5">
              <a:extLst>
                <a:ext uri="{FF2B5EF4-FFF2-40B4-BE49-F238E27FC236}">
                  <a16:creationId xmlns:a16="http://schemas.microsoft.com/office/drawing/2014/main" id="{FAD5F735-9D78-4482-93ED-B953CF03C63D}"/>
                </a:ext>
              </a:extLst>
            </p:cNvPr>
            <p:cNvSpPr/>
            <p:nvPr/>
          </p:nvSpPr>
          <p:spPr>
            <a:xfrm>
              <a:off x="892080" y="3316474"/>
              <a:ext cx="2113588" cy="73182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>
                <a:lnSpc>
                  <a:spcPct val="150000"/>
                </a:lnSpc>
              </a:pPr>
              <a:r>
                <a:rPr lang="pt-BR" sz="1200" b="1" dirty="0">
                  <a:solidFill>
                    <a:schemeClr val="accent5"/>
                  </a:solidFill>
                  <a:latin typeface="Carbona Variable Regular ExtraB" pitchFamily="2" charset="0"/>
                  <a:ea typeface="Carbona Variable Regular ExtraB" pitchFamily="2" charset="0"/>
                  <a:cs typeface="Calibri"/>
                </a:rPr>
                <a:t>Colaborador 06</a:t>
              </a:r>
            </a:p>
            <a:p>
              <a:pPr algn="ctr">
                <a:lnSpc>
                  <a:spcPct val="150000"/>
                </a:lnSpc>
              </a:pPr>
              <a:r>
                <a:rPr lang="pt-BR" sz="105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CARGO CORPORATIVO</a:t>
              </a:r>
              <a:endParaRPr lang="pt-BR" sz="1050" dirty="0">
                <a:solidFill>
                  <a:srgbClr val="FFC000"/>
                </a:solidFill>
                <a:latin typeface="Carbona Variable Regular Medium"/>
                <a:ea typeface="Carbona Variable Regular Medium" pitchFamily="2" charset="0"/>
                <a:cs typeface="Calibri"/>
              </a:endParaRPr>
            </a:p>
          </p:txBody>
        </p:sp>
      </p:grpSp>
      <p:grpSp>
        <p:nvGrpSpPr>
          <p:cNvPr id="37" name="Agrupar 36">
            <a:extLst>
              <a:ext uri="{FF2B5EF4-FFF2-40B4-BE49-F238E27FC236}">
                <a16:creationId xmlns:a16="http://schemas.microsoft.com/office/drawing/2014/main" id="{5A63381E-F7D9-5AAD-D92C-D4968CC49FAB}"/>
              </a:ext>
            </a:extLst>
          </p:cNvPr>
          <p:cNvGrpSpPr/>
          <p:nvPr/>
        </p:nvGrpSpPr>
        <p:grpSpPr>
          <a:xfrm>
            <a:off x="4730114" y="3838632"/>
            <a:ext cx="1803527" cy="2075567"/>
            <a:chOff x="892080" y="1615904"/>
            <a:chExt cx="2113588" cy="2432397"/>
          </a:xfrm>
        </p:grpSpPr>
        <p:sp>
          <p:nvSpPr>
            <p:cNvPr id="38" name="Elipse 37">
              <a:extLst>
                <a:ext uri="{FF2B5EF4-FFF2-40B4-BE49-F238E27FC236}">
                  <a16:creationId xmlns:a16="http://schemas.microsoft.com/office/drawing/2014/main" id="{C8D2A7E6-D2F3-71DB-3587-8D409D07EA73}"/>
                </a:ext>
              </a:extLst>
            </p:cNvPr>
            <p:cNvSpPr/>
            <p:nvPr/>
          </p:nvSpPr>
          <p:spPr>
            <a:xfrm>
              <a:off x="1119141" y="1615904"/>
              <a:ext cx="1659466" cy="1659466"/>
            </a:xfrm>
            <a:prstGeom prst="ellipse">
              <a:avLst/>
            </a:prstGeom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39" name="Retângulo: Cantos Arredondados 5">
              <a:extLst>
                <a:ext uri="{FF2B5EF4-FFF2-40B4-BE49-F238E27FC236}">
                  <a16:creationId xmlns:a16="http://schemas.microsoft.com/office/drawing/2014/main" id="{E2A745A4-257E-88C0-F85A-767CE3A2A509}"/>
                </a:ext>
              </a:extLst>
            </p:cNvPr>
            <p:cNvSpPr/>
            <p:nvPr/>
          </p:nvSpPr>
          <p:spPr>
            <a:xfrm>
              <a:off x="892080" y="3316474"/>
              <a:ext cx="2113588" cy="73182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>
                <a:lnSpc>
                  <a:spcPct val="150000"/>
                </a:lnSpc>
              </a:pPr>
              <a:r>
                <a:rPr lang="pt-BR" sz="1200" b="1" dirty="0">
                  <a:solidFill>
                    <a:schemeClr val="accent5"/>
                  </a:solidFill>
                  <a:latin typeface="Carbona Variable Regular ExtraB" pitchFamily="2" charset="0"/>
                  <a:ea typeface="Carbona Variable Regular ExtraB" pitchFamily="2" charset="0"/>
                  <a:cs typeface="Calibri"/>
                </a:rPr>
                <a:t>Colaborador 07</a:t>
              </a:r>
            </a:p>
            <a:p>
              <a:pPr algn="ctr">
                <a:lnSpc>
                  <a:spcPct val="150000"/>
                </a:lnSpc>
              </a:pPr>
              <a:r>
                <a:rPr lang="pt-BR" sz="105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CARGO CORPORATIVO</a:t>
              </a:r>
              <a:endParaRPr lang="pt-BR" sz="1050" dirty="0">
                <a:solidFill>
                  <a:srgbClr val="FFC000"/>
                </a:solidFill>
                <a:latin typeface="Carbona Variable Regular Medium"/>
                <a:ea typeface="Carbona Variable Regular Medium" pitchFamily="2" charset="0"/>
                <a:cs typeface="Calibri"/>
              </a:endParaRPr>
            </a:p>
          </p:txBody>
        </p:sp>
      </p:grpSp>
      <p:grpSp>
        <p:nvGrpSpPr>
          <p:cNvPr id="40" name="Agrupar 39">
            <a:extLst>
              <a:ext uri="{FF2B5EF4-FFF2-40B4-BE49-F238E27FC236}">
                <a16:creationId xmlns:a16="http://schemas.microsoft.com/office/drawing/2014/main" id="{941A3974-588C-4793-8605-31356C6BDDB9}"/>
              </a:ext>
            </a:extLst>
          </p:cNvPr>
          <p:cNvGrpSpPr/>
          <p:nvPr/>
        </p:nvGrpSpPr>
        <p:grpSpPr>
          <a:xfrm>
            <a:off x="6863874" y="3838632"/>
            <a:ext cx="1803527" cy="2075567"/>
            <a:chOff x="892080" y="1615904"/>
            <a:chExt cx="2113588" cy="2432397"/>
          </a:xfrm>
        </p:grpSpPr>
        <p:sp>
          <p:nvSpPr>
            <p:cNvPr id="41" name="Elipse 40">
              <a:extLst>
                <a:ext uri="{FF2B5EF4-FFF2-40B4-BE49-F238E27FC236}">
                  <a16:creationId xmlns:a16="http://schemas.microsoft.com/office/drawing/2014/main" id="{53C618EE-2B8C-6452-B40A-5607F1A35169}"/>
                </a:ext>
              </a:extLst>
            </p:cNvPr>
            <p:cNvSpPr/>
            <p:nvPr/>
          </p:nvSpPr>
          <p:spPr>
            <a:xfrm>
              <a:off x="1119141" y="1615904"/>
              <a:ext cx="1659466" cy="1659466"/>
            </a:xfrm>
            <a:prstGeom prst="ellipse">
              <a:avLst/>
            </a:prstGeom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42" name="Retângulo: Cantos Arredondados 5">
              <a:extLst>
                <a:ext uri="{FF2B5EF4-FFF2-40B4-BE49-F238E27FC236}">
                  <a16:creationId xmlns:a16="http://schemas.microsoft.com/office/drawing/2014/main" id="{B0B40FCC-B2FF-C827-DAAF-FDFF60C226E9}"/>
                </a:ext>
              </a:extLst>
            </p:cNvPr>
            <p:cNvSpPr/>
            <p:nvPr/>
          </p:nvSpPr>
          <p:spPr>
            <a:xfrm>
              <a:off x="892080" y="3316474"/>
              <a:ext cx="2113588" cy="73182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>
                <a:lnSpc>
                  <a:spcPct val="150000"/>
                </a:lnSpc>
              </a:pPr>
              <a:r>
                <a:rPr lang="pt-BR" sz="1200" b="1" dirty="0">
                  <a:solidFill>
                    <a:schemeClr val="accent5"/>
                  </a:solidFill>
                  <a:latin typeface="Carbona Variable Regular ExtraB" pitchFamily="2" charset="0"/>
                  <a:ea typeface="Carbona Variable Regular ExtraB" pitchFamily="2" charset="0"/>
                  <a:cs typeface="Calibri"/>
                </a:rPr>
                <a:t>Colaborador 08</a:t>
              </a:r>
            </a:p>
            <a:p>
              <a:pPr algn="ctr">
                <a:lnSpc>
                  <a:spcPct val="150000"/>
                </a:lnSpc>
              </a:pPr>
              <a:r>
                <a:rPr lang="pt-BR" sz="105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CARGO CORPORATIVO</a:t>
              </a:r>
              <a:endParaRPr lang="pt-BR" sz="1050" dirty="0">
                <a:solidFill>
                  <a:srgbClr val="FFC000"/>
                </a:solidFill>
                <a:latin typeface="Carbona Variable Regular Medium"/>
                <a:ea typeface="Carbona Variable Regular Medium" pitchFamily="2" charset="0"/>
                <a:cs typeface="Calibri"/>
              </a:endParaRPr>
            </a:p>
          </p:txBody>
        </p:sp>
      </p:grpSp>
      <p:grpSp>
        <p:nvGrpSpPr>
          <p:cNvPr id="44" name="Agrupar 43">
            <a:extLst>
              <a:ext uri="{FF2B5EF4-FFF2-40B4-BE49-F238E27FC236}">
                <a16:creationId xmlns:a16="http://schemas.microsoft.com/office/drawing/2014/main" id="{45E8996F-36D9-B046-43E0-D5944DADE6C8}"/>
              </a:ext>
            </a:extLst>
          </p:cNvPr>
          <p:cNvGrpSpPr/>
          <p:nvPr/>
        </p:nvGrpSpPr>
        <p:grpSpPr>
          <a:xfrm>
            <a:off x="983044" y="1807004"/>
            <a:ext cx="762630" cy="762882"/>
            <a:chOff x="5378094" y="2373437"/>
            <a:chExt cx="580797" cy="580992"/>
          </a:xfrm>
          <a:solidFill>
            <a:srgbClr val="000000"/>
          </a:solidFill>
        </p:grpSpPr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7E5AA8DF-C223-B633-F00C-A649B3913A22}"/>
                </a:ext>
              </a:extLst>
            </p:cNvPr>
            <p:cNvSpPr/>
            <p:nvPr/>
          </p:nvSpPr>
          <p:spPr>
            <a:xfrm>
              <a:off x="5467398" y="2684697"/>
              <a:ext cx="402125" cy="269732"/>
            </a:xfrm>
            <a:custGeom>
              <a:avLst/>
              <a:gdLst>
                <a:gd name="connsiteX0" fmla="*/ 34953 w 402125"/>
                <a:gd name="connsiteY0" fmla="*/ 172749 h 269732"/>
                <a:gd name="connsiteX1" fmla="*/ 367107 w 402125"/>
                <a:gd name="connsiteY1" fmla="*/ 172749 h 269732"/>
                <a:gd name="connsiteX2" fmla="*/ 367107 w 402125"/>
                <a:gd name="connsiteY2" fmla="*/ 115339 h 269732"/>
                <a:gd name="connsiteX3" fmla="*/ 286656 w 402125"/>
                <a:gd name="connsiteY3" fmla="*/ 34888 h 269732"/>
                <a:gd name="connsiteX4" fmla="*/ 115339 w 402125"/>
                <a:gd name="connsiteY4" fmla="*/ 34888 h 269732"/>
                <a:gd name="connsiteX5" fmla="*/ 34888 w 402125"/>
                <a:gd name="connsiteY5" fmla="*/ 115339 h 269732"/>
                <a:gd name="connsiteX6" fmla="*/ 34888 w 402125"/>
                <a:gd name="connsiteY6" fmla="*/ 172749 h 269732"/>
                <a:gd name="connsiteX7" fmla="*/ 201063 w 402125"/>
                <a:gd name="connsiteY7" fmla="*/ 269732 h 269732"/>
                <a:gd name="connsiteX8" fmla="*/ 5728 w 402125"/>
                <a:gd name="connsiteY8" fmla="*/ 193577 h 269732"/>
                <a:gd name="connsiteX9" fmla="*/ 0 w 402125"/>
                <a:gd name="connsiteY9" fmla="*/ 180624 h 269732"/>
                <a:gd name="connsiteX10" fmla="*/ 0 w 402125"/>
                <a:gd name="connsiteY10" fmla="*/ 115404 h 269732"/>
                <a:gd name="connsiteX11" fmla="*/ 115404 w 402125"/>
                <a:gd name="connsiteY11" fmla="*/ 0 h 269732"/>
                <a:gd name="connsiteX12" fmla="*/ 286721 w 402125"/>
                <a:gd name="connsiteY12" fmla="*/ 0 h 269732"/>
                <a:gd name="connsiteX13" fmla="*/ 402126 w 402125"/>
                <a:gd name="connsiteY13" fmla="*/ 115404 h 269732"/>
                <a:gd name="connsiteX14" fmla="*/ 402126 w 402125"/>
                <a:gd name="connsiteY14" fmla="*/ 180624 h 269732"/>
                <a:gd name="connsiteX15" fmla="*/ 396398 w 402125"/>
                <a:gd name="connsiteY15" fmla="*/ 193577 h 269732"/>
                <a:gd name="connsiteX16" fmla="*/ 201063 w 402125"/>
                <a:gd name="connsiteY16" fmla="*/ 269732 h 269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2125" h="269732">
                  <a:moveTo>
                    <a:pt x="34953" y="172749"/>
                  </a:moveTo>
                  <a:cubicBezTo>
                    <a:pt x="130961" y="255348"/>
                    <a:pt x="271165" y="255348"/>
                    <a:pt x="367107" y="172749"/>
                  </a:cubicBezTo>
                  <a:lnTo>
                    <a:pt x="367107" y="115339"/>
                  </a:lnTo>
                  <a:cubicBezTo>
                    <a:pt x="367107" y="71013"/>
                    <a:pt x="331047" y="34888"/>
                    <a:pt x="286656" y="34888"/>
                  </a:cubicBezTo>
                  <a:lnTo>
                    <a:pt x="115339" y="34888"/>
                  </a:lnTo>
                  <a:cubicBezTo>
                    <a:pt x="71013" y="34888"/>
                    <a:pt x="34888" y="70948"/>
                    <a:pt x="34888" y="115339"/>
                  </a:cubicBezTo>
                  <a:lnTo>
                    <a:pt x="34888" y="172749"/>
                  </a:lnTo>
                  <a:close/>
                  <a:moveTo>
                    <a:pt x="201063" y="269732"/>
                  </a:moveTo>
                  <a:cubicBezTo>
                    <a:pt x="131221" y="269732"/>
                    <a:pt x="61380" y="244347"/>
                    <a:pt x="5728" y="193577"/>
                  </a:cubicBezTo>
                  <a:cubicBezTo>
                    <a:pt x="2083" y="190258"/>
                    <a:pt x="0" y="185571"/>
                    <a:pt x="0" y="180624"/>
                  </a:cubicBezTo>
                  <a:lnTo>
                    <a:pt x="0" y="115404"/>
                  </a:lnTo>
                  <a:cubicBezTo>
                    <a:pt x="0" y="51812"/>
                    <a:pt x="51747" y="0"/>
                    <a:pt x="115404" y="0"/>
                  </a:cubicBezTo>
                  <a:lnTo>
                    <a:pt x="286721" y="0"/>
                  </a:lnTo>
                  <a:cubicBezTo>
                    <a:pt x="350314" y="0"/>
                    <a:pt x="402126" y="51746"/>
                    <a:pt x="402126" y="115404"/>
                  </a:cubicBezTo>
                  <a:lnTo>
                    <a:pt x="402126" y="180624"/>
                  </a:lnTo>
                  <a:cubicBezTo>
                    <a:pt x="402126" y="185571"/>
                    <a:pt x="400043" y="190193"/>
                    <a:pt x="396398" y="193577"/>
                  </a:cubicBezTo>
                  <a:cubicBezTo>
                    <a:pt x="340746" y="244347"/>
                    <a:pt x="270839" y="269732"/>
                    <a:pt x="201063" y="269732"/>
                  </a:cubicBezTo>
                  <a:close/>
                </a:path>
              </a:pathLst>
            </a:custGeom>
            <a:grpFill/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orma Livre: Forma 46">
              <a:extLst>
                <a:ext uri="{FF2B5EF4-FFF2-40B4-BE49-F238E27FC236}">
                  <a16:creationId xmlns:a16="http://schemas.microsoft.com/office/drawing/2014/main" id="{CB63BBF4-3211-6D28-9847-3D04D43C1E7C}"/>
                </a:ext>
              </a:extLst>
            </p:cNvPr>
            <p:cNvSpPr/>
            <p:nvPr/>
          </p:nvSpPr>
          <p:spPr>
            <a:xfrm>
              <a:off x="5563861" y="2452977"/>
              <a:ext cx="209199" cy="209198"/>
            </a:xfrm>
            <a:custGeom>
              <a:avLst/>
              <a:gdLst>
                <a:gd name="connsiteX0" fmla="*/ 104600 w 209199"/>
                <a:gd name="connsiteY0" fmla="*/ 35018 h 209198"/>
                <a:gd name="connsiteX1" fmla="*/ 34953 w 209199"/>
                <a:gd name="connsiteY1" fmla="*/ 104665 h 209198"/>
                <a:gd name="connsiteX2" fmla="*/ 104600 w 209199"/>
                <a:gd name="connsiteY2" fmla="*/ 174311 h 209198"/>
                <a:gd name="connsiteX3" fmla="*/ 174246 w 209199"/>
                <a:gd name="connsiteY3" fmla="*/ 104665 h 209198"/>
                <a:gd name="connsiteX4" fmla="*/ 104600 w 209199"/>
                <a:gd name="connsiteY4" fmla="*/ 35018 h 209198"/>
                <a:gd name="connsiteX5" fmla="*/ 104600 w 209199"/>
                <a:gd name="connsiteY5" fmla="*/ 209199 h 209198"/>
                <a:gd name="connsiteX6" fmla="*/ 0 w 209199"/>
                <a:gd name="connsiteY6" fmla="*/ 104599 h 209198"/>
                <a:gd name="connsiteX7" fmla="*/ 104600 w 209199"/>
                <a:gd name="connsiteY7" fmla="*/ 0 h 209198"/>
                <a:gd name="connsiteX8" fmla="*/ 209199 w 209199"/>
                <a:gd name="connsiteY8" fmla="*/ 104599 h 209198"/>
                <a:gd name="connsiteX9" fmla="*/ 104600 w 209199"/>
                <a:gd name="connsiteY9" fmla="*/ 209199 h 209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9199" h="209198">
                  <a:moveTo>
                    <a:pt x="104600" y="35018"/>
                  </a:moveTo>
                  <a:cubicBezTo>
                    <a:pt x="66196" y="35018"/>
                    <a:pt x="34953" y="66261"/>
                    <a:pt x="34953" y="104665"/>
                  </a:cubicBezTo>
                  <a:cubicBezTo>
                    <a:pt x="34953" y="143068"/>
                    <a:pt x="66196" y="174311"/>
                    <a:pt x="104600" y="174311"/>
                  </a:cubicBezTo>
                  <a:cubicBezTo>
                    <a:pt x="143003" y="174311"/>
                    <a:pt x="174246" y="143068"/>
                    <a:pt x="174246" y="104665"/>
                  </a:cubicBezTo>
                  <a:cubicBezTo>
                    <a:pt x="174246" y="66261"/>
                    <a:pt x="143003" y="35018"/>
                    <a:pt x="104600" y="35018"/>
                  </a:cubicBezTo>
                  <a:close/>
                  <a:moveTo>
                    <a:pt x="104600" y="209199"/>
                  </a:moveTo>
                  <a:cubicBezTo>
                    <a:pt x="46930" y="209199"/>
                    <a:pt x="0" y="162269"/>
                    <a:pt x="0" y="104599"/>
                  </a:cubicBezTo>
                  <a:cubicBezTo>
                    <a:pt x="0" y="46930"/>
                    <a:pt x="46930" y="0"/>
                    <a:pt x="104600" y="0"/>
                  </a:cubicBezTo>
                  <a:cubicBezTo>
                    <a:pt x="162269" y="0"/>
                    <a:pt x="209199" y="46930"/>
                    <a:pt x="209199" y="104599"/>
                  </a:cubicBezTo>
                  <a:cubicBezTo>
                    <a:pt x="209199" y="162269"/>
                    <a:pt x="162269" y="209199"/>
                    <a:pt x="104600" y="209199"/>
                  </a:cubicBezTo>
                  <a:close/>
                </a:path>
              </a:pathLst>
            </a:custGeom>
            <a:grpFill/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orma Livre: Forma 47">
              <a:extLst>
                <a:ext uri="{FF2B5EF4-FFF2-40B4-BE49-F238E27FC236}">
                  <a16:creationId xmlns:a16="http://schemas.microsoft.com/office/drawing/2014/main" id="{3C7C1B92-D84E-1BE3-F9F5-651A1835FAD0}"/>
                </a:ext>
              </a:extLst>
            </p:cNvPr>
            <p:cNvSpPr/>
            <p:nvPr/>
          </p:nvSpPr>
          <p:spPr>
            <a:xfrm>
              <a:off x="5378094" y="2373437"/>
              <a:ext cx="580797" cy="580666"/>
            </a:xfrm>
            <a:custGeom>
              <a:avLst/>
              <a:gdLst>
                <a:gd name="connsiteX0" fmla="*/ 290366 w 580797"/>
                <a:gd name="connsiteY0" fmla="*/ 580667 h 580666"/>
                <a:gd name="connsiteX1" fmla="*/ 85073 w 580797"/>
                <a:gd name="connsiteY1" fmla="*/ 495724 h 580666"/>
                <a:gd name="connsiteX2" fmla="*/ 0 w 580797"/>
                <a:gd name="connsiteY2" fmla="*/ 290366 h 580666"/>
                <a:gd name="connsiteX3" fmla="*/ 85073 w 580797"/>
                <a:gd name="connsiteY3" fmla="*/ 85072 h 580666"/>
                <a:gd name="connsiteX4" fmla="*/ 290431 w 580797"/>
                <a:gd name="connsiteY4" fmla="*/ 0 h 580666"/>
                <a:gd name="connsiteX5" fmla="*/ 495725 w 580797"/>
                <a:gd name="connsiteY5" fmla="*/ 85072 h 580666"/>
                <a:gd name="connsiteX6" fmla="*/ 580798 w 580797"/>
                <a:gd name="connsiteY6" fmla="*/ 290366 h 580666"/>
                <a:gd name="connsiteX7" fmla="*/ 495725 w 580797"/>
                <a:gd name="connsiteY7" fmla="*/ 495724 h 580666"/>
                <a:gd name="connsiteX8" fmla="*/ 290366 w 580797"/>
                <a:gd name="connsiteY8" fmla="*/ 580667 h 580666"/>
                <a:gd name="connsiteX9" fmla="*/ 290366 w 580797"/>
                <a:gd name="connsiteY9" fmla="*/ 35018 h 580666"/>
                <a:gd name="connsiteX10" fmla="*/ 109742 w 580797"/>
                <a:gd name="connsiteY10" fmla="*/ 109807 h 580666"/>
                <a:gd name="connsiteX11" fmla="*/ 34953 w 580797"/>
                <a:gd name="connsiteY11" fmla="*/ 290431 h 580666"/>
                <a:gd name="connsiteX12" fmla="*/ 109742 w 580797"/>
                <a:gd name="connsiteY12" fmla="*/ 471055 h 580666"/>
                <a:gd name="connsiteX13" fmla="*/ 470926 w 580797"/>
                <a:gd name="connsiteY13" fmla="*/ 471055 h 580666"/>
                <a:gd name="connsiteX14" fmla="*/ 545714 w 580797"/>
                <a:gd name="connsiteY14" fmla="*/ 290431 h 580666"/>
                <a:gd name="connsiteX15" fmla="*/ 470926 w 580797"/>
                <a:gd name="connsiteY15" fmla="*/ 109807 h 580666"/>
                <a:gd name="connsiteX16" fmla="*/ 290301 w 580797"/>
                <a:gd name="connsiteY16" fmla="*/ 35018 h 580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80797" h="580666">
                  <a:moveTo>
                    <a:pt x="290366" y="580667"/>
                  </a:moveTo>
                  <a:cubicBezTo>
                    <a:pt x="216034" y="580667"/>
                    <a:pt x="141636" y="552353"/>
                    <a:pt x="85073" y="495724"/>
                  </a:cubicBezTo>
                  <a:cubicBezTo>
                    <a:pt x="30202" y="440854"/>
                    <a:pt x="0" y="367953"/>
                    <a:pt x="0" y="290366"/>
                  </a:cubicBezTo>
                  <a:cubicBezTo>
                    <a:pt x="0" y="212779"/>
                    <a:pt x="30202" y="139878"/>
                    <a:pt x="85073" y="85072"/>
                  </a:cubicBezTo>
                  <a:cubicBezTo>
                    <a:pt x="139943" y="30202"/>
                    <a:pt x="212844" y="0"/>
                    <a:pt x="290431" y="0"/>
                  </a:cubicBezTo>
                  <a:cubicBezTo>
                    <a:pt x="368019" y="0"/>
                    <a:pt x="440919" y="30202"/>
                    <a:pt x="495725" y="85072"/>
                  </a:cubicBezTo>
                  <a:cubicBezTo>
                    <a:pt x="550596" y="139943"/>
                    <a:pt x="580798" y="212844"/>
                    <a:pt x="580798" y="290366"/>
                  </a:cubicBezTo>
                  <a:cubicBezTo>
                    <a:pt x="580798" y="367888"/>
                    <a:pt x="550596" y="440854"/>
                    <a:pt x="495725" y="495724"/>
                  </a:cubicBezTo>
                  <a:cubicBezTo>
                    <a:pt x="439097" y="552353"/>
                    <a:pt x="364764" y="580667"/>
                    <a:pt x="290366" y="580667"/>
                  </a:cubicBezTo>
                  <a:close/>
                  <a:moveTo>
                    <a:pt x="290366" y="35018"/>
                  </a:moveTo>
                  <a:cubicBezTo>
                    <a:pt x="222152" y="35018"/>
                    <a:pt x="157973" y="61575"/>
                    <a:pt x="109742" y="109807"/>
                  </a:cubicBezTo>
                  <a:cubicBezTo>
                    <a:pt x="61510" y="158038"/>
                    <a:pt x="34953" y="222152"/>
                    <a:pt x="34953" y="290431"/>
                  </a:cubicBezTo>
                  <a:cubicBezTo>
                    <a:pt x="34953" y="358710"/>
                    <a:pt x="61510" y="422824"/>
                    <a:pt x="109742" y="471055"/>
                  </a:cubicBezTo>
                  <a:cubicBezTo>
                    <a:pt x="209329" y="570643"/>
                    <a:pt x="371338" y="570643"/>
                    <a:pt x="470926" y="471055"/>
                  </a:cubicBezTo>
                  <a:cubicBezTo>
                    <a:pt x="519157" y="422824"/>
                    <a:pt x="545714" y="358645"/>
                    <a:pt x="545714" y="290431"/>
                  </a:cubicBezTo>
                  <a:cubicBezTo>
                    <a:pt x="545714" y="222217"/>
                    <a:pt x="519157" y="158103"/>
                    <a:pt x="470926" y="109807"/>
                  </a:cubicBezTo>
                  <a:cubicBezTo>
                    <a:pt x="422694" y="61575"/>
                    <a:pt x="358515" y="35018"/>
                    <a:pt x="290301" y="35018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9" name="Agrupar 48">
            <a:extLst>
              <a:ext uri="{FF2B5EF4-FFF2-40B4-BE49-F238E27FC236}">
                <a16:creationId xmlns:a16="http://schemas.microsoft.com/office/drawing/2014/main" id="{DF2B9132-83EC-E61A-DF1E-83104C17A470}"/>
              </a:ext>
            </a:extLst>
          </p:cNvPr>
          <p:cNvGrpSpPr/>
          <p:nvPr/>
        </p:nvGrpSpPr>
        <p:grpSpPr>
          <a:xfrm>
            <a:off x="3116803" y="1807004"/>
            <a:ext cx="762630" cy="762882"/>
            <a:chOff x="5378094" y="2373437"/>
            <a:chExt cx="580797" cy="580992"/>
          </a:xfrm>
          <a:solidFill>
            <a:srgbClr val="000000"/>
          </a:solidFill>
        </p:grpSpPr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7E3E21AF-957A-11C8-0949-F7C9078A7467}"/>
                </a:ext>
              </a:extLst>
            </p:cNvPr>
            <p:cNvSpPr/>
            <p:nvPr/>
          </p:nvSpPr>
          <p:spPr>
            <a:xfrm>
              <a:off x="5467398" y="2684697"/>
              <a:ext cx="402125" cy="269732"/>
            </a:xfrm>
            <a:custGeom>
              <a:avLst/>
              <a:gdLst>
                <a:gd name="connsiteX0" fmla="*/ 34953 w 402125"/>
                <a:gd name="connsiteY0" fmla="*/ 172749 h 269732"/>
                <a:gd name="connsiteX1" fmla="*/ 367107 w 402125"/>
                <a:gd name="connsiteY1" fmla="*/ 172749 h 269732"/>
                <a:gd name="connsiteX2" fmla="*/ 367107 w 402125"/>
                <a:gd name="connsiteY2" fmla="*/ 115339 h 269732"/>
                <a:gd name="connsiteX3" fmla="*/ 286656 w 402125"/>
                <a:gd name="connsiteY3" fmla="*/ 34888 h 269732"/>
                <a:gd name="connsiteX4" fmla="*/ 115339 w 402125"/>
                <a:gd name="connsiteY4" fmla="*/ 34888 h 269732"/>
                <a:gd name="connsiteX5" fmla="*/ 34888 w 402125"/>
                <a:gd name="connsiteY5" fmla="*/ 115339 h 269732"/>
                <a:gd name="connsiteX6" fmla="*/ 34888 w 402125"/>
                <a:gd name="connsiteY6" fmla="*/ 172749 h 269732"/>
                <a:gd name="connsiteX7" fmla="*/ 201063 w 402125"/>
                <a:gd name="connsiteY7" fmla="*/ 269732 h 269732"/>
                <a:gd name="connsiteX8" fmla="*/ 5728 w 402125"/>
                <a:gd name="connsiteY8" fmla="*/ 193577 h 269732"/>
                <a:gd name="connsiteX9" fmla="*/ 0 w 402125"/>
                <a:gd name="connsiteY9" fmla="*/ 180624 h 269732"/>
                <a:gd name="connsiteX10" fmla="*/ 0 w 402125"/>
                <a:gd name="connsiteY10" fmla="*/ 115404 h 269732"/>
                <a:gd name="connsiteX11" fmla="*/ 115404 w 402125"/>
                <a:gd name="connsiteY11" fmla="*/ 0 h 269732"/>
                <a:gd name="connsiteX12" fmla="*/ 286721 w 402125"/>
                <a:gd name="connsiteY12" fmla="*/ 0 h 269732"/>
                <a:gd name="connsiteX13" fmla="*/ 402126 w 402125"/>
                <a:gd name="connsiteY13" fmla="*/ 115404 h 269732"/>
                <a:gd name="connsiteX14" fmla="*/ 402126 w 402125"/>
                <a:gd name="connsiteY14" fmla="*/ 180624 h 269732"/>
                <a:gd name="connsiteX15" fmla="*/ 396398 w 402125"/>
                <a:gd name="connsiteY15" fmla="*/ 193577 h 269732"/>
                <a:gd name="connsiteX16" fmla="*/ 201063 w 402125"/>
                <a:gd name="connsiteY16" fmla="*/ 269732 h 269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2125" h="269732">
                  <a:moveTo>
                    <a:pt x="34953" y="172749"/>
                  </a:moveTo>
                  <a:cubicBezTo>
                    <a:pt x="130961" y="255348"/>
                    <a:pt x="271165" y="255348"/>
                    <a:pt x="367107" y="172749"/>
                  </a:cubicBezTo>
                  <a:lnTo>
                    <a:pt x="367107" y="115339"/>
                  </a:lnTo>
                  <a:cubicBezTo>
                    <a:pt x="367107" y="71013"/>
                    <a:pt x="331047" y="34888"/>
                    <a:pt x="286656" y="34888"/>
                  </a:cubicBezTo>
                  <a:lnTo>
                    <a:pt x="115339" y="34888"/>
                  </a:lnTo>
                  <a:cubicBezTo>
                    <a:pt x="71013" y="34888"/>
                    <a:pt x="34888" y="70948"/>
                    <a:pt x="34888" y="115339"/>
                  </a:cubicBezTo>
                  <a:lnTo>
                    <a:pt x="34888" y="172749"/>
                  </a:lnTo>
                  <a:close/>
                  <a:moveTo>
                    <a:pt x="201063" y="269732"/>
                  </a:moveTo>
                  <a:cubicBezTo>
                    <a:pt x="131221" y="269732"/>
                    <a:pt x="61380" y="244347"/>
                    <a:pt x="5728" y="193577"/>
                  </a:cubicBezTo>
                  <a:cubicBezTo>
                    <a:pt x="2083" y="190258"/>
                    <a:pt x="0" y="185571"/>
                    <a:pt x="0" y="180624"/>
                  </a:cubicBezTo>
                  <a:lnTo>
                    <a:pt x="0" y="115404"/>
                  </a:lnTo>
                  <a:cubicBezTo>
                    <a:pt x="0" y="51812"/>
                    <a:pt x="51747" y="0"/>
                    <a:pt x="115404" y="0"/>
                  </a:cubicBezTo>
                  <a:lnTo>
                    <a:pt x="286721" y="0"/>
                  </a:lnTo>
                  <a:cubicBezTo>
                    <a:pt x="350314" y="0"/>
                    <a:pt x="402126" y="51746"/>
                    <a:pt x="402126" y="115404"/>
                  </a:cubicBezTo>
                  <a:lnTo>
                    <a:pt x="402126" y="180624"/>
                  </a:lnTo>
                  <a:cubicBezTo>
                    <a:pt x="402126" y="185571"/>
                    <a:pt x="400043" y="190193"/>
                    <a:pt x="396398" y="193577"/>
                  </a:cubicBezTo>
                  <a:cubicBezTo>
                    <a:pt x="340746" y="244347"/>
                    <a:pt x="270839" y="269732"/>
                    <a:pt x="201063" y="269732"/>
                  </a:cubicBezTo>
                  <a:close/>
                </a:path>
              </a:pathLst>
            </a:custGeom>
            <a:grpFill/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7C738A3F-9E49-D977-6DF4-D3A7F27AECA2}"/>
                </a:ext>
              </a:extLst>
            </p:cNvPr>
            <p:cNvSpPr/>
            <p:nvPr/>
          </p:nvSpPr>
          <p:spPr>
            <a:xfrm>
              <a:off x="5563861" y="2452977"/>
              <a:ext cx="209199" cy="209198"/>
            </a:xfrm>
            <a:custGeom>
              <a:avLst/>
              <a:gdLst>
                <a:gd name="connsiteX0" fmla="*/ 104600 w 209199"/>
                <a:gd name="connsiteY0" fmla="*/ 35018 h 209198"/>
                <a:gd name="connsiteX1" fmla="*/ 34953 w 209199"/>
                <a:gd name="connsiteY1" fmla="*/ 104665 h 209198"/>
                <a:gd name="connsiteX2" fmla="*/ 104600 w 209199"/>
                <a:gd name="connsiteY2" fmla="*/ 174311 h 209198"/>
                <a:gd name="connsiteX3" fmla="*/ 174246 w 209199"/>
                <a:gd name="connsiteY3" fmla="*/ 104665 h 209198"/>
                <a:gd name="connsiteX4" fmla="*/ 104600 w 209199"/>
                <a:gd name="connsiteY4" fmla="*/ 35018 h 209198"/>
                <a:gd name="connsiteX5" fmla="*/ 104600 w 209199"/>
                <a:gd name="connsiteY5" fmla="*/ 209199 h 209198"/>
                <a:gd name="connsiteX6" fmla="*/ 0 w 209199"/>
                <a:gd name="connsiteY6" fmla="*/ 104599 h 209198"/>
                <a:gd name="connsiteX7" fmla="*/ 104600 w 209199"/>
                <a:gd name="connsiteY7" fmla="*/ 0 h 209198"/>
                <a:gd name="connsiteX8" fmla="*/ 209199 w 209199"/>
                <a:gd name="connsiteY8" fmla="*/ 104599 h 209198"/>
                <a:gd name="connsiteX9" fmla="*/ 104600 w 209199"/>
                <a:gd name="connsiteY9" fmla="*/ 209199 h 209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9199" h="209198">
                  <a:moveTo>
                    <a:pt x="104600" y="35018"/>
                  </a:moveTo>
                  <a:cubicBezTo>
                    <a:pt x="66196" y="35018"/>
                    <a:pt x="34953" y="66261"/>
                    <a:pt x="34953" y="104665"/>
                  </a:cubicBezTo>
                  <a:cubicBezTo>
                    <a:pt x="34953" y="143068"/>
                    <a:pt x="66196" y="174311"/>
                    <a:pt x="104600" y="174311"/>
                  </a:cubicBezTo>
                  <a:cubicBezTo>
                    <a:pt x="143003" y="174311"/>
                    <a:pt x="174246" y="143068"/>
                    <a:pt x="174246" y="104665"/>
                  </a:cubicBezTo>
                  <a:cubicBezTo>
                    <a:pt x="174246" y="66261"/>
                    <a:pt x="143003" y="35018"/>
                    <a:pt x="104600" y="35018"/>
                  </a:cubicBezTo>
                  <a:close/>
                  <a:moveTo>
                    <a:pt x="104600" y="209199"/>
                  </a:moveTo>
                  <a:cubicBezTo>
                    <a:pt x="46930" y="209199"/>
                    <a:pt x="0" y="162269"/>
                    <a:pt x="0" y="104599"/>
                  </a:cubicBezTo>
                  <a:cubicBezTo>
                    <a:pt x="0" y="46930"/>
                    <a:pt x="46930" y="0"/>
                    <a:pt x="104600" y="0"/>
                  </a:cubicBezTo>
                  <a:cubicBezTo>
                    <a:pt x="162269" y="0"/>
                    <a:pt x="209199" y="46930"/>
                    <a:pt x="209199" y="104599"/>
                  </a:cubicBezTo>
                  <a:cubicBezTo>
                    <a:pt x="209199" y="162269"/>
                    <a:pt x="162269" y="209199"/>
                    <a:pt x="104600" y="209199"/>
                  </a:cubicBezTo>
                  <a:close/>
                </a:path>
              </a:pathLst>
            </a:custGeom>
            <a:grpFill/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orma Livre: Forma 51">
              <a:extLst>
                <a:ext uri="{FF2B5EF4-FFF2-40B4-BE49-F238E27FC236}">
                  <a16:creationId xmlns:a16="http://schemas.microsoft.com/office/drawing/2014/main" id="{D666CE15-150D-D5BA-2031-7A4955C473D2}"/>
                </a:ext>
              </a:extLst>
            </p:cNvPr>
            <p:cNvSpPr/>
            <p:nvPr/>
          </p:nvSpPr>
          <p:spPr>
            <a:xfrm>
              <a:off x="5378094" y="2373437"/>
              <a:ext cx="580797" cy="580666"/>
            </a:xfrm>
            <a:custGeom>
              <a:avLst/>
              <a:gdLst>
                <a:gd name="connsiteX0" fmla="*/ 290366 w 580797"/>
                <a:gd name="connsiteY0" fmla="*/ 580667 h 580666"/>
                <a:gd name="connsiteX1" fmla="*/ 85073 w 580797"/>
                <a:gd name="connsiteY1" fmla="*/ 495724 h 580666"/>
                <a:gd name="connsiteX2" fmla="*/ 0 w 580797"/>
                <a:gd name="connsiteY2" fmla="*/ 290366 h 580666"/>
                <a:gd name="connsiteX3" fmla="*/ 85073 w 580797"/>
                <a:gd name="connsiteY3" fmla="*/ 85072 h 580666"/>
                <a:gd name="connsiteX4" fmla="*/ 290431 w 580797"/>
                <a:gd name="connsiteY4" fmla="*/ 0 h 580666"/>
                <a:gd name="connsiteX5" fmla="*/ 495725 w 580797"/>
                <a:gd name="connsiteY5" fmla="*/ 85072 h 580666"/>
                <a:gd name="connsiteX6" fmla="*/ 580798 w 580797"/>
                <a:gd name="connsiteY6" fmla="*/ 290366 h 580666"/>
                <a:gd name="connsiteX7" fmla="*/ 495725 w 580797"/>
                <a:gd name="connsiteY7" fmla="*/ 495724 h 580666"/>
                <a:gd name="connsiteX8" fmla="*/ 290366 w 580797"/>
                <a:gd name="connsiteY8" fmla="*/ 580667 h 580666"/>
                <a:gd name="connsiteX9" fmla="*/ 290366 w 580797"/>
                <a:gd name="connsiteY9" fmla="*/ 35018 h 580666"/>
                <a:gd name="connsiteX10" fmla="*/ 109742 w 580797"/>
                <a:gd name="connsiteY10" fmla="*/ 109807 h 580666"/>
                <a:gd name="connsiteX11" fmla="*/ 34953 w 580797"/>
                <a:gd name="connsiteY11" fmla="*/ 290431 h 580666"/>
                <a:gd name="connsiteX12" fmla="*/ 109742 w 580797"/>
                <a:gd name="connsiteY12" fmla="*/ 471055 h 580666"/>
                <a:gd name="connsiteX13" fmla="*/ 470926 w 580797"/>
                <a:gd name="connsiteY13" fmla="*/ 471055 h 580666"/>
                <a:gd name="connsiteX14" fmla="*/ 545714 w 580797"/>
                <a:gd name="connsiteY14" fmla="*/ 290431 h 580666"/>
                <a:gd name="connsiteX15" fmla="*/ 470926 w 580797"/>
                <a:gd name="connsiteY15" fmla="*/ 109807 h 580666"/>
                <a:gd name="connsiteX16" fmla="*/ 290301 w 580797"/>
                <a:gd name="connsiteY16" fmla="*/ 35018 h 580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80797" h="580666">
                  <a:moveTo>
                    <a:pt x="290366" y="580667"/>
                  </a:moveTo>
                  <a:cubicBezTo>
                    <a:pt x="216034" y="580667"/>
                    <a:pt x="141636" y="552353"/>
                    <a:pt x="85073" y="495724"/>
                  </a:cubicBezTo>
                  <a:cubicBezTo>
                    <a:pt x="30202" y="440854"/>
                    <a:pt x="0" y="367953"/>
                    <a:pt x="0" y="290366"/>
                  </a:cubicBezTo>
                  <a:cubicBezTo>
                    <a:pt x="0" y="212779"/>
                    <a:pt x="30202" y="139878"/>
                    <a:pt x="85073" y="85072"/>
                  </a:cubicBezTo>
                  <a:cubicBezTo>
                    <a:pt x="139943" y="30202"/>
                    <a:pt x="212844" y="0"/>
                    <a:pt x="290431" y="0"/>
                  </a:cubicBezTo>
                  <a:cubicBezTo>
                    <a:pt x="368019" y="0"/>
                    <a:pt x="440919" y="30202"/>
                    <a:pt x="495725" y="85072"/>
                  </a:cubicBezTo>
                  <a:cubicBezTo>
                    <a:pt x="550596" y="139943"/>
                    <a:pt x="580798" y="212844"/>
                    <a:pt x="580798" y="290366"/>
                  </a:cubicBezTo>
                  <a:cubicBezTo>
                    <a:pt x="580798" y="367888"/>
                    <a:pt x="550596" y="440854"/>
                    <a:pt x="495725" y="495724"/>
                  </a:cubicBezTo>
                  <a:cubicBezTo>
                    <a:pt x="439097" y="552353"/>
                    <a:pt x="364764" y="580667"/>
                    <a:pt x="290366" y="580667"/>
                  </a:cubicBezTo>
                  <a:close/>
                  <a:moveTo>
                    <a:pt x="290366" y="35018"/>
                  </a:moveTo>
                  <a:cubicBezTo>
                    <a:pt x="222152" y="35018"/>
                    <a:pt x="157973" y="61575"/>
                    <a:pt x="109742" y="109807"/>
                  </a:cubicBezTo>
                  <a:cubicBezTo>
                    <a:pt x="61510" y="158038"/>
                    <a:pt x="34953" y="222152"/>
                    <a:pt x="34953" y="290431"/>
                  </a:cubicBezTo>
                  <a:cubicBezTo>
                    <a:pt x="34953" y="358710"/>
                    <a:pt x="61510" y="422824"/>
                    <a:pt x="109742" y="471055"/>
                  </a:cubicBezTo>
                  <a:cubicBezTo>
                    <a:pt x="209329" y="570643"/>
                    <a:pt x="371338" y="570643"/>
                    <a:pt x="470926" y="471055"/>
                  </a:cubicBezTo>
                  <a:cubicBezTo>
                    <a:pt x="519157" y="422824"/>
                    <a:pt x="545714" y="358645"/>
                    <a:pt x="545714" y="290431"/>
                  </a:cubicBezTo>
                  <a:cubicBezTo>
                    <a:pt x="545714" y="222217"/>
                    <a:pt x="519157" y="158103"/>
                    <a:pt x="470926" y="109807"/>
                  </a:cubicBezTo>
                  <a:cubicBezTo>
                    <a:pt x="422694" y="61575"/>
                    <a:pt x="358515" y="35018"/>
                    <a:pt x="290301" y="35018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0" name="Agrupar 59">
            <a:extLst>
              <a:ext uri="{FF2B5EF4-FFF2-40B4-BE49-F238E27FC236}">
                <a16:creationId xmlns:a16="http://schemas.microsoft.com/office/drawing/2014/main" id="{707693EE-A6E3-2D65-2CA4-B26E94E0D968}"/>
              </a:ext>
            </a:extLst>
          </p:cNvPr>
          <p:cNvGrpSpPr/>
          <p:nvPr/>
        </p:nvGrpSpPr>
        <p:grpSpPr>
          <a:xfrm>
            <a:off x="5250562" y="1807004"/>
            <a:ext cx="762630" cy="762882"/>
            <a:chOff x="5378094" y="2373437"/>
            <a:chExt cx="580797" cy="580992"/>
          </a:xfrm>
          <a:solidFill>
            <a:srgbClr val="000000"/>
          </a:solidFill>
        </p:grpSpPr>
        <p:sp>
          <p:nvSpPr>
            <p:cNvPr id="61" name="Forma Livre: Forma 60">
              <a:extLst>
                <a:ext uri="{FF2B5EF4-FFF2-40B4-BE49-F238E27FC236}">
                  <a16:creationId xmlns:a16="http://schemas.microsoft.com/office/drawing/2014/main" id="{86BA3142-A010-CD1E-B69A-82EE94DD7C08}"/>
                </a:ext>
              </a:extLst>
            </p:cNvPr>
            <p:cNvSpPr/>
            <p:nvPr/>
          </p:nvSpPr>
          <p:spPr>
            <a:xfrm>
              <a:off x="5467398" y="2684697"/>
              <a:ext cx="402125" cy="269732"/>
            </a:xfrm>
            <a:custGeom>
              <a:avLst/>
              <a:gdLst>
                <a:gd name="connsiteX0" fmla="*/ 34953 w 402125"/>
                <a:gd name="connsiteY0" fmla="*/ 172749 h 269732"/>
                <a:gd name="connsiteX1" fmla="*/ 367107 w 402125"/>
                <a:gd name="connsiteY1" fmla="*/ 172749 h 269732"/>
                <a:gd name="connsiteX2" fmla="*/ 367107 w 402125"/>
                <a:gd name="connsiteY2" fmla="*/ 115339 h 269732"/>
                <a:gd name="connsiteX3" fmla="*/ 286656 w 402125"/>
                <a:gd name="connsiteY3" fmla="*/ 34888 h 269732"/>
                <a:gd name="connsiteX4" fmla="*/ 115339 w 402125"/>
                <a:gd name="connsiteY4" fmla="*/ 34888 h 269732"/>
                <a:gd name="connsiteX5" fmla="*/ 34888 w 402125"/>
                <a:gd name="connsiteY5" fmla="*/ 115339 h 269732"/>
                <a:gd name="connsiteX6" fmla="*/ 34888 w 402125"/>
                <a:gd name="connsiteY6" fmla="*/ 172749 h 269732"/>
                <a:gd name="connsiteX7" fmla="*/ 201063 w 402125"/>
                <a:gd name="connsiteY7" fmla="*/ 269732 h 269732"/>
                <a:gd name="connsiteX8" fmla="*/ 5728 w 402125"/>
                <a:gd name="connsiteY8" fmla="*/ 193577 h 269732"/>
                <a:gd name="connsiteX9" fmla="*/ 0 w 402125"/>
                <a:gd name="connsiteY9" fmla="*/ 180624 h 269732"/>
                <a:gd name="connsiteX10" fmla="*/ 0 w 402125"/>
                <a:gd name="connsiteY10" fmla="*/ 115404 h 269732"/>
                <a:gd name="connsiteX11" fmla="*/ 115404 w 402125"/>
                <a:gd name="connsiteY11" fmla="*/ 0 h 269732"/>
                <a:gd name="connsiteX12" fmla="*/ 286721 w 402125"/>
                <a:gd name="connsiteY12" fmla="*/ 0 h 269732"/>
                <a:gd name="connsiteX13" fmla="*/ 402126 w 402125"/>
                <a:gd name="connsiteY13" fmla="*/ 115404 h 269732"/>
                <a:gd name="connsiteX14" fmla="*/ 402126 w 402125"/>
                <a:gd name="connsiteY14" fmla="*/ 180624 h 269732"/>
                <a:gd name="connsiteX15" fmla="*/ 396398 w 402125"/>
                <a:gd name="connsiteY15" fmla="*/ 193577 h 269732"/>
                <a:gd name="connsiteX16" fmla="*/ 201063 w 402125"/>
                <a:gd name="connsiteY16" fmla="*/ 269732 h 269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2125" h="269732">
                  <a:moveTo>
                    <a:pt x="34953" y="172749"/>
                  </a:moveTo>
                  <a:cubicBezTo>
                    <a:pt x="130961" y="255348"/>
                    <a:pt x="271165" y="255348"/>
                    <a:pt x="367107" y="172749"/>
                  </a:cubicBezTo>
                  <a:lnTo>
                    <a:pt x="367107" y="115339"/>
                  </a:lnTo>
                  <a:cubicBezTo>
                    <a:pt x="367107" y="71013"/>
                    <a:pt x="331047" y="34888"/>
                    <a:pt x="286656" y="34888"/>
                  </a:cubicBezTo>
                  <a:lnTo>
                    <a:pt x="115339" y="34888"/>
                  </a:lnTo>
                  <a:cubicBezTo>
                    <a:pt x="71013" y="34888"/>
                    <a:pt x="34888" y="70948"/>
                    <a:pt x="34888" y="115339"/>
                  </a:cubicBezTo>
                  <a:lnTo>
                    <a:pt x="34888" y="172749"/>
                  </a:lnTo>
                  <a:close/>
                  <a:moveTo>
                    <a:pt x="201063" y="269732"/>
                  </a:moveTo>
                  <a:cubicBezTo>
                    <a:pt x="131221" y="269732"/>
                    <a:pt x="61380" y="244347"/>
                    <a:pt x="5728" y="193577"/>
                  </a:cubicBezTo>
                  <a:cubicBezTo>
                    <a:pt x="2083" y="190258"/>
                    <a:pt x="0" y="185571"/>
                    <a:pt x="0" y="180624"/>
                  </a:cubicBezTo>
                  <a:lnTo>
                    <a:pt x="0" y="115404"/>
                  </a:lnTo>
                  <a:cubicBezTo>
                    <a:pt x="0" y="51812"/>
                    <a:pt x="51747" y="0"/>
                    <a:pt x="115404" y="0"/>
                  </a:cubicBezTo>
                  <a:lnTo>
                    <a:pt x="286721" y="0"/>
                  </a:lnTo>
                  <a:cubicBezTo>
                    <a:pt x="350314" y="0"/>
                    <a:pt x="402126" y="51746"/>
                    <a:pt x="402126" y="115404"/>
                  </a:cubicBezTo>
                  <a:lnTo>
                    <a:pt x="402126" y="180624"/>
                  </a:lnTo>
                  <a:cubicBezTo>
                    <a:pt x="402126" y="185571"/>
                    <a:pt x="400043" y="190193"/>
                    <a:pt x="396398" y="193577"/>
                  </a:cubicBezTo>
                  <a:cubicBezTo>
                    <a:pt x="340746" y="244347"/>
                    <a:pt x="270839" y="269732"/>
                    <a:pt x="201063" y="269732"/>
                  </a:cubicBezTo>
                  <a:close/>
                </a:path>
              </a:pathLst>
            </a:custGeom>
            <a:grpFill/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orma Livre: Forma 61">
              <a:extLst>
                <a:ext uri="{FF2B5EF4-FFF2-40B4-BE49-F238E27FC236}">
                  <a16:creationId xmlns:a16="http://schemas.microsoft.com/office/drawing/2014/main" id="{AF7493DF-4941-C09D-993F-8C3FB22C4C7F}"/>
                </a:ext>
              </a:extLst>
            </p:cNvPr>
            <p:cNvSpPr/>
            <p:nvPr/>
          </p:nvSpPr>
          <p:spPr>
            <a:xfrm>
              <a:off x="5563861" y="2452977"/>
              <a:ext cx="209199" cy="209198"/>
            </a:xfrm>
            <a:custGeom>
              <a:avLst/>
              <a:gdLst>
                <a:gd name="connsiteX0" fmla="*/ 104600 w 209199"/>
                <a:gd name="connsiteY0" fmla="*/ 35018 h 209198"/>
                <a:gd name="connsiteX1" fmla="*/ 34953 w 209199"/>
                <a:gd name="connsiteY1" fmla="*/ 104665 h 209198"/>
                <a:gd name="connsiteX2" fmla="*/ 104600 w 209199"/>
                <a:gd name="connsiteY2" fmla="*/ 174311 h 209198"/>
                <a:gd name="connsiteX3" fmla="*/ 174246 w 209199"/>
                <a:gd name="connsiteY3" fmla="*/ 104665 h 209198"/>
                <a:gd name="connsiteX4" fmla="*/ 104600 w 209199"/>
                <a:gd name="connsiteY4" fmla="*/ 35018 h 209198"/>
                <a:gd name="connsiteX5" fmla="*/ 104600 w 209199"/>
                <a:gd name="connsiteY5" fmla="*/ 209199 h 209198"/>
                <a:gd name="connsiteX6" fmla="*/ 0 w 209199"/>
                <a:gd name="connsiteY6" fmla="*/ 104599 h 209198"/>
                <a:gd name="connsiteX7" fmla="*/ 104600 w 209199"/>
                <a:gd name="connsiteY7" fmla="*/ 0 h 209198"/>
                <a:gd name="connsiteX8" fmla="*/ 209199 w 209199"/>
                <a:gd name="connsiteY8" fmla="*/ 104599 h 209198"/>
                <a:gd name="connsiteX9" fmla="*/ 104600 w 209199"/>
                <a:gd name="connsiteY9" fmla="*/ 209199 h 209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9199" h="209198">
                  <a:moveTo>
                    <a:pt x="104600" y="35018"/>
                  </a:moveTo>
                  <a:cubicBezTo>
                    <a:pt x="66196" y="35018"/>
                    <a:pt x="34953" y="66261"/>
                    <a:pt x="34953" y="104665"/>
                  </a:cubicBezTo>
                  <a:cubicBezTo>
                    <a:pt x="34953" y="143068"/>
                    <a:pt x="66196" y="174311"/>
                    <a:pt x="104600" y="174311"/>
                  </a:cubicBezTo>
                  <a:cubicBezTo>
                    <a:pt x="143003" y="174311"/>
                    <a:pt x="174246" y="143068"/>
                    <a:pt x="174246" y="104665"/>
                  </a:cubicBezTo>
                  <a:cubicBezTo>
                    <a:pt x="174246" y="66261"/>
                    <a:pt x="143003" y="35018"/>
                    <a:pt x="104600" y="35018"/>
                  </a:cubicBezTo>
                  <a:close/>
                  <a:moveTo>
                    <a:pt x="104600" y="209199"/>
                  </a:moveTo>
                  <a:cubicBezTo>
                    <a:pt x="46930" y="209199"/>
                    <a:pt x="0" y="162269"/>
                    <a:pt x="0" y="104599"/>
                  </a:cubicBezTo>
                  <a:cubicBezTo>
                    <a:pt x="0" y="46930"/>
                    <a:pt x="46930" y="0"/>
                    <a:pt x="104600" y="0"/>
                  </a:cubicBezTo>
                  <a:cubicBezTo>
                    <a:pt x="162269" y="0"/>
                    <a:pt x="209199" y="46930"/>
                    <a:pt x="209199" y="104599"/>
                  </a:cubicBezTo>
                  <a:cubicBezTo>
                    <a:pt x="209199" y="162269"/>
                    <a:pt x="162269" y="209199"/>
                    <a:pt x="104600" y="209199"/>
                  </a:cubicBezTo>
                  <a:close/>
                </a:path>
              </a:pathLst>
            </a:custGeom>
            <a:grpFill/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orma Livre: Forma 62">
              <a:extLst>
                <a:ext uri="{FF2B5EF4-FFF2-40B4-BE49-F238E27FC236}">
                  <a16:creationId xmlns:a16="http://schemas.microsoft.com/office/drawing/2014/main" id="{798C663A-E2E2-DAC7-D90F-93DAB6A682A2}"/>
                </a:ext>
              </a:extLst>
            </p:cNvPr>
            <p:cNvSpPr/>
            <p:nvPr/>
          </p:nvSpPr>
          <p:spPr>
            <a:xfrm>
              <a:off x="5378094" y="2373437"/>
              <a:ext cx="580797" cy="580666"/>
            </a:xfrm>
            <a:custGeom>
              <a:avLst/>
              <a:gdLst>
                <a:gd name="connsiteX0" fmla="*/ 290366 w 580797"/>
                <a:gd name="connsiteY0" fmla="*/ 580667 h 580666"/>
                <a:gd name="connsiteX1" fmla="*/ 85073 w 580797"/>
                <a:gd name="connsiteY1" fmla="*/ 495724 h 580666"/>
                <a:gd name="connsiteX2" fmla="*/ 0 w 580797"/>
                <a:gd name="connsiteY2" fmla="*/ 290366 h 580666"/>
                <a:gd name="connsiteX3" fmla="*/ 85073 w 580797"/>
                <a:gd name="connsiteY3" fmla="*/ 85072 h 580666"/>
                <a:gd name="connsiteX4" fmla="*/ 290431 w 580797"/>
                <a:gd name="connsiteY4" fmla="*/ 0 h 580666"/>
                <a:gd name="connsiteX5" fmla="*/ 495725 w 580797"/>
                <a:gd name="connsiteY5" fmla="*/ 85072 h 580666"/>
                <a:gd name="connsiteX6" fmla="*/ 580798 w 580797"/>
                <a:gd name="connsiteY6" fmla="*/ 290366 h 580666"/>
                <a:gd name="connsiteX7" fmla="*/ 495725 w 580797"/>
                <a:gd name="connsiteY7" fmla="*/ 495724 h 580666"/>
                <a:gd name="connsiteX8" fmla="*/ 290366 w 580797"/>
                <a:gd name="connsiteY8" fmla="*/ 580667 h 580666"/>
                <a:gd name="connsiteX9" fmla="*/ 290366 w 580797"/>
                <a:gd name="connsiteY9" fmla="*/ 35018 h 580666"/>
                <a:gd name="connsiteX10" fmla="*/ 109742 w 580797"/>
                <a:gd name="connsiteY10" fmla="*/ 109807 h 580666"/>
                <a:gd name="connsiteX11" fmla="*/ 34953 w 580797"/>
                <a:gd name="connsiteY11" fmla="*/ 290431 h 580666"/>
                <a:gd name="connsiteX12" fmla="*/ 109742 w 580797"/>
                <a:gd name="connsiteY12" fmla="*/ 471055 h 580666"/>
                <a:gd name="connsiteX13" fmla="*/ 470926 w 580797"/>
                <a:gd name="connsiteY13" fmla="*/ 471055 h 580666"/>
                <a:gd name="connsiteX14" fmla="*/ 545714 w 580797"/>
                <a:gd name="connsiteY14" fmla="*/ 290431 h 580666"/>
                <a:gd name="connsiteX15" fmla="*/ 470926 w 580797"/>
                <a:gd name="connsiteY15" fmla="*/ 109807 h 580666"/>
                <a:gd name="connsiteX16" fmla="*/ 290301 w 580797"/>
                <a:gd name="connsiteY16" fmla="*/ 35018 h 580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80797" h="580666">
                  <a:moveTo>
                    <a:pt x="290366" y="580667"/>
                  </a:moveTo>
                  <a:cubicBezTo>
                    <a:pt x="216034" y="580667"/>
                    <a:pt x="141636" y="552353"/>
                    <a:pt x="85073" y="495724"/>
                  </a:cubicBezTo>
                  <a:cubicBezTo>
                    <a:pt x="30202" y="440854"/>
                    <a:pt x="0" y="367953"/>
                    <a:pt x="0" y="290366"/>
                  </a:cubicBezTo>
                  <a:cubicBezTo>
                    <a:pt x="0" y="212779"/>
                    <a:pt x="30202" y="139878"/>
                    <a:pt x="85073" y="85072"/>
                  </a:cubicBezTo>
                  <a:cubicBezTo>
                    <a:pt x="139943" y="30202"/>
                    <a:pt x="212844" y="0"/>
                    <a:pt x="290431" y="0"/>
                  </a:cubicBezTo>
                  <a:cubicBezTo>
                    <a:pt x="368019" y="0"/>
                    <a:pt x="440919" y="30202"/>
                    <a:pt x="495725" y="85072"/>
                  </a:cubicBezTo>
                  <a:cubicBezTo>
                    <a:pt x="550596" y="139943"/>
                    <a:pt x="580798" y="212844"/>
                    <a:pt x="580798" y="290366"/>
                  </a:cubicBezTo>
                  <a:cubicBezTo>
                    <a:pt x="580798" y="367888"/>
                    <a:pt x="550596" y="440854"/>
                    <a:pt x="495725" y="495724"/>
                  </a:cubicBezTo>
                  <a:cubicBezTo>
                    <a:pt x="439097" y="552353"/>
                    <a:pt x="364764" y="580667"/>
                    <a:pt x="290366" y="580667"/>
                  </a:cubicBezTo>
                  <a:close/>
                  <a:moveTo>
                    <a:pt x="290366" y="35018"/>
                  </a:moveTo>
                  <a:cubicBezTo>
                    <a:pt x="222152" y="35018"/>
                    <a:pt x="157973" y="61575"/>
                    <a:pt x="109742" y="109807"/>
                  </a:cubicBezTo>
                  <a:cubicBezTo>
                    <a:pt x="61510" y="158038"/>
                    <a:pt x="34953" y="222152"/>
                    <a:pt x="34953" y="290431"/>
                  </a:cubicBezTo>
                  <a:cubicBezTo>
                    <a:pt x="34953" y="358710"/>
                    <a:pt x="61510" y="422824"/>
                    <a:pt x="109742" y="471055"/>
                  </a:cubicBezTo>
                  <a:cubicBezTo>
                    <a:pt x="209329" y="570643"/>
                    <a:pt x="371338" y="570643"/>
                    <a:pt x="470926" y="471055"/>
                  </a:cubicBezTo>
                  <a:cubicBezTo>
                    <a:pt x="519157" y="422824"/>
                    <a:pt x="545714" y="358645"/>
                    <a:pt x="545714" y="290431"/>
                  </a:cubicBezTo>
                  <a:cubicBezTo>
                    <a:pt x="545714" y="222217"/>
                    <a:pt x="519157" y="158103"/>
                    <a:pt x="470926" y="109807"/>
                  </a:cubicBezTo>
                  <a:cubicBezTo>
                    <a:pt x="422694" y="61575"/>
                    <a:pt x="358515" y="35018"/>
                    <a:pt x="290301" y="35018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4" name="Agrupar 63">
            <a:extLst>
              <a:ext uri="{FF2B5EF4-FFF2-40B4-BE49-F238E27FC236}">
                <a16:creationId xmlns:a16="http://schemas.microsoft.com/office/drawing/2014/main" id="{C2BF051F-2412-B621-A979-F2CB3E5C3B5A}"/>
              </a:ext>
            </a:extLst>
          </p:cNvPr>
          <p:cNvGrpSpPr/>
          <p:nvPr/>
        </p:nvGrpSpPr>
        <p:grpSpPr>
          <a:xfrm>
            <a:off x="7384322" y="1807004"/>
            <a:ext cx="762630" cy="762882"/>
            <a:chOff x="5378094" y="2373437"/>
            <a:chExt cx="580797" cy="580992"/>
          </a:xfrm>
          <a:solidFill>
            <a:srgbClr val="000000"/>
          </a:solidFill>
        </p:grpSpPr>
        <p:sp>
          <p:nvSpPr>
            <p:cNvPr id="65" name="Forma Livre: Forma 64">
              <a:extLst>
                <a:ext uri="{FF2B5EF4-FFF2-40B4-BE49-F238E27FC236}">
                  <a16:creationId xmlns:a16="http://schemas.microsoft.com/office/drawing/2014/main" id="{BB780114-C54C-A3D6-39F9-C7AA29794EBF}"/>
                </a:ext>
              </a:extLst>
            </p:cNvPr>
            <p:cNvSpPr/>
            <p:nvPr/>
          </p:nvSpPr>
          <p:spPr>
            <a:xfrm>
              <a:off x="5467398" y="2684697"/>
              <a:ext cx="402125" cy="269732"/>
            </a:xfrm>
            <a:custGeom>
              <a:avLst/>
              <a:gdLst>
                <a:gd name="connsiteX0" fmla="*/ 34953 w 402125"/>
                <a:gd name="connsiteY0" fmla="*/ 172749 h 269732"/>
                <a:gd name="connsiteX1" fmla="*/ 367107 w 402125"/>
                <a:gd name="connsiteY1" fmla="*/ 172749 h 269732"/>
                <a:gd name="connsiteX2" fmla="*/ 367107 w 402125"/>
                <a:gd name="connsiteY2" fmla="*/ 115339 h 269732"/>
                <a:gd name="connsiteX3" fmla="*/ 286656 w 402125"/>
                <a:gd name="connsiteY3" fmla="*/ 34888 h 269732"/>
                <a:gd name="connsiteX4" fmla="*/ 115339 w 402125"/>
                <a:gd name="connsiteY4" fmla="*/ 34888 h 269732"/>
                <a:gd name="connsiteX5" fmla="*/ 34888 w 402125"/>
                <a:gd name="connsiteY5" fmla="*/ 115339 h 269732"/>
                <a:gd name="connsiteX6" fmla="*/ 34888 w 402125"/>
                <a:gd name="connsiteY6" fmla="*/ 172749 h 269732"/>
                <a:gd name="connsiteX7" fmla="*/ 201063 w 402125"/>
                <a:gd name="connsiteY7" fmla="*/ 269732 h 269732"/>
                <a:gd name="connsiteX8" fmla="*/ 5728 w 402125"/>
                <a:gd name="connsiteY8" fmla="*/ 193577 h 269732"/>
                <a:gd name="connsiteX9" fmla="*/ 0 w 402125"/>
                <a:gd name="connsiteY9" fmla="*/ 180624 h 269732"/>
                <a:gd name="connsiteX10" fmla="*/ 0 w 402125"/>
                <a:gd name="connsiteY10" fmla="*/ 115404 h 269732"/>
                <a:gd name="connsiteX11" fmla="*/ 115404 w 402125"/>
                <a:gd name="connsiteY11" fmla="*/ 0 h 269732"/>
                <a:gd name="connsiteX12" fmla="*/ 286721 w 402125"/>
                <a:gd name="connsiteY12" fmla="*/ 0 h 269732"/>
                <a:gd name="connsiteX13" fmla="*/ 402126 w 402125"/>
                <a:gd name="connsiteY13" fmla="*/ 115404 h 269732"/>
                <a:gd name="connsiteX14" fmla="*/ 402126 w 402125"/>
                <a:gd name="connsiteY14" fmla="*/ 180624 h 269732"/>
                <a:gd name="connsiteX15" fmla="*/ 396398 w 402125"/>
                <a:gd name="connsiteY15" fmla="*/ 193577 h 269732"/>
                <a:gd name="connsiteX16" fmla="*/ 201063 w 402125"/>
                <a:gd name="connsiteY16" fmla="*/ 269732 h 269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2125" h="269732">
                  <a:moveTo>
                    <a:pt x="34953" y="172749"/>
                  </a:moveTo>
                  <a:cubicBezTo>
                    <a:pt x="130961" y="255348"/>
                    <a:pt x="271165" y="255348"/>
                    <a:pt x="367107" y="172749"/>
                  </a:cubicBezTo>
                  <a:lnTo>
                    <a:pt x="367107" y="115339"/>
                  </a:lnTo>
                  <a:cubicBezTo>
                    <a:pt x="367107" y="71013"/>
                    <a:pt x="331047" y="34888"/>
                    <a:pt x="286656" y="34888"/>
                  </a:cubicBezTo>
                  <a:lnTo>
                    <a:pt x="115339" y="34888"/>
                  </a:lnTo>
                  <a:cubicBezTo>
                    <a:pt x="71013" y="34888"/>
                    <a:pt x="34888" y="70948"/>
                    <a:pt x="34888" y="115339"/>
                  </a:cubicBezTo>
                  <a:lnTo>
                    <a:pt x="34888" y="172749"/>
                  </a:lnTo>
                  <a:close/>
                  <a:moveTo>
                    <a:pt x="201063" y="269732"/>
                  </a:moveTo>
                  <a:cubicBezTo>
                    <a:pt x="131221" y="269732"/>
                    <a:pt x="61380" y="244347"/>
                    <a:pt x="5728" y="193577"/>
                  </a:cubicBezTo>
                  <a:cubicBezTo>
                    <a:pt x="2083" y="190258"/>
                    <a:pt x="0" y="185571"/>
                    <a:pt x="0" y="180624"/>
                  </a:cubicBezTo>
                  <a:lnTo>
                    <a:pt x="0" y="115404"/>
                  </a:lnTo>
                  <a:cubicBezTo>
                    <a:pt x="0" y="51812"/>
                    <a:pt x="51747" y="0"/>
                    <a:pt x="115404" y="0"/>
                  </a:cubicBezTo>
                  <a:lnTo>
                    <a:pt x="286721" y="0"/>
                  </a:lnTo>
                  <a:cubicBezTo>
                    <a:pt x="350314" y="0"/>
                    <a:pt x="402126" y="51746"/>
                    <a:pt x="402126" y="115404"/>
                  </a:cubicBezTo>
                  <a:lnTo>
                    <a:pt x="402126" y="180624"/>
                  </a:lnTo>
                  <a:cubicBezTo>
                    <a:pt x="402126" y="185571"/>
                    <a:pt x="400043" y="190193"/>
                    <a:pt x="396398" y="193577"/>
                  </a:cubicBezTo>
                  <a:cubicBezTo>
                    <a:pt x="340746" y="244347"/>
                    <a:pt x="270839" y="269732"/>
                    <a:pt x="201063" y="269732"/>
                  </a:cubicBezTo>
                  <a:close/>
                </a:path>
              </a:pathLst>
            </a:custGeom>
            <a:grpFill/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orma Livre: Forma 65">
              <a:extLst>
                <a:ext uri="{FF2B5EF4-FFF2-40B4-BE49-F238E27FC236}">
                  <a16:creationId xmlns:a16="http://schemas.microsoft.com/office/drawing/2014/main" id="{72004FAD-F603-EF58-5687-89B13842380F}"/>
                </a:ext>
              </a:extLst>
            </p:cNvPr>
            <p:cNvSpPr/>
            <p:nvPr/>
          </p:nvSpPr>
          <p:spPr>
            <a:xfrm>
              <a:off x="5563861" y="2452977"/>
              <a:ext cx="209199" cy="209198"/>
            </a:xfrm>
            <a:custGeom>
              <a:avLst/>
              <a:gdLst>
                <a:gd name="connsiteX0" fmla="*/ 104600 w 209199"/>
                <a:gd name="connsiteY0" fmla="*/ 35018 h 209198"/>
                <a:gd name="connsiteX1" fmla="*/ 34953 w 209199"/>
                <a:gd name="connsiteY1" fmla="*/ 104665 h 209198"/>
                <a:gd name="connsiteX2" fmla="*/ 104600 w 209199"/>
                <a:gd name="connsiteY2" fmla="*/ 174311 h 209198"/>
                <a:gd name="connsiteX3" fmla="*/ 174246 w 209199"/>
                <a:gd name="connsiteY3" fmla="*/ 104665 h 209198"/>
                <a:gd name="connsiteX4" fmla="*/ 104600 w 209199"/>
                <a:gd name="connsiteY4" fmla="*/ 35018 h 209198"/>
                <a:gd name="connsiteX5" fmla="*/ 104600 w 209199"/>
                <a:gd name="connsiteY5" fmla="*/ 209199 h 209198"/>
                <a:gd name="connsiteX6" fmla="*/ 0 w 209199"/>
                <a:gd name="connsiteY6" fmla="*/ 104599 h 209198"/>
                <a:gd name="connsiteX7" fmla="*/ 104600 w 209199"/>
                <a:gd name="connsiteY7" fmla="*/ 0 h 209198"/>
                <a:gd name="connsiteX8" fmla="*/ 209199 w 209199"/>
                <a:gd name="connsiteY8" fmla="*/ 104599 h 209198"/>
                <a:gd name="connsiteX9" fmla="*/ 104600 w 209199"/>
                <a:gd name="connsiteY9" fmla="*/ 209199 h 209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9199" h="209198">
                  <a:moveTo>
                    <a:pt x="104600" y="35018"/>
                  </a:moveTo>
                  <a:cubicBezTo>
                    <a:pt x="66196" y="35018"/>
                    <a:pt x="34953" y="66261"/>
                    <a:pt x="34953" y="104665"/>
                  </a:cubicBezTo>
                  <a:cubicBezTo>
                    <a:pt x="34953" y="143068"/>
                    <a:pt x="66196" y="174311"/>
                    <a:pt x="104600" y="174311"/>
                  </a:cubicBezTo>
                  <a:cubicBezTo>
                    <a:pt x="143003" y="174311"/>
                    <a:pt x="174246" y="143068"/>
                    <a:pt x="174246" y="104665"/>
                  </a:cubicBezTo>
                  <a:cubicBezTo>
                    <a:pt x="174246" y="66261"/>
                    <a:pt x="143003" y="35018"/>
                    <a:pt x="104600" y="35018"/>
                  </a:cubicBezTo>
                  <a:close/>
                  <a:moveTo>
                    <a:pt x="104600" y="209199"/>
                  </a:moveTo>
                  <a:cubicBezTo>
                    <a:pt x="46930" y="209199"/>
                    <a:pt x="0" y="162269"/>
                    <a:pt x="0" y="104599"/>
                  </a:cubicBezTo>
                  <a:cubicBezTo>
                    <a:pt x="0" y="46930"/>
                    <a:pt x="46930" y="0"/>
                    <a:pt x="104600" y="0"/>
                  </a:cubicBezTo>
                  <a:cubicBezTo>
                    <a:pt x="162269" y="0"/>
                    <a:pt x="209199" y="46930"/>
                    <a:pt x="209199" y="104599"/>
                  </a:cubicBezTo>
                  <a:cubicBezTo>
                    <a:pt x="209199" y="162269"/>
                    <a:pt x="162269" y="209199"/>
                    <a:pt x="104600" y="209199"/>
                  </a:cubicBezTo>
                  <a:close/>
                </a:path>
              </a:pathLst>
            </a:custGeom>
            <a:grpFill/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orma Livre: Forma 66">
              <a:extLst>
                <a:ext uri="{FF2B5EF4-FFF2-40B4-BE49-F238E27FC236}">
                  <a16:creationId xmlns:a16="http://schemas.microsoft.com/office/drawing/2014/main" id="{E042527C-40C9-1275-B4F0-08D2819546A0}"/>
                </a:ext>
              </a:extLst>
            </p:cNvPr>
            <p:cNvSpPr/>
            <p:nvPr/>
          </p:nvSpPr>
          <p:spPr>
            <a:xfrm>
              <a:off x="5378094" y="2373437"/>
              <a:ext cx="580797" cy="580666"/>
            </a:xfrm>
            <a:custGeom>
              <a:avLst/>
              <a:gdLst>
                <a:gd name="connsiteX0" fmla="*/ 290366 w 580797"/>
                <a:gd name="connsiteY0" fmla="*/ 580667 h 580666"/>
                <a:gd name="connsiteX1" fmla="*/ 85073 w 580797"/>
                <a:gd name="connsiteY1" fmla="*/ 495724 h 580666"/>
                <a:gd name="connsiteX2" fmla="*/ 0 w 580797"/>
                <a:gd name="connsiteY2" fmla="*/ 290366 h 580666"/>
                <a:gd name="connsiteX3" fmla="*/ 85073 w 580797"/>
                <a:gd name="connsiteY3" fmla="*/ 85072 h 580666"/>
                <a:gd name="connsiteX4" fmla="*/ 290431 w 580797"/>
                <a:gd name="connsiteY4" fmla="*/ 0 h 580666"/>
                <a:gd name="connsiteX5" fmla="*/ 495725 w 580797"/>
                <a:gd name="connsiteY5" fmla="*/ 85072 h 580666"/>
                <a:gd name="connsiteX6" fmla="*/ 580798 w 580797"/>
                <a:gd name="connsiteY6" fmla="*/ 290366 h 580666"/>
                <a:gd name="connsiteX7" fmla="*/ 495725 w 580797"/>
                <a:gd name="connsiteY7" fmla="*/ 495724 h 580666"/>
                <a:gd name="connsiteX8" fmla="*/ 290366 w 580797"/>
                <a:gd name="connsiteY8" fmla="*/ 580667 h 580666"/>
                <a:gd name="connsiteX9" fmla="*/ 290366 w 580797"/>
                <a:gd name="connsiteY9" fmla="*/ 35018 h 580666"/>
                <a:gd name="connsiteX10" fmla="*/ 109742 w 580797"/>
                <a:gd name="connsiteY10" fmla="*/ 109807 h 580666"/>
                <a:gd name="connsiteX11" fmla="*/ 34953 w 580797"/>
                <a:gd name="connsiteY11" fmla="*/ 290431 h 580666"/>
                <a:gd name="connsiteX12" fmla="*/ 109742 w 580797"/>
                <a:gd name="connsiteY12" fmla="*/ 471055 h 580666"/>
                <a:gd name="connsiteX13" fmla="*/ 470926 w 580797"/>
                <a:gd name="connsiteY13" fmla="*/ 471055 h 580666"/>
                <a:gd name="connsiteX14" fmla="*/ 545714 w 580797"/>
                <a:gd name="connsiteY14" fmla="*/ 290431 h 580666"/>
                <a:gd name="connsiteX15" fmla="*/ 470926 w 580797"/>
                <a:gd name="connsiteY15" fmla="*/ 109807 h 580666"/>
                <a:gd name="connsiteX16" fmla="*/ 290301 w 580797"/>
                <a:gd name="connsiteY16" fmla="*/ 35018 h 580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80797" h="580666">
                  <a:moveTo>
                    <a:pt x="290366" y="580667"/>
                  </a:moveTo>
                  <a:cubicBezTo>
                    <a:pt x="216034" y="580667"/>
                    <a:pt x="141636" y="552353"/>
                    <a:pt x="85073" y="495724"/>
                  </a:cubicBezTo>
                  <a:cubicBezTo>
                    <a:pt x="30202" y="440854"/>
                    <a:pt x="0" y="367953"/>
                    <a:pt x="0" y="290366"/>
                  </a:cubicBezTo>
                  <a:cubicBezTo>
                    <a:pt x="0" y="212779"/>
                    <a:pt x="30202" y="139878"/>
                    <a:pt x="85073" y="85072"/>
                  </a:cubicBezTo>
                  <a:cubicBezTo>
                    <a:pt x="139943" y="30202"/>
                    <a:pt x="212844" y="0"/>
                    <a:pt x="290431" y="0"/>
                  </a:cubicBezTo>
                  <a:cubicBezTo>
                    <a:pt x="368019" y="0"/>
                    <a:pt x="440919" y="30202"/>
                    <a:pt x="495725" y="85072"/>
                  </a:cubicBezTo>
                  <a:cubicBezTo>
                    <a:pt x="550596" y="139943"/>
                    <a:pt x="580798" y="212844"/>
                    <a:pt x="580798" y="290366"/>
                  </a:cubicBezTo>
                  <a:cubicBezTo>
                    <a:pt x="580798" y="367888"/>
                    <a:pt x="550596" y="440854"/>
                    <a:pt x="495725" y="495724"/>
                  </a:cubicBezTo>
                  <a:cubicBezTo>
                    <a:pt x="439097" y="552353"/>
                    <a:pt x="364764" y="580667"/>
                    <a:pt x="290366" y="580667"/>
                  </a:cubicBezTo>
                  <a:close/>
                  <a:moveTo>
                    <a:pt x="290366" y="35018"/>
                  </a:moveTo>
                  <a:cubicBezTo>
                    <a:pt x="222152" y="35018"/>
                    <a:pt x="157973" y="61575"/>
                    <a:pt x="109742" y="109807"/>
                  </a:cubicBezTo>
                  <a:cubicBezTo>
                    <a:pt x="61510" y="158038"/>
                    <a:pt x="34953" y="222152"/>
                    <a:pt x="34953" y="290431"/>
                  </a:cubicBezTo>
                  <a:cubicBezTo>
                    <a:pt x="34953" y="358710"/>
                    <a:pt x="61510" y="422824"/>
                    <a:pt x="109742" y="471055"/>
                  </a:cubicBezTo>
                  <a:cubicBezTo>
                    <a:pt x="209329" y="570643"/>
                    <a:pt x="371338" y="570643"/>
                    <a:pt x="470926" y="471055"/>
                  </a:cubicBezTo>
                  <a:cubicBezTo>
                    <a:pt x="519157" y="422824"/>
                    <a:pt x="545714" y="358645"/>
                    <a:pt x="545714" y="290431"/>
                  </a:cubicBezTo>
                  <a:cubicBezTo>
                    <a:pt x="545714" y="222217"/>
                    <a:pt x="519157" y="158103"/>
                    <a:pt x="470926" y="109807"/>
                  </a:cubicBezTo>
                  <a:cubicBezTo>
                    <a:pt x="422694" y="61575"/>
                    <a:pt x="358515" y="35018"/>
                    <a:pt x="290301" y="35018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8" name="Agrupar 67">
            <a:extLst>
              <a:ext uri="{FF2B5EF4-FFF2-40B4-BE49-F238E27FC236}">
                <a16:creationId xmlns:a16="http://schemas.microsoft.com/office/drawing/2014/main" id="{4B6246C5-BF18-6FFF-93CF-76A13E6802F9}"/>
              </a:ext>
            </a:extLst>
          </p:cNvPr>
          <p:cNvGrpSpPr/>
          <p:nvPr/>
        </p:nvGrpSpPr>
        <p:grpSpPr>
          <a:xfrm>
            <a:off x="983044" y="4157911"/>
            <a:ext cx="762630" cy="762882"/>
            <a:chOff x="5378094" y="2373437"/>
            <a:chExt cx="580797" cy="580992"/>
          </a:xfrm>
          <a:solidFill>
            <a:srgbClr val="000000"/>
          </a:solidFill>
        </p:grpSpPr>
        <p:sp>
          <p:nvSpPr>
            <p:cNvPr id="69" name="Forma Livre: Forma 68">
              <a:extLst>
                <a:ext uri="{FF2B5EF4-FFF2-40B4-BE49-F238E27FC236}">
                  <a16:creationId xmlns:a16="http://schemas.microsoft.com/office/drawing/2014/main" id="{1EFE7E70-DDBE-9606-7C2F-1D8FA6BE8024}"/>
                </a:ext>
              </a:extLst>
            </p:cNvPr>
            <p:cNvSpPr/>
            <p:nvPr/>
          </p:nvSpPr>
          <p:spPr>
            <a:xfrm>
              <a:off x="5467398" y="2684697"/>
              <a:ext cx="402125" cy="269732"/>
            </a:xfrm>
            <a:custGeom>
              <a:avLst/>
              <a:gdLst>
                <a:gd name="connsiteX0" fmla="*/ 34953 w 402125"/>
                <a:gd name="connsiteY0" fmla="*/ 172749 h 269732"/>
                <a:gd name="connsiteX1" fmla="*/ 367107 w 402125"/>
                <a:gd name="connsiteY1" fmla="*/ 172749 h 269732"/>
                <a:gd name="connsiteX2" fmla="*/ 367107 w 402125"/>
                <a:gd name="connsiteY2" fmla="*/ 115339 h 269732"/>
                <a:gd name="connsiteX3" fmla="*/ 286656 w 402125"/>
                <a:gd name="connsiteY3" fmla="*/ 34888 h 269732"/>
                <a:gd name="connsiteX4" fmla="*/ 115339 w 402125"/>
                <a:gd name="connsiteY4" fmla="*/ 34888 h 269732"/>
                <a:gd name="connsiteX5" fmla="*/ 34888 w 402125"/>
                <a:gd name="connsiteY5" fmla="*/ 115339 h 269732"/>
                <a:gd name="connsiteX6" fmla="*/ 34888 w 402125"/>
                <a:gd name="connsiteY6" fmla="*/ 172749 h 269732"/>
                <a:gd name="connsiteX7" fmla="*/ 201063 w 402125"/>
                <a:gd name="connsiteY7" fmla="*/ 269732 h 269732"/>
                <a:gd name="connsiteX8" fmla="*/ 5728 w 402125"/>
                <a:gd name="connsiteY8" fmla="*/ 193577 h 269732"/>
                <a:gd name="connsiteX9" fmla="*/ 0 w 402125"/>
                <a:gd name="connsiteY9" fmla="*/ 180624 h 269732"/>
                <a:gd name="connsiteX10" fmla="*/ 0 w 402125"/>
                <a:gd name="connsiteY10" fmla="*/ 115404 h 269732"/>
                <a:gd name="connsiteX11" fmla="*/ 115404 w 402125"/>
                <a:gd name="connsiteY11" fmla="*/ 0 h 269732"/>
                <a:gd name="connsiteX12" fmla="*/ 286721 w 402125"/>
                <a:gd name="connsiteY12" fmla="*/ 0 h 269732"/>
                <a:gd name="connsiteX13" fmla="*/ 402126 w 402125"/>
                <a:gd name="connsiteY13" fmla="*/ 115404 h 269732"/>
                <a:gd name="connsiteX14" fmla="*/ 402126 w 402125"/>
                <a:gd name="connsiteY14" fmla="*/ 180624 h 269732"/>
                <a:gd name="connsiteX15" fmla="*/ 396398 w 402125"/>
                <a:gd name="connsiteY15" fmla="*/ 193577 h 269732"/>
                <a:gd name="connsiteX16" fmla="*/ 201063 w 402125"/>
                <a:gd name="connsiteY16" fmla="*/ 269732 h 269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2125" h="269732">
                  <a:moveTo>
                    <a:pt x="34953" y="172749"/>
                  </a:moveTo>
                  <a:cubicBezTo>
                    <a:pt x="130961" y="255348"/>
                    <a:pt x="271165" y="255348"/>
                    <a:pt x="367107" y="172749"/>
                  </a:cubicBezTo>
                  <a:lnTo>
                    <a:pt x="367107" y="115339"/>
                  </a:lnTo>
                  <a:cubicBezTo>
                    <a:pt x="367107" y="71013"/>
                    <a:pt x="331047" y="34888"/>
                    <a:pt x="286656" y="34888"/>
                  </a:cubicBezTo>
                  <a:lnTo>
                    <a:pt x="115339" y="34888"/>
                  </a:lnTo>
                  <a:cubicBezTo>
                    <a:pt x="71013" y="34888"/>
                    <a:pt x="34888" y="70948"/>
                    <a:pt x="34888" y="115339"/>
                  </a:cubicBezTo>
                  <a:lnTo>
                    <a:pt x="34888" y="172749"/>
                  </a:lnTo>
                  <a:close/>
                  <a:moveTo>
                    <a:pt x="201063" y="269732"/>
                  </a:moveTo>
                  <a:cubicBezTo>
                    <a:pt x="131221" y="269732"/>
                    <a:pt x="61380" y="244347"/>
                    <a:pt x="5728" y="193577"/>
                  </a:cubicBezTo>
                  <a:cubicBezTo>
                    <a:pt x="2083" y="190258"/>
                    <a:pt x="0" y="185571"/>
                    <a:pt x="0" y="180624"/>
                  </a:cubicBezTo>
                  <a:lnTo>
                    <a:pt x="0" y="115404"/>
                  </a:lnTo>
                  <a:cubicBezTo>
                    <a:pt x="0" y="51812"/>
                    <a:pt x="51747" y="0"/>
                    <a:pt x="115404" y="0"/>
                  </a:cubicBezTo>
                  <a:lnTo>
                    <a:pt x="286721" y="0"/>
                  </a:lnTo>
                  <a:cubicBezTo>
                    <a:pt x="350314" y="0"/>
                    <a:pt x="402126" y="51746"/>
                    <a:pt x="402126" y="115404"/>
                  </a:cubicBezTo>
                  <a:lnTo>
                    <a:pt x="402126" y="180624"/>
                  </a:lnTo>
                  <a:cubicBezTo>
                    <a:pt x="402126" y="185571"/>
                    <a:pt x="400043" y="190193"/>
                    <a:pt x="396398" y="193577"/>
                  </a:cubicBezTo>
                  <a:cubicBezTo>
                    <a:pt x="340746" y="244347"/>
                    <a:pt x="270839" y="269732"/>
                    <a:pt x="201063" y="269732"/>
                  </a:cubicBezTo>
                  <a:close/>
                </a:path>
              </a:pathLst>
            </a:custGeom>
            <a:grpFill/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orma Livre: Forma 69">
              <a:extLst>
                <a:ext uri="{FF2B5EF4-FFF2-40B4-BE49-F238E27FC236}">
                  <a16:creationId xmlns:a16="http://schemas.microsoft.com/office/drawing/2014/main" id="{E0E3F2C5-EDC4-046D-B0D2-14D95F638D2B}"/>
                </a:ext>
              </a:extLst>
            </p:cNvPr>
            <p:cNvSpPr/>
            <p:nvPr/>
          </p:nvSpPr>
          <p:spPr>
            <a:xfrm>
              <a:off x="5563861" y="2452977"/>
              <a:ext cx="209199" cy="209198"/>
            </a:xfrm>
            <a:custGeom>
              <a:avLst/>
              <a:gdLst>
                <a:gd name="connsiteX0" fmla="*/ 104600 w 209199"/>
                <a:gd name="connsiteY0" fmla="*/ 35018 h 209198"/>
                <a:gd name="connsiteX1" fmla="*/ 34953 w 209199"/>
                <a:gd name="connsiteY1" fmla="*/ 104665 h 209198"/>
                <a:gd name="connsiteX2" fmla="*/ 104600 w 209199"/>
                <a:gd name="connsiteY2" fmla="*/ 174311 h 209198"/>
                <a:gd name="connsiteX3" fmla="*/ 174246 w 209199"/>
                <a:gd name="connsiteY3" fmla="*/ 104665 h 209198"/>
                <a:gd name="connsiteX4" fmla="*/ 104600 w 209199"/>
                <a:gd name="connsiteY4" fmla="*/ 35018 h 209198"/>
                <a:gd name="connsiteX5" fmla="*/ 104600 w 209199"/>
                <a:gd name="connsiteY5" fmla="*/ 209199 h 209198"/>
                <a:gd name="connsiteX6" fmla="*/ 0 w 209199"/>
                <a:gd name="connsiteY6" fmla="*/ 104599 h 209198"/>
                <a:gd name="connsiteX7" fmla="*/ 104600 w 209199"/>
                <a:gd name="connsiteY7" fmla="*/ 0 h 209198"/>
                <a:gd name="connsiteX8" fmla="*/ 209199 w 209199"/>
                <a:gd name="connsiteY8" fmla="*/ 104599 h 209198"/>
                <a:gd name="connsiteX9" fmla="*/ 104600 w 209199"/>
                <a:gd name="connsiteY9" fmla="*/ 209199 h 209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9199" h="209198">
                  <a:moveTo>
                    <a:pt x="104600" y="35018"/>
                  </a:moveTo>
                  <a:cubicBezTo>
                    <a:pt x="66196" y="35018"/>
                    <a:pt x="34953" y="66261"/>
                    <a:pt x="34953" y="104665"/>
                  </a:cubicBezTo>
                  <a:cubicBezTo>
                    <a:pt x="34953" y="143068"/>
                    <a:pt x="66196" y="174311"/>
                    <a:pt x="104600" y="174311"/>
                  </a:cubicBezTo>
                  <a:cubicBezTo>
                    <a:pt x="143003" y="174311"/>
                    <a:pt x="174246" y="143068"/>
                    <a:pt x="174246" y="104665"/>
                  </a:cubicBezTo>
                  <a:cubicBezTo>
                    <a:pt x="174246" y="66261"/>
                    <a:pt x="143003" y="35018"/>
                    <a:pt x="104600" y="35018"/>
                  </a:cubicBezTo>
                  <a:close/>
                  <a:moveTo>
                    <a:pt x="104600" y="209199"/>
                  </a:moveTo>
                  <a:cubicBezTo>
                    <a:pt x="46930" y="209199"/>
                    <a:pt x="0" y="162269"/>
                    <a:pt x="0" y="104599"/>
                  </a:cubicBezTo>
                  <a:cubicBezTo>
                    <a:pt x="0" y="46930"/>
                    <a:pt x="46930" y="0"/>
                    <a:pt x="104600" y="0"/>
                  </a:cubicBezTo>
                  <a:cubicBezTo>
                    <a:pt x="162269" y="0"/>
                    <a:pt x="209199" y="46930"/>
                    <a:pt x="209199" y="104599"/>
                  </a:cubicBezTo>
                  <a:cubicBezTo>
                    <a:pt x="209199" y="162269"/>
                    <a:pt x="162269" y="209199"/>
                    <a:pt x="104600" y="209199"/>
                  </a:cubicBezTo>
                  <a:close/>
                </a:path>
              </a:pathLst>
            </a:custGeom>
            <a:grpFill/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orma Livre: Forma 70">
              <a:extLst>
                <a:ext uri="{FF2B5EF4-FFF2-40B4-BE49-F238E27FC236}">
                  <a16:creationId xmlns:a16="http://schemas.microsoft.com/office/drawing/2014/main" id="{D03C80FD-1B83-B967-A288-6826BDAD436D}"/>
                </a:ext>
              </a:extLst>
            </p:cNvPr>
            <p:cNvSpPr/>
            <p:nvPr/>
          </p:nvSpPr>
          <p:spPr>
            <a:xfrm>
              <a:off x="5378094" y="2373437"/>
              <a:ext cx="580797" cy="580666"/>
            </a:xfrm>
            <a:custGeom>
              <a:avLst/>
              <a:gdLst>
                <a:gd name="connsiteX0" fmla="*/ 290366 w 580797"/>
                <a:gd name="connsiteY0" fmla="*/ 580667 h 580666"/>
                <a:gd name="connsiteX1" fmla="*/ 85073 w 580797"/>
                <a:gd name="connsiteY1" fmla="*/ 495724 h 580666"/>
                <a:gd name="connsiteX2" fmla="*/ 0 w 580797"/>
                <a:gd name="connsiteY2" fmla="*/ 290366 h 580666"/>
                <a:gd name="connsiteX3" fmla="*/ 85073 w 580797"/>
                <a:gd name="connsiteY3" fmla="*/ 85072 h 580666"/>
                <a:gd name="connsiteX4" fmla="*/ 290431 w 580797"/>
                <a:gd name="connsiteY4" fmla="*/ 0 h 580666"/>
                <a:gd name="connsiteX5" fmla="*/ 495725 w 580797"/>
                <a:gd name="connsiteY5" fmla="*/ 85072 h 580666"/>
                <a:gd name="connsiteX6" fmla="*/ 580798 w 580797"/>
                <a:gd name="connsiteY6" fmla="*/ 290366 h 580666"/>
                <a:gd name="connsiteX7" fmla="*/ 495725 w 580797"/>
                <a:gd name="connsiteY7" fmla="*/ 495724 h 580666"/>
                <a:gd name="connsiteX8" fmla="*/ 290366 w 580797"/>
                <a:gd name="connsiteY8" fmla="*/ 580667 h 580666"/>
                <a:gd name="connsiteX9" fmla="*/ 290366 w 580797"/>
                <a:gd name="connsiteY9" fmla="*/ 35018 h 580666"/>
                <a:gd name="connsiteX10" fmla="*/ 109742 w 580797"/>
                <a:gd name="connsiteY10" fmla="*/ 109807 h 580666"/>
                <a:gd name="connsiteX11" fmla="*/ 34953 w 580797"/>
                <a:gd name="connsiteY11" fmla="*/ 290431 h 580666"/>
                <a:gd name="connsiteX12" fmla="*/ 109742 w 580797"/>
                <a:gd name="connsiteY12" fmla="*/ 471055 h 580666"/>
                <a:gd name="connsiteX13" fmla="*/ 470926 w 580797"/>
                <a:gd name="connsiteY13" fmla="*/ 471055 h 580666"/>
                <a:gd name="connsiteX14" fmla="*/ 545714 w 580797"/>
                <a:gd name="connsiteY14" fmla="*/ 290431 h 580666"/>
                <a:gd name="connsiteX15" fmla="*/ 470926 w 580797"/>
                <a:gd name="connsiteY15" fmla="*/ 109807 h 580666"/>
                <a:gd name="connsiteX16" fmla="*/ 290301 w 580797"/>
                <a:gd name="connsiteY16" fmla="*/ 35018 h 580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80797" h="580666">
                  <a:moveTo>
                    <a:pt x="290366" y="580667"/>
                  </a:moveTo>
                  <a:cubicBezTo>
                    <a:pt x="216034" y="580667"/>
                    <a:pt x="141636" y="552353"/>
                    <a:pt x="85073" y="495724"/>
                  </a:cubicBezTo>
                  <a:cubicBezTo>
                    <a:pt x="30202" y="440854"/>
                    <a:pt x="0" y="367953"/>
                    <a:pt x="0" y="290366"/>
                  </a:cubicBezTo>
                  <a:cubicBezTo>
                    <a:pt x="0" y="212779"/>
                    <a:pt x="30202" y="139878"/>
                    <a:pt x="85073" y="85072"/>
                  </a:cubicBezTo>
                  <a:cubicBezTo>
                    <a:pt x="139943" y="30202"/>
                    <a:pt x="212844" y="0"/>
                    <a:pt x="290431" y="0"/>
                  </a:cubicBezTo>
                  <a:cubicBezTo>
                    <a:pt x="368019" y="0"/>
                    <a:pt x="440919" y="30202"/>
                    <a:pt x="495725" y="85072"/>
                  </a:cubicBezTo>
                  <a:cubicBezTo>
                    <a:pt x="550596" y="139943"/>
                    <a:pt x="580798" y="212844"/>
                    <a:pt x="580798" y="290366"/>
                  </a:cubicBezTo>
                  <a:cubicBezTo>
                    <a:pt x="580798" y="367888"/>
                    <a:pt x="550596" y="440854"/>
                    <a:pt x="495725" y="495724"/>
                  </a:cubicBezTo>
                  <a:cubicBezTo>
                    <a:pt x="439097" y="552353"/>
                    <a:pt x="364764" y="580667"/>
                    <a:pt x="290366" y="580667"/>
                  </a:cubicBezTo>
                  <a:close/>
                  <a:moveTo>
                    <a:pt x="290366" y="35018"/>
                  </a:moveTo>
                  <a:cubicBezTo>
                    <a:pt x="222152" y="35018"/>
                    <a:pt x="157973" y="61575"/>
                    <a:pt x="109742" y="109807"/>
                  </a:cubicBezTo>
                  <a:cubicBezTo>
                    <a:pt x="61510" y="158038"/>
                    <a:pt x="34953" y="222152"/>
                    <a:pt x="34953" y="290431"/>
                  </a:cubicBezTo>
                  <a:cubicBezTo>
                    <a:pt x="34953" y="358710"/>
                    <a:pt x="61510" y="422824"/>
                    <a:pt x="109742" y="471055"/>
                  </a:cubicBezTo>
                  <a:cubicBezTo>
                    <a:pt x="209329" y="570643"/>
                    <a:pt x="371338" y="570643"/>
                    <a:pt x="470926" y="471055"/>
                  </a:cubicBezTo>
                  <a:cubicBezTo>
                    <a:pt x="519157" y="422824"/>
                    <a:pt x="545714" y="358645"/>
                    <a:pt x="545714" y="290431"/>
                  </a:cubicBezTo>
                  <a:cubicBezTo>
                    <a:pt x="545714" y="222217"/>
                    <a:pt x="519157" y="158103"/>
                    <a:pt x="470926" y="109807"/>
                  </a:cubicBezTo>
                  <a:cubicBezTo>
                    <a:pt x="422694" y="61575"/>
                    <a:pt x="358515" y="35018"/>
                    <a:pt x="290301" y="35018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2" name="Agrupar 71">
            <a:extLst>
              <a:ext uri="{FF2B5EF4-FFF2-40B4-BE49-F238E27FC236}">
                <a16:creationId xmlns:a16="http://schemas.microsoft.com/office/drawing/2014/main" id="{35320221-B383-A7AA-7F1C-B0E5EBF2C8A2}"/>
              </a:ext>
            </a:extLst>
          </p:cNvPr>
          <p:cNvGrpSpPr/>
          <p:nvPr/>
        </p:nvGrpSpPr>
        <p:grpSpPr>
          <a:xfrm>
            <a:off x="3116803" y="4157911"/>
            <a:ext cx="762630" cy="762882"/>
            <a:chOff x="5378094" y="2373437"/>
            <a:chExt cx="580797" cy="580992"/>
          </a:xfrm>
          <a:solidFill>
            <a:srgbClr val="000000"/>
          </a:solidFill>
        </p:grpSpPr>
        <p:sp>
          <p:nvSpPr>
            <p:cNvPr id="73" name="Forma Livre: Forma 72">
              <a:extLst>
                <a:ext uri="{FF2B5EF4-FFF2-40B4-BE49-F238E27FC236}">
                  <a16:creationId xmlns:a16="http://schemas.microsoft.com/office/drawing/2014/main" id="{1E95D833-E23B-500B-C633-ED5F4156182A}"/>
                </a:ext>
              </a:extLst>
            </p:cNvPr>
            <p:cNvSpPr/>
            <p:nvPr/>
          </p:nvSpPr>
          <p:spPr>
            <a:xfrm>
              <a:off x="5467398" y="2684697"/>
              <a:ext cx="402125" cy="269732"/>
            </a:xfrm>
            <a:custGeom>
              <a:avLst/>
              <a:gdLst>
                <a:gd name="connsiteX0" fmla="*/ 34953 w 402125"/>
                <a:gd name="connsiteY0" fmla="*/ 172749 h 269732"/>
                <a:gd name="connsiteX1" fmla="*/ 367107 w 402125"/>
                <a:gd name="connsiteY1" fmla="*/ 172749 h 269732"/>
                <a:gd name="connsiteX2" fmla="*/ 367107 w 402125"/>
                <a:gd name="connsiteY2" fmla="*/ 115339 h 269732"/>
                <a:gd name="connsiteX3" fmla="*/ 286656 w 402125"/>
                <a:gd name="connsiteY3" fmla="*/ 34888 h 269732"/>
                <a:gd name="connsiteX4" fmla="*/ 115339 w 402125"/>
                <a:gd name="connsiteY4" fmla="*/ 34888 h 269732"/>
                <a:gd name="connsiteX5" fmla="*/ 34888 w 402125"/>
                <a:gd name="connsiteY5" fmla="*/ 115339 h 269732"/>
                <a:gd name="connsiteX6" fmla="*/ 34888 w 402125"/>
                <a:gd name="connsiteY6" fmla="*/ 172749 h 269732"/>
                <a:gd name="connsiteX7" fmla="*/ 201063 w 402125"/>
                <a:gd name="connsiteY7" fmla="*/ 269732 h 269732"/>
                <a:gd name="connsiteX8" fmla="*/ 5728 w 402125"/>
                <a:gd name="connsiteY8" fmla="*/ 193577 h 269732"/>
                <a:gd name="connsiteX9" fmla="*/ 0 w 402125"/>
                <a:gd name="connsiteY9" fmla="*/ 180624 h 269732"/>
                <a:gd name="connsiteX10" fmla="*/ 0 w 402125"/>
                <a:gd name="connsiteY10" fmla="*/ 115404 h 269732"/>
                <a:gd name="connsiteX11" fmla="*/ 115404 w 402125"/>
                <a:gd name="connsiteY11" fmla="*/ 0 h 269732"/>
                <a:gd name="connsiteX12" fmla="*/ 286721 w 402125"/>
                <a:gd name="connsiteY12" fmla="*/ 0 h 269732"/>
                <a:gd name="connsiteX13" fmla="*/ 402126 w 402125"/>
                <a:gd name="connsiteY13" fmla="*/ 115404 h 269732"/>
                <a:gd name="connsiteX14" fmla="*/ 402126 w 402125"/>
                <a:gd name="connsiteY14" fmla="*/ 180624 h 269732"/>
                <a:gd name="connsiteX15" fmla="*/ 396398 w 402125"/>
                <a:gd name="connsiteY15" fmla="*/ 193577 h 269732"/>
                <a:gd name="connsiteX16" fmla="*/ 201063 w 402125"/>
                <a:gd name="connsiteY16" fmla="*/ 269732 h 269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2125" h="269732">
                  <a:moveTo>
                    <a:pt x="34953" y="172749"/>
                  </a:moveTo>
                  <a:cubicBezTo>
                    <a:pt x="130961" y="255348"/>
                    <a:pt x="271165" y="255348"/>
                    <a:pt x="367107" y="172749"/>
                  </a:cubicBezTo>
                  <a:lnTo>
                    <a:pt x="367107" y="115339"/>
                  </a:lnTo>
                  <a:cubicBezTo>
                    <a:pt x="367107" y="71013"/>
                    <a:pt x="331047" y="34888"/>
                    <a:pt x="286656" y="34888"/>
                  </a:cubicBezTo>
                  <a:lnTo>
                    <a:pt x="115339" y="34888"/>
                  </a:lnTo>
                  <a:cubicBezTo>
                    <a:pt x="71013" y="34888"/>
                    <a:pt x="34888" y="70948"/>
                    <a:pt x="34888" y="115339"/>
                  </a:cubicBezTo>
                  <a:lnTo>
                    <a:pt x="34888" y="172749"/>
                  </a:lnTo>
                  <a:close/>
                  <a:moveTo>
                    <a:pt x="201063" y="269732"/>
                  </a:moveTo>
                  <a:cubicBezTo>
                    <a:pt x="131221" y="269732"/>
                    <a:pt x="61380" y="244347"/>
                    <a:pt x="5728" y="193577"/>
                  </a:cubicBezTo>
                  <a:cubicBezTo>
                    <a:pt x="2083" y="190258"/>
                    <a:pt x="0" y="185571"/>
                    <a:pt x="0" y="180624"/>
                  </a:cubicBezTo>
                  <a:lnTo>
                    <a:pt x="0" y="115404"/>
                  </a:lnTo>
                  <a:cubicBezTo>
                    <a:pt x="0" y="51812"/>
                    <a:pt x="51747" y="0"/>
                    <a:pt x="115404" y="0"/>
                  </a:cubicBezTo>
                  <a:lnTo>
                    <a:pt x="286721" y="0"/>
                  </a:lnTo>
                  <a:cubicBezTo>
                    <a:pt x="350314" y="0"/>
                    <a:pt x="402126" y="51746"/>
                    <a:pt x="402126" y="115404"/>
                  </a:cubicBezTo>
                  <a:lnTo>
                    <a:pt x="402126" y="180624"/>
                  </a:lnTo>
                  <a:cubicBezTo>
                    <a:pt x="402126" y="185571"/>
                    <a:pt x="400043" y="190193"/>
                    <a:pt x="396398" y="193577"/>
                  </a:cubicBezTo>
                  <a:cubicBezTo>
                    <a:pt x="340746" y="244347"/>
                    <a:pt x="270839" y="269732"/>
                    <a:pt x="201063" y="269732"/>
                  </a:cubicBezTo>
                  <a:close/>
                </a:path>
              </a:pathLst>
            </a:custGeom>
            <a:grpFill/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orma Livre: Forma 73">
              <a:extLst>
                <a:ext uri="{FF2B5EF4-FFF2-40B4-BE49-F238E27FC236}">
                  <a16:creationId xmlns:a16="http://schemas.microsoft.com/office/drawing/2014/main" id="{25550EA8-4262-2572-0331-FDAD26A47CBD}"/>
                </a:ext>
              </a:extLst>
            </p:cNvPr>
            <p:cNvSpPr/>
            <p:nvPr/>
          </p:nvSpPr>
          <p:spPr>
            <a:xfrm>
              <a:off x="5563861" y="2452977"/>
              <a:ext cx="209199" cy="209198"/>
            </a:xfrm>
            <a:custGeom>
              <a:avLst/>
              <a:gdLst>
                <a:gd name="connsiteX0" fmla="*/ 104600 w 209199"/>
                <a:gd name="connsiteY0" fmla="*/ 35018 h 209198"/>
                <a:gd name="connsiteX1" fmla="*/ 34953 w 209199"/>
                <a:gd name="connsiteY1" fmla="*/ 104665 h 209198"/>
                <a:gd name="connsiteX2" fmla="*/ 104600 w 209199"/>
                <a:gd name="connsiteY2" fmla="*/ 174311 h 209198"/>
                <a:gd name="connsiteX3" fmla="*/ 174246 w 209199"/>
                <a:gd name="connsiteY3" fmla="*/ 104665 h 209198"/>
                <a:gd name="connsiteX4" fmla="*/ 104600 w 209199"/>
                <a:gd name="connsiteY4" fmla="*/ 35018 h 209198"/>
                <a:gd name="connsiteX5" fmla="*/ 104600 w 209199"/>
                <a:gd name="connsiteY5" fmla="*/ 209199 h 209198"/>
                <a:gd name="connsiteX6" fmla="*/ 0 w 209199"/>
                <a:gd name="connsiteY6" fmla="*/ 104599 h 209198"/>
                <a:gd name="connsiteX7" fmla="*/ 104600 w 209199"/>
                <a:gd name="connsiteY7" fmla="*/ 0 h 209198"/>
                <a:gd name="connsiteX8" fmla="*/ 209199 w 209199"/>
                <a:gd name="connsiteY8" fmla="*/ 104599 h 209198"/>
                <a:gd name="connsiteX9" fmla="*/ 104600 w 209199"/>
                <a:gd name="connsiteY9" fmla="*/ 209199 h 209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9199" h="209198">
                  <a:moveTo>
                    <a:pt x="104600" y="35018"/>
                  </a:moveTo>
                  <a:cubicBezTo>
                    <a:pt x="66196" y="35018"/>
                    <a:pt x="34953" y="66261"/>
                    <a:pt x="34953" y="104665"/>
                  </a:cubicBezTo>
                  <a:cubicBezTo>
                    <a:pt x="34953" y="143068"/>
                    <a:pt x="66196" y="174311"/>
                    <a:pt x="104600" y="174311"/>
                  </a:cubicBezTo>
                  <a:cubicBezTo>
                    <a:pt x="143003" y="174311"/>
                    <a:pt x="174246" y="143068"/>
                    <a:pt x="174246" y="104665"/>
                  </a:cubicBezTo>
                  <a:cubicBezTo>
                    <a:pt x="174246" y="66261"/>
                    <a:pt x="143003" y="35018"/>
                    <a:pt x="104600" y="35018"/>
                  </a:cubicBezTo>
                  <a:close/>
                  <a:moveTo>
                    <a:pt x="104600" y="209199"/>
                  </a:moveTo>
                  <a:cubicBezTo>
                    <a:pt x="46930" y="209199"/>
                    <a:pt x="0" y="162269"/>
                    <a:pt x="0" y="104599"/>
                  </a:cubicBezTo>
                  <a:cubicBezTo>
                    <a:pt x="0" y="46930"/>
                    <a:pt x="46930" y="0"/>
                    <a:pt x="104600" y="0"/>
                  </a:cubicBezTo>
                  <a:cubicBezTo>
                    <a:pt x="162269" y="0"/>
                    <a:pt x="209199" y="46930"/>
                    <a:pt x="209199" y="104599"/>
                  </a:cubicBezTo>
                  <a:cubicBezTo>
                    <a:pt x="209199" y="162269"/>
                    <a:pt x="162269" y="209199"/>
                    <a:pt x="104600" y="209199"/>
                  </a:cubicBezTo>
                  <a:close/>
                </a:path>
              </a:pathLst>
            </a:custGeom>
            <a:grpFill/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orma Livre: Forma 74">
              <a:extLst>
                <a:ext uri="{FF2B5EF4-FFF2-40B4-BE49-F238E27FC236}">
                  <a16:creationId xmlns:a16="http://schemas.microsoft.com/office/drawing/2014/main" id="{5516016C-211B-1062-4A22-D6006C210DA9}"/>
                </a:ext>
              </a:extLst>
            </p:cNvPr>
            <p:cNvSpPr/>
            <p:nvPr/>
          </p:nvSpPr>
          <p:spPr>
            <a:xfrm>
              <a:off x="5378094" y="2373437"/>
              <a:ext cx="580797" cy="580666"/>
            </a:xfrm>
            <a:custGeom>
              <a:avLst/>
              <a:gdLst>
                <a:gd name="connsiteX0" fmla="*/ 290366 w 580797"/>
                <a:gd name="connsiteY0" fmla="*/ 580667 h 580666"/>
                <a:gd name="connsiteX1" fmla="*/ 85073 w 580797"/>
                <a:gd name="connsiteY1" fmla="*/ 495724 h 580666"/>
                <a:gd name="connsiteX2" fmla="*/ 0 w 580797"/>
                <a:gd name="connsiteY2" fmla="*/ 290366 h 580666"/>
                <a:gd name="connsiteX3" fmla="*/ 85073 w 580797"/>
                <a:gd name="connsiteY3" fmla="*/ 85072 h 580666"/>
                <a:gd name="connsiteX4" fmla="*/ 290431 w 580797"/>
                <a:gd name="connsiteY4" fmla="*/ 0 h 580666"/>
                <a:gd name="connsiteX5" fmla="*/ 495725 w 580797"/>
                <a:gd name="connsiteY5" fmla="*/ 85072 h 580666"/>
                <a:gd name="connsiteX6" fmla="*/ 580798 w 580797"/>
                <a:gd name="connsiteY6" fmla="*/ 290366 h 580666"/>
                <a:gd name="connsiteX7" fmla="*/ 495725 w 580797"/>
                <a:gd name="connsiteY7" fmla="*/ 495724 h 580666"/>
                <a:gd name="connsiteX8" fmla="*/ 290366 w 580797"/>
                <a:gd name="connsiteY8" fmla="*/ 580667 h 580666"/>
                <a:gd name="connsiteX9" fmla="*/ 290366 w 580797"/>
                <a:gd name="connsiteY9" fmla="*/ 35018 h 580666"/>
                <a:gd name="connsiteX10" fmla="*/ 109742 w 580797"/>
                <a:gd name="connsiteY10" fmla="*/ 109807 h 580666"/>
                <a:gd name="connsiteX11" fmla="*/ 34953 w 580797"/>
                <a:gd name="connsiteY11" fmla="*/ 290431 h 580666"/>
                <a:gd name="connsiteX12" fmla="*/ 109742 w 580797"/>
                <a:gd name="connsiteY12" fmla="*/ 471055 h 580666"/>
                <a:gd name="connsiteX13" fmla="*/ 470926 w 580797"/>
                <a:gd name="connsiteY13" fmla="*/ 471055 h 580666"/>
                <a:gd name="connsiteX14" fmla="*/ 545714 w 580797"/>
                <a:gd name="connsiteY14" fmla="*/ 290431 h 580666"/>
                <a:gd name="connsiteX15" fmla="*/ 470926 w 580797"/>
                <a:gd name="connsiteY15" fmla="*/ 109807 h 580666"/>
                <a:gd name="connsiteX16" fmla="*/ 290301 w 580797"/>
                <a:gd name="connsiteY16" fmla="*/ 35018 h 580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80797" h="580666">
                  <a:moveTo>
                    <a:pt x="290366" y="580667"/>
                  </a:moveTo>
                  <a:cubicBezTo>
                    <a:pt x="216034" y="580667"/>
                    <a:pt x="141636" y="552353"/>
                    <a:pt x="85073" y="495724"/>
                  </a:cubicBezTo>
                  <a:cubicBezTo>
                    <a:pt x="30202" y="440854"/>
                    <a:pt x="0" y="367953"/>
                    <a:pt x="0" y="290366"/>
                  </a:cubicBezTo>
                  <a:cubicBezTo>
                    <a:pt x="0" y="212779"/>
                    <a:pt x="30202" y="139878"/>
                    <a:pt x="85073" y="85072"/>
                  </a:cubicBezTo>
                  <a:cubicBezTo>
                    <a:pt x="139943" y="30202"/>
                    <a:pt x="212844" y="0"/>
                    <a:pt x="290431" y="0"/>
                  </a:cubicBezTo>
                  <a:cubicBezTo>
                    <a:pt x="368019" y="0"/>
                    <a:pt x="440919" y="30202"/>
                    <a:pt x="495725" y="85072"/>
                  </a:cubicBezTo>
                  <a:cubicBezTo>
                    <a:pt x="550596" y="139943"/>
                    <a:pt x="580798" y="212844"/>
                    <a:pt x="580798" y="290366"/>
                  </a:cubicBezTo>
                  <a:cubicBezTo>
                    <a:pt x="580798" y="367888"/>
                    <a:pt x="550596" y="440854"/>
                    <a:pt x="495725" y="495724"/>
                  </a:cubicBezTo>
                  <a:cubicBezTo>
                    <a:pt x="439097" y="552353"/>
                    <a:pt x="364764" y="580667"/>
                    <a:pt x="290366" y="580667"/>
                  </a:cubicBezTo>
                  <a:close/>
                  <a:moveTo>
                    <a:pt x="290366" y="35018"/>
                  </a:moveTo>
                  <a:cubicBezTo>
                    <a:pt x="222152" y="35018"/>
                    <a:pt x="157973" y="61575"/>
                    <a:pt x="109742" y="109807"/>
                  </a:cubicBezTo>
                  <a:cubicBezTo>
                    <a:pt x="61510" y="158038"/>
                    <a:pt x="34953" y="222152"/>
                    <a:pt x="34953" y="290431"/>
                  </a:cubicBezTo>
                  <a:cubicBezTo>
                    <a:pt x="34953" y="358710"/>
                    <a:pt x="61510" y="422824"/>
                    <a:pt x="109742" y="471055"/>
                  </a:cubicBezTo>
                  <a:cubicBezTo>
                    <a:pt x="209329" y="570643"/>
                    <a:pt x="371338" y="570643"/>
                    <a:pt x="470926" y="471055"/>
                  </a:cubicBezTo>
                  <a:cubicBezTo>
                    <a:pt x="519157" y="422824"/>
                    <a:pt x="545714" y="358645"/>
                    <a:pt x="545714" y="290431"/>
                  </a:cubicBezTo>
                  <a:cubicBezTo>
                    <a:pt x="545714" y="222217"/>
                    <a:pt x="519157" y="158103"/>
                    <a:pt x="470926" y="109807"/>
                  </a:cubicBezTo>
                  <a:cubicBezTo>
                    <a:pt x="422694" y="61575"/>
                    <a:pt x="358515" y="35018"/>
                    <a:pt x="290301" y="35018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6" name="Agrupar 75">
            <a:extLst>
              <a:ext uri="{FF2B5EF4-FFF2-40B4-BE49-F238E27FC236}">
                <a16:creationId xmlns:a16="http://schemas.microsoft.com/office/drawing/2014/main" id="{89C2C22D-143C-1D52-EC76-F0CF8CD0EBBB}"/>
              </a:ext>
            </a:extLst>
          </p:cNvPr>
          <p:cNvGrpSpPr/>
          <p:nvPr/>
        </p:nvGrpSpPr>
        <p:grpSpPr>
          <a:xfrm>
            <a:off x="5250562" y="4157911"/>
            <a:ext cx="762630" cy="762882"/>
            <a:chOff x="5378094" y="2373437"/>
            <a:chExt cx="580797" cy="580992"/>
          </a:xfrm>
          <a:solidFill>
            <a:srgbClr val="000000"/>
          </a:solidFill>
        </p:grpSpPr>
        <p:sp>
          <p:nvSpPr>
            <p:cNvPr id="77" name="Forma Livre: Forma 76">
              <a:extLst>
                <a:ext uri="{FF2B5EF4-FFF2-40B4-BE49-F238E27FC236}">
                  <a16:creationId xmlns:a16="http://schemas.microsoft.com/office/drawing/2014/main" id="{78C988C8-DE14-2032-4CF7-475983932386}"/>
                </a:ext>
              </a:extLst>
            </p:cNvPr>
            <p:cNvSpPr/>
            <p:nvPr/>
          </p:nvSpPr>
          <p:spPr>
            <a:xfrm>
              <a:off x="5467398" y="2684697"/>
              <a:ext cx="402125" cy="269732"/>
            </a:xfrm>
            <a:custGeom>
              <a:avLst/>
              <a:gdLst>
                <a:gd name="connsiteX0" fmla="*/ 34953 w 402125"/>
                <a:gd name="connsiteY0" fmla="*/ 172749 h 269732"/>
                <a:gd name="connsiteX1" fmla="*/ 367107 w 402125"/>
                <a:gd name="connsiteY1" fmla="*/ 172749 h 269732"/>
                <a:gd name="connsiteX2" fmla="*/ 367107 w 402125"/>
                <a:gd name="connsiteY2" fmla="*/ 115339 h 269732"/>
                <a:gd name="connsiteX3" fmla="*/ 286656 w 402125"/>
                <a:gd name="connsiteY3" fmla="*/ 34888 h 269732"/>
                <a:gd name="connsiteX4" fmla="*/ 115339 w 402125"/>
                <a:gd name="connsiteY4" fmla="*/ 34888 h 269732"/>
                <a:gd name="connsiteX5" fmla="*/ 34888 w 402125"/>
                <a:gd name="connsiteY5" fmla="*/ 115339 h 269732"/>
                <a:gd name="connsiteX6" fmla="*/ 34888 w 402125"/>
                <a:gd name="connsiteY6" fmla="*/ 172749 h 269732"/>
                <a:gd name="connsiteX7" fmla="*/ 201063 w 402125"/>
                <a:gd name="connsiteY7" fmla="*/ 269732 h 269732"/>
                <a:gd name="connsiteX8" fmla="*/ 5728 w 402125"/>
                <a:gd name="connsiteY8" fmla="*/ 193577 h 269732"/>
                <a:gd name="connsiteX9" fmla="*/ 0 w 402125"/>
                <a:gd name="connsiteY9" fmla="*/ 180624 h 269732"/>
                <a:gd name="connsiteX10" fmla="*/ 0 w 402125"/>
                <a:gd name="connsiteY10" fmla="*/ 115404 h 269732"/>
                <a:gd name="connsiteX11" fmla="*/ 115404 w 402125"/>
                <a:gd name="connsiteY11" fmla="*/ 0 h 269732"/>
                <a:gd name="connsiteX12" fmla="*/ 286721 w 402125"/>
                <a:gd name="connsiteY12" fmla="*/ 0 h 269732"/>
                <a:gd name="connsiteX13" fmla="*/ 402126 w 402125"/>
                <a:gd name="connsiteY13" fmla="*/ 115404 h 269732"/>
                <a:gd name="connsiteX14" fmla="*/ 402126 w 402125"/>
                <a:gd name="connsiteY14" fmla="*/ 180624 h 269732"/>
                <a:gd name="connsiteX15" fmla="*/ 396398 w 402125"/>
                <a:gd name="connsiteY15" fmla="*/ 193577 h 269732"/>
                <a:gd name="connsiteX16" fmla="*/ 201063 w 402125"/>
                <a:gd name="connsiteY16" fmla="*/ 269732 h 269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2125" h="269732">
                  <a:moveTo>
                    <a:pt x="34953" y="172749"/>
                  </a:moveTo>
                  <a:cubicBezTo>
                    <a:pt x="130961" y="255348"/>
                    <a:pt x="271165" y="255348"/>
                    <a:pt x="367107" y="172749"/>
                  </a:cubicBezTo>
                  <a:lnTo>
                    <a:pt x="367107" y="115339"/>
                  </a:lnTo>
                  <a:cubicBezTo>
                    <a:pt x="367107" y="71013"/>
                    <a:pt x="331047" y="34888"/>
                    <a:pt x="286656" y="34888"/>
                  </a:cubicBezTo>
                  <a:lnTo>
                    <a:pt x="115339" y="34888"/>
                  </a:lnTo>
                  <a:cubicBezTo>
                    <a:pt x="71013" y="34888"/>
                    <a:pt x="34888" y="70948"/>
                    <a:pt x="34888" y="115339"/>
                  </a:cubicBezTo>
                  <a:lnTo>
                    <a:pt x="34888" y="172749"/>
                  </a:lnTo>
                  <a:close/>
                  <a:moveTo>
                    <a:pt x="201063" y="269732"/>
                  </a:moveTo>
                  <a:cubicBezTo>
                    <a:pt x="131221" y="269732"/>
                    <a:pt x="61380" y="244347"/>
                    <a:pt x="5728" y="193577"/>
                  </a:cubicBezTo>
                  <a:cubicBezTo>
                    <a:pt x="2083" y="190258"/>
                    <a:pt x="0" y="185571"/>
                    <a:pt x="0" y="180624"/>
                  </a:cubicBezTo>
                  <a:lnTo>
                    <a:pt x="0" y="115404"/>
                  </a:lnTo>
                  <a:cubicBezTo>
                    <a:pt x="0" y="51812"/>
                    <a:pt x="51747" y="0"/>
                    <a:pt x="115404" y="0"/>
                  </a:cubicBezTo>
                  <a:lnTo>
                    <a:pt x="286721" y="0"/>
                  </a:lnTo>
                  <a:cubicBezTo>
                    <a:pt x="350314" y="0"/>
                    <a:pt x="402126" y="51746"/>
                    <a:pt x="402126" y="115404"/>
                  </a:cubicBezTo>
                  <a:lnTo>
                    <a:pt x="402126" y="180624"/>
                  </a:lnTo>
                  <a:cubicBezTo>
                    <a:pt x="402126" y="185571"/>
                    <a:pt x="400043" y="190193"/>
                    <a:pt x="396398" y="193577"/>
                  </a:cubicBezTo>
                  <a:cubicBezTo>
                    <a:pt x="340746" y="244347"/>
                    <a:pt x="270839" y="269732"/>
                    <a:pt x="201063" y="269732"/>
                  </a:cubicBezTo>
                  <a:close/>
                </a:path>
              </a:pathLst>
            </a:custGeom>
            <a:grpFill/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orma Livre: Forma 77">
              <a:extLst>
                <a:ext uri="{FF2B5EF4-FFF2-40B4-BE49-F238E27FC236}">
                  <a16:creationId xmlns:a16="http://schemas.microsoft.com/office/drawing/2014/main" id="{FFEB4282-DC3C-B58D-FAA8-37D93687A0D4}"/>
                </a:ext>
              </a:extLst>
            </p:cNvPr>
            <p:cNvSpPr/>
            <p:nvPr/>
          </p:nvSpPr>
          <p:spPr>
            <a:xfrm>
              <a:off x="5563861" y="2452977"/>
              <a:ext cx="209199" cy="209198"/>
            </a:xfrm>
            <a:custGeom>
              <a:avLst/>
              <a:gdLst>
                <a:gd name="connsiteX0" fmla="*/ 104600 w 209199"/>
                <a:gd name="connsiteY0" fmla="*/ 35018 h 209198"/>
                <a:gd name="connsiteX1" fmla="*/ 34953 w 209199"/>
                <a:gd name="connsiteY1" fmla="*/ 104665 h 209198"/>
                <a:gd name="connsiteX2" fmla="*/ 104600 w 209199"/>
                <a:gd name="connsiteY2" fmla="*/ 174311 h 209198"/>
                <a:gd name="connsiteX3" fmla="*/ 174246 w 209199"/>
                <a:gd name="connsiteY3" fmla="*/ 104665 h 209198"/>
                <a:gd name="connsiteX4" fmla="*/ 104600 w 209199"/>
                <a:gd name="connsiteY4" fmla="*/ 35018 h 209198"/>
                <a:gd name="connsiteX5" fmla="*/ 104600 w 209199"/>
                <a:gd name="connsiteY5" fmla="*/ 209199 h 209198"/>
                <a:gd name="connsiteX6" fmla="*/ 0 w 209199"/>
                <a:gd name="connsiteY6" fmla="*/ 104599 h 209198"/>
                <a:gd name="connsiteX7" fmla="*/ 104600 w 209199"/>
                <a:gd name="connsiteY7" fmla="*/ 0 h 209198"/>
                <a:gd name="connsiteX8" fmla="*/ 209199 w 209199"/>
                <a:gd name="connsiteY8" fmla="*/ 104599 h 209198"/>
                <a:gd name="connsiteX9" fmla="*/ 104600 w 209199"/>
                <a:gd name="connsiteY9" fmla="*/ 209199 h 209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9199" h="209198">
                  <a:moveTo>
                    <a:pt x="104600" y="35018"/>
                  </a:moveTo>
                  <a:cubicBezTo>
                    <a:pt x="66196" y="35018"/>
                    <a:pt x="34953" y="66261"/>
                    <a:pt x="34953" y="104665"/>
                  </a:cubicBezTo>
                  <a:cubicBezTo>
                    <a:pt x="34953" y="143068"/>
                    <a:pt x="66196" y="174311"/>
                    <a:pt x="104600" y="174311"/>
                  </a:cubicBezTo>
                  <a:cubicBezTo>
                    <a:pt x="143003" y="174311"/>
                    <a:pt x="174246" y="143068"/>
                    <a:pt x="174246" y="104665"/>
                  </a:cubicBezTo>
                  <a:cubicBezTo>
                    <a:pt x="174246" y="66261"/>
                    <a:pt x="143003" y="35018"/>
                    <a:pt x="104600" y="35018"/>
                  </a:cubicBezTo>
                  <a:close/>
                  <a:moveTo>
                    <a:pt x="104600" y="209199"/>
                  </a:moveTo>
                  <a:cubicBezTo>
                    <a:pt x="46930" y="209199"/>
                    <a:pt x="0" y="162269"/>
                    <a:pt x="0" y="104599"/>
                  </a:cubicBezTo>
                  <a:cubicBezTo>
                    <a:pt x="0" y="46930"/>
                    <a:pt x="46930" y="0"/>
                    <a:pt x="104600" y="0"/>
                  </a:cubicBezTo>
                  <a:cubicBezTo>
                    <a:pt x="162269" y="0"/>
                    <a:pt x="209199" y="46930"/>
                    <a:pt x="209199" y="104599"/>
                  </a:cubicBezTo>
                  <a:cubicBezTo>
                    <a:pt x="209199" y="162269"/>
                    <a:pt x="162269" y="209199"/>
                    <a:pt x="104600" y="209199"/>
                  </a:cubicBezTo>
                  <a:close/>
                </a:path>
              </a:pathLst>
            </a:custGeom>
            <a:grpFill/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orma Livre: Forma 78">
              <a:extLst>
                <a:ext uri="{FF2B5EF4-FFF2-40B4-BE49-F238E27FC236}">
                  <a16:creationId xmlns:a16="http://schemas.microsoft.com/office/drawing/2014/main" id="{6A1C0AFE-D1D6-3457-A357-98647A4115A5}"/>
                </a:ext>
              </a:extLst>
            </p:cNvPr>
            <p:cNvSpPr/>
            <p:nvPr/>
          </p:nvSpPr>
          <p:spPr>
            <a:xfrm>
              <a:off x="5378094" y="2373437"/>
              <a:ext cx="580797" cy="580666"/>
            </a:xfrm>
            <a:custGeom>
              <a:avLst/>
              <a:gdLst>
                <a:gd name="connsiteX0" fmla="*/ 290366 w 580797"/>
                <a:gd name="connsiteY0" fmla="*/ 580667 h 580666"/>
                <a:gd name="connsiteX1" fmla="*/ 85073 w 580797"/>
                <a:gd name="connsiteY1" fmla="*/ 495724 h 580666"/>
                <a:gd name="connsiteX2" fmla="*/ 0 w 580797"/>
                <a:gd name="connsiteY2" fmla="*/ 290366 h 580666"/>
                <a:gd name="connsiteX3" fmla="*/ 85073 w 580797"/>
                <a:gd name="connsiteY3" fmla="*/ 85072 h 580666"/>
                <a:gd name="connsiteX4" fmla="*/ 290431 w 580797"/>
                <a:gd name="connsiteY4" fmla="*/ 0 h 580666"/>
                <a:gd name="connsiteX5" fmla="*/ 495725 w 580797"/>
                <a:gd name="connsiteY5" fmla="*/ 85072 h 580666"/>
                <a:gd name="connsiteX6" fmla="*/ 580798 w 580797"/>
                <a:gd name="connsiteY6" fmla="*/ 290366 h 580666"/>
                <a:gd name="connsiteX7" fmla="*/ 495725 w 580797"/>
                <a:gd name="connsiteY7" fmla="*/ 495724 h 580666"/>
                <a:gd name="connsiteX8" fmla="*/ 290366 w 580797"/>
                <a:gd name="connsiteY8" fmla="*/ 580667 h 580666"/>
                <a:gd name="connsiteX9" fmla="*/ 290366 w 580797"/>
                <a:gd name="connsiteY9" fmla="*/ 35018 h 580666"/>
                <a:gd name="connsiteX10" fmla="*/ 109742 w 580797"/>
                <a:gd name="connsiteY10" fmla="*/ 109807 h 580666"/>
                <a:gd name="connsiteX11" fmla="*/ 34953 w 580797"/>
                <a:gd name="connsiteY11" fmla="*/ 290431 h 580666"/>
                <a:gd name="connsiteX12" fmla="*/ 109742 w 580797"/>
                <a:gd name="connsiteY12" fmla="*/ 471055 h 580666"/>
                <a:gd name="connsiteX13" fmla="*/ 470926 w 580797"/>
                <a:gd name="connsiteY13" fmla="*/ 471055 h 580666"/>
                <a:gd name="connsiteX14" fmla="*/ 545714 w 580797"/>
                <a:gd name="connsiteY14" fmla="*/ 290431 h 580666"/>
                <a:gd name="connsiteX15" fmla="*/ 470926 w 580797"/>
                <a:gd name="connsiteY15" fmla="*/ 109807 h 580666"/>
                <a:gd name="connsiteX16" fmla="*/ 290301 w 580797"/>
                <a:gd name="connsiteY16" fmla="*/ 35018 h 580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80797" h="580666">
                  <a:moveTo>
                    <a:pt x="290366" y="580667"/>
                  </a:moveTo>
                  <a:cubicBezTo>
                    <a:pt x="216034" y="580667"/>
                    <a:pt x="141636" y="552353"/>
                    <a:pt x="85073" y="495724"/>
                  </a:cubicBezTo>
                  <a:cubicBezTo>
                    <a:pt x="30202" y="440854"/>
                    <a:pt x="0" y="367953"/>
                    <a:pt x="0" y="290366"/>
                  </a:cubicBezTo>
                  <a:cubicBezTo>
                    <a:pt x="0" y="212779"/>
                    <a:pt x="30202" y="139878"/>
                    <a:pt x="85073" y="85072"/>
                  </a:cubicBezTo>
                  <a:cubicBezTo>
                    <a:pt x="139943" y="30202"/>
                    <a:pt x="212844" y="0"/>
                    <a:pt x="290431" y="0"/>
                  </a:cubicBezTo>
                  <a:cubicBezTo>
                    <a:pt x="368019" y="0"/>
                    <a:pt x="440919" y="30202"/>
                    <a:pt x="495725" y="85072"/>
                  </a:cubicBezTo>
                  <a:cubicBezTo>
                    <a:pt x="550596" y="139943"/>
                    <a:pt x="580798" y="212844"/>
                    <a:pt x="580798" y="290366"/>
                  </a:cubicBezTo>
                  <a:cubicBezTo>
                    <a:pt x="580798" y="367888"/>
                    <a:pt x="550596" y="440854"/>
                    <a:pt x="495725" y="495724"/>
                  </a:cubicBezTo>
                  <a:cubicBezTo>
                    <a:pt x="439097" y="552353"/>
                    <a:pt x="364764" y="580667"/>
                    <a:pt x="290366" y="580667"/>
                  </a:cubicBezTo>
                  <a:close/>
                  <a:moveTo>
                    <a:pt x="290366" y="35018"/>
                  </a:moveTo>
                  <a:cubicBezTo>
                    <a:pt x="222152" y="35018"/>
                    <a:pt x="157973" y="61575"/>
                    <a:pt x="109742" y="109807"/>
                  </a:cubicBezTo>
                  <a:cubicBezTo>
                    <a:pt x="61510" y="158038"/>
                    <a:pt x="34953" y="222152"/>
                    <a:pt x="34953" y="290431"/>
                  </a:cubicBezTo>
                  <a:cubicBezTo>
                    <a:pt x="34953" y="358710"/>
                    <a:pt x="61510" y="422824"/>
                    <a:pt x="109742" y="471055"/>
                  </a:cubicBezTo>
                  <a:cubicBezTo>
                    <a:pt x="209329" y="570643"/>
                    <a:pt x="371338" y="570643"/>
                    <a:pt x="470926" y="471055"/>
                  </a:cubicBezTo>
                  <a:cubicBezTo>
                    <a:pt x="519157" y="422824"/>
                    <a:pt x="545714" y="358645"/>
                    <a:pt x="545714" y="290431"/>
                  </a:cubicBezTo>
                  <a:cubicBezTo>
                    <a:pt x="545714" y="222217"/>
                    <a:pt x="519157" y="158103"/>
                    <a:pt x="470926" y="109807"/>
                  </a:cubicBezTo>
                  <a:cubicBezTo>
                    <a:pt x="422694" y="61575"/>
                    <a:pt x="358515" y="35018"/>
                    <a:pt x="290301" y="35018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0" name="Agrupar 79">
            <a:extLst>
              <a:ext uri="{FF2B5EF4-FFF2-40B4-BE49-F238E27FC236}">
                <a16:creationId xmlns:a16="http://schemas.microsoft.com/office/drawing/2014/main" id="{07A64E01-A8B0-CE9B-E4BC-8D21878B827F}"/>
              </a:ext>
            </a:extLst>
          </p:cNvPr>
          <p:cNvGrpSpPr/>
          <p:nvPr/>
        </p:nvGrpSpPr>
        <p:grpSpPr>
          <a:xfrm>
            <a:off x="7384322" y="4157911"/>
            <a:ext cx="762630" cy="762882"/>
            <a:chOff x="5378094" y="2373437"/>
            <a:chExt cx="580797" cy="580992"/>
          </a:xfrm>
          <a:solidFill>
            <a:srgbClr val="000000"/>
          </a:solidFill>
        </p:grpSpPr>
        <p:sp>
          <p:nvSpPr>
            <p:cNvPr id="81" name="Forma Livre: Forma 80">
              <a:extLst>
                <a:ext uri="{FF2B5EF4-FFF2-40B4-BE49-F238E27FC236}">
                  <a16:creationId xmlns:a16="http://schemas.microsoft.com/office/drawing/2014/main" id="{4FF0D06C-68C3-10E6-D667-879B7030002B}"/>
                </a:ext>
              </a:extLst>
            </p:cNvPr>
            <p:cNvSpPr/>
            <p:nvPr/>
          </p:nvSpPr>
          <p:spPr>
            <a:xfrm>
              <a:off x="5467398" y="2684697"/>
              <a:ext cx="402125" cy="269732"/>
            </a:xfrm>
            <a:custGeom>
              <a:avLst/>
              <a:gdLst>
                <a:gd name="connsiteX0" fmla="*/ 34953 w 402125"/>
                <a:gd name="connsiteY0" fmla="*/ 172749 h 269732"/>
                <a:gd name="connsiteX1" fmla="*/ 367107 w 402125"/>
                <a:gd name="connsiteY1" fmla="*/ 172749 h 269732"/>
                <a:gd name="connsiteX2" fmla="*/ 367107 w 402125"/>
                <a:gd name="connsiteY2" fmla="*/ 115339 h 269732"/>
                <a:gd name="connsiteX3" fmla="*/ 286656 w 402125"/>
                <a:gd name="connsiteY3" fmla="*/ 34888 h 269732"/>
                <a:gd name="connsiteX4" fmla="*/ 115339 w 402125"/>
                <a:gd name="connsiteY4" fmla="*/ 34888 h 269732"/>
                <a:gd name="connsiteX5" fmla="*/ 34888 w 402125"/>
                <a:gd name="connsiteY5" fmla="*/ 115339 h 269732"/>
                <a:gd name="connsiteX6" fmla="*/ 34888 w 402125"/>
                <a:gd name="connsiteY6" fmla="*/ 172749 h 269732"/>
                <a:gd name="connsiteX7" fmla="*/ 201063 w 402125"/>
                <a:gd name="connsiteY7" fmla="*/ 269732 h 269732"/>
                <a:gd name="connsiteX8" fmla="*/ 5728 w 402125"/>
                <a:gd name="connsiteY8" fmla="*/ 193577 h 269732"/>
                <a:gd name="connsiteX9" fmla="*/ 0 w 402125"/>
                <a:gd name="connsiteY9" fmla="*/ 180624 h 269732"/>
                <a:gd name="connsiteX10" fmla="*/ 0 w 402125"/>
                <a:gd name="connsiteY10" fmla="*/ 115404 h 269732"/>
                <a:gd name="connsiteX11" fmla="*/ 115404 w 402125"/>
                <a:gd name="connsiteY11" fmla="*/ 0 h 269732"/>
                <a:gd name="connsiteX12" fmla="*/ 286721 w 402125"/>
                <a:gd name="connsiteY12" fmla="*/ 0 h 269732"/>
                <a:gd name="connsiteX13" fmla="*/ 402126 w 402125"/>
                <a:gd name="connsiteY13" fmla="*/ 115404 h 269732"/>
                <a:gd name="connsiteX14" fmla="*/ 402126 w 402125"/>
                <a:gd name="connsiteY14" fmla="*/ 180624 h 269732"/>
                <a:gd name="connsiteX15" fmla="*/ 396398 w 402125"/>
                <a:gd name="connsiteY15" fmla="*/ 193577 h 269732"/>
                <a:gd name="connsiteX16" fmla="*/ 201063 w 402125"/>
                <a:gd name="connsiteY16" fmla="*/ 269732 h 269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2125" h="269732">
                  <a:moveTo>
                    <a:pt x="34953" y="172749"/>
                  </a:moveTo>
                  <a:cubicBezTo>
                    <a:pt x="130961" y="255348"/>
                    <a:pt x="271165" y="255348"/>
                    <a:pt x="367107" y="172749"/>
                  </a:cubicBezTo>
                  <a:lnTo>
                    <a:pt x="367107" y="115339"/>
                  </a:lnTo>
                  <a:cubicBezTo>
                    <a:pt x="367107" y="71013"/>
                    <a:pt x="331047" y="34888"/>
                    <a:pt x="286656" y="34888"/>
                  </a:cubicBezTo>
                  <a:lnTo>
                    <a:pt x="115339" y="34888"/>
                  </a:lnTo>
                  <a:cubicBezTo>
                    <a:pt x="71013" y="34888"/>
                    <a:pt x="34888" y="70948"/>
                    <a:pt x="34888" y="115339"/>
                  </a:cubicBezTo>
                  <a:lnTo>
                    <a:pt x="34888" y="172749"/>
                  </a:lnTo>
                  <a:close/>
                  <a:moveTo>
                    <a:pt x="201063" y="269732"/>
                  </a:moveTo>
                  <a:cubicBezTo>
                    <a:pt x="131221" y="269732"/>
                    <a:pt x="61380" y="244347"/>
                    <a:pt x="5728" y="193577"/>
                  </a:cubicBezTo>
                  <a:cubicBezTo>
                    <a:pt x="2083" y="190258"/>
                    <a:pt x="0" y="185571"/>
                    <a:pt x="0" y="180624"/>
                  </a:cubicBezTo>
                  <a:lnTo>
                    <a:pt x="0" y="115404"/>
                  </a:lnTo>
                  <a:cubicBezTo>
                    <a:pt x="0" y="51812"/>
                    <a:pt x="51747" y="0"/>
                    <a:pt x="115404" y="0"/>
                  </a:cubicBezTo>
                  <a:lnTo>
                    <a:pt x="286721" y="0"/>
                  </a:lnTo>
                  <a:cubicBezTo>
                    <a:pt x="350314" y="0"/>
                    <a:pt x="402126" y="51746"/>
                    <a:pt x="402126" y="115404"/>
                  </a:cubicBezTo>
                  <a:lnTo>
                    <a:pt x="402126" y="180624"/>
                  </a:lnTo>
                  <a:cubicBezTo>
                    <a:pt x="402126" y="185571"/>
                    <a:pt x="400043" y="190193"/>
                    <a:pt x="396398" y="193577"/>
                  </a:cubicBezTo>
                  <a:cubicBezTo>
                    <a:pt x="340746" y="244347"/>
                    <a:pt x="270839" y="269732"/>
                    <a:pt x="201063" y="269732"/>
                  </a:cubicBezTo>
                  <a:close/>
                </a:path>
              </a:pathLst>
            </a:custGeom>
            <a:grpFill/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orma Livre: Forma 81">
              <a:extLst>
                <a:ext uri="{FF2B5EF4-FFF2-40B4-BE49-F238E27FC236}">
                  <a16:creationId xmlns:a16="http://schemas.microsoft.com/office/drawing/2014/main" id="{5999DCD3-E71B-F215-B95D-17D15597733D}"/>
                </a:ext>
              </a:extLst>
            </p:cNvPr>
            <p:cNvSpPr/>
            <p:nvPr/>
          </p:nvSpPr>
          <p:spPr>
            <a:xfrm>
              <a:off x="5563861" y="2452977"/>
              <a:ext cx="209199" cy="209198"/>
            </a:xfrm>
            <a:custGeom>
              <a:avLst/>
              <a:gdLst>
                <a:gd name="connsiteX0" fmla="*/ 104600 w 209199"/>
                <a:gd name="connsiteY0" fmla="*/ 35018 h 209198"/>
                <a:gd name="connsiteX1" fmla="*/ 34953 w 209199"/>
                <a:gd name="connsiteY1" fmla="*/ 104665 h 209198"/>
                <a:gd name="connsiteX2" fmla="*/ 104600 w 209199"/>
                <a:gd name="connsiteY2" fmla="*/ 174311 h 209198"/>
                <a:gd name="connsiteX3" fmla="*/ 174246 w 209199"/>
                <a:gd name="connsiteY3" fmla="*/ 104665 h 209198"/>
                <a:gd name="connsiteX4" fmla="*/ 104600 w 209199"/>
                <a:gd name="connsiteY4" fmla="*/ 35018 h 209198"/>
                <a:gd name="connsiteX5" fmla="*/ 104600 w 209199"/>
                <a:gd name="connsiteY5" fmla="*/ 209199 h 209198"/>
                <a:gd name="connsiteX6" fmla="*/ 0 w 209199"/>
                <a:gd name="connsiteY6" fmla="*/ 104599 h 209198"/>
                <a:gd name="connsiteX7" fmla="*/ 104600 w 209199"/>
                <a:gd name="connsiteY7" fmla="*/ 0 h 209198"/>
                <a:gd name="connsiteX8" fmla="*/ 209199 w 209199"/>
                <a:gd name="connsiteY8" fmla="*/ 104599 h 209198"/>
                <a:gd name="connsiteX9" fmla="*/ 104600 w 209199"/>
                <a:gd name="connsiteY9" fmla="*/ 209199 h 209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9199" h="209198">
                  <a:moveTo>
                    <a:pt x="104600" y="35018"/>
                  </a:moveTo>
                  <a:cubicBezTo>
                    <a:pt x="66196" y="35018"/>
                    <a:pt x="34953" y="66261"/>
                    <a:pt x="34953" y="104665"/>
                  </a:cubicBezTo>
                  <a:cubicBezTo>
                    <a:pt x="34953" y="143068"/>
                    <a:pt x="66196" y="174311"/>
                    <a:pt x="104600" y="174311"/>
                  </a:cubicBezTo>
                  <a:cubicBezTo>
                    <a:pt x="143003" y="174311"/>
                    <a:pt x="174246" y="143068"/>
                    <a:pt x="174246" y="104665"/>
                  </a:cubicBezTo>
                  <a:cubicBezTo>
                    <a:pt x="174246" y="66261"/>
                    <a:pt x="143003" y="35018"/>
                    <a:pt x="104600" y="35018"/>
                  </a:cubicBezTo>
                  <a:close/>
                  <a:moveTo>
                    <a:pt x="104600" y="209199"/>
                  </a:moveTo>
                  <a:cubicBezTo>
                    <a:pt x="46930" y="209199"/>
                    <a:pt x="0" y="162269"/>
                    <a:pt x="0" y="104599"/>
                  </a:cubicBezTo>
                  <a:cubicBezTo>
                    <a:pt x="0" y="46930"/>
                    <a:pt x="46930" y="0"/>
                    <a:pt x="104600" y="0"/>
                  </a:cubicBezTo>
                  <a:cubicBezTo>
                    <a:pt x="162269" y="0"/>
                    <a:pt x="209199" y="46930"/>
                    <a:pt x="209199" y="104599"/>
                  </a:cubicBezTo>
                  <a:cubicBezTo>
                    <a:pt x="209199" y="162269"/>
                    <a:pt x="162269" y="209199"/>
                    <a:pt x="104600" y="209199"/>
                  </a:cubicBezTo>
                  <a:close/>
                </a:path>
              </a:pathLst>
            </a:custGeom>
            <a:grpFill/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orma Livre: Forma 82">
              <a:extLst>
                <a:ext uri="{FF2B5EF4-FFF2-40B4-BE49-F238E27FC236}">
                  <a16:creationId xmlns:a16="http://schemas.microsoft.com/office/drawing/2014/main" id="{5B55FCF3-6DEB-16D0-67C1-D0E82B789DB6}"/>
                </a:ext>
              </a:extLst>
            </p:cNvPr>
            <p:cNvSpPr/>
            <p:nvPr/>
          </p:nvSpPr>
          <p:spPr>
            <a:xfrm>
              <a:off x="5378094" y="2373437"/>
              <a:ext cx="580797" cy="580666"/>
            </a:xfrm>
            <a:custGeom>
              <a:avLst/>
              <a:gdLst>
                <a:gd name="connsiteX0" fmla="*/ 290366 w 580797"/>
                <a:gd name="connsiteY0" fmla="*/ 580667 h 580666"/>
                <a:gd name="connsiteX1" fmla="*/ 85073 w 580797"/>
                <a:gd name="connsiteY1" fmla="*/ 495724 h 580666"/>
                <a:gd name="connsiteX2" fmla="*/ 0 w 580797"/>
                <a:gd name="connsiteY2" fmla="*/ 290366 h 580666"/>
                <a:gd name="connsiteX3" fmla="*/ 85073 w 580797"/>
                <a:gd name="connsiteY3" fmla="*/ 85072 h 580666"/>
                <a:gd name="connsiteX4" fmla="*/ 290431 w 580797"/>
                <a:gd name="connsiteY4" fmla="*/ 0 h 580666"/>
                <a:gd name="connsiteX5" fmla="*/ 495725 w 580797"/>
                <a:gd name="connsiteY5" fmla="*/ 85072 h 580666"/>
                <a:gd name="connsiteX6" fmla="*/ 580798 w 580797"/>
                <a:gd name="connsiteY6" fmla="*/ 290366 h 580666"/>
                <a:gd name="connsiteX7" fmla="*/ 495725 w 580797"/>
                <a:gd name="connsiteY7" fmla="*/ 495724 h 580666"/>
                <a:gd name="connsiteX8" fmla="*/ 290366 w 580797"/>
                <a:gd name="connsiteY8" fmla="*/ 580667 h 580666"/>
                <a:gd name="connsiteX9" fmla="*/ 290366 w 580797"/>
                <a:gd name="connsiteY9" fmla="*/ 35018 h 580666"/>
                <a:gd name="connsiteX10" fmla="*/ 109742 w 580797"/>
                <a:gd name="connsiteY10" fmla="*/ 109807 h 580666"/>
                <a:gd name="connsiteX11" fmla="*/ 34953 w 580797"/>
                <a:gd name="connsiteY11" fmla="*/ 290431 h 580666"/>
                <a:gd name="connsiteX12" fmla="*/ 109742 w 580797"/>
                <a:gd name="connsiteY12" fmla="*/ 471055 h 580666"/>
                <a:gd name="connsiteX13" fmla="*/ 470926 w 580797"/>
                <a:gd name="connsiteY13" fmla="*/ 471055 h 580666"/>
                <a:gd name="connsiteX14" fmla="*/ 545714 w 580797"/>
                <a:gd name="connsiteY14" fmla="*/ 290431 h 580666"/>
                <a:gd name="connsiteX15" fmla="*/ 470926 w 580797"/>
                <a:gd name="connsiteY15" fmla="*/ 109807 h 580666"/>
                <a:gd name="connsiteX16" fmla="*/ 290301 w 580797"/>
                <a:gd name="connsiteY16" fmla="*/ 35018 h 580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80797" h="580666">
                  <a:moveTo>
                    <a:pt x="290366" y="580667"/>
                  </a:moveTo>
                  <a:cubicBezTo>
                    <a:pt x="216034" y="580667"/>
                    <a:pt x="141636" y="552353"/>
                    <a:pt x="85073" y="495724"/>
                  </a:cubicBezTo>
                  <a:cubicBezTo>
                    <a:pt x="30202" y="440854"/>
                    <a:pt x="0" y="367953"/>
                    <a:pt x="0" y="290366"/>
                  </a:cubicBezTo>
                  <a:cubicBezTo>
                    <a:pt x="0" y="212779"/>
                    <a:pt x="30202" y="139878"/>
                    <a:pt x="85073" y="85072"/>
                  </a:cubicBezTo>
                  <a:cubicBezTo>
                    <a:pt x="139943" y="30202"/>
                    <a:pt x="212844" y="0"/>
                    <a:pt x="290431" y="0"/>
                  </a:cubicBezTo>
                  <a:cubicBezTo>
                    <a:pt x="368019" y="0"/>
                    <a:pt x="440919" y="30202"/>
                    <a:pt x="495725" y="85072"/>
                  </a:cubicBezTo>
                  <a:cubicBezTo>
                    <a:pt x="550596" y="139943"/>
                    <a:pt x="580798" y="212844"/>
                    <a:pt x="580798" y="290366"/>
                  </a:cubicBezTo>
                  <a:cubicBezTo>
                    <a:pt x="580798" y="367888"/>
                    <a:pt x="550596" y="440854"/>
                    <a:pt x="495725" y="495724"/>
                  </a:cubicBezTo>
                  <a:cubicBezTo>
                    <a:pt x="439097" y="552353"/>
                    <a:pt x="364764" y="580667"/>
                    <a:pt x="290366" y="580667"/>
                  </a:cubicBezTo>
                  <a:close/>
                  <a:moveTo>
                    <a:pt x="290366" y="35018"/>
                  </a:moveTo>
                  <a:cubicBezTo>
                    <a:pt x="222152" y="35018"/>
                    <a:pt x="157973" y="61575"/>
                    <a:pt x="109742" y="109807"/>
                  </a:cubicBezTo>
                  <a:cubicBezTo>
                    <a:pt x="61510" y="158038"/>
                    <a:pt x="34953" y="222152"/>
                    <a:pt x="34953" y="290431"/>
                  </a:cubicBezTo>
                  <a:cubicBezTo>
                    <a:pt x="34953" y="358710"/>
                    <a:pt x="61510" y="422824"/>
                    <a:pt x="109742" y="471055"/>
                  </a:cubicBezTo>
                  <a:cubicBezTo>
                    <a:pt x="209329" y="570643"/>
                    <a:pt x="371338" y="570643"/>
                    <a:pt x="470926" y="471055"/>
                  </a:cubicBezTo>
                  <a:cubicBezTo>
                    <a:pt x="519157" y="422824"/>
                    <a:pt x="545714" y="358645"/>
                    <a:pt x="545714" y="290431"/>
                  </a:cubicBezTo>
                  <a:cubicBezTo>
                    <a:pt x="545714" y="222217"/>
                    <a:pt x="519157" y="158103"/>
                    <a:pt x="470926" y="109807"/>
                  </a:cubicBezTo>
                  <a:cubicBezTo>
                    <a:pt x="422694" y="61575"/>
                    <a:pt x="358515" y="35018"/>
                    <a:pt x="290301" y="35018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75589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2">
            <a:extLst>
              <a:ext uri="{FF2B5EF4-FFF2-40B4-BE49-F238E27FC236}">
                <a16:creationId xmlns:a16="http://schemas.microsoft.com/office/drawing/2014/main" id="{1C5FD24C-2C7C-5F3F-A2C3-45FFD086F96C}"/>
              </a:ext>
            </a:extLst>
          </p:cNvPr>
          <p:cNvSpPr txBox="1">
            <a:spLocks/>
          </p:cNvSpPr>
          <p:nvPr/>
        </p:nvSpPr>
        <p:spPr>
          <a:xfrm>
            <a:off x="519238" y="439958"/>
            <a:ext cx="4454425" cy="163121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t-BR" sz="2500" dirty="0">
                <a:solidFill>
                  <a:schemeClr val="bg2"/>
                </a:solidFill>
                <a:latin typeface="+mj-lt"/>
                <a:ea typeface="Carbona Variable Regular Bold" pitchFamily="2" charset="0"/>
              </a:rPr>
              <a:t>SLIDE COM CONTEÚDO</a:t>
            </a:r>
            <a:br>
              <a:rPr lang="pt-BR" sz="2500" dirty="0">
                <a:solidFill>
                  <a:schemeClr val="bg2"/>
                </a:solidFill>
                <a:latin typeface="+mj-lt"/>
                <a:ea typeface="Carbona Variable Regular Bold" pitchFamily="2" charset="0"/>
              </a:rPr>
            </a:br>
            <a:r>
              <a:rPr lang="pt-BR" sz="2500" dirty="0">
                <a:latin typeface="+mj-lt"/>
                <a:ea typeface="Carbona Variable Regular Bold" pitchFamily="2" charset="0"/>
              </a:rPr>
              <a:t>&amp; GRÁFICO ICONOGRÁFICO CRESCENTE</a:t>
            </a:r>
          </a:p>
        </p:txBody>
      </p:sp>
      <p:grpSp>
        <p:nvGrpSpPr>
          <p:cNvPr id="215" name="Agrupar 214">
            <a:extLst>
              <a:ext uri="{FF2B5EF4-FFF2-40B4-BE49-F238E27FC236}">
                <a16:creationId xmlns:a16="http://schemas.microsoft.com/office/drawing/2014/main" id="{807CDBF2-E02D-7D23-00EA-8BC96E13FBF5}"/>
              </a:ext>
            </a:extLst>
          </p:cNvPr>
          <p:cNvGrpSpPr/>
          <p:nvPr/>
        </p:nvGrpSpPr>
        <p:grpSpPr>
          <a:xfrm>
            <a:off x="713493" y="2908399"/>
            <a:ext cx="1289382" cy="1244889"/>
            <a:chOff x="880240" y="3330263"/>
            <a:chExt cx="1289382" cy="1244889"/>
          </a:xfrm>
        </p:grpSpPr>
        <p:sp>
          <p:nvSpPr>
            <p:cNvPr id="200" name="Elipse 199">
              <a:extLst>
                <a:ext uri="{FF2B5EF4-FFF2-40B4-BE49-F238E27FC236}">
                  <a16:creationId xmlns:a16="http://schemas.microsoft.com/office/drawing/2014/main" id="{67182D4A-D124-7FF4-BE24-B3F00796397C}"/>
                </a:ext>
              </a:extLst>
            </p:cNvPr>
            <p:cNvSpPr/>
            <p:nvPr/>
          </p:nvSpPr>
          <p:spPr>
            <a:xfrm>
              <a:off x="1086341" y="3697970"/>
              <a:ext cx="877182" cy="877182"/>
            </a:xfrm>
            <a:prstGeom prst="ellipse">
              <a:avLst/>
            </a:prstGeom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CaixaDeTexto 200">
              <a:extLst>
                <a:ext uri="{FF2B5EF4-FFF2-40B4-BE49-F238E27FC236}">
                  <a16:creationId xmlns:a16="http://schemas.microsoft.com/office/drawing/2014/main" id="{01BD4C81-CDF6-F247-62A9-9BC79FAE6422}"/>
                </a:ext>
              </a:extLst>
            </p:cNvPr>
            <p:cNvSpPr txBox="1"/>
            <p:nvPr/>
          </p:nvSpPr>
          <p:spPr>
            <a:xfrm>
              <a:off x="880240" y="3330263"/>
              <a:ext cx="1289382" cy="26161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1100" b="1" dirty="0">
                  <a:solidFill>
                    <a:schemeClr val="accent5"/>
                  </a:solidFill>
                  <a:latin typeface="Carbona Variable Regular" pitchFamily="2" charset="0"/>
                  <a:ea typeface="Carbona Variable Regular" pitchFamily="2" charset="0"/>
                  <a:cs typeface="Calibri"/>
                </a:rPr>
                <a:t>01. SUBTÍTULO</a:t>
              </a:r>
            </a:p>
          </p:txBody>
        </p:sp>
        <p:pic>
          <p:nvPicPr>
            <p:cNvPr id="205" name="Gráfico 204">
              <a:extLst>
                <a:ext uri="{FF2B5EF4-FFF2-40B4-BE49-F238E27FC236}">
                  <a16:creationId xmlns:a16="http://schemas.microsoft.com/office/drawing/2014/main" id="{36B3882A-E18D-5AFB-EEA7-6DE004407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21814" y="3842444"/>
              <a:ext cx="606235" cy="521731"/>
            </a:xfrm>
            <a:prstGeom prst="rect">
              <a:avLst/>
            </a:prstGeom>
          </p:spPr>
        </p:pic>
      </p:grpSp>
      <p:grpSp>
        <p:nvGrpSpPr>
          <p:cNvPr id="216" name="Agrupar 215">
            <a:extLst>
              <a:ext uri="{FF2B5EF4-FFF2-40B4-BE49-F238E27FC236}">
                <a16:creationId xmlns:a16="http://schemas.microsoft.com/office/drawing/2014/main" id="{B74257C4-8E9A-D106-EFA1-B12C4185D94F}"/>
              </a:ext>
            </a:extLst>
          </p:cNvPr>
          <p:cNvGrpSpPr/>
          <p:nvPr/>
        </p:nvGrpSpPr>
        <p:grpSpPr>
          <a:xfrm>
            <a:off x="2503452" y="5014089"/>
            <a:ext cx="1289382" cy="1303491"/>
            <a:chOff x="4004107" y="1979969"/>
            <a:chExt cx="1289382" cy="1303491"/>
          </a:xfrm>
        </p:grpSpPr>
        <p:sp>
          <p:nvSpPr>
            <p:cNvPr id="202" name="CaixaDeTexto 201">
              <a:extLst>
                <a:ext uri="{FF2B5EF4-FFF2-40B4-BE49-F238E27FC236}">
                  <a16:creationId xmlns:a16="http://schemas.microsoft.com/office/drawing/2014/main" id="{E8302299-22C3-7632-7B3A-7F534D5B5B46}"/>
                </a:ext>
              </a:extLst>
            </p:cNvPr>
            <p:cNvSpPr txBox="1"/>
            <p:nvPr/>
          </p:nvSpPr>
          <p:spPr>
            <a:xfrm>
              <a:off x="4004107" y="3021850"/>
              <a:ext cx="1289382" cy="26161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1100" b="1" dirty="0">
                  <a:solidFill>
                    <a:schemeClr val="accent5"/>
                  </a:solidFill>
                  <a:latin typeface="Carbona Variable Regular" pitchFamily="2" charset="0"/>
                  <a:ea typeface="Carbona Variable Regular" pitchFamily="2" charset="0"/>
                  <a:cs typeface="Calibri"/>
                </a:rPr>
                <a:t>02. SUBTÍTULO</a:t>
              </a:r>
            </a:p>
          </p:txBody>
        </p:sp>
        <p:sp>
          <p:nvSpPr>
            <p:cNvPr id="206" name="Elipse 205">
              <a:extLst>
                <a:ext uri="{FF2B5EF4-FFF2-40B4-BE49-F238E27FC236}">
                  <a16:creationId xmlns:a16="http://schemas.microsoft.com/office/drawing/2014/main" id="{7BFC6146-F02A-BA0A-0F0C-B3F2BAB3E865}"/>
                </a:ext>
              </a:extLst>
            </p:cNvPr>
            <p:cNvSpPr/>
            <p:nvPr/>
          </p:nvSpPr>
          <p:spPr>
            <a:xfrm>
              <a:off x="4181844" y="1979969"/>
              <a:ext cx="877182" cy="877182"/>
            </a:xfrm>
            <a:prstGeom prst="ellipse">
              <a:avLst/>
            </a:prstGeom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07" name="Gráfico 206">
              <a:extLst>
                <a:ext uri="{FF2B5EF4-FFF2-40B4-BE49-F238E27FC236}">
                  <a16:creationId xmlns:a16="http://schemas.microsoft.com/office/drawing/2014/main" id="{E2AF399D-E85A-2FDC-840A-DD4D24C92B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1574" y="2144668"/>
              <a:ext cx="517723" cy="547784"/>
            </a:xfrm>
            <a:prstGeom prst="rect">
              <a:avLst/>
            </a:prstGeom>
          </p:spPr>
        </p:pic>
      </p:grpSp>
      <p:grpSp>
        <p:nvGrpSpPr>
          <p:cNvPr id="217" name="Agrupar 216">
            <a:extLst>
              <a:ext uri="{FF2B5EF4-FFF2-40B4-BE49-F238E27FC236}">
                <a16:creationId xmlns:a16="http://schemas.microsoft.com/office/drawing/2014/main" id="{0913260C-C930-2D0F-C912-62997F2D57CA}"/>
              </a:ext>
            </a:extLst>
          </p:cNvPr>
          <p:cNvGrpSpPr/>
          <p:nvPr/>
        </p:nvGrpSpPr>
        <p:grpSpPr>
          <a:xfrm>
            <a:off x="4238095" y="3335132"/>
            <a:ext cx="1289382" cy="1278069"/>
            <a:chOff x="7061114" y="3891091"/>
            <a:chExt cx="1289382" cy="1278069"/>
          </a:xfrm>
        </p:grpSpPr>
        <p:sp>
          <p:nvSpPr>
            <p:cNvPr id="203" name="CaixaDeTexto 202">
              <a:extLst>
                <a:ext uri="{FF2B5EF4-FFF2-40B4-BE49-F238E27FC236}">
                  <a16:creationId xmlns:a16="http://schemas.microsoft.com/office/drawing/2014/main" id="{94273192-E13F-D6AE-73A5-ED874C7B488A}"/>
                </a:ext>
              </a:extLst>
            </p:cNvPr>
            <p:cNvSpPr txBox="1"/>
            <p:nvPr/>
          </p:nvSpPr>
          <p:spPr>
            <a:xfrm>
              <a:off x="7061114" y="4907550"/>
              <a:ext cx="1289382" cy="26161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1100" b="1" dirty="0">
                  <a:solidFill>
                    <a:schemeClr val="accent5"/>
                  </a:solidFill>
                  <a:latin typeface="Carbona Variable Regular" pitchFamily="2" charset="0"/>
                  <a:ea typeface="Carbona Variable Regular" pitchFamily="2" charset="0"/>
                  <a:cs typeface="Calibri"/>
                </a:rPr>
                <a:t>03. SUBTÍTULO</a:t>
              </a:r>
            </a:p>
          </p:txBody>
        </p:sp>
        <p:sp>
          <p:nvSpPr>
            <p:cNvPr id="208" name="Elipse 207">
              <a:extLst>
                <a:ext uri="{FF2B5EF4-FFF2-40B4-BE49-F238E27FC236}">
                  <a16:creationId xmlns:a16="http://schemas.microsoft.com/office/drawing/2014/main" id="{EB1440DA-CFF6-BE82-18E2-022BE63697E8}"/>
                </a:ext>
              </a:extLst>
            </p:cNvPr>
            <p:cNvSpPr/>
            <p:nvPr/>
          </p:nvSpPr>
          <p:spPr>
            <a:xfrm>
              <a:off x="7267214" y="3891091"/>
              <a:ext cx="877182" cy="877182"/>
            </a:xfrm>
            <a:prstGeom prst="ellipse">
              <a:avLst/>
            </a:prstGeom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09" name="Gráfico 208">
              <a:extLst>
                <a:ext uri="{FF2B5EF4-FFF2-40B4-BE49-F238E27FC236}">
                  <a16:creationId xmlns:a16="http://schemas.microsoft.com/office/drawing/2014/main" id="{795BC0D0-D2FC-AF32-AC77-26BFE727C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383890" y="4051658"/>
              <a:ext cx="574505" cy="561145"/>
            </a:xfrm>
            <a:prstGeom prst="rect">
              <a:avLst/>
            </a:prstGeom>
          </p:spPr>
        </p:pic>
      </p:grpSp>
      <p:grpSp>
        <p:nvGrpSpPr>
          <p:cNvPr id="218" name="Agrupar 217">
            <a:extLst>
              <a:ext uri="{FF2B5EF4-FFF2-40B4-BE49-F238E27FC236}">
                <a16:creationId xmlns:a16="http://schemas.microsoft.com/office/drawing/2014/main" id="{FB880DA4-6AF0-AD99-9A8F-B382E742A31F}"/>
              </a:ext>
            </a:extLst>
          </p:cNvPr>
          <p:cNvGrpSpPr/>
          <p:nvPr/>
        </p:nvGrpSpPr>
        <p:grpSpPr>
          <a:xfrm>
            <a:off x="5999872" y="1351682"/>
            <a:ext cx="1289382" cy="1180297"/>
            <a:chOff x="9907063" y="2223764"/>
            <a:chExt cx="1289382" cy="1180297"/>
          </a:xfrm>
        </p:grpSpPr>
        <p:sp>
          <p:nvSpPr>
            <p:cNvPr id="204" name="CaixaDeTexto 203">
              <a:extLst>
                <a:ext uri="{FF2B5EF4-FFF2-40B4-BE49-F238E27FC236}">
                  <a16:creationId xmlns:a16="http://schemas.microsoft.com/office/drawing/2014/main" id="{0F706B10-0203-65C2-9D62-64360812165E}"/>
                </a:ext>
              </a:extLst>
            </p:cNvPr>
            <p:cNvSpPr txBox="1"/>
            <p:nvPr/>
          </p:nvSpPr>
          <p:spPr>
            <a:xfrm>
              <a:off x="9907063" y="2223764"/>
              <a:ext cx="1289382" cy="26161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1100" b="1" dirty="0">
                  <a:solidFill>
                    <a:schemeClr val="accent5"/>
                  </a:solidFill>
                  <a:latin typeface="Carbona Variable Regular" pitchFamily="2" charset="0"/>
                  <a:ea typeface="Carbona Variable Regular" pitchFamily="2" charset="0"/>
                  <a:cs typeface="Calibri"/>
                </a:rPr>
                <a:t>04. SUBTÍTULO</a:t>
              </a:r>
            </a:p>
          </p:txBody>
        </p:sp>
        <p:sp>
          <p:nvSpPr>
            <p:cNvPr id="210" name="Elipse 209">
              <a:extLst>
                <a:ext uri="{FF2B5EF4-FFF2-40B4-BE49-F238E27FC236}">
                  <a16:creationId xmlns:a16="http://schemas.microsoft.com/office/drawing/2014/main" id="{F938FA8E-C977-E328-238B-09F4CFBCE6FD}"/>
                </a:ext>
              </a:extLst>
            </p:cNvPr>
            <p:cNvSpPr/>
            <p:nvPr/>
          </p:nvSpPr>
          <p:spPr>
            <a:xfrm>
              <a:off x="10084799" y="2526879"/>
              <a:ext cx="877182" cy="877182"/>
            </a:xfrm>
            <a:prstGeom prst="ellipse">
              <a:avLst/>
            </a:prstGeom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11" name="Gráfico 210">
              <a:extLst>
                <a:ext uri="{FF2B5EF4-FFF2-40B4-BE49-F238E27FC236}">
                  <a16:creationId xmlns:a16="http://schemas.microsoft.com/office/drawing/2014/main" id="{4653F77E-871F-AE5E-3BB4-EB60104697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0231128" y="2673208"/>
              <a:ext cx="584525" cy="584525"/>
            </a:xfrm>
            <a:prstGeom prst="rect">
              <a:avLst/>
            </a:prstGeom>
          </p:spPr>
        </p:pic>
      </p:grpSp>
      <p:sp>
        <p:nvSpPr>
          <p:cNvPr id="220" name="Espaço Reservado para Conteúdo 2">
            <a:extLst>
              <a:ext uri="{FF2B5EF4-FFF2-40B4-BE49-F238E27FC236}">
                <a16:creationId xmlns:a16="http://schemas.microsoft.com/office/drawing/2014/main" id="{7866A568-C3B8-0604-FE71-A0DEF6614265}"/>
              </a:ext>
            </a:extLst>
          </p:cNvPr>
          <p:cNvSpPr txBox="1">
            <a:spLocks/>
          </p:cNvSpPr>
          <p:nvPr/>
        </p:nvSpPr>
        <p:spPr>
          <a:xfrm>
            <a:off x="7991267" y="2123892"/>
            <a:ext cx="3487240" cy="409573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40000"/>
              </a:lnSpc>
              <a:spcBef>
                <a:spcPts val="2400"/>
              </a:spcBef>
              <a:buClr>
                <a:schemeClr val="accent5"/>
              </a:buClr>
              <a:buFont typeface="+mj-lt"/>
              <a:buAutoNum type="arabicPeriod"/>
            </a:pPr>
            <a:r>
              <a:rPr lang="pt-BR" sz="1200" dirty="0" err="1">
                <a:ea typeface="Carbona Variable Regular Bold" pitchFamily="2" charset="0"/>
              </a:rPr>
              <a:t>Lorem</a:t>
            </a:r>
            <a:r>
              <a:rPr lang="pt-BR" sz="1200" dirty="0">
                <a:ea typeface="Carbona Variable Regular Bold" pitchFamily="2" charset="0"/>
              </a:rPr>
              <a:t> ipsum </a:t>
            </a:r>
            <a:r>
              <a:rPr lang="pt-BR" sz="1200" dirty="0" err="1">
                <a:ea typeface="Carbona Variable Regular Bold" pitchFamily="2" charset="0"/>
              </a:rPr>
              <a:t>dolor</a:t>
            </a:r>
            <a:r>
              <a:rPr lang="pt-BR" sz="1200" dirty="0">
                <a:ea typeface="Carbona Variable Regular Bold" pitchFamily="2" charset="0"/>
              </a:rPr>
              <a:t> </a:t>
            </a:r>
            <a:r>
              <a:rPr lang="pt-BR" sz="1200" dirty="0" err="1">
                <a:ea typeface="Carbona Variable Regular Bold" pitchFamily="2" charset="0"/>
              </a:rPr>
              <a:t>sit</a:t>
            </a:r>
            <a:r>
              <a:rPr lang="pt-BR" sz="1200" dirty="0">
                <a:ea typeface="Carbona Variable Regular Bold" pitchFamily="2" charset="0"/>
              </a:rPr>
              <a:t> </a:t>
            </a:r>
            <a:r>
              <a:rPr lang="pt-BR" sz="1200" dirty="0" err="1">
                <a:ea typeface="Carbona Variable Regular Bold" pitchFamily="2" charset="0"/>
              </a:rPr>
              <a:t>amet</a:t>
            </a:r>
            <a:r>
              <a:rPr lang="pt-BR" sz="1200" dirty="0">
                <a:ea typeface="Carbona Variable Regular Bold" pitchFamily="2" charset="0"/>
              </a:rPr>
              <a:t>, </a:t>
            </a:r>
            <a:r>
              <a:rPr lang="pt-BR" sz="1200" b="1" dirty="0" err="1">
                <a:solidFill>
                  <a:schemeClr val="accent5"/>
                </a:solidFill>
                <a:ea typeface="Carbona Variable Regular Bold" pitchFamily="2" charset="0"/>
              </a:rPr>
              <a:t>consectetur</a:t>
            </a:r>
            <a:r>
              <a:rPr lang="pt-BR" sz="1200" b="1" dirty="0">
                <a:solidFill>
                  <a:schemeClr val="accent5"/>
                </a:solidFill>
                <a:ea typeface="Carbona Variable Regular Bold" pitchFamily="2" charset="0"/>
              </a:rPr>
              <a:t> </a:t>
            </a:r>
            <a:r>
              <a:rPr lang="pt-BR" sz="1200" b="1" dirty="0" err="1">
                <a:solidFill>
                  <a:schemeClr val="accent5"/>
                </a:solidFill>
                <a:ea typeface="Carbona Variable Regular Bold" pitchFamily="2" charset="0"/>
              </a:rPr>
              <a:t>adipiscing</a:t>
            </a:r>
            <a:r>
              <a:rPr lang="pt-BR" sz="1200" dirty="0">
                <a:solidFill>
                  <a:schemeClr val="accent5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ea typeface="Carbona Variable Regular Bold" pitchFamily="2" charset="0"/>
              </a:rPr>
              <a:t>elit</a:t>
            </a:r>
            <a:r>
              <a:rPr lang="pt-BR" sz="1200" dirty="0">
                <a:ea typeface="Carbona Variable Regular Bold" pitchFamily="2" charset="0"/>
              </a:rPr>
              <a:t>. </a:t>
            </a:r>
          </a:p>
          <a:p>
            <a:pPr marL="342900" indent="-342900">
              <a:lnSpc>
                <a:spcPct val="140000"/>
              </a:lnSpc>
              <a:spcBef>
                <a:spcPts val="2400"/>
              </a:spcBef>
              <a:buClr>
                <a:schemeClr val="accent5"/>
              </a:buClr>
              <a:buFont typeface="+mj-lt"/>
              <a:buAutoNum type="arabicPeriod"/>
            </a:pPr>
            <a:r>
              <a:rPr lang="pt-BR" sz="1200" dirty="0" err="1">
                <a:ea typeface="Carbona Variable Regular Bold" pitchFamily="2" charset="0"/>
              </a:rPr>
              <a:t>Suspendisse</a:t>
            </a:r>
            <a:r>
              <a:rPr lang="pt-BR" sz="1200" dirty="0">
                <a:ea typeface="Carbona Variable Regular Bold" pitchFamily="2" charset="0"/>
              </a:rPr>
              <a:t> </a:t>
            </a:r>
            <a:r>
              <a:rPr lang="pt-BR" sz="1200" b="1" dirty="0" err="1">
                <a:solidFill>
                  <a:schemeClr val="accent5"/>
                </a:solidFill>
                <a:ea typeface="Carbona Variable Regular Bold" pitchFamily="2" charset="0"/>
              </a:rPr>
              <a:t>sagittis</a:t>
            </a:r>
            <a:r>
              <a:rPr lang="pt-BR" sz="1200" b="1" dirty="0">
                <a:solidFill>
                  <a:schemeClr val="accent5"/>
                </a:solidFill>
                <a:ea typeface="Carbona Variable Regular Bold" pitchFamily="2" charset="0"/>
              </a:rPr>
              <a:t> </a:t>
            </a:r>
            <a:r>
              <a:rPr lang="pt-BR" sz="1200" b="1" dirty="0" err="1">
                <a:solidFill>
                  <a:schemeClr val="accent5"/>
                </a:solidFill>
                <a:ea typeface="Carbona Variable Regular Bold" pitchFamily="2" charset="0"/>
              </a:rPr>
              <a:t>sit</a:t>
            </a:r>
            <a:r>
              <a:rPr lang="pt-BR" sz="1200" b="1" dirty="0">
                <a:solidFill>
                  <a:schemeClr val="accent5"/>
                </a:solidFill>
                <a:ea typeface="Carbona Variable Regular Bold" pitchFamily="2" charset="0"/>
              </a:rPr>
              <a:t> </a:t>
            </a:r>
            <a:r>
              <a:rPr lang="pt-BR" sz="1200" b="1" dirty="0" err="1">
                <a:solidFill>
                  <a:schemeClr val="accent5"/>
                </a:solidFill>
                <a:ea typeface="Carbona Variable Regular Bold" pitchFamily="2" charset="0"/>
              </a:rPr>
              <a:t>amet</a:t>
            </a:r>
            <a:r>
              <a:rPr lang="pt-BR" sz="1200" b="1" dirty="0">
                <a:solidFill>
                  <a:schemeClr val="accent5"/>
                </a:solidFill>
                <a:ea typeface="Carbona Variable Regular Bold" pitchFamily="2" charset="0"/>
              </a:rPr>
              <a:t> justo </a:t>
            </a:r>
            <a:r>
              <a:rPr lang="pt-BR" sz="1200" dirty="0">
                <a:ea typeface="Carbona Variable Regular Bold" pitchFamily="2" charset="0"/>
              </a:rPr>
              <a:t>quis </a:t>
            </a:r>
            <a:r>
              <a:rPr lang="pt-BR" sz="1200" dirty="0" err="1">
                <a:ea typeface="Carbona Variable Regular Bold" pitchFamily="2" charset="0"/>
              </a:rPr>
              <a:t>convallis</a:t>
            </a:r>
            <a:r>
              <a:rPr lang="pt-BR" sz="1200" dirty="0">
                <a:ea typeface="Carbona Variable Regular Bold" pitchFamily="2" charset="0"/>
              </a:rPr>
              <a:t>. </a:t>
            </a:r>
            <a:r>
              <a:rPr lang="pt-BR" sz="1200" dirty="0" err="1">
                <a:ea typeface="Carbona Variable Regular Bold" pitchFamily="2" charset="0"/>
              </a:rPr>
              <a:t>Praesent</a:t>
            </a:r>
            <a:r>
              <a:rPr lang="pt-BR" sz="1200" dirty="0">
                <a:ea typeface="Carbona Variable Regular Bold" pitchFamily="2" charset="0"/>
              </a:rPr>
              <a:t> </a:t>
            </a:r>
            <a:r>
              <a:rPr lang="pt-BR" sz="1200" dirty="0" err="1">
                <a:ea typeface="Carbona Variable Regular Bold" pitchFamily="2" charset="0"/>
              </a:rPr>
              <a:t>sit</a:t>
            </a:r>
            <a:r>
              <a:rPr lang="pt-BR" sz="1200" dirty="0">
                <a:ea typeface="Carbona Variable Regular Bold" pitchFamily="2" charset="0"/>
              </a:rPr>
              <a:t> </a:t>
            </a:r>
            <a:r>
              <a:rPr lang="pt-BR" sz="1200" dirty="0" err="1">
                <a:ea typeface="Carbona Variable Regular Bold" pitchFamily="2" charset="0"/>
              </a:rPr>
              <a:t>amet</a:t>
            </a:r>
            <a:r>
              <a:rPr lang="pt-BR" sz="1200" dirty="0">
                <a:ea typeface="Carbona Variable Regular Bold" pitchFamily="2" charset="0"/>
              </a:rPr>
              <a:t> </a:t>
            </a:r>
            <a:r>
              <a:rPr lang="pt-BR" sz="1200" dirty="0" err="1">
                <a:ea typeface="Carbona Variable Regular Bold" pitchFamily="2" charset="0"/>
              </a:rPr>
              <a:t>ligula</a:t>
            </a:r>
            <a:r>
              <a:rPr lang="pt-BR" sz="1200" dirty="0">
                <a:ea typeface="Carbona Variable Regular Bold" pitchFamily="2" charset="0"/>
              </a:rPr>
              <a:t> vitae </a:t>
            </a:r>
            <a:r>
              <a:rPr lang="pt-BR" sz="1200" dirty="0" err="1">
                <a:ea typeface="Carbona Variable Regular Bold" pitchFamily="2" charset="0"/>
              </a:rPr>
              <a:t>dui</a:t>
            </a:r>
            <a:r>
              <a:rPr lang="pt-BR" sz="1200" dirty="0">
                <a:ea typeface="Carbona Variable Regular Bold" pitchFamily="2" charset="0"/>
              </a:rPr>
              <a:t> </a:t>
            </a:r>
            <a:r>
              <a:rPr lang="pt-BR" sz="1200" dirty="0" err="1">
                <a:ea typeface="Carbona Variable Regular Bold" pitchFamily="2" charset="0"/>
              </a:rPr>
              <a:t>tempor</a:t>
            </a:r>
            <a:r>
              <a:rPr lang="pt-BR" sz="1200" dirty="0">
                <a:ea typeface="Carbona Variable Regular Bold" pitchFamily="2" charset="0"/>
              </a:rPr>
              <a:t> </a:t>
            </a:r>
            <a:r>
              <a:rPr lang="pt-BR" sz="1200" dirty="0" err="1">
                <a:ea typeface="Carbona Variable Regular Bold" pitchFamily="2" charset="0"/>
              </a:rPr>
              <a:t>aliquet</a:t>
            </a:r>
            <a:r>
              <a:rPr lang="pt-BR" sz="1200" dirty="0">
                <a:ea typeface="Carbona Variable Regular Bold" pitchFamily="2" charset="0"/>
              </a:rPr>
              <a:t> </a:t>
            </a:r>
            <a:r>
              <a:rPr lang="pt-BR" sz="1200" dirty="0" err="1">
                <a:ea typeface="Carbona Variable Regular Bold" pitchFamily="2" charset="0"/>
              </a:rPr>
              <a:t>nec</a:t>
            </a:r>
            <a:r>
              <a:rPr lang="pt-BR" sz="1200" dirty="0">
                <a:ea typeface="Carbona Variable Regular Bold" pitchFamily="2" charset="0"/>
              </a:rPr>
              <a:t> </a:t>
            </a:r>
            <a:r>
              <a:rPr lang="pt-BR" sz="1200" dirty="0" err="1">
                <a:ea typeface="Carbona Variable Regular Bold" pitchFamily="2" charset="0"/>
              </a:rPr>
              <a:t>commodo</a:t>
            </a:r>
            <a:r>
              <a:rPr lang="pt-BR" sz="1200" dirty="0">
                <a:ea typeface="Carbona Variable Regular Bold" pitchFamily="2" charset="0"/>
              </a:rPr>
              <a:t> </a:t>
            </a:r>
            <a:r>
              <a:rPr lang="pt-BR" sz="1200" dirty="0" err="1">
                <a:ea typeface="Carbona Variable Regular Bold" pitchFamily="2" charset="0"/>
              </a:rPr>
              <a:t>tellus</a:t>
            </a:r>
            <a:r>
              <a:rPr lang="pt-BR" sz="1200" dirty="0">
                <a:ea typeface="Carbona Variable Regular Bold" pitchFamily="2" charset="0"/>
              </a:rPr>
              <a:t>. </a:t>
            </a:r>
          </a:p>
          <a:p>
            <a:pPr marL="342900" indent="-342900">
              <a:lnSpc>
                <a:spcPct val="140000"/>
              </a:lnSpc>
              <a:spcBef>
                <a:spcPts val="2400"/>
              </a:spcBef>
              <a:buClr>
                <a:schemeClr val="accent5"/>
              </a:buClr>
              <a:buFont typeface="+mj-lt"/>
              <a:buAutoNum type="arabicPeriod"/>
            </a:pPr>
            <a:r>
              <a:rPr lang="pt-BR" sz="1200" dirty="0">
                <a:ea typeface="Carbona Variable Regular Bold" pitchFamily="2" charset="0"/>
              </a:rPr>
              <a:t>Etiam </a:t>
            </a:r>
            <a:r>
              <a:rPr lang="pt-BR" sz="1200" dirty="0" err="1">
                <a:ea typeface="Carbona Variable Regular Bold" pitchFamily="2" charset="0"/>
              </a:rPr>
              <a:t>lacinia</a:t>
            </a:r>
            <a:r>
              <a:rPr lang="pt-BR" sz="1200" dirty="0">
                <a:ea typeface="Carbona Variable Regular Bold" pitchFamily="2" charset="0"/>
              </a:rPr>
              <a:t> </a:t>
            </a:r>
            <a:r>
              <a:rPr lang="pt-BR" sz="1200" dirty="0" err="1">
                <a:ea typeface="Carbona Variable Regular Bold" pitchFamily="2" charset="0"/>
              </a:rPr>
              <a:t>eros</a:t>
            </a:r>
            <a:r>
              <a:rPr lang="pt-BR" sz="1200" dirty="0">
                <a:ea typeface="Carbona Variable Regular Bold" pitchFamily="2" charset="0"/>
              </a:rPr>
              <a:t> </a:t>
            </a:r>
            <a:r>
              <a:rPr lang="pt-BR" sz="1200" dirty="0" err="1">
                <a:ea typeface="Carbona Variable Regular Bold" pitchFamily="2" charset="0"/>
              </a:rPr>
              <a:t>nibh</a:t>
            </a:r>
            <a:r>
              <a:rPr lang="pt-BR" sz="1200" dirty="0">
                <a:ea typeface="Carbona Variable Regular Bold" pitchFamily="2" charset="0"/>
              </a:rPr>
              <a:t>, a </a:t>
            </a:r>
            <a:r>
              <a:rPr lang="pt-BR" sz="1200" b="1" dirty="0" err="1">
                <a:solidFill>
                  <a:schemeClr val="accent5"/>
                </a:solidFill>
                <a:ea typeface="Carbona Variable Regular Bold" pitchFamily="2" charset="0"/>
              </a:rPr>
              <a:t>ullamcorper</a:t>
            </a:r>
            <a:r>
              <a:rPr lang="pt-BR" sz="1200" b="1" dirty="0">
                <a:solidFill>
                  <a:schemeClr val="accent5"/>
                </a:solidFill>
                <a:ea typeface="Carbona Variable Regular Bold" pitchFamily="2" charset="0"/>
              </a:rPr>
              <a:t> </a:t>
            </a:r>
            <a:r>
              <a:rPr lang="pt-BR" sz="1200" b="1" dirty="0" err="1">
                <a:solidFill>
                  <a:schemeClr val="accent5"/>
                </a:solidFill>
                <a:ea typeface="Carbona Variable Regular Bold" pitchFamily="2" charset="0"/>
              </a:rPr>
              <a:t>turpis</a:t>
            </a:r>
            <a:r>
              <a:rPr lang="pt-BR" sz="1200" dirty="0">
                <a:solidFill>
                  <a:schemeClr val="tx2"/>
                </a:solidFill>
                <a:ea typeface="Carbona Variable Regular Bold" pitchFamily="2" charset="0"/>
              </a:rPr>
              <a:t> </a:t>
            </a:r>
            <a:r>
              <a:rPr lang="pt-BR" sz="1200" dirty="0" err="1">
                <a:ea typeface="Carbona Variable Regular Bold" pitchFamily="2" charset="0"/>
              </a:rPr>
              <a:t>dictum</a:t>
            </a:r>
            <a:r>
              <a:rPr lang="pt-BR" sz="1200" dirty="0">
                <a:ea typeface="Carbona Variable Regular Bold" pitchFamily="2" charset="0"/>
              </a:rPr>
              <a:t> </a:t>
            </a:r>
            <a:r>
              <a:rPr lang="pt-BR" sz="1200" dirty="0" err="1">
                <a:ea typeface="Carbona Variable Regular Bold" pitchFamily="2" charset="0"/>
              </a:rPr>
              <a:t>sed</a:t>
            </a:r>
            <a:r>
              <a:rPr lang="pt-BR" sz="1200" dirty="0">
                <a:ea typeface="Carbona Variable Regular Bold" pitchFamily="2" charset="0"/>
              </a:rPr>
              <a:t>. </a:t>
            </a:r>
            <a:r>
              <a:rPr lang="pt-BR" sz="1200" dirty="0" err="1">
                <a:ea typeface="Carbona Variable Regular Bold" pitchFamily="2" charset="0"/>
              </a:rPr>
              <a:t>Aliquam</a:t>
            </a:r>
            <a:r>
              <a:rPr lang="pt-BR" sz="1200" dirty="0">
                <a:ea typeface="Carbona Variable Regular Bold" pitchFamily="2" charset="0"/>
              </a:rPr>
              <a:t> </a:t>
            </a:r>
            <a:r>
              <a:rPr lang="pt-BR" sz="1200" dirty="0" err="1">
                <a:ea typeface="Carbona Variable Regular Bold" pitchFamily="2" charset="0"/>
              </a:rPr>
              <a:t>sodales</a:t>
            </a:r>
            <a:r>
              <a:rPr lang="pt-BR" sz="1200" dirty="0">
                <a:ea typeface="Carbona Variable Regular Bold" pitchFamily="2" charset="0"/>
              </a:rPr>
              <a:t> </a:t>
            </a:r>
            <a:r>
              <a:rPr lang="pt-BR" sz="1200" dirty="0" err="1">
                <a:ea typeface="Carbona Variable Regular Bold" pitchFamily="2" charset="0"/>
              </a:rPr>
              <a:t>fermentum</a:t>
            </a:r>
            <a:r>
              <a:rPr lang="pt-BR" sz="1200" dirty="0">
                <a:ea typeface="Carbona Variable Regular Bold" pitchFamily="2" charset="0"/>
              </a:rPr>
              <a:t> urna eu </a:t>
            </a:r>
            <a:r>
              <a:rPr lang="pt-BR" sz="1200" dirty="0" err="1">
                <a:ea typeface="Carbona Variable Regular Bold" pitchFamily="2" charset="0"/>
              </a:rPr>
              <a:t>faucibus</a:t>
            </a:r>
            <a:r>
              <a:rPr lang="pt-BR" sz="1200" dirty="0">
                <a:ea typeface="Carbona Variable Regular Bold" pitchFamily="2" charset="0"/>
              </a:rPr>
              <a:t>. </a:t>
            </a:r>
          </a:p>
          <a:p>
            <a:pPr marL="342900" indent="-342900">
              <a:lnSpc>
                <a:spcPct val="140000"/>
              </a:lnSpc>
              <a:spcBef>
                <a:spcPts val="2400"/>
              </a:spcBef>
              <a:buClr>
                <a:schemeClr val="accent5"/>
              </a:buClr>
              <a:buFont typeface="+mj-lt"/>
              <a:buAutoNum type="arabicPeriod"/>
            </a:pPr>
            <a:r>
              <a:rPr lang="pt-BR" sz="1200" dirty="0" err="1">
                <a:ea typeface="Carbona Variable Regular Bold" pitchFamily="2" charset="0"/>
              </a:rPr>
              <a:t>Nulla</a:t>
            </a:r>
            <a:r>
              <a:rPr lang="pt-BR" sz="1200" dirty="0">
                <a:ea typeface="Carbona Variable Regular Bold" pitchFamily="2" charset="0"/>
              </a:rPr>
              <a:t> </a:t>
            </a:r>
            <a:r>
              <a:rPr lang="pt-BR" sz="1200" dirty="0" err="1">
                <a:ea typeface="Carbona Variable Regular Bold" pitchFamily="2" charset="0"/>
              </a:rPr>
              <a:t>leo</a:t>
            </a:r>
            <a:r>
              <a:rPr lang="pt-BR" sz="1200" dirty="0">
                <a:ea typeface="Carbona Variable Regular Bold" pitchFamily="2" charset="0"/>
              </a:rPr>
              <a:t> </a:t>
            </a:r>
            <a:r>
              <a:rPr lang="pt-BR" sz="1200" dirty="0" err="1">
                <a:ea typeface="Carbona Variable Regular Bold" pitchFamily="2" charset="0"/>
              </a:rPr>
              <a:t>felis</a:t>
            </a:r>
            <a:r>
              <a:rPr lang="pt-BR" sz="1200" dirty="0">
                <a:ea typeface="Carbona Variable Regular Bold" pitchFamily="2" charset="0"/>
              </a:rPr>
              <a:t>, </a:t>
            </a:r>
            <a:r>
              <a:rPr lang="pt-BR" sz="1200" b="1" dirty="0" err="1">
                <a:solidFill>
                  <a:schemeClr val="accent5"/>
                </a:solidFill>
                <a:ea typeface="Carbona Variable Regular Bold" pitchFamily="2" charset="0"/>
              </a:rPr>
              <a:t>ultrices</a:t>
            </a:r>
            <a:r>
              <a:rPr lang="pt-BR" sz="1200" b="1" dirty="0">
                <a:solidFill>
                  <a:schemeClr val="accent5"/>
                </a:solidFill>
                <a:ea typeface="Carbona Variable Regular Bold" pitchFamily="2" charset="0"/>
              </a:rPr>
              <a:t> </a:t>
            </a:r>
            <a:r>
              <a:rPr lang="pt-BR" sz="1200" b="1" dirty="0" err="1">
                <a:solidFill>
                  <a:schemeClr val="accent5"/>
                </a:solidFill>
                <a:ea typeface="Carbona Variable Regular Bold" pitchFamily="2" charset="0"/>
              </a:rPr>
              <a:t>at</a:t>
            </a:r>
            <a:r>
              <a:rPr lang="pt-BR" sz="1200" b="1" dirty="0">
                <a:solidFill>
                  <a:schemeClr val="accent5"/>
                </a:solidFill>
                <a:ea typeface="Carbona Variable Regular Bold" pitchFamily="2" charset="0"/>
              </a:rPr>
              <a:t> </a:t>
            </a:r>
            <a:r>
              <a:rPr lang="pt-BR" sz="1200" b="1" dirty="0" err="1">
                <a:solidFill>
                  <a:schemeClr val="accent5"/>
                </a:solidFill>
                <a:ea typeface="Carbona Variable Regular Bold" pitchFamily="2" charset="0"/>
              </a:rPr>
              <a:t>felis</a:t>
            </a:r>
            <a:r>
              <a:rPr lang="pt-BR" sz="1200" dirty="0">
                <a:solidFill>
                  <a:schemeClr val="accent5"/>
                </a:solidFill>
                <a:ea typeface="Carbona Variable Regular Bold" pitchFamily="2" charset="0"/>
              </a:rPr>
              <a:t> </a:t>
            </a:r>
            <a:r>
              <a:rPr lang="pt-BR" sz="1200" dirty="0">
                <a:ea typeface="Carbona Variable Regular Bold" pitchFamily="2" charset="0"/>
              </a:rPr>
              <a:t>quis, </a:t>
            </a:r>
            <a:r>
              <a:rPr lang="pt-BR" sz="1200" dirty="0" err="1">
                <a:ea typeface="Carbona Variable Regular Bold" pitchFamily="2" charset="0"/>
              </a:rPr>
              <a:t>lobortis</a:t>
            </a:r>
            <a:r>
              <a:rPr lang="pt-BR" sz="1200" dirty="0">
                <a:ea typeface="Carbona Variable Regular Bold" pitchFamily="2" charset="0"/>
              </a:rPr>
              <a:t> </a:t>
            </a:r>
            <a:r>
              <a:rPr lang="pt-BR" sz="1200" dirty="0" err="1">
                <a:ea typeface="Carbona Variable Regular Bold" pitchFamily="2" charset="0"/>
              </a:rPr>
              <a:t>consequat</a:t>
            </a:r>
            <a:r>
              <a:rPr lang="pt-BR" sz="1200" dirty="0">
                <a:ea typeface="Carbona Variable Regular Bold" pitchFamily="2" charset="0"/>
              </a:rPr>
              <a:t> </a:t>
            </a:r>
            <a:r>
              <a:rPr lang="pt-BR" sz="1200" dirty="0" err="1">
                <a:ea typeface="Carbona Variable Regular Bold" pitchFamily="2" charset="0"/>
              </a:rPr>
              <a:t>lectus</a:t>
            </a:r>
            <a:r>
              <a:rPr lang="pt-BR" sz="1200" dirty="0">
                <a:ea typeface="Carbona Variable Regular Bold" pitchFamily="2" charset="0"/>
              </a:rPr>
              <a:t>. </a:t>
            </a:r>
            <a:r>
              <a:rPr lang="pt-BR" sz="1200" dirty="0" err="1">
                <a:ea typeface="Carbona Variable Regular Bold" pitchFamily="2" charset="0"/>
              </a:rPr>
              <a:t>Vestibulum</a:t>
            </a:r>
            <a:r>
              <a:rPr lang="pt-BR" sz="1200" dirty="0">
                <a:ea typeface="Carbona Variable Regular Bold" pitchFamily="2" charset="0"/>
              </a:rPr>
              <a:t> </a:t>
            </a:r>
            <a:r>
              <a:rPr lang="pt-BR" sz="1200" dirty="0" err="1">
                <a:ea typeface="Carbona Variable Regular Bold" pitchFamily="2" charset="0"/>
              </a:rPr>
              <a:t>nec</a:t>
            </a:r>
            <a:r>
              <a:rPr lang="pt-BR" sz="1200" dirty="0">
                <a:ea typeface="Carbona Variable Regular Bold" pitchFamily="2" charset="0"/>
              </a:rPr>
              <a:t> </a:t>
            </a:r>
            <a:r>
              <a:rPr lang="pt-BR" sz="1200" dirty="0" err="1">
                <a:ea typeface="Carbona Variable Regular Bold" pitchFamily="2" charset="0"/>
              </a:rPr>
              <a:t>quam</a:t>
            </a:r>
            <a:r>
              <a:rPr lang="pt-BR" sz="1200" dirty="0">
                <a:ea typeface="Carbona Variable Regular Bold" pitchFamily="2" charset="0"/>
              </a:rPr>
              <a:t> </a:t>
            </a:r>
            <a:r>
              <a:rPr lang="pt-BR" sz="1200" dirty="0" err="1">
                <a:ea typeface="Carbona Variable Regular Bold" pitchFamily="2" charset="0"/>
              </a:rPr>
              <a:t>efficitur</a:t>
            </a:r>
            <a:r>
              <a:rPr lang="pt-BR" sz="1200" dirty="0">
                <a:ea typeface="Carbona Variable Regular Bold" pitchFamily="2" charset="0"/>
              </a:rPr>
              <a:t>, </a:t>
            </a:r>
            <a:r>
              <a:rPr lang="pt-BR" sz="1200" dirty="0" err="1">
                <a:ea typeface="Carbona Variable Regular Bold" pitchFamily="2" charset="0"/>
              </a:rPr>
              <a:t>aliquet</a:t>
            </a:r>
            <a:r>
              <a:rPr lang="pt-BR" sz="1200" dirty="0">
                <a:ea typeface="Carbona Variable Regular Bold" pitchFamily="2" charset="0"/>
              </a:rPr>
              <a:t> </a:t>
            </a:r>
            <a:r>
              <a:rPr lang="pt-BR" sz="1200" dirty="0" err="1">
                <a:ea typeface="Carbona Variable Regular Bold" pitchFamily="2" charset="0"/>
              </a:rPr>
              <a:t>lorem</a:t>
            </a:r>
            <a:r>
              <a:rPr lang="pt-BR" sz="1200" dirty="0">
                <a:ea typeface="Carbona Variable Regular Bold" pitchFamily="2" charset="0"/>
              </a:rPr>
              <a:t> id, </a:t>
            </a:r>
            <a:r>
              <a:rPr lang="pt-BR" sz="1200" dirty="0" err="1">
                <a:ea typeface="Carbona Variable Regular Bold" pitchFamily="2" charset="0"/>
              </a:rPr>
              <a:t>interdum</a:t>
            </a:r>
            <a:r>
              <a:rPr lang="pt-BR" sz="1200" dirty="0">
                <a:ea typeface="Carbona Variable Regular Bold" pitchFamily="2" charset="0"/>
              </a:rPr>
              <a:t> libero </a:t>
            </a:r>
            <a:r>
              <a:rPr lang="pt-BR" sz="1200" dirty="0" err="1">
                <a:ea typeface="Carbona Variable Regular Bold" pitchFamily="2" charset="0"/>
              </a:rPr>
              <a:t>at</a:t>
            </a:r>
            <a:r>
              <a:rPr lang="pt-BR" sz="1200" dirty="0">
                <a:ea typeface="Carbona Variable Regular Bold" pitchFamily="2" charset="0"/>
              </a:rPr>
              <a:t> </a:t>
            </a:r>
            <a:r>
              <a:rPr lang="pt-BR" sz="1200" dirty="0" err="1">
                <a:ea typeface="Carbona Variable Regular Bold" pitchFamily="2" charset="0"/>
              </a:rPr>
              <a:t>turpis</a:t>
            </a:r>
            <a:r>
              <a:rPr lang="pt-BR" sz="1200" dirty="0">
                <a:ea typeface="Carbona Variable Regular Bold" pitchFamily="2" charset="0"/>
              </a:rPr>
              <a:t> porta. </a:t>
            </a:r>
          </a:p>
        </p:txBody>
      </p:sp>
      <p:sp>
        <p:nvSpPr>
          <p:cNvPr id="221" name="Espaço Reservado para Conteúdo 2">
            <a:extLst>
              <a:ext uri="{FF2B5EF4-FFF2-40B4-BE49-F238E27FC236}">
                <a16:creationId xmlns:a16="http://schemas.microsoft.com/office/drawing/2014/main" id="{157BBC43-9E94-47F1-E796-1AAC17501571}"/>
              </a:ext>
            </a:extLst>
          </p:cNvPr>
          <p:cNvSpPr txBox="1">
            <a:spLocks/>
          </p:cNvSpPr>
          <p:nvPr/>
        </p:nvSpPr>
        <p:spPr>
          <a:xfrm>
            <a:off x="8315463" y="1351682"/>
            <a:ext cx="2543252" cy="66954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solidFill>
                  <a:schemeClr val="accent2"/>
                </a:solidFill>
                <a:latin typeface="Carbona Variable Regular Black" pitchFamily="2" charset="0"/>
                <a:ea typeface="Carbona Variable Regular Black" pitchFamily="2" charset="0"/>
              </a:rPr>
              <a:t>AQUI VOCÊ PODE INSERIR </a:t>
            </a:r>
            <a:r>
              <a:rPr lang="pt-BR" sz="1400" dirty="0">
                <a:latin typeface="Carbona Variable Regular Black" pitchFamily="2" charset="0"/>
                <a:ea typeface="Carbona Variable Regular Black" pitchFamily="2" charset="0"/>
              </a:rPr>
              <a:t>UM SUBTÍTULO</a:t>
            </a:r>
          </a:p>
        </p:txBody>
      </p:sp>
      <p:cxnSp>
        <p:nvCxnSpPr>
          <p:cNvPr id="227" name="Conector: Curvo 226">
            <a:extLst>
              <a:ext uri="{FF2B5EF4-FFF2-40B4-BE49-F238E27FC236}">
                <a16:creationId xmlns:a16="http://schemas.microsoft.com/office/drawing/2014/main" id="{629C80C7-4DC8-AB27-1D9C-84AFBED2B7F2}"/>
              </a:ext>
            </a:extLst>
          </p:cNvPr>
          <p:cNvCxnSpPr/>
          <p:nvPr/>
        </p:nvCxnSpPr>
        <p:spPr>
          <a:xfrm>
            <a:off x="3314484" y="4996067"/>
            <a:ext cx="914400" cy="914400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Conector de Seta Reta 242">
            <a:extLst>
              <a:ext uri="{FF2B5EF4-FFF2-40B4-BE49-F238E27FC236}">
                <a16:creationId xmlns:a16="http://schemas.microsoft.com/office/drawing/2014/main" id="{510413EE-C820-29BA-7783-F284B426B378}"/>
              </a:ext>
            </a:extLst>
          </p:cNvPr>
          <p:cNvCxnSpPr>
            <a:cxnSpLocks/>
            <a:stCxn id="200" idx="5"/>
            <a:endCxn id="206" idx="1"/>
          </p:cNvCxnSpPr>
          <p:nvPr/>
        </p:nvCxnSpPr>
        <p:spPr>
          <a:xfrm>
            <a:off x="1668316" y="4024828"/>
            <a:ext cx="1141333" cy="1117721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48" name="Conector de Seta Reta 247">
            <a:extLst>
              <a:ext uri="{FF2B5EF4-FFF2-40B4-BE49-F238E27FC236}">
                <a16:creationId xmlns:a16="http://schemas.microsoft.com/office/drawing/2014/main" id="{B6AB6E12-D15E-87F6-3724-F63E868329BC}"/>
              </a:ext>
            </a:extLst>
          </p:cNvPr>
          <p:cNvCxnSpPr>
            <a:cxnSpLocks/>
            <a:stCxn id="206" idx="7"/>
            <a:endCxn id="208" idx="3"/>
          </p:cNvCxnSpPr>
          <p:nvPr/>
        </p:nvCxnSpPr>
        <p:spPr>
          <a:xfrm flipV="1">
            <a:off x="3429911" y="4083854"/>
            <a:ext cx="1142744" cy="1058695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51" name="Conector de Seta Reta 250">
            <a:extLst>
              <a:ext uri="{FF2B5EF4-FFF2-40B4-BE49-F238E27FC236}">
                <a16:creationId xmlns:a16="http://schemas.microsoft.com/office/drawing/2014/main" id="{06C7235A-FF02-CC60-E085-63A41C7952D9}"/>
              </a:ext>
            </a:extLst>
          </p:cNvPr>
          <p:cNvCxnSpPr>
            <a:stCxn id="208" idx="7"/>
            <a:endCxn id="210" idx="3"/>
          </p:cNvCxnSpPr>
          <p:nvPr/>
        </p:nvCxnSpPr>
        <p:spPr>
          <a:xfrm flipV="1">
            <a:off x="5192917" y="2403519"/>
            <a:ext cx="1113151" cy="1060073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36026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F2DB4993-7B39-F3A9-C075-B246399DF0F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D2045236-A04B-93BD-8D4B-A8E6C7753EB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1FA5C34A-9C64-FD36-FA29-1B49E4F774B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0EA4A266-B274-2019-0656-D9DE7B3BF3AF}"/>
              </a:ext>
            </a:extLst>
          </p:cNvPr>
          <p:cNvSpPr txBox="1">
            <a:spLocks/>
          </p:cNvSpPr>
          <p:nvPr/>
        </p:nvSpPr>
        <p:spPr>
          <a:xfrm>
            <a:off x="753457" y="439958"/>
            <a:ext cx="3959860" cy="861774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t-BR" sz="2500" dirty="0">
                <a:solidFill>
                  <a:schemeClr val="bg2"/>
                </a:solidFill>
                <a:latin typeface="+mj-lt"/>
                <a:ea typeface="Carbona Variable Regular Bold" pitchFamily="2" charset="0"/>
              </a:rPr>
              <a:t>SLIDE COM CONTEÚDO</a:t>
            </a:r>
            <a:br>
              <a:rPr lang="pt-BR" sz="2500" dirty="0">
                <a:solidFill>
                  <a:schemeClr val="bg2"/>
                </a:solidFill>
                <a:latin typeface="+mj-lt"/>
                <a:ea typeface="Carbona Variable Regular Bold" pitchFamily="2" charset="0"/>
              </a:rPr>
            </a:br>
            <a:r>
              <a:rPr lang="pt-BR" sz="2500" dirty="0">
                <a:solidFill>
                  <a:schemeClr val="bg1"/>
                </a:solidFill>
                <a:latin typeface="+mj-lt"/>
                <a:ea typeface="Carbona Variable Regular Bold" pitchFamily="2" charset="0"/>
              </a:rPr>
              <a:t>&amp; GRÁFICO</a:t>
            </a:r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F7374EF9-CBB3-A201-87C0-491B7CE249DF}"/>
              </a:ext>
            </a:extLst>
          </p:cNvPr>
          <p:cNvCxnSpPr>
            <a:cxnSpLocks/>
          </p:cNvCxnSpPr>
          <p:nvPr/>
        </p:nvCxnSpPr>
        <p:spPr>
          <a:xfrm flipV="1">
            <a:off x="914401" y="1787236"/>
            <a:ext cx="0" cy="448887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B62CD23F-9145-6227-660C-5B1A4E7C4072}"/>
              </a:ext>
            </a:extLst>
          </p:cNvPr>
          <p:cNvCxnSpPr>
            <a:cxnSpLocks/>
          </p:cNvCxnSpPr>
          <p:nvPr/>
        </p:nvCxnSpPr>
        <p:spPr>
          <a:xfrm>
            <a:off x="914401" y="6276109"/>
            <a:ext cx="497932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C57ED9D2-632E-DAB7-E67D-4DA6D7E2ED4F}"/>
              </a:ext>
            </a:extLst>
          </p:cNvPr>
          <p:cNvSpPr txBox="1"/>
          <p:nvPr/>
        </p:nvSpPr>
        <p:spPr>
          <a:xfrm rot="16200000">
            <a:off x="-1516442" y="3810758"/>
            <a:ext cx="4347558" cy="58314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b="1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TÍTULO X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F91D0DC-8255-487E-D9F9-72E59AB0B645}"/>
              </a:ext>
            </a:extLst>
          </p:cNvPr>
          <p:cNvSpPr txBox="1"/>
          <p:nvPr/>
        </p:nvSpPr>
        <p:spPr>
          <a:xfrm>
            <a:off x="914400" y="6274223"/>
            <a:ext cx="4347558" cy="58314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b="1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TÍTULO Y</a:t>
            </a:r>
          </a:p>
        </p:txBody>
      </p:sp>
      <p:sp>
        <p:nvSpPr>
          <p:cNvPr id="10" name="Seta: para Cima 9">
            <a:extLst>
              <a:ext uri="{FF2B5EF4-FFF2-40B4-BE49-F238E27FC236}">
                <a16:creationId xmlns:a16="http://schemas.microsoft.com/office/drawing/2014/main" id="{17F35CE8-ACAE-6825-5285-BE33BBA98F5B}"/>
              </a:ext>
            </a:extLst>
          </p:cNvPr>
          <p:cNvSpPr/>
          <p:nvPr/>
        </p:nvSpPr>
        <p:spPr>
          <a:xfrm>
            <a:off x="1189450" y="1787236"/>
            <a:ext cx="484632" cy="4231179"/>
          </a:xfrm>
          <a:prstGeom prst="upArrow">
            <a:avLst>
              <a:gd name="adj1" fmla="val 36278"/>
              <a:gd name="adj2" fmla="val 9974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44782D39-F4E3-2134-512A-38A42BDD761D}"/>
              </a:ext>
            </a:extLst>
          </p:cNvPr>
          <p:cNvSpPr/>
          <p:nvPr/>
        </p:nvSpPr>
        <p:spPr>
          <a:xfrm>
            <a:off x="2094807" y="1812172"/>
            <a:ext cx="3200005" cy="4231179"/>
          </a:xfrm>
          <a:prstGeom prst="roundRect">
            <a:avLst>
              <a:gd name="adj" fmla="val 4558"/>
            </a:avLst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0E6FEE4E-F15D-135B-70BE-D364402C5EC6}"/>
              </a:ext>
            </a:extLst>
          </p:cNvPr>
          <p:cNvSpPr/>
          <p:nvPr/>
        </p:nvSpPr>
        <p:spPr>
          <a:xfrm>
            <a:off x="2204946" y="3466408"/>
            <a:ext cx="1414350" cy="2456412"/>
          </a:xfrm>
          <a:prstGeom prst="roundRect">
            <a:avLst>
              <a:gd name="adj" fmla="val 69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63B9AE8-BED8-C34A-D77C-FB41BD11C333}"/>
              </a:ext>
            </a:extLst>
          </p:cNvPr>
          <p:cNvSpPr txBox="1"/>
          <p:nvPr/>
        </p:nvSpPr>
        <p:spPr>
          <a:xfrm>
            <a:off x="2036618" y="1928553"/>
            <a:ext cx="3266508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b="1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TÍTULO</a:t>
            </a: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A1EC6D0A-5855-8DAA-B1CA-88528AAA68DA}"/>
              </a:ext>
            </a:extLst>
          </p:cNvPr>
          <p:cNvGrpSpPr/>
          <p:nvPr/>
        </p:nvGrpSpPr>
        <p:grpSpPr>
          <a:xfrm>
            <a:off x="2332626" y="2440812"/>
            <a:ext cx="1246028" cy="295407"/>
            <a:chOff x="1869503" y="2330518"/>
            <a:chExt cx="1246028" cy="295407"/>
          </a:xfrm>
        </p:grpSpPr>
        <p:grpSp>
          <p:nvGrpSpPr>
            <p:cNvPr id="15" name="Agrupar 14">
              <a:extLst>
                <a:ext uri="{FF2B5EF4-FFF2-40B4-BE49-F238E27FC236}">
                  <a16:creationId xmlns:a16="http://schemas.microsoft.com/office/drawing/2014/main" id="{865265EF-0533-7AA1-602C-5CF3ED92BFD0}"/>
                </a:ext>
              </a:extLst>
            </p:cNvPr>
            <p:cNvGrpSpPr/>
            <p:nvPr/>
          </p:nvGrpSpPr>
          <p:grpSpPr>
            <a:xfrm>
              <a:off x="1869503" y="2330518"/>
              <a:ext cx="288740" cy="288836"/>
              <a:chOff x="5378094" y="2373437"/>
              <a:chExt cx="580797" cy="580992"/>
            </a:xfrm>
          </p:grpSpPr>
          <p:sp>
            <p:nvSpPr>
              <p:cNvPr id="17" name="Forma Livre: Forma 16">
                <a:extLst>
                  <a:ext uri="{FF2B5EF4-FFF2-40B4-BE49-F238E27FC236}">
                    <a16:creationId xmlns:a16="http://schemas.microsoft.com/office/drawing/2014/main" id="{77435AE9-B2C3-A4F0-858E-2512384B0E9E}"/>
                  </a:ext>
                </a:extLst>
              </p:cNvPr>
              <p:cNvSpPr/>
              <p:nvPr/>
            </p:nvSpPr>
            <p:spPr>
              <a:xfrm>
                <a:off x="5467398" y="2684697"/>
                <a:ext cx="402125" cy="269732"/>
              </a:xfrm>
              <a:custGeom>
                <a:avLst/>
                <a:gdLst>
                  <a:gd name="connsiteX0" fmla="*/ 34953 w 402125"/>
                  <a:gd name="connsiteY0" fmla="*/ 172749 h 269732"/>
                  <a:gd name="connsiteX1" fmla="*/ 367107 w 402125"/>
                  <a:gd name="connsiteY1" fmla="*/ 172749 h 269732"/>
                  <a:gd name="connsiteX2" fmla="*/ 367107 w 402125"/>
                  <a:gd name="connsiteY2" fmla="*/ 115339 h 269732"/>
                  <a:gd name="connsiteX3" fmla="*/ 286656 w 402125"/>
                  <a:gd name="connsiteY3" fmla="*/ 34888 h 269732"/>
                  <a:gd name="connsiteX4" fmla="*/ 115339 w 402125"/>
                  <a:gd name="connsiteY4" fmla="*/ 34888 h 269732"/>
                  <a:gd name="connsiteX5" fmla="*/ 34888 w 402125"/>
                  <a:gd name="connsiteY5" fmla="*/ 115339 h 269732"/>
                  <a:gd name="connsiteX6" fmla="*/ 34888 w 402125"/>
                  <a:gd name="connsiteY6" fmla="*/ 172749 h 269732"/>
                  <a:gd name="connsiteX7" fmla="*/ 201063 w 402125"/>
                  <a:gd name="connsiteY7" fmla="*/ 269732 h 269732"/>
                  <a:gd name="connsiteX8" fmla="*/ 5728 w 402125"/>
                  <a:gd name="connsiteY8" fmla="*/ 193577 h 269732"/>
                  <a:gd name="connsiteX9" fmla="*/ 0 w 402125"/>
                  <a:gd name="connsiteY9" fmla="*/ 180624 h 269732"/>
                  <a:gd name="connsiteX10" fmla="*/ 0 w 402125"/>
                  <a:gd name="connsiteY10" fmla="*/ 115404 h 269732"/>
                  <a:gd name="connsiteX11" fmla="*/ 115404 w 402125"/>
                  <a:gd name="connsiteY11" fmla="*/ 0 h 269732"/>
                  <a:gd name="connsiteX12" fmla="*/ 286721 w 402125"/>
                  <a:gd name="connsiteY12" fmla="*/ 0 h 269732"/>
                  <a:gd name="connsiteX13" fmla="*/ 402126 w 402125"/>
                  <a:gd name="connsiteY13" fmla="*/ 115404 h 269732"/>
                  <a:gd name="connsiteX14" fmla="*/ 402126 w 402125"/>
                  <a:gd name="connsiteY14" fmla="*/ 180624 h 269732"/>
                  <a:gd name="connsiteX15" fmla="*/ 396398 w 402125"/>
                  <a:gd name="connsiteY15" fmla="*/ 193577 h 269732"/>
                  <a:gd name="connsiteX16" fmla="*/ 201063 w 402125"/>
                  <a:gd name="connsiteY16" fmla="*/ 269732 h 269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02125" h="269732">
                    <a:moveTo>
                      <a:pt x="34953" y="172749"/>
                    </a:moveTo>
                    <a:cubicBezTo>
                      <a:pt x="130961" y="255348"/>
                      <a:pt x="271165" y="255348"/>
                      <a:pt x="367107" y="172749"/>
                    </a:cubicBezTo>
                    <a:lnTo>
                      <a:pt x="367107" y="115339"/>
                    </a:lnTo>
                    <a:cubicBezTo>
                      <a:pt x="367107" y="71013"/>
                      <a:pt x="331047" y="34888"/>
                      <a:pt x="286656" y="34888"/>
                    </a:cubicBezTo>
                    <a:lnTo>
                      <a:pt x="115339" y="34888"/>
                    </a:lnTo>
                    <a:cubicBezTo>
                      <a:pt x="71013" y="34888"/>
                      <a:pt x="34888" y="70948"/>
                      <a:pt x="34888" y="115339"/>
                    </a:cubicBezTo>
                    <a:lnTo>
                      <a:pt x="34888" y="172749"/>
                    </a:lnTo>
                    <a:close/>
                    <a:moveTo>
                      <a:pt x="201063" y="269732"/>
                    </a:moveTo>
                    <a:cubicBezTo>
                      <a:pt x="131221" y="269732"/>
                      <a:pt x="61380" y="244347"/>
                      <a:pt x="5728" y="193577"/>
                    </a:cubicBezTo>
                    <a:cubicBezTo>
                      <a:pt x="2083" y="190258"/>
                      <a:pt x="0" y="185571"/>
                      <a:pt x="0" y="180624"/>
                    </a:cubicBezTo>
                    <a:lnTo>
                      <a:pt x="0" y="115404"/>
                    </a:lnTo>
                    <a:cubicBezTo>
                      <a:pt x="0" y="51812"/>
                      <a:pt x="51747" y="0"/>
                      <a:pt x="115404" y="0"/>
                    </a:cubicBezTo>
                    <a:lnTo>
                      <a:pt x="286721" y="0"/>
                    </a:lnTo>
                    <a:cubicBezTo>
                      <a:pt x="350314" y="0"/>
                      <a:pt x="402126" y="51746"/>
                      <a:pt x="402126" y="115404"/>
                    </a:cubicBezTo>
                    <a:lnTo>
                      <a:pt x="402126" y="180624"/>
                    </a:lnTo>
                    <a:cubicBezTo>
                      <a:pt x="402126" y="185571"/>
                      <a:pt x="400043" y="190193"/>
                      <a:pt x="396398" y="193577"/>
                    </a:cubicBezTo>
                    <a:cubicBezTo>
                      <a:pt x="340746" y="244347"/>
                      <a:pt x="270839" y="269732"/>
                      <a:pt x="201063" y="269732"/>
                    </a:cubicBezTo>
                    <a:close/>
                  </a:path>
                </a:pathLst>
              </a:custGeom>
              <a:solidFill>
                <a:schemeClr val="bg1"/>
              </a:solidFill>
              <a:ln w="6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Forma Livre: Forma 17">
                <a:extLst>
                  <a:ext uri="{FF2B5EF4-FFF2-40B4-BE49-F238E27FC236}">
                    <a16:creationId xmlns:a16="http://schemas.microsoft.com/office/drawing/2014/main" id="{508DD56D-8434-D8F8-73CF-A3EB92FC2570}"/>
                  </a:ext>
                </a:extLst>
              </p:cNvPr>
              <p:cNvSpPr/>
              <p:nvPr/>
            </p:nvSpPr>
            <p:spPr>
              <a:xfrm>
                <a:off x="5563861" y="2452977"/>
                <a:ext cx="209199" cy="209198"/>
              </a:xfrm>
              <a:custGeom>
                <a:avLst/>
                <a:gdLst>
                  <a:gd name="connsiteX0" fmla="*/ 104600 w 209199"/>
                  <a:gd name="connsiteY0" fmla="*/ 35018 h 209198"/>
                  <a:gd name="connsiteX1" fmla="*/ 34953 w 209199"/>
                  <a:gd name="connsiteY1" fmla="*/ 104665 h 209198"/>
                  <a:gd name="connsiteX2" fmla="*/ 104600 w 209199"/>
                  <a:gd name="connsiteY2" fmla="*/ 174311 h 209198"/>
                  <a:gd name="connsiteX3" fmla="*/ 174246 w 209199"/>
                  <a:gd name="connsiteY3" fmla="*/ 104665 h 209198"/>
                  <a:gd name="connsiteX4" fmla="*/ 104600 w 209199"/>
                  <a:gd name="connsiteY4" fmla="*/ 35018 h 209198"/>
                  <a:gd name="connsiteX5" fmla="*/ 104600 w 209199"/>
                  <a:gd name="connsiteY5" fmla="*/ 209199 h 209198"/>
                  <a:gd name="connsiteX6" fmla="*/ 0 w 209199"/>
                  <a:gd name="connsiteY6" fmla="*/ 104599 h 209198"/>
                  <a:gd name="connsiteX7" fmla="*/ 104600 w 209199"/>
                  <a:gd name="connsiteY7" fmla="*/ 0 h 209198"/>
                  <a:gd name="connsiteX8" fmla="*/ 209199 w 209199"/>
                  <a:gd name="connsiteY8" fmla="*/ 104599 h 209198"/>
                  <a:gd name="connsiteX9" fmla="*/ 104600 w 209199"/>
                  <a:gd name="connsiteY9" fmla="*/ 209199 h 209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9199" h="209198">
                    <a:moveTo>
                      <a:pt x="104600" y="35018"/>
                    </a:moveTo>
                    <a:cubicBezTo>
                      <a:pt x="66196" y="35018"/>
                      <a:pt x="34953" y="66261"/>
                      <a:pt x="34953" y="104665"/>
                    </a:cubicBezTo>
                    <a:cubicBezTo>
                      <a:pt x="34953" y="143068"/>
                      <a:pt x="66196" y="174311"/>
                      <a:pt x="104600" y="174311"/>
                    </a:cubicBezTo>
                    <a:cubicBezTo>
                      <a:pt x="143003" y="174311"/>
                      <a:pt x="174246" y="143068"/>
                      <a:pt x="174246" y="104665"/>
                    </a:cubicBezTo>
                    <a:cubicBezTo>
                      <a:pt x="174246" y="66261"/>
                      <a:pt x="143003" y="35018"/>
                      <a:pt x="104600" y="35018"/>
                    </a:cubicBezTo>
                    <a:close/>
                    <a:moveTo>
                      <a:pt x="104600" y="209199"/>
                    </a:moveTo>
                    <a:cubicBezTo>
                      <a:pt x="46930" y="209199"/>
                      <a:pt x="0" y="162269"/>
                      <a:pt x="0" y="104599"/>
                    </a:cubicBezTo>
                    <a:cubicBezTo>
                      <a:pt x="0" y="46930"/>
                      <a:pt x="46930" y="0"/>
                      <a:pt x="104600" y="0"/>
                    </a:cubicBezTo>
                    <a:cubicBezTo>
                      <a:pt x="162269" y="0"/>
                      <a:pt x="209199" y="46930"/>
                      <a:pt x="209199" y="104599"/>
                    </a:cubicBezTo>
                    <a:cubicBezTo>
                      <a:pt x="209199" y="162269"/>
                      <a:pt x="162269" y="209199"/>
                      <a:pt x="104600" y="209199"/>
                    </a:cubicBezTo>
                    <a:close/>
                  </a:path>
                </a:pathLst>
              </a:custGeom>
              <a:solidFill>
                <a:schemeClr val="bg1"/>
              </a:solidFill>
              <a:ln w="6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Forma Livre: Forma 18">
                <a:extLst>
                  <a:ext uri="{FF2B5EF4-FFF2-40B4-BE49-F238E27FC236}">
                    <a16:creationId xmlns:a16="http://schemas.microsoft.com/office/drawing/2014/main" id="{5A4F4C35-F7A8-725A-030F-9819AB6A4B4D}"/>
                  </a:ext>
                </a:extLst>
              </p:cNvPr>
              <p:cNvSpPr/>
              <p:nvPr/>
            </p:nvSpPr>
            <p:spPr>
              <a:xfrm>
                <a:off x="5378094" y="2373437"/>
                <a:ext cx="580797" cy="580666"/>
              </a:xfrm>
              <a:custGeom>
                <a:avLst/>
                <a:gdLst>
                  <a:gd name="connsiteX0" fmla="*/ 290366 w 580797"/>
                  <a:gd name="connsiteY0" fmla="*/ 580667 h 580666"/>
                  <a:gd name="connsiteX1" fmla="*/ 85073 w 580797"/>
                  <a:gd name="connsiteY1" fmla="*/ 495724 h 580666"/>
                  <a:gd name="connsiteX2" fmla="*/ 0 w 580797"/>
                  <a:gd name="connsiteY2" fmla="*/ 290366 h 580666"/>
                  <a:gd name="connsiteX3" fmla="*/ 85073 w 580797"/>
                  <a:gd name="connsiteY3" fmla="*/ 85072 h 580666"/>
                  <a:gd name="connsiteX4" fmla="*/ 290431 w 580797"/>
                  <a:gd name="connsiteY4" fmla="*/ 0 h 580666"/>
                  <a:gd name="connsiteX5" fmla="*/ 495725 w 580797"/>
                  <a:gd name="connsiteY5" fmla="*/ 85072 h 580666"/>
                  <a:gd name="connsiteX6" fmla="*/ 580798 w 580797"/>
                  <a:gd name="connsiteY6" fmla="*/ 290366 h 580666"/>
                  <a:gd name="connsiteX7" fmla="*/ 495725 w 580797"/>
                  <a:gd name="connsiteY7" fmla="*/ 495724 h 580666"/>
                  <a:gd name="connsiteX8" fmla="*/ 290366 w 580797"/>
                  <a:gd name="connsiteY8" fmla="*/ 580667 h 580666"/>
                  <a:gd name="connsiteX9" fmla="*/ 290366 w 580797"/>
                  <a:gd name="connsiteY9" fmla="*/ 35018 h 580666"/>
                  <a:gd name="connsiteX10" fmla="*/ 109742 w 580797"/>
                  <a:gd name="connsiteY10" fmla="*/ 109807 h 580666"/>
                  <a:gd name="connsiteX11" fmla="*/ 34953 w 580797"/>
                  <a:gd name="connsiteY11" fmla="*/ 290431 h 580666"/>
                  <a:gd name="connsiteX12" fmla="*/ 109742 w 580797"/>
                  <a:gd name="connsiteY12" fmla="*/ 471055 h 580666"/>
                  <a:gd name="connsiteX13" fmla="*/ 470926 w 580797"/>
                  <a:gd name="connsiteY13" fmla="*/ 471055 h 580666"/>
                  <a:gd name="connsiteX14" fmla="*/ 545714 w 580797"/>
                  <a:gd name="connsiteY14" fmla="*/ 290431 h 580666"/>
                  <a:gd name="connsiteX15" fmla="*/ 470926 w 580797"/>
                  <a:gd name="connsiteY15" fmla="*/ 109807 h 580666"/>
                  <a:gd name="connsiteX16" fmla="*/ 290301 w 580797"/>
                  <a:gd name="connsiteY16" fmla="*/ 35018 h 580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80797" h="580666">
                    <a:moveTo>
                      <a:pt x="290366" y="580667"/>
                    </a:moveTo>
                    <a:cubicBezTo>
                      <a:pt x="216034" y="580667"/>
                      <a:pt x="141636" y="552353"/>
                      <a:pt x="85073" y="495724"/>
                    </a:cubicBezTo>
                    <a:cubicBezTo>
                      <a:pt x="30202" y="440854"/>
                      <a:pt x="0" y="367953"/>
                      <a:pt x="0" y="290366"/>
                    </a:cubicBezTo>
                    <a:cubicBezTo>
                      <a:pt x="0" y="212779"/>
                      <a:pt x="30202" y="139878"/>
                      <a:pt x="85073" y="85072"/>
                    </a:cubicBezTo>
                    <a:cubicBezTo>
                      <a:pt x="139943" y="30202"/>
                      <a:pt x="212844" y="0"/>
                      <a:pt x="290431" y="0"/>
                    </a:cubicBezTo>
                    <a:cubicBezTo>
                      <a:pt x="368019" y="0"/>
                      <a:pt x="440919" y="30202"/>
                      <a:pt x="495725" y="85072"/>
                    </a:cubicBezTo>
                    <a:cubicBezTo>
                      <a:pt x="550596" y="139943"/>
                      <a:pt x="580798" y="212844"/>
                      <a:pt x="580798" y="290366"/>
                    </a:cubicBezTo>
                    <a:cubicBezTo>
                      <a:pt x="580798" y="367888"/>
                      <a:pt x="550596" y="440854"/>
                      <a:pt x="495725" y="495724"/>
                    </a:cubicBezTo>
                    <a:cubicBezTo>
                      <a:pt x="439097" y="552353"/>
                      <a:pt x="364764" y="580667"/>
                      <a:pt x="290366" y="580667"/>
                    </a:cubicBezTo>
                    <a:close/>
                    <a:moveTo>
                      <a:pt x="290366" y="35018"/>
                    </a:moveTo>
                    <a:cubicBezTo>
                      <a:pt x="222152" y="35018"/>
                      <a:pt x="157973" y="61575"/>
                      <a:pt x="109742" y="109807"/>
                    </a:cubicBezTo>
                    <a:cubicBezTo>
                      <a:pt x="61510" y="158038"/>
                      <a:pt x="34953" y="222152"/>
                      <a:pt x="34953" y="290431"/>
                    </a:cubicBezTo>
                    <a:cubicBezTo>
                      <a:pt x="34953" y="358710"/>
                      <a:pt x="61510" y="422824"/>
                      <a:pt x="109742" y="471055"/>
                    </a:cubicBezTo>
                    <a:cubicBezTo>
                      <a:pt x="209329" y="570643"/>
                      <a:pt x="371338" y="570643"/>
                      <a:pt x="470926" y="471055"/>
                    </a:cubicBezTo>
                    <a:cubicBezTo>
                      <a:pt x="519157" y="422824"/>
                      <a:pt x="545714" y="358645"/>
                      <a:pt x="545714" y="290431"/>
                    </a:cubicBezTo>
                    <a:cubicBezTo>
                      <a:pt x="545714" y="222217"/>
                      <a:pt x="519157" y="158103"/>
                      <a:pt x="470926" y="109807"/>
                    </a:cubicBezTo>
                    <a:cubicBezTo>
                      <a:pt x="422694" y="61575"/>
                      <a:pt x="358515" y="35018"/>
                      <a:pt x="290301" y="35018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7EF703B3-6936-C37F-04DA-BBF9CA0C8E17}"/>
                </a:ext>
              </a:extLst>
            </p:cNvPr>
            <p:cNvSpPr txBox="1"/>
            <p:nvPr/>
          </p:nvSpPr>
          <p:spPr>
            <a:xfrm>
              <a:off x="2158212" y="2348926"/>
              <a:ext cx="957319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200" dirty="0">
                  <a:solidFill>
                    <a:schemeClr val="bg1"/>
                  </a:solidFill>
                  <a:latin typeface="Carbona Variable Regular" pitchFamily="2" charset="0"/>
                  <a:ea typeface="Carbona Variable Regular" pitchFamily="2" charset="0"/>
                  <a:cs typeface="Calibri"/>
                </a:rPr>
                <a:t>Pessoa 01</a:t>
              </a:r>
            </a:p>
          </p:txBody>
        </p:sp>
      </p:grp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6E293444-6AF0-373C-5E55-AAA90DF810E3}"/>
              </a:ext>
            </a:extLst>
          </p:cNvPr>
          <p:cNvGrpSpPr/>
          <p:nvPr/>
        </p:nvGrpSpPr>
        <p:grpSpPr>
          <a:xfrm>
            <a:off x="3858619" y="2440812"/>
            <a:ext cx="1246028" cy="295407"/>
            <a:chOff x="3395496" y="2330518"/>
            <a:chExt cx="1246028" cy="295407"/>
          </a:xfrm>
        </p:grpSpPr>
        <p:grpSp>
          <p:nvGrpSpPr>
            <p:cNvPr id="21" name="Agrupar 20">
              <a:extLst>
                <a:ext uri="{FF2B5EF4-FFF2-40B4-BE49-F238E27FC236}">
                  <a16:creationId xmlns:a16="http://schemas.microsoft.com/office/drawing/2014/main" id="{9DEC6EC2-54A3-A3C2-3276-94035C30338E}"/>
                </a:ext>
              </a:extLst>
            </p:cNvPr>
            <p:cNvGrpSpPr/>
            <p:nvPr/>
          </p:nvGrpSpPr>
          <p:grpSpPr>
            <a:xfrm>
              <a:off x="3395496" y="2330518"/>
              <a:ext cx="288740" cy="288836"/>
              <a:chOff x="5378094" y="2373437"/>
              <a:chExt cx="580797" cy="580992"/>
            </a:xfrm>
          </p:grpSpPr>
          <p:sp>
            <p:nvSpPr>
              <p:cNvPr id="23" name="Forma Livre: Forma 22">
                <a:extLst>
                  <a:ext uri="{FF2B5EF4-FFF2-40B4-BE49-F238E27FC236}">
                    <a16:creationId xmlns:a16="http://schemas.microsoft.com/office/drawing/2014/main" id="{FD7FD98D-078C-BB8F-CC1B-1C722E9B13CC}"/>
                  </a:ext>
                </a:extLst>
              </p:cNvPr>
              <p:cNvSpPr/>
              <p:nvPr/>
            </p:nvSpPr>
            <p:spPr>
              <a:xfrm>
                <a:off x="5467398" y="2684697"/>
                <a:ext cx="402125" cy="269732"/>
              </a:xfrm>
              <a:custGeom>
                <a:avLst/>
                <a:gdLst>
                  <a:gd name="connsiteX0" fmla="*/ 34953 w 402125"/>
                  <a:gd name="connsiteY0" fmla="*/ 172749 h 269732"/>
                  <a:gd name="connsiteX1" fmla="*/ 367107 w 402125"/>
                  <a:gd name="connsiteY1" fmla="*/ 172749 h 269732"/>
                  <a:gd name="connsiteX2" fmla="*/ 367107 w 402125"/>
                  <a:gd name="connsiteY2" fmla="*/ 115339 h 269732"/>
                  <a:gd name="connsiteX3" fmla="*/ 286656 w 402125"/>
                  <a:gd name="connsiteY3" fmla="*/ 34888 h 269732"/>
                  <a:gd name="connsiteX4" fmla="*/ 115339 w 402125"/>
                  <a:gd name="connsiteY4" fmla="*/ 34888 h 269732"/>
                  <a:gd name="connsiteX5" fmla="*/ 34888 w 402125"/>
                  <a:gd name="connsiteY5" fmla="*/ 115339 h 269732"/>
                  <a:gd name="connsiteX6" fmla="*/ 34888 w 402125"/>
                  <a:gd name="connsiteY6" fmla="*/ 172749 h 269732"/>
                  <a:gd name="connsiteX7" fmla="*/ 201063 w 402125"/>
                  <a:gd name="connsiteY7" fmla="*/ 269732 h 269732"/>
                  <a:gd name="connsiteX8" fmla="*/ 5728 w 402125"/>
                  <a:gd name="connsiteY8" fmla="*/ 193577 h 269732"/>
                  <a:gd name="connsiteX9" fmla="*/ 0 w 402125"/>
                  <a:gd name="connsiteY9" fmla="*/ 180624 h 269732"/>
                  <a:gd name="connsiteX10" fmla="*/ 0 w 402125"/>
                  <a:gd name="connsiteY10" fmla="*/ 115404 h 269732"/>
                  <a:gd name="connsiteX11" fmla="*/ 115404 w 402125"/>
                  <a:gd name="connsiteY11" fmla="*/ 0 h 269732"/>
                  <a:gd name="connsiteX12" fmla="*/ 286721 w 402125"/>
                  <a:gd name="connsiteY12" fmla="*/ 0 h 269732"/>
                  <a:gd name="connsiteX13" fmla="*/ 402126 w 402125"/>
                  <a:gd name="connsiteY13" fmla="*/ 115404 h 269732"/>
                  <a:gd name="connsiteX14" fmla="*/ 402126 w 402125"/>
                  <a:gd name="connsiteY14" fmla="*/ 180624 h 269732"/>
                  <a:gd name="connsiteX15" fmla="*/ 396398 w 402125"/>
                  <a:gd name="connsiteY15" fmla="*/ 193577 h 269732"/>
                  <a:gd name="connsiteX16" fmla="*/ 201063 w 402125"/>
                  <a:gd name="connsiteY16" fmla="*/ 269732 h 269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02125" h="269732">
                    <a:moveTo>
                      <a:pt x="34953" y="172749"/>
                    </a:moveTo>
                    <a:cubicBezTo>
                      <a:pt x="130961" y="255348"/>
                      <a:pt x="271165" y="255348"/>
                      <a:pt x="367107" y="172749"/>
                    </a:cubicBezTo>
                    <a:lnTo>
                      <a:pt x="367107" y="115339"/>
                    </a:lnTo>
                    <a:cubicBezTo>
                      <a:pt x="367107" y="71013"/>
                      <a:pt x="331047" y="34888"/>
                      <a:pt x="286656" y="34888"/>
                    </a:cubicBezTo>
                    <a:lnTo>
                      <a:pt x="115339" y="34888"/>
                    </a:lnTo>
                    <a:cubicBezTo>
                      <a:pt x="71013" y="34888"/>
                      <a:pt x="34888" y="70948"/>
                      <a:pt x="34888" y="115339"/>
                    </a:cubicBezTo>
                    <a:lnTo>
                      <a:pt x="34888" y="172749"/>
                    </a:lnTo>
                    <a:close/>
                    <a:moveTo>
                      <a:pt x="201063" y="269732"/>
                    </a:moveTo>
                    <a:cubicBezTo>
                      <a:pt x="131221" y="269732"/>
                      <a:pt x="61380" y="244347"/>
                      <a:pt x="5728" y="193577"/>
                    </a:cubicBezTo>
                    <a:cubicBezTo>
                      <a:pt x="2083" y="190258"/>
                      <a:pt x="0" y="185571"/>
                      <a:pt x="0" y="180624"/>
                    </a:cubicBezTo>
                    <a:lnTo>
                      <a:pt x="0" y="115404"/>
                    </a:lnTo>
                    <a:cubicBezTo>
                      <a:pt x="0" y="51812"/>
                      <a:pt x="51747" y="0"/>
                      <a:pt x="115404" y="0"/>
                    </a:cubicBezTo>
                    <a:lnTo>
                      <a:pt x="286721" y="0"/>
                    </a:lnTo>
                    <a:cubicBezTo>
                      <a:pt x="350314" y="0"/>
                      <a:pt x="402126" y="51746"/>
                      <a:pt x="402126" y="115404"/>
                    </a:cubicBezTo>
                    <a:lnTo>
                      <a:pt x="402126" y="180624"/>
                    </a:lnTo>
                    <a:cubicBezTo>
                      <a:pt x="402126" y="185571"/>
                      <a:pt x="400043" y="190193"/>
                      <a:pt x="396398" y="193577"/>
                    </a:cubicBezTo>
                    <a:cubicBezTo>
                      <a:pt x="340746" y="244347"/>
                      <a:pt x="270839" y="269732"/>
                      <a:pt x="201063" y="269732"/>
                    </a:cubicBezTo>
                    <a:close/>
                  </a:path>
                </a:pathLst>
              </a:custGeom>
              <a:solidFill>
                <a:schemeClr val="bg1"/>
              </a:solidFill>
              <a:ln w="6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Forma Livre: Forma 23">
                <a:extLst>
                  <a:ext uri="{FF2B5EF4-FFF2-40B4-BE49-F238E27FC236}">
                    <a16:creationId xmlns:a16="http://schemas.microsoft.com/office/drawing/2014/main" id="{48C0E858-ED96-DACF-AE73-AE9CAC76C197}"/>
                  </a:ext>
                </a:extLst>
              </p:cNvPr>
              <p:cNvSpPr/>
              <p:nvPr/>
            </p:nvSpPr>
            <p:spPr>
              <a:xfrm>
                <a:off x="5563861" y="2452977"/>
                <a:ext cx="209199" cy="209198"/>
              </a:xfrm>
              <a:custGeom>
                <a:avLst/>
                <a:gdLst>
                  <a:gd name="connsiteX0" fmla="*/ 104600 w 209199"/>
                  <a:gd name="connsiteY0" fmla="*/ 35018 h 209198"/>
                  <a:gd name="connsiteX1" fmla="*/ 34953 w 209199"/>
                  <a:gd name="connsiteY1" fmla="*/ 104665 h 209198"/>
                  <a:gd name="connsiteX2" fmla="*/ 104600 w 209199"/>
                  <a:gd name="connsiteY2" fmla="*/ 174311 h 209198"/>
                  <a:gd name="connsiteX3" fmla="*/ 174246 w 209199"/>
                  <a:gd name="connsiteY3" fmla="*/ 104665 h 209198"/>
                  <a:gd name="connsiteX4" fmla="*/ 104600 w 209199"/>
                  <a:gd name="connsiteY4" fmla="*/ 35018 h 209198"/>
                  <a:gd name="connsiteX5" fmla="*/ 104600 w 209199"/>
                  <a:gd name="connsiteY5" fmla="*/ 209199 h 209198"/>
                  <a:gd name="connsiteX6" fmla="*/ 0 w 209199"/>
                  <a:gd name="connsiteY6" fmla="*/ 104599 h 209198"/>
                  <a:gd name="connsiteX7" fmla="*/ 104600 w 209199"/>
                  <a:gd name="connsiteY7" fmla="*/ 0 h 209198"/>
                  <a:gd name="connsiteX8" fmla="*/ 209199 w 209199"/>
                  <a:gd name="connsiteY8" fmla="*/ 104599 h 209198"/>
                  <a:gd name="connsiteX9" fmla="*/ 104600 w 209199"/>
                  <a:gd name="connsiteY9" fmla="*/ 209199 h 209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9199" h="209198">
                    <a:moveTo>
                      <a:pt x="104600" y="35018"/>
                    </a:moveTo>
                    <a:cubicBezTo>
                      <a:pt x="66196" y="35018"/>
                      <a:pt x="34953" y="66261"/>
                      <a:pt x="34953" y="104665"/>
                    </a:cubicBezTo>
                    <a:cubicBezTo>
                      <a:pt x="34953" y="143068"/>
                      <a:pt x="66196" y="174311"/>
                      <a:pt x="104600" y="174311"/>
                    </a:cubicBezTo>
                    <a:cubicBezTo>
                      <a:pt x="143003" y="174311"/>
                      <a:pt x="174246" y="143068"/>
                      <a:pt x="174246" y="104665"/>
                    </a:cubicBezTo>
                    <a:cubicBezTo>
                      <a:pt x="174246" y="66261"/>
                      <a:pt x="143003" y="35018"/>
                      <a:pt x="104600" y="35018"/>
                    </a:cubicBezTo>
                    <a:close/>
                    <a:moveTo>
                      <a:pt x="104600" y="209199"/>
                    </a:moveTo>
                    <a:cubicBezTo>
                      <a:pt x="46930" y="209199"/>
                      <a:pt x="0" y="162269"/>
                      <a:pt x="0" y="104599"/>
                    </a:cubicBezTo>
                    <a:cubicBezTo>
                      <a:pt x="0" y="46930"/>
                      <a:pt x="46930" y="0"/>
                      <a:pt x="104600" y="0"/>
                    </a:cubicBezTo>
                    <a:cubicBezTo>
                      <a:pt x="162269" y="0"/>
                      <a:pt x="209199" y="46930"/>
                      <a:pt x="209199" y="104599"/>
                    </a:cubicBezTo>
                    <a:cubicBezTo>
                      <a:pt x="209199" y="162269"/>
                      <a:pt x="162269" y="209199"/>
                      <a:pt x="104600" y="209199"/>
                    </a:cubicBezTo>
                    <a:close/>
                  </a:path>
                </a:pathLst>
              </a:custGeom>
              <a:solidFill>
                <a:schemeClr val="bg1"/>
              </a:solidFill>
              <a:ln w="6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Forma Livre: Forma 24">
                <a:extLst>
                  <a:ext uri="{FF2B5EF4-FFF2-40B4-BE49-F238E27FC236}">
                    <a16:creationId xmlns:a16="http://schemas.microsoft.com/office/drawing/2014/main" id="{A85BAF41-D4F2-2278-A0DC-100EDA83F51E}"/>
                  </a:ext>
                </a:extLst>
              </p:cNvPr>
              <p:cNvSpPr/>
              <p:nvPr/>
            </p:nvSpPr>
            <p:spPr>
              <a:xfrm>
                <a:off x="5378094" y="2373437"/>
                <a:ext cx="580797" cy="580666"/>
              </a:xfrm>
              <a:custGeom>
                <a:avLst/>
                <a:gdLst>
                  <a:gd name="connsiteX0" fmla="*/ 290366 w 580797"/>
                  <a:gd name="connsiteY0" fmla="*/ 580667 h 580666"/>
                  <a:gd name="connsiteX1" fmla="*/ 85073 w 580797"/>
                  <a:gd name="connsiteY1" fmla="*/ 495724 h 580666"/>
                  <a:gd name="connsiteX2" fmla="*/ 0 w 580797"/>
                  <a:gd name="connsiteY2" fmla="*/ 290366 h 580666"/>
                  <a:gd name="connsiteX3" fmla="*/ 85073 w 580797"/>
                  <a:gd name="connsiteY3" fmla="*/ 85072 h 580666"/>
                  <a:gd name="connsiteX4" fmla="*/ 290431 w 580797"/>
                  <a:gd name="connsiteY4" fmla="*/ 0 h 580666"/>
                  <a:gd name="connsiteX5" fmla="*/ 495725 w 580797"/>
                  <a:gd name="connsiteY5" fmla="*/ 85072 h 580666"/>
                  <a:gd name="connsiteX6" fmla="*/ 580798 w 580797"/>
                  <a:gd name="connsiteY6" fmla="*/ 290366 h 580666"/>
                  <a:gd name="connsiteX7" fmla="*/ 495725 w 580797"/>
                  <a:gd name="connsiteY7" fmla="*/ 495724 h 580666"/>
                  <a:gd name="connsiteX8" fmla="*/ 290366 w 580797"/>
                  <a:gd name="connsiteY8" fmla="*/ 580667 h 580666"/>
                  <a:gd name="connsiteX9" fmla="*/ 290366 w 580797"/>
                  <a:gd name="connsiteY9" fmla="*/ 35018 h 580666"/>
                  <a:gd name="connsiteX10" fmla="*/ 109742 w 580797"/>
                  <a:gd name="connsiteY10" fmla="*/ 109807 h 580666"/>
                  <a:gd name="connsiteX11" fmla="*/ 34953 w 580797"/>
                  <a:gd name="connsiteY11" fmla="*/ 290431 h 580666"/>
                  <a:gd name="connsiteX12" fmla="*/ 109742 w 580797"/>
                  <a:gd name="connsiteY12" fmla="*/ 471055 h 580666"/>
                  <a:gd name="connsiteX13" fmla="*/ 470926 w 580797"/>
                  <a:gd name="connsiteY13" fmla="*/ 471055 h 580666"/>
                  <a:gd name="connsiteX14" fmla="*/ 545714 w 580797"/>
                  <a:gd name="connsiteY14" fmla="*/ 290431 h 580666"/>
                  <a:gd name="connsiteX15" fmla="*/ 470926 w 580797"/>
                  <a:gd name="connsiteY15" fmla="*/ 109807 h 580666"/>
                  <a:gd name="connsiteX16" fmla="*/ 290301 w 580797"/>
                  <a:gd name="connsiteY16" fmla="*/ 35018 h 580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80797" h="580666">
                    <a:moveTo>
                      <a:pt x="290366" y="580667"/>
                    </a:moveTo>
                    <a:cubicBezTo>
                      <a:pt x="216034" y="580667"/>
                      <a:pt x="141636" y="552353"/>
                      <a:pt x="85073" y="495724"/>
                    </a:cubicBezTo>
                    <a:cubicBezTo>
                      <a:pt x="30202" y="440854"/>
                      <a:pt x="0" y="367953"/>
                      <a:pt x="0" y="290366"/>
                    </a:cubicBezTo>
                    <a:cubicBezTo>
                      <a:pt x="0" y="212779"/>
                      <a:pt x="30202" y="139878"/>
                      <a:pt x="85073" y="85072"/>
                    </a:cubicBezTo>
                    <a:cubicBezTo>
                      <a:pt x="139943" y="30202"/>
                      <a:pt x="212844" y="0"/>
                      <a:pt x="290431" y="0"/>
                    </a:cubicBezTo>
                    <a:cubicBezTo>
                      <a:pt x="368019" y="0"/>
                      <a:pt x="440919" y="30202"/>
                      <a:pt x="495725" y="85072"/>
                    </a:cubicBezTo>
                    <a:cubicBezTo>
                      <a:pt x="550596" y="139943"/>
                      <a:pt x="580798" y="212844"/>
                      <a:pt x="580798" y="290366"/>
                    </a:cubicBezTo>
                    <a:cubicBezTo>
                      <a:pt x="580798" y="367888"/>
                      <a:pt x="550596" y="440854"/>
                      <a:pt x="495725" y="495724"/>
                    </a:cubicBezTo>
                    <a:cubicBezTo>
                      <a:pt x="439097" y="552353"/>
                      <a:pt x="364764" y="580667"/>
                      <a:pt x="290366" y="580667"/>
                    </a:cubicBezTo>
                    <a:close/>
                    <a:moveTo>
                      <a:pt x="290366" y="35018"/>
                    </a:moveTo>
                    <a:cubicBezTo>
                      <a:pt x="222152" y="35018"/>
                      <a:pt x="157973" y="61575"/>
                      <a:pt x="109742" y="109807"/>
                    </a:cubicBezTo>
                    <a:cubicBezTo>
                      <a:pt x="61510" y="158038"/>
                      <a:pt x="34953" y="222152"/>
                      <a:pt x="34953" y="290431"/>
                    </a:cubicBezTo>
                    <a:cubicBezTo>
                      <a:pt x="34953" y="358710"/>
                      <a:pt x="61510" y="422824"/>
                      <a:pt x="109742" y="471055"/>
                    </a:cubicBezTo>
                    <a:cubicBezTo>
                      <a:pt x="209329" y="570643"/>
                      <a:pt x="371338" y="570643"/>
                      <a:pt x="470926" y="471055"/>
                    </a:cubicBezTo>
                    <a:cubicBezTo>
                      <a:pt x="519157" y="422824"/>
                      <a:pt x="545714" y="358645"/>
                      <a:pt x="545714" y="290431"/>
                    </a:cubicBezTo>
                    <a:cubicBezTo>
                      <a:pt x="545714" y="222217"/>
                      <a:pt x="519157" y="158103"/>
                      <a:pt x="470926" y="109807"/>
                    </a:cubicBezTo>
                    <a:cubicBezTo>
                      <a:pt x="422694" y="61575"/>
                      <a:pt x="358515" y="35018"/>
                      <a:pt x="290301" y="35018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FFE8D141-A539-516A-D643-8657658E46F0}"/>
                </a:ext>
              </a:extLst>
            </p:cNvPr>
            <p:cNvSpPr txBox="1"/>
            <p:nvPr/>
          </p:nvSpPr>
          <p:spPr>
            <a:xfrm>
              <a:off x="3684205" y="2348926"/>
              <a:ext cx="957319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200" dirty="0">
                  <a:solidFill>
                    <a:schemeClr val="bg1"/>
                  </a:solidFill>
                  <a:latin typeface="Carbona Variable Regular" pitchFamily="2" charset="0"/>
                  <a:ea typeface="Carbona Variable Regular" pitchFamily="2" charset="0"/>
                  <a:cs typeface="Calibri"/>
                </a:rPr>
                <a:t>Pessoa 02</a:t>
              </a:r>
            </a:p>
          </p:txBody>
        </p:sp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18D3D3AD-392D-1F20-AFD4-75232E46E9B2}"/>
              </a:ext>
            </a:extLst>
          </p:cNvPr>
          <p:cNvGrpSpPr/>
          <p:nvPr/>
        </p:nvGrpSpPr>
        <p:grpSpPr>
          <a:xfrm>
            <a:off x="2318345" y="2953609"/>
            <a:ext cx="1246028" cy="295407"/>
            <a:chOff x="2593442" y="2878511"/>
            <a:chExt cx="1246028" cy="295407"/>
          </a:xfrm>
        </p:grpSpPr>
        <p:grpSp>
          <p:nvGrpSpPr>
            <p:cNvPr id="27" name="Agrupar 26">
              <a:extLst>
                <a:ext uri="{FF2B5EF4-FFF2-40B4-BE49-F238E27FC236}">
                  <a16:creationId xmlns:a16="http://schemas.microsoft.com/office/drawing/2014/main" id="{77E897E3-5005-BEA2-B5F1-D6274E761576}"/>
                </a:ext>
              </a:extLst>
            </p:cNvPr>
            <p:cNvGrpSpPr/>
            <p:nvPr/>
          </p:nvGrpSpPr>
          <p:grpSpPr>
            <a:xfrm>
              <a:off x="2593442" y="2878511"/>
              <a:ext cx="288740" cy="288836"/>
              <a:chOff x="5378094" y="2373437"/>
              <a:chExt cx="580797" cy="580992"/>
            </a:xfrm>
          </p:grpSpPr>
          <p:sp>
            <p:nvSpPr>
              <p:cNvPr id="29" name="Forma Livre: Forma 28">
                <a:extLst>
                  <a:ext uri="{FF2B5EF4-FFF2-40B4-BE49-F238E27FC236}">
                    <a16:creationId xmlns:a16="http://schemas.microsoft.com/office/drawing/2014/main" id="{D05A3270-31A0-A695-7B17-6E99B3BB2E05}"/>
                  </a:ext>
                </a:extLst>
              </p:cNvPr>
              <p:cNvSpPr/>
              <p:nvPr/>
            </p:nvSpPr>
            <p:spPr>
              <a:xfrm>
                <a:off x="5467398" y="2684697"/>
                <a:ext cx="402125" cy="269732"/>
              </a:xfrm>
              <a:custGeom>
                <a:avLst/>
                <a:gdLst>
                  <a:gd name="connsiteX0" fmla="*/ 34953 w 402125"/>
                  <a:gd name="connsiteY0" fmla="*/ 172749 h 269732"/>
                  <a:gd name="connsiteX1" fmla="*/ 367107 w 402125"/>
                  <a:gd name="connsiteY1" fmla="*/ 172749 h 269732"/>
                  <a:gd name="connsiteX2" fmla="*/ 367107 w 402125"/>
                  <a:gd name="connsiteY2" fmla="*/ 115339 h 269732"/>
                  <a:gd name="connsiteX3" fmla="*/ 286656 w 402125"/>
                  <a:gd name="connsiteY3" fmla="*/ 34888 h 269732"/>
                  <a:gd name="connsiteX4" fmla="*/ 115339 w 402125"/>
                  <a:gd name="connsiteY4" fmla="*/ 34888 h 269732"/>
                  <a:gd name="connsiteX5" fmla="*/ 34888 w 402125"/>
                  <a:gd name="connsiteY5" fmla="*/ 115339 h 269732"/>
                  <a:gd name="connsiteX6" fmla="*/ 34888 w 402125"/>
                  <a:gd name="connsiteY6" fmla="*/ 172749 h 269732"/>
                  <a:gd name="connsiteX7" fmla="*/ 201063 w 402125"/>
                  <a:gd name="connsiteY7" fmla="*/ 269732 h 269732"/>
                  <a:gd name="connsiteX8" fmla="*/ 5728 w 402125"/>
                  <a:gd name="connsiteY8" fmla="*/ 193577 h 269732"/>
                  <a:gd name="connsiteX9" fmla="*/ 0 w 402125"/>
                  <a:gd name="connsiteY9" fmla="*/ 180624 h 269732"/>
                  <a:gd name="connsiteX10" fmla="*/ 0 w 402125"/>
                  <a:gd name="connsiteY10" fmla="*/ 115404 h 269732"/>
                  <a:gd name="connsiteX11" fmla="*/ 115404 w 402125"/>
                  <a:gd name="connsiteY11" fmla="*/ 0 h 269732"/>
                  <a:gd name="connsiteX12" fmla="*/ 286721 w 402125"/>
                  <a:gd name="connsiteY12" fmla="*/ 0 h 269732"/>
                  <a:gd name="connsiteX13" fmla="*/ 402126 w 402125"/>
                  <a:gd name="connsiteY13" fmla="*/ 115404 h 269732"/>
                  <a:gd name="connsiteX14" fmla="*/ 402126 w 402125"/>
                  <a:gd name="connsiteY14" fmla="*/ 180624 h 269732"/>
                  <a:gd name="connsiteX15" fmla="*/ 396398 w 402125"/>
                  <a:gd name="connsiteY15" fmla="*/ 193577 h 269732"/>
                  <a:gd name="connsiteX16" fmla="*/ 201063 w 402125"/>
                  <a:gd name="connsiteY16" fmla="*/ 269732 h 269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02125" h="269732">
                    <a:moveTo>
                      <a:pt x="34953" y="172749"/>
                    </a:moveTo>
                    <a:cubicBezTo>
                      <a:pt x="130961" y="255348"/>
                      <a:pt x="271165" y="255348"/>
                      <a:pt x="367107" y="172749"/>
                    </a:cubicBezTo>
                    <a:lnTo>
                      <a:pt x="367107" y="115339"/>
                    </a:lnTo>
                    <a:cubicBezTo>
                      <a:pt x="367107" y="71013"/>
                      <a:pt x="331047" y="34888"/>
                      <a:pt x="286656" y="34888"/>
                    </a:cubicBezTo>
                    <a:lnTo>
                      <a:pt x="115339" y="34888"/>
                    </a:lnTo>
                    <a:cubicBezTo>
                      <a:pt x="71013" y="34888"/>
                      <a:pt x="34888" y="70948"/>
                      <a:pt x="34888" y="115339"/>
                    </a:cubicBezTo>
                    <a:lnTo>
                      <a:pt x="34888" y="172749"/>
                    </a:lnTo>
                    <a:close/>
                    <a:moveTo>
                      <a:pt x="201063" y="269732"/>
                    </a:moveTo>
                    <a:cubicBezTo>
                      <a:pt x="131221" y="269732"/>
                      <a:pt x="61380" y="244347"/>
                      <a:pt x="5728" y="193577"/>
                    </a:cubicBezTo>
                    <a:cubicBezTo>
                      <a:pt x="2083" y="190258"/>
                      <a:pt x="0" y="185571"/>
                      <a:pt x="0" y="180624"/>
                    </a:cubicBezTo>
                    <a:lnTo>
                      <a:pt x="0" y="115404"/>
                    </a:lnTo>
                    <a:cubicBezTo>
                      <a:pt x="0" y="51812"/>
                      <a:pt x="51747" y="0"/>
                      <a:pt x="115404" y="0"/>
                    </a:cubicBezTo>
                    <a:lnTo>
                      <a:pt x="286721" y="0"/>
                    </a:lnTo>
                    <a:cubicBezTo>
                      <a:pt x="350314" y="0"/>
                      <a:pt x="402126" y="51746"/>
                      <a:pt x="402126" y="115404"/>
                    </a:cubicBezTo>
                    <a:lnTo>
                      <a:pt x="402126" y="180624"/>
                    </a:lnTo>
                    <a:cubicBezTo>
                      <a:pt x="402126" y="185571"/>
                      <a:pt x="400043" y="190193"/>
                      <a:pt x="396398" y="193577"/>
                    </a:cubicBezTo>
                    <a:cubicBezTo>
                      <a:pt x="340746" y="244347"/>
                      <a:pt x="270839" y="269732"/>
                      <a:pt x="201063" y="269732"/>
                    </a:cubicBezTo>
                    <a:close/>
                  </a:path>
                </a:pathLst>
              </a:custGeom>
              <a:solidFill>
                <a:schemeClr val="bg1"/>
              </a:solidFill>
              <a:ln w="6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Forma Livre: Forma 29">
                <a:extLst>
                  <a:ext uri="{FF2B5EF4-FFF2-40B4-BE49-F238E27FC236}">
                    <a16:creationId xmlns:a16="http://schemas.microsoft.com/office/drawing/2014/main" id="{F11B154D-C739-C462-FC96-0E6C935A8976}"/>
                  </a:ext>
                </a:extLst>
              </p:cNvPr>
              <p:cNvSpPr/>
              <p:nvPr/>
            </p:nvSpPr>
            <p:spPr>
              <a:xfrm>
                <a:off x="5563861" y="2452977"/>
                <a:ext cx="209199" cy="209198"/>
              </a:xfrm>
              <a:custGeom>
                <a:avLst/>
                <a:gdLst>
                  <a:gd name="connsiteX0" fmla="*/ 104600 w 209199"/>
                  <a:gd name="connsiteY0" fmla="*/ 35018 h 209198"/>
                  <a:gd name="connsiteX1" fmla="*/ 34953 w 209199"/>
                  <a:gd name="connsiteY1" fmla="*/ 104665 h 209198"/>
                  <a:gd name="connsiteX2" fmla="*/ 104600 w 209199"/>
                  <a:gd name="connsiteY2" fmla="*/ 174311 h 209198"/>
                  <a:gd name="connsiteX3" fmla="*/ 174246 w 209199"/>
                  <a:gd name="connsiteY3" fmla="*/ 104665 h 209198"/>
                  <a:gd name="connsiteX4" fmla="*/ 104600 w 209199"/>
                  <a:gd name="connsiteY4" fmla="*/ 35018 h 209198"/>
                  <a:gd name="connsiteX5" fmla="*/ 104600 w 209199"/>
                  <a:gd name="connsiteY5" fmla="*/ 209199 h 209198"/>
                  <a:gd name="connsiteX6" fmla="*/ 0 w 209199"/>
                  <a:gd name="connsiteY6" fmla="*/ 104599 h 209198"/>
                  <a:gd name="connsiteX7" fmla="*/ 104600 w 209199"/>
                  <a:gd name="connsiteY7" fmla="*/ 0 h 209198"/>
                  <a:gd name="connsiteX8" fmla="*/ 209199 w 209199"/>
                  <a:gd name="connsiteY8" fmla="*/ 104599 h 209198"/>
                  <a:gd name="connsiteX9" fmla="*/ 104600 w 209199"/>
                  <a:gd name="connsiteY9" fmla="*/ 209199 h 209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9199" h="209198">
                    <a:moveTo>
                      <a:pt x="104600" y="35018"/>
                    </a:moveTo>
                    <a:cubicBezTo>
                      <a:pt x="66196" y="35018"/>
                      <a:pt x="34953" y="66261"/>
                      <a:pt x="34953" y="104665"/>
                    </a:cubicBezTo>
                    <a:cubicBezTo>
                      <a:pt x="34953" y="143068"/>
                      <a:pt x="66196" y="174311"/>
                      <a:pt x="104600" y="174311"/>
                    </a:cubicBezTo>
                    <a:cubicBezTo>
                      <a:pt x="143003" y="174311"/>
                      <a:pt x="174246" y="143068"/>
                      <a:pt x="174246" y="104665"/>
                    </a:cubicBezTo>
                    <a:cubicBezTo>
                      <a:pt x="174246" y="66261"/>
                      <a:pt x="143003" y="35018"/>
                      <a:pt x="104600" y="35018"/>
                    </a:cubicBezTo>
                    <a:close/>
                    <a:moveTo>
                      <a:pt x="104600" y="209199"/>
                    </a:moveTo>
                    <a:cubicBezTo>
                      <a:pt x="46930" y="209199"/>
                      <a:pt x="0" y="162269"/>
                      <a:pt x="0" y="104599"/>
                    </a:cubicBezTo>
                    <a:cubicBezTo>
                      <a:pt x="0" y="46930"/>
                      <a:pt x="46930" y="0"/>
                      <a:pt x="104600" y="0"/>
                    </a:cubicBezTo>
                    <a:cubicBezTo>
                      <a:pt x="162269" y="0"/>
                      <a:pt x="209199" y="46930"/>
                      <a:pt x="209199" y="104599"/>
                    </a:cubicBezTo>
                    <a:cubicBezTo>
                      <a:pt x="209199" y="162269"/>
                      <a:pt x="162269" y="209199"/>
                      <a:pt x="104600" y="209199"/>
                    </a:cubicBezTo>
                    <a:close/>
                  </a:path>
                </a:pathLst>
              </a:custGeom>
              <a:solidFill>
                <a:schemeClr val="bg1"/>
              </a:solidFill>
              <a:ln w="6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Forma Livre: Forma 30">
                <a:extLst>
                  <a:ext uri="{FF2B5EF4-FFF2-40B4-BE49-F238E27FC236}">
                    <a16:creationId xmlns:a16="http://schemas.microsoft.com/office/drawing/2014/main" id="{EC343BF5-C3A7-E28D-83B9-7F98F3854270}"/>
                  </a:ext>
                </a:extLst>
              </p:cNvPr>
              <p:cNvSpPr/>
              <p:nvPr/>
            </p:nvSpPr>
            <p:spPr>
              <a:xfrm>
                <a:off x="5378094" y="2373437"/>
                <a:ext cx="580797" cy="580666"/>
              </a:xfrm>
              <a:custGeom>
                <a:avLst/>
                <a:gdLst>
                  <a:gd name="connsiteX0" fmla="*/ 290366 w 580797"/>
                  <a:gd name="connsiteY0" fmla="*/ 580667 h 580666"/>
                  <a:gd name="connsiteX1" fmla="*/ 85073 w 580797"/>
                  <a:gd name="connsiteY1" fmla="*/ 495724 h 580666"/>
                  <a:gd name="connsiteX2" fmla="*/ 0 w 580797"/>
                  <a:gd name="connsiteY2" fmla="*/ 290366 h 580666"/>
                  <a:gd name="connsiteX3" fmla="*/ 85073 w 580797"/>
                  <a:gd name="connsiteY3" fmla="*/ 85072 h 580666"/>
                  <a:gd name="connsiteX4" fmla="*/ 290431 w 580797"/>
                  <a:gd name="connsiteY4" fmla="*/ 0 h 580666"/>
                  <a:gd name="connsiteX5" fmla="*/ 495725 w 580797"/>
                  <a:gd name="connsiteY5" fmla="*/ 85072 h 580666"/>
                  <a:gd name="connsiteX6" fmla="*/ 580798 w 580797"/>
                  <a:gd name="connsiteY6" fmla="*/ 290366 h 580666"/>
                  <a:gd name="connsiteX7" fmla="*/ 495725 w 580797"/>
                  <a:gd name="connsiteY7" fmla="*/ 495724 h 580666"/>
                  <a:gd name="connsiteX8" fmla="*/ 290366 w 580797"/>
                  <a:gd name="connsiteY8" fmla="*/ 580667 h 580666"/>
                  <a:gd name="connsiteX9" fmla="*/ 290366 w 580797"/>
                  <a:gd name="connsiteY9" fmla="*/ 35018 h 580666"/>
                  <a:gd name="connsiteX10" fmla="*/ 109742 w 580797"/>
                  <a:gd name="connsiteY10" fmla="*/ 109807 h 580666"/>
                  <a:gd name="connsiteX11" fmla="*/ 34953 w 580797"/>
                  <a:gd name="connsiteY11" fmla="*/ 290431 h 580666"/>
                  <a:gd name="connsiteX12" fmla="*/ 109742 w 580797"/>
                  <a:gd name="connsiteY12" fmla="*/ 471055 h 580666"/>
                  <a:gd name="connsiteX13" fmla="*/ 470926 w 580797"/>
                  <a:gd name="connsiteY13" fmla="*/ 471055 h 580666"/>
                  <a:gd name="connsiteX14" fmla="*/ 545714 w 580797"/>
                  <a:gd name="connsiteY14" fmla="*/ 290431 h 580666"/>
                  <a:gd name="connsiteX15" fmla="*/ 470926 w 580797"/>
                  <a:gd name="connsiteY15" fmla="*/ 109807 h 580666"/>
                  <a:gd name="connsiteX16" fmla="*/ 290301 w 580797"/>
                  <a:gd name="connsiteY16" fmla="*/ 35018 h 580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80797" h="580666">
                    <a:moveTo>
                      <a:pt x="290366" y="580667"/>
                    </a:moveTo>
                    <a:cubicBezTo>
                      <a:pt x="216034" y="580667"/>
                      <a:pt x="141636" y="552353"/>
                      <a:pt x="85073" y="495724"/>
                    </a:cubicBezTo>
                    <a:cubicBezTo>
                      <a:pt x="30202" y="440854"/>
                      <a:pt x="0" y="367953"/>
                      <a:pt x="0" y="290366"/>
                    </a:cubicBezTo>
                    <a:cubicBezTo>
                      <a:pt x="0" y="212779"/>
                      <a:pt x="30202" y="139878"/>
                      <a:pt x="85073" y="85072"/>
                    </a:cubicBezTo>
                    <a:cubicBezTo>
                      <a:pt x="139943" y="30202"/>
                      <a:pt x="212844" y="0"/>
                      <a:pt x="290431" y="0"/>
                    </a:cubicBezTo>
                    <a:cubicBezTo>
                      <a:pt x="368019" y="0"/>
                      <a:pt x="440919" y="30202"/>
                      <a:pt x="495725" y="85072"/>
                    </a:cubicBezTo>
                    <a:cubicBezTo>
                      <a:pt x="550596" y="139943"/>
                      <a:pt x="580798" y="212844"/>
                      <a:pt x="580798" y="290366"/>
                    </a:cubicBezTo>
                    <a:cubicBezTo>
                      <a:pt x="580798" y="367888"/>
                      <a:pt x="550596" y="440854"/>
                      <a:pt x="495725" y="495724"/>
                    </a:cubicBezTo>
                    <a:cubicBezTo>
                      <a:pt x="439097" y="552353"/>
                      <a:pt x="364764" y="580667"/>
                      <a:pt x="290366" y="580667"/>
                    </a:cubicBezTo>
                    <a:close/>
                    <a:moveTo>
                      <a:pt x="290366" y="35018"/>
                    </a:moveTo>
                    <a:cubicBezTo>
                      <a:pt x="222152" y="35018"/>
                      <a:pt x="157973" y="61575"/>
                      <a:pt x="109742" y="109807"/>
                    </a:cubicBezTo>
                    <a:cubicBezTo>
                      <a:pt x="61510" y="158038"/>
                      <a:pt x="34953" y="222152"/>
                      <a:pt x="34953" y="290431"/>
                    </a:cubicBezTo>
                    <a:cubicBezTo>
                      <a:pt x="34953" y="358710"/>
                      <a:pt x="61510" y="422824"/>
                      <a:pt x="109742" y="471055"/>
                    </a:cubicBezTo>
                    <a:cubicBezTo>
                      <a:pt x="209329" y="570643"/>
                      <a:pt x="371338" y="570643"/>
                      <a:pt x="470926" y="471055"/>
                    </a:cubicBezTo>
                    <a:cubicBezTo>
                      <a:pt x="519157" y="422824"/>
                      <a:pt x="545714" y="358645"/>
                      <a:pt x="545714" y="290431"/>
                    </a:cubicBezTo>
                    <a:cubicBezTo>
                      <a:pt x="545714" y="222217"/>
                      <a:pt x="519157" y="158103"/>
                      <a:pt x="470926" y="109807"/>
                    </a:cubicBezTo>
                    <a:cubicBezTo>
                      <a:pt x="422694" y="61575"/>
                      <a:pt x="358515" y="35018"/>
                      <a:pt x="290301" y="35018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559CA8AC-2AB6-99E8-8033-4EFA3BDA658A}"/>
                </a:ext>
              </a:extLst>
            </p:cNvPr>
            <p:cNvSpPr txBox="1"/>
            <p:nvPr/>
          </p:nvSpPr>
          <p:spPr>
            <a:xfrm>
              <a:off x="2882151" y="2896919"/>
              <a:ext cx="957319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200" dirty="0">
                  <a:solidFill>
                    <a:schemeClr val="bg1"/>
                  </a:solidFill>
                  <a:latin typeface="Carbona Variable Regular" pitchFamily="2" charset="0"/>
                  <a:ea typeface="Carbona Variable Regular" pitchFamily="2" charset="0"/>
                  <a:cs typeface="Calibri"/>
                </a:rPr>
                <a:t>Pessoa 03</a:t>
              </a:r>
            </a:p>
          </p:txBody>
        </p:sp>
      </p:grpSp>
      <p:grpSp>
        <p:nvGrpSpPr>
          <p:cNvPr id="32" name="Agrupar 31">
            <a:extLst>
              <a:ext uri="{FF2B5EF4-FFF2-40B4-BE49-F238E27FC236}">
                <a16:creationId xmlns:a16="http://schemas.microsoft.com/office/drawing/2014/main" id="{43F59F6E-6347-7A0E-24FD-11488CF02C2D}"/>
              </a:ext>
            </a:extLst>
          </p:cNvPr>
          <p:cNvGrpSpPr/>
          <p:nvPr/>
        </p:nvGrpSpPr>
        <p:grpSpPr>
          <a:xfrm>
            <a:off x="2283467" y="3918895"/>
            <a:ext cx="1246028" cy="295407"/>
            <a:chOff x="1917707" y="3918895"/>
            <a:chExt cx="1246028" cy="295407"/>
          </a:xfrm>
        </p:grpSpPr>
        <p:grpSp>
          <p:nvGrpSpPr>
            <p:cNvPr id="33" name="Agrupar 32">
              <a:extLst>
                <a:ext uri="{FF2B5EF4-FFF2-40B4-BE49-F238E27FC236}">
                  <a16:creationId xmlns:a16="http://schemas.microsoft.com/office/drawing/2014/main" id="{A2218A2C-DE64-DE9C-751F-B508AC63F884}"/>
                </a:ext>
              </a:extLst>
            </p:cNvPr>
            <p:cNvGrpSpPr/>
            <p:nvPr/>
          </p:nvGrpSpPr>
          <p:grpSpPr>
            <a:xfrm>
              <a:off x="1917707" y="3918895"/>
              <a:ext cx="288740" cy="288836"/>
              <a:chOff x="5378094" y="2373437"/>
              <a:chExt cx="580797" cy="580992"/>
            </a:xfrm>
          </p:grpSpPr>
          <p:sp>
            <p:nvSpPr>
              <p:cNvPr id="35" name="Forma Livre: Forma 34">
                <a:extLst>
                  <a:ext uri="{FF2B5EF4-FFF2-40B4-BE49-F238E27FC236}">
                    <a16:creationId xmlns:a16="http://schemas.microsoft.com/office/drawing/2014/main" id="{2D17BE0E-5A63-7DAF-5EA6-45A5E827E617}"/>
                  </a:ext>
                </a:extLst>
              </p:cNvPr>
              <p:cNvSpPr/>
              <p:nvPr/>
            </p:nvSpPr>
            <p:spPr>
              <a:xfrm>
                <a:off x="5467398" y="2684697"/>
                <a:ext cx="402125" cy="269732"/>
              </a:xfrm>
              <a:custGeom>
                <a:avLst/>
                <a:gdLst>
                  <a:gd name="connsiteX0" fmla="*/ 34953 w 402125"/>
                  <a:gd name="connsiteY0" fmla="*/ 172749 h 269732"/>
                  <a:gd name="connsiteX1" fmla="*/ 367107 w 402125"/>
                  <a:gd name="connsiteY1" fmla="*/ 172749 h 269732"/>
                  <a:gd name="connsiteX2" fmla="*/ 367107 w 402125"/>
                  <a:gd name="connsiteY2" fmla="*/ 115339 h 269732"/>
                  <a:gd name="connsiteX3" fmla="*/ 286656 w 402125"/>
                  <a:gd name="connsiteY3" fmla="*/ 34888 h 269732"/>
                  <a:gd name="connsiteX4" fmla="*/ 115339 w 402125"/>
                  <a:gd name="connsiteY4" fmla="*/ 34888 h 269732"/>
                  <a:gd name="connsiteX5" fmla="*/ 34888 w 402125"/>
                  <a:gd name="connsiteY5" fmla="*/ 115339 h 269732"/>
                  <a:gd name="connsiteX6" fmla="*/ 34888 w 402125"/>
                  <a:gd name="connsiteY6" fmla="*/ 172749 h 269732"/>
                  <a:gd name="connsiteX7" fmla="*/ 201063 w 402125"/>
                  <a:gd name="connsiteY7" fmla="*/ 269732 h 269732"/>
                  <a:gd name="connsiteX8" fmla="*/ 5728 w 402125"/>
                  <a:gd name="connsiteY8" fmla="*/ 193577 h 269732"/>
                  <a:gd name="connsiteX9" fmla="*/ 0 w 402125"/>
                  <a:gd name="connsiteY9" fmla="*/ 180624 h 269732"/>
                  <a:gd name="connsiteX10" fmla="*/ 0 w 402125"/>
                  <a:gd name="connsiteY10" fmla="*/ 115404 h 269732"/>
                  <a:gd name="connsiteX11" fmla="*/ 115404 w 402125"/>
                  <a:gd name="connsiteY11" fmla="*/ 0 h 269732"/>
                  <a:gd name="connsiteX12" fmla="*/ 286721 w 402125"/>
                  <a:gd name="connsiteY12" fmla="*/ 0 h 269732"/>
                  <a:gd name="connsiteX13" fmla="*/ 402126 w 402125"/>
                  <a:gd name="connsiteY13" fmla="*/ 115404 h 269732"/>
                  <a:gd name="connsiteX14" fmla="*/ 402126 w 402125"/>
                  <a:gd name="connsiteY14" fmla="*/ 180624 h 269732"/>
                  <a:gd name="connsiteX15" fmla="*/ 396398 w 402125"/>
                  <a:gd name="connsiteY15" fmla="*/ 193577 h 269732"/>
                  <a:gd name="connsiteX16" fmla="*/ 201063 w 402125"/>
                  <a:gd name="connsiteY16" fmla="*/ 269732 h 269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02125" h="269732">
                    <a:moveTo>
                      <a:pt x="34953" y="172749"/>
                    </a:moveTo>
                    <a:cubicBezTo>
                      <a:pt x="130961" y="255348"/>
                      <a:pt x="271165" y="255348"/>
                      <a:pt x="367107" y="172749"/>
                    </a:cubicBezTo>
                    <a:lnTo>
                      <a:pt x="367107" y="115339"/>
                    </a:lnTo>
                    <a:cubicBezTo>
                      <a:pt x="367107" y="71013"/>
                      <a:pt x="331047" y="34888"/>
                      <a:pt x="286656" y="34888"/>
                    </a:cubicBezTo>
                    <a:lnTo>
                      <a:pt x="115339" y="34888"/>
                    </a:lnTo>
                    <a:cubicBezTo>
                      <a:pt x="71013" y="34888"/>
                      <a:pt x="34888" y="70948"/>
                      <a:pt x="34888" y="115339"/>
                    </a:cubicBezTo>
                    <a:lnTo>
                      <a:pt x="34888" y="172749"/>
                    </a:lnTo>
                    <a:close/>
                    <a:moveTo>
                      <a:pt x="201063" y="269732"/>
                    </a:moveTo>
                    <a:cubicBezTo>
                      <a:pt x="131221" y="269732"/>
                      <a:pt x="61380" y="244347"/>
                      <a:pt x="5728" y="193577"/>
                    </a:cubicBezTo>
                    <a:cubicBezTo>
                      <a:pt x="2083" y="190258"/>
                      <a:pt x="0" y="185571"/>
                      <a:pt x="0" y="180624"/>
                    </a:cubicBezTo>
                    <a:lnTo>
                      <a:pt x="0" y="115404"/>
                    </a:lnTo>
                    <a:cubicBezTo>
                      <a:pt x="0" y="51812"/>
                      <a:pt x="51747" y="0"/>
                      <a:pt x="115404" y="0"/>
                    </a:cubicBezTo>
                    <a:lnTo>
                      <a:pt x="286721" y="0"/>
                    </a:lnTo>
                    <a:cubicBezTo>
                      <a:pt x="350314" y="0"/>
                      <a:pt x="402126" y="51746"/>
                      <a:pt x="402126" y="115404"/>
                    </a:cubicBezTo>
                    <a:lnTo>
                      <a:pt x="402126" y="180624"/>
                    </a:lnTo>
                    <a:cubicBezTo>
                      <a:pt x="402126" y="185571"/>
                      <a:pt x="400043" y="190193"/>
                      <a:pt x="396398" y="193577"/>
                    </a:cubicBezTo>
                    <a:cubicBezTo>
                      <a:pt x="340746" y="244347"/>
                      <a:pt x="270839" y="269732"/>
                      <a:pt x="201063" y="26973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orma Livre: Forma 35">
                <a:extLst>
                  <a:ext uri="{FF2B5EF4-FFF2-40B4-BE49-F238E27FC236}">
                    <a16:creationId xmlns:a16="http://schemas.microsoft.com/office/drawing/2014/main" id="{D3827B19-A3E2-8621-2B00-63DA48DA1BEA}"/>
                  </a:ext>
                </a:extLst>
              </p:cNvPr>
              <p:cNvSpPr/>
              <p:nvPr/>
            </p:nvSpPr>
            <p:spPr>
              <a:xfrm>
                <a:off x="5563861" y="2452977"/>
                <a:ext cx="209199" cy="209198"/>
              </a:xfrm>
              <a:custGeom>
                <a:avLst/>
                <a:gdLst>
                  <a:gd name="connsiteX0" fmla="*/ 104600 w 209199"/>
                  <a:gd name="connsiteY0" fmla="*/ 35018 h 209198"/>
                  <a:gd name="connsiteX1" fmla="*/ 34953 w 209199"/>
                  <a:gd name="connsiteY1" fmla="*/ 104665 h 209198"/>
                  <a:gd name="connsiteX2" fmla="*/ 104600 w 209199"/>
                  <a:gd name="connsiteY2" fmla="*/ 174311 h 209198"/>
                  <a:gd name="connsiteX3" fmla="*/ 174246 w 209199"/>
                  <a:gd name="connsiteY3" fmla="*/ 104665 h 209198"/>
                  <a:gd name="connsiteX4" fmla="*/ 104600 w 209199"/>
                  <a:gd name="connsiteY4" fmla="*/ 35018 h 209198"/>
                  <a:gd name="connsiteX5" fmla="*/ 104600 w 209199"/>
                  <a:gd name="connsiteY5" fmla="*/ 209199 h 209198"/>
                  <a:gd name="connsiteX6" fmla="*/ 0 w 209199"/>
                  <a:gd name="connsiteY6" fmla="*/ 104599 h 209198"/>
                  <a:gd name="connsiteX7" fmla="*/ 104600 w 209199"/>
                  <a:gd name="connsiteY7" fmla="*/ 0 h 209198"/>
                  <a:gd name="connsiteX8" fmla="*/ 209199 w 209199"/>
                  <a:gd name="connsiteY8" fmla="*/ 104599 h 209198"/>
                  <a:gd name="connsiteX9" fmla="*/ 104600 w 209199"/>
                  <a:gd name="connsiteY9" fmla="*/ 209199 h 209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9199" h="209198">
                    <a:moveTo>
                      <a:pt x="104600" y="35018"/>
                    </a:moveTo>
                    <a:cubicBezTo>
                      <a:pt x="66196" y="35018"/>
                      <a:pt x="34953" y="66261"/>
                      <a:pt x="34953" y="104665"/>
                    </a:cubicBezTo>
                    <a:cubicBezTo>
                      <a:pt x="34953" y="143068"/>
                      <a:pt x="66196" y="174311"/>
                      <a:pt x="104600" y="174311"/>
                    </a:cubicBezTo>
                    <a:cubicBezTo>
                      <a:pt x="143003" y="174311"/>
                      <a:pt x="174246" y="143068"/>
                      <a:pt x="174246" y="104665"/>
                    </a:cubicBezTo>
                    <a:cubicBezTo>
                      <a:pt x="174246" y="66261"/>
                      <a:pt x="143003" y="35018"/>
                      <a:pt x="104600" y="35018"/>
                    </a:cubicBezTo>
                    <a:close/>
                    <a:moveTo>
                      <a:pt x="104600" y="209199"/>
                    </a:moveTo>
                    <a:cubicBezTo>
                      <a:pt x="46930" y="209199"/>
                      <a:pt x="0" y="162269"/>
                      <a:pt x="0" y="104599"/>
                    </a:cubicBezTo>
                    <a:cubicBezTo>
                      <a:pt x="0" y="46930"/>
                      <a:pt x="46930" y="0"/>
                      <a:pt x="104600" y="0"/>
                    </a:cubicBezTo>
                    <a:cubicBezTo>
                      <a:pt x="162269" y="0"/>
                      <a:pt x="209199" y="46930"/>
                      <a:pt x="209199" y="104599"/>
                    </a:cubicBezTo>
                    <a:cubicBezTo>
                      <a:pt x="209199" y="162269"/>
                      <a:pt x="162269" y="209199"/>
                      <a:pt x="104600" y="209199"/>
                    </a:cubicBezTo>
                    <a:close/>
                  </a:path>
                </a:pathLst>
              </a:custGeom>
              <a:solidFill>
                <a:srgbClr val="FFFFFF"/>
              </a:solidFill>
              <a:ln w="6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orma Livre: Forma 36">
                <a:extLst>
                  <a:ext uri="{FF2B5EF4-FFF2-40B4-BE49-F238E27FC236}">
                    <a16:creationId xmlns:a16="http://schemas.microsoft.com/office/drawing/2014/main" id="{F3AD4C6D-1D83-D50B-6D80-F0F2226B7B85}"/>
                  </a:ext>
                </a:extLst>
              </p:cNvPr>
              <p:cNvSpPr/>
              <p:nvPr/>
            </p:nvSpPr>
            <p:spPr>
              <a:xfrm>
                <a:off x="5378094" y="2373437"/>
                <a:ext cx="580797" cy="580666"/>
              </a:xfrm>
              <a:custGeom>
                <a:avLst/>
                <a:gdLst>
                  <a:gd name="connsiteX0" fmla="*/ 290366 w 580797"/>
                  <a:gd name="connsiteY0" fmla="*/ 580667 h 580666"/>
                  <a:gd name="connsiteX1" fmla="*/ 85073 w 580797"/>
                  <a:gd name="connsiteY1" fmla="*/ 495724 h 580666"/>
                  <a:gd name="connsiteX2" fmla="*/ 0 w 580797"/>
                  <a:gd name="connsiteY2" fmla="*/ 290366 h 580666"/>
                  <a:gd name="connsiteX3" fmla="*/ 85073 w 580797"/>
                  <a:gd name="connsiteY3" fmla="*/ 85072 h 580666"/>
                  <a:gd name="connsiteX4" fmla="*/ 290431 w 580797"/>
                  <a:gd name="connsiteY4" fmla="*/ 0 h 580666"/>
                  <a:gd name="connsiteX5" fmla="*/ 495725 w 580797"/>
                  <a:gd name="connsiteY5" fmla="*/ 85072 h 580666"/>
                  <a:gd name="connsiteX6" fmla="*/ 580798 w 580797"/>
                  <a:gd name="connsiteY6" fmla="*/ 290366 h 580666"/>
                  <a:gd name="connsiteX7" fmla="*/ 495725 w 580797"/>
                  <a:gd name="connsiteY7" fmla="*/ 495724 h 580666"/>
                  <a:gd name="connsiteX8" fmla="*/ 290366 w 580797"/>
                  <a:gd name="connsiteY8" fmla="*/ 580667 h 580666"/>
                  <a:gd name="connsiteX9" fmla="*/ 290366 w 580797"/>
                  <a:gd name="connsiteY9" fmla="*/ 35018 h 580666"/>
                  <a:gd name="connsiteX10" fmla="*/ 109742 w 580797"/>
                  <a:gd name="connsiteY10" fmla="*/ 109807 h 580666"/>
                  <a:gd name="connsiteX11" fmla="*/ 34953 w 580797"/>
                  <a:gd name="connsiteY11" fmla="*/ 290431 h 580666"/>
                  <a:gd name="connsiteX12" fmla="*/ 109742 w 580797"/>
                  <a:gd name="connsiteY12" fmla="*/ 471055 h 580666"/>
                  <a:gd name="connsiteX13" fmla="*/ 470926 w 580797"/>
                  <a:gd name="connsiteY13" fmla="*/ 471055 h 580666"/>
                  <a:gd name="connsiteX14" fmla="*/ 545714 w 580797"/>
                  <a:gd name="connsiteY14" fmla="*/ 290431 h 580666"/>
                  <a:gd name="connsiteX15" fmla="*/ 470926 w 580797"/>
                  <a:gd name="connsiteY15" fmla="*/ 109807 h 580666"/>
                  <a:gd name="connsiteX16" fmla="*/ 290301 w 580797"/>
                  <a:gd name="connsiteY16" fmla="*/ 35018 h 580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80797" h="580666">
                    <a:moveTo>
                      <a:pt x="290366" y="580667"/>
                    </a:moveTo>
                    <a:cubicBezTo>
                      <a:pt x="216034" y="580667"/>
                      <a:pt x="141636" y="552353"/>
                      <a:pt x="85073" y="495724"/>
                    </a:cubicBezTo>
                    <a:cubicBezTo>
                      <a:pt x="30202" y="440854"/>
                      <a:pt x="0" y="367953"/>
                      <a:pt x="0" y="290366"/>
                    </a:cubicBezTo>
                    <a:cubicBezTo>
                      <a:pt x="0" y="212779"/>
                      <a:pt x="30202" y="139878"/>
                      <a:pt x="85073" y="85072"/>
                    </a:cubicBezTo>
                    <a:cubicBezTo>
                      <a:pt x="139943" y="30202"/>
                      <a:pt x="212844" y="0"/>
                      <a:pt x="290431" y="0"/>
                    </a:cubicBezTo>
                    <a:cubicBezTo>
                      <a:pt x="368019" y="0"/>
                      <a:pt x="440919" y="30202"/>
                      <a:pt x="495725" y="85072"/>
                    </a:cubicBezTo>
                    <a:cubicBezTo>
                      <a:pt x="550596" y="139943"/>
                      <a:pt x="580798" y="212844"/>
                      <a:pt x="580798" y="290366"/>
                    </a:cubicBezTo>
                    <a:cubicBezTo>
                      <a:pt x="580798" y="367888"/>
                      <a:pt x="550596" y="440854"/>
                      <a:pt x="495725" y="495724"/>
                    </a:cubicBezTo>
                    <a:cubicBezTo>
                      <a:pt x="439097" y="552353"/>
                      <a:pt x="364764" y="580667"/>
                      <a:pt x="290366" y="580667"/>
                    </a:cubicBezTo>
                    <a:close/>
                    <a:moveTo>
                      <a:pt x="290366" y="35018"/>
                    </a:moveTo>
                    <a:cubicBezTo>
                      <a:pt x="222152" y="35018"/>
                      <a:pt x="157973" y="61575"/>
                      <a:pt x="109742" y="109807"/>
                    </a:cubicBezTo>
                    <a:cubicBezTo>
                      <a:pt x="61510" y="158038"/>
                      <a:pt x="34953" y="222152"/>
                      <a:pt x="34953" y="290431"/>
                    </a:cubicBezTo>
                    <a:cubicBezTo>
                      <a:pt x="34953" y="358710"/>
                      <a:pt x="61510" y="422824"/>
                      <a:pt x="109742" y="471055"/>
                    </a:cubicBezTo>
                    <a:cubicBezTo>
                      <a:pt x="209329" y="570643"/>
                      <a:pt x="371338" y="570643"/>
                      <a:pt x="470926" y="471055"/>
                    </a:cubicBezTo>
                    <a:cubicBezTo>
                      <a:pt x="519157" y="422824"/>
                      <a:pt x="545714" y="358645"/>
                      <a:pt x="545714" y="290431"/>
                    </a:cubicBezTo>
                    <a:cubicBezTo>
                      <a:pt x="545714" y="222217"/>
                      <a:pt x="519157" y="158103"/>
                      <a:pt x="470926" y="109807"/>
                    </a:cubicBezTo>
                    <a:cubicBezTo>
                      <a:pt x="422694" y="61575"/>
                      <a:pt x="358515" y="35018"/>
                      <a:pt x="290301" y="35018"/>
                    </a:cubicBezTo>
                    <a:close/>
                  </a:path>
                </a:pathLst>
              </a:custGeom>
              <a:solidFill>
                <a:schemeClr val="tx1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4" name="CaixaDeTexto 33">
              <a:extLst>
                <a:ext uri="{FF2B5EF4-FFF2-40B4-BE49-F238E27FC236}">
                  <a16:creationId xmlns:a16="http://schemas.microsoft.com/office/drawing/2014/main" id="{1B2F3B26-2453-3064-2F0B-B44459491518}"/>
                </a:ext>
              </a:extLst>
            </p:cNvPr>
            <p:cNvSpPr txBox="1"/>
            <p:nvPr/>
          </p:nvSpPr>
          <p:spPr>
            <a:xfrm>
              <a:off x="2206416" y="3937303"/>
              <a:ext cx="957319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200" dirty="0">
                  <a:latin typeface="Carbona Variable Regular" pitchFamily="2" charset="0"/>
                  <a:ea typeface="Carbona Variable Regular" pitchFamily="2" charset="0"/>
                  <a:cs typeface="Calibri"/>
                </a:rPr>
                <a:t>Pessoa 01</a:t>
              </a:r>
            </a:p>
          </p:txBody>
        </p:sp>
      </p:grp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EBC990FF-6398-828E-746C-AE64969BFDDF}"/>
              </a:ext>
            </a:extLst>
          </p:cNvPr>
          <p:cNvSpPr txBox="1"/>
          <p:nvPr/>
        </p:nvSpPr>
        <p:spPr>
          <a:xfrm>
            <a:off x="2204946" y="3541493"/>
            <a:ext cx="1414350" cy="30777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b="1" dirty="0">
                <a:solidFill>
                  <a:schemeClr val="accent5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Time A</a:t>
            </a:r>
          </a:p>
        </p:txBody>
      </p:sp>
      <p:grpSp>
        <p:nvGrpSpPr>
          <p:cNvPr id="75" name="Agrupar 74">
            <a:extLst>
              <a:ext uri="{FF2B5EF4-FFF2-40B4-BE49-F238E27FC236}">
                <a16:creationId xmlns:a16="http://schemas.microsoft.com/office/drawing/2014/main" id="{AFB286F4-75E3-E353-D8A0-D2A77DE7F568}"/>
              </a:ext>
            </a:extLst>
          </p:cNvPr>
          <p:cNvGrpSpPr/>
          <p:nvPr/>
        </p:nvGrpSpPr>
        <p:grpSpPr>
          <a:xfrm>
            <a:off x="2283467" y="4332168"/>
            <a:ext cx="1246028" cy="295407"/>
            <a:chOff x="1917707" y="3918895"/>
            <a:chExt cx="1246028" cy="295407"/>
          </a:xfrm>
        </p:grpSpPr>
        <p:grpSp>
          <p:nvGrpSpPr>
            <p:cNvPr id="82" name="Agrupar 81">
              <a:extLst>
                <a:ext uri="{FF2B5EF4-FFF2-40B4-BE49-F238E27FC236}">
                  <a16:creationId xmlns:a16="http://schemas.microsoft.com/office/drawing/2014/main" id="{AF50930C-CB94-E25C-9E28-2D693287B37C}"/>
                </a:ext>
              </a:extLst>
            </p:cNvPr>
            <p:cNvGrpSpPr/>
            <p:nvPr/>
          </p:nvGrpSpPr>
          <p:grpSpPr>
            <a:xfrm>
              <a:off x="1917707" y="3918895"/>
              <a:ext cx="288740" cy="288836"/>
              <a:chOff x="5378094" y="2373437"/>
              <a:chExt cx="580797" cy="580992"/>
            </a:xfrm>
          </p:grpSpPr>
          <p:sp>
            <p:nvSpPr>
              <p:cNvPr id="84" name="Forma Livre: Forma 83">
                <a:extLst>
                  <a:ext uri="{FF2B5EF4-FFF2-40B4-BE49-F238E27FC236}">
                    <a16:creationId xmlns:a16="http://schemas.microsoft.com/office/drawing/2014/main" id="{0DB9FF58-8B2F-6F99-4454-D003D4BA46FB}"/>
                  </a:ext>
                </a:extLst>
              </p:cNvPr>
              <p:cNvSpPr/>
              <p:nvPr/>
            </p:nvSpPr>
            <p:spPr>
              <a:xfrm>
                <a:off x="5467398" y="2684697"/>
                <a:ext cx="402125" cy="269732"/>
              </a:xfrm>
              <a:custGeom>
                <a:avLst/>
                <a:gdLst>
                  <a:gd name="connsiteX0" fmla="*/ 34953 w 402125"/>
                  <a:gd name="connsiteY0" fmla="*/ 172749 h 269732"/>
                  <a:gd name="connsiteX1" fmla="*/ 367107 w 402125"/>
                  <a:gd name="connsiteY1" fmla="*/ 172749 h 269732"/>
                  <a:gd name="connsiteX2" fmla="*/ 367107 w 402125"/>
                  <a:gd name="connsiteY2" fmla="*/ 115339 h 269732"/>
                  <a:gd name="connsiteX3" fmla="*/ 286656 w 402125"/>
                  <a:gd name="connsiteY3" fmla="*/ 34888 h 269732"/>
                  <a:gd name="connsiteX4" fmla="*/ 115339 w 402125"/>
                  <a:gd name="connsiteY4" fmla="*/ 34888 h 269732"/>
                  <a:gd name="connsiteX5" fmla="*/ 34888 w 402125"/>
                  <a:gd name="connsiteY5" fmla="*/ 115339 h 269732"/>
                  <a:gd name="connsiteX6" fmla="*/ 34888 w 402125"/>
                  <a:gd name="connsiteY6" fmla="*/ 172749 h 269732"/>
                  <a:gd name="connsiteX7" fmla="*/ 201063 w 402125"/>
                  <a:gd name="connsiteY7" fmla="*/ 269732 h 269732"/>
                  <a:gd name="connsiteX8" fmla="*/ 5728 w 402125"/>
                  <a:gd name="connsiteY8" fmla="*/ 193577 h 269732"/>
                  <a:gd name="connsiteX9" fmla="*/ 0 w 402125"/>
                  <a:gd name="connsiteY9" fmla="*/ 180624 h 269732"/>
                  <a:gd name="connsiteX10" fmla="*/ 0 w 402125"/>
                  <a:gd name="connsiteY10" fmla="*/ 115404 h 269732"/>
                  <a:gd name="connsiteX11" fmla="*/ 115404 w 402125"/>
                  <a:gd name="connsiteY11" fmla="*/ 0 h 269732"/>
                  <a:gd name="connsiteX12" fmla="*/ 286721 w 402125"/>
                  <a:gd name="connsiteY12" fmla="*/ 0 h 269732"/>
                  <a:gd name="connsiteX13" fmla="*/ 402126 w 402125"/>
                  <a:gd name="connsiteY13" fmla="*/ 115404 h 269732"/>
                  <a:gd name="connsiteX14" fmla="*/ 402126 w 402125"/>
                  <a:gd name="connsiteY14" fmla="*/ 180624 h 269732"/>
                  <a:gd name="connsiteX15" fmla="*/ 396398 w 402125"/>
                  <a:gd name="connsiteY15" fmla="*/ 193577 h 269732"/>
                  <a:gd name="connsiteX16" fmla="*/ 201063 w 402125"/>
                  <a:gd name="connsiteY16" fmla="*/ 269732 h 269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02125" h="269732">
                    <a:moveTo>
                      <a:pt x="34953" y="172749"/>
                    </a:moveTo>
                    <a:cubicBezTo>
                      <a:pt x="130961" y="255348"/>
                      <a:pt x="271165" y="255348"/>
                      <a:pt x="367107" y="172749"/>
                    </a:cubicBezTo>
                    <a:lnTo>
                      <a:pt x="367107" y="115339"/>
                    </a:lnTo>
                    <a:cubicBezTo>
                      <a:pt x="367107" y="71013"/>
                      <a:pt x="331047" y="34888"/>
                      <a:pt x="286656" y="34888"/>
                    </a:cubicBezTo>
                    <a:lnTo>
                      <a:pt x="115339" y="34888"/>
                    </a:lnTo>
                    <a:cubicBezTo>
                      <a:pt x="71013" y="34888"/>
                      <a:pt x="34888" y="70948"/>
                      <a:pt x="34888" y="115339"/>
                    </a:cubicBezTo>
                    <a:lnTo>
                      <a:pt x="34888" y="172749"/>
                    </a:lnTo>
                    <a:close/>
                    <a:moveTo>
                      <a:pt x="201063" y="269732"/>
                    </a:moveTo>
                    <a:cubicBezTo>
                      <a:pt x="131221" y="269732"/>
                      <a:pt x="61380" y="244347"/>
                      <a:pt x="5728" y="193577"/>
                    </a:cubicBezTo>
                    <a:cubicBezTo>
                      <a:pt x="2083" y="190258"/>
                      <a:pt x="0" y="185571"/>
                      <a:pt x="0" y="180624"/>
                    </a:cubicBezTo>
                    <a:lnTo>
                      <a:pt x="0" y="115404"/>
                    </a:lnTo>
                    <a:cubicBezTo>
                      <a:pt x="0" y="51812"/>
                      <a:pt x="51747" y="0"/>
                      <a:pt x="115404" y="0"/>
                    </a:cubicBezTo>
                    <a:lnTo>
                      <a:pt x="286721" y="0"/>
                    </a:lnTo>
                    <a:cubicBezTo>
                      <a:pt x="350314" y="0"/>
                      <a:pt x="402126" y="51746"/>
                      <a:pt x="402126" y="115404"/>
                    </a:cubicBezTo>
                    <a:lnTo>
                      <a:pt x="402126" y="180624"/>
                    </a:lnTo>
                    <a:cubicBezTo>
                      <a:pt x="402126" y="185571"/>
                      <a:pt x="400043" y="190193"/>
                      <a:pt x="396398" y="193577"/>
                    </a:cubicBezTo>
                    <a:cubicBezTo>
                      <a:pt x="340746" y="244347"/>
                      <a:pt x="270839" y="269732"/>
                      <a:pt x="201063" y="26973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orma Livre: Forma 84">
                <a:extLst>
                  <a:ext uri="{FF2B5EF4-FFF2-40B4-BE49-F238E27FC236}">
                    <a16:creationId xmlns:a16="http://schemas.microsoft.com/office/drawing/2014/main" id="{A11B6F8F-8318-CCFC-B725-8F306E9E21EA}"/>
                  </a:ext>
                </a:extLst>
              </p:cNvPr>
              <p:cNvSpPr/>
              <p:nvPr/>
            </p:nvSpPr>
            <p:spPr>
              <a:xfrm>
                <a:off x="5563861" y="2452977"/>
                <a:ext cx="209199" cy="209198"/>
              </a:xfrm>
              <a:custGeom>
                <a:avLst/>
                <a:gdLst>
                  <a:gd name="connsiteX0" fmla="*/ 104600 w 209199"/>
                  <a:gd name="connsiteY0" fmla="*/ 35018 h 209198"/>
                  <a:gd name="connsiteX1" fmla="*/ 34953 w 209199"/>
                  <a:gd name="connsiteY1" fmla="*/ 104665 h 209198"/>
                  <a:gd name="connsiteX2" fmla="*/ 104600 w 209199"/>
                  <a:gd name="connsiteY2" fmla="*/ 174311 h 209198"/>
                  <a:gd name="connsiteX3" fmla="*/ 174246 w 209199"/>
                  <a:gd name="connsiteY3" fmla="*/ 104665 h 209198"/>
                  <a:gd name="connsiteX4" fmla="*/ 104600 w 209199"/>
                  <a:gd name="connsiteY4" fmla="*/ 35018 h 209198"/>
                  <a:gd name="connsiteX5" fmla="*/ 104600 w 209199"/>
                  <a:gd name="connsiteY5" fmla="*/ 209199 h 209198"/>
                  <a:gd name="connsiteX6" fmla="*/ 0 w 209199"/>
                  <a:gd name="connsiteY6" fmla="*/ 104599 h 209198"/>
                  <a:gd name="connsiteX7" fmla="*/ 104600 w 209199"/>
                  <a:gd name="connsiteY7" fmla="*/ 0 h 209198"/>
                  <a:gd name="connsiteX8" fmla="*/ 209199 w 209199"/>
                  <a:gd name="connsiteY8" fmla="*/ 104599 h 209198"/>
                  <a:gd name="connsiteX9" fmla="*/ 104600 w 209199"/>
                  <a:gd name="connsiteY9" fmla="*/ 209199 h 209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9199" h="209198">
                    <a:moveTo>
                      <a:pt x="104600" y="35018"/>
                    </a:moveTo>
                    <a:cubicBezTo>
                      <a:pt x="66196" y="35018"/>
                      <a:pt x="34953" y="66261"/>
                      <a:pt x="34953" y="104665"/>
                    </a:cubicBezTo>
                    <a:cubicBezTo>
                      <a:pt x="34953" y="143068"/>
                      <a:pt x="66196" y="174311"/>
                      <a:pt x="104600" y="174311"/>
                    </a:cubicBezTo>
                    <a:cubicBezTo>
                      <a:pt x="143003" y="174311"/>
                      <a:pt x="174246" y="143068"/>
                      <a:pt x="174246" y="104665"/>
                    </a:cubicBezTo>
                    <a:cubicBezTo>
                      <a:pt x="174246" y="66261"/>
                      <a:pt x="143003" y="35018"/>
                      <a:pt x="104600" y="35018"/>
                    </a:cubicBezTo>
                    <a:close/>
                    <a:moveTo>
                      <a:pt x="104600" y="209199"/>
                    </a:moveTo>
                    <a:cubicBezTo>
                      <a:pt x="46930" y="209199"/>
                      <a:pt x="0" y="162269"/>
                      <a:pt x="0" y="104599"/>
                    </a:cubicBezTo>
                    <a:cubicBezTo>
                      <a:pt x="0" y="46930"/>
                      <a:pt x="46930" y="0"/>
                      <a:pt x="104600" y="0"/>
                    </a:cubicBezTo>
                    <a:cubicBezTo>
                      <a:pt x="162269" y="0"/>
                      <a:pt x="209199" y="46930"/>
                      <a:pt x="209199" y="104599"/>
                    </a:cubicBezTo>
                    <a:cubicBezTo>
                      <a:pt x="209199" y="162269"/>
                      <a:pt x="162269" y="209199"/>
                      <a:pt x="104600" y="209199"/>
                    </a:cubicBezTo>
                    <a:close/>
                  </a:path>
                </a:pathLst>
              </a:custGeom>
              <a:solidFill>
                <a:srgbClr val="FFFFFF"/>
              </a:solidFill>
              <a:ln w="6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6" name="Forma Livre: Forma 85">
                <a:extLst>
                  <a:ext uri="{FF2B5EF4-FFF2-40B4-BE49-F238E27FC236}">
                    <a16:creationId xmlns:a16="http://schemas.microsoft.com/office/drawing/2014/main" id="{CCAA1E0D-D4B5-4F63-6C51-DD1075D71439}"/>
                  </a:ext>
                </a:extLst>
              </p:cNvPr>
              <p:cNvSpPr/>
              <p:nvPr/>
            </p:nvSpPr>
            <p:spPr>
              <a:xfrm>
                <a:off x="5378094" y="2373437"/>
                <a:ext cx="580797" cy="580666"/>
              </a:xfrm>
              <a:custGeom>
                <a:avLst/>
                <a:gdLst>
                  <a:gd name="connsiteX0" fmla="*/ 290366 w 580797"/>
                  <a:gd name="connsiteY0" fmla="*/ 580667 h 580666"/>
                  <a:gd name="connsiteX1" fmla="*/ 85073 w 580797"/>
                  <a:gd name="connsiteY1" fmla="*/ 495724 h 580666"/>
                  <a:gd name="connsiteX2" fmla="*/ 0 w 580797"/>
                  <a:gd name="connsiteY2" fmla="*/ 290366 h 580666"/>
                  <a:gd name="connsiteX3" fmla="*/ 85073 w 580797"/>
                  <a:gd name="connsiteY3" fmla="*/ 85072 h 580666"/>
                  <a:gd name="connsiteX4" fmla="*/ 290431 w 580797"/>
                  <a:gd name="connsiteY4" fmla="*/ 0 h 580666"/>
                  <a:gd name="connsiteX5" fmla="*/ 495725 w 580797"/>
                  <a:gd name="connsiteY5" fmla="*/ 85072 h 580666"/>
                  <a:gd name="connsiteX6" fmla="*/ 580798 w 580797"/>
                  <a:gd name="connsiteY6" fmla="*/ 290366 h 580666"/>
                  <a:gd name="connsiteX7" fmla="*/ 495725 w 580797"/>
                  <a:gd name="connsiteY7" fmla="*/ 495724 h 580666"/>
                  <a:gd name="connsiteX8" fmla="*/ 290366 w 580797"/>
                  <a:gd name="connsiteY8" fmla="*/ 580667 h 580666"/>
                  <a:gd name="connsiteX9" fmla="*/ 290366 w 580797"/>
                  <a:gd name="connsiteY9" fmla="*/ 35018 h 580666"/>
                  <a:gd name="connsiteX10" fmla="*/ 109742 w 580797"/>
                  <a:gd name="connsiteY10" fmla="*/ 109807 h 580666"/>
                  <a:gd name="connsiteX11" fmla="*/ 34953 w 580797"/>
                  <a:gd name="connsiteY11" fmla="*/ 290431 h 580666"/>
                  <a:gd name="connsiteX12" fmla="*/ 109742 w 580797"/>
                  <a:gd name="connsiteY12" fmla="*/ 471055 h 580666"/>
                  <a:gd name="connsiteX13" fmla="*/ 470926 w 580797"/>
                  <a:gd name="connsiteY13" fmla="*/ 471055 h 580666"/>
                  <a:gd name="connsiteX14" fmla="*/ 545714 w 580797"/>
                  <a:gd name="connsiteY14" fmla="*/ 290431 h 580666"/>
                  <a:gd name="connsiteX15" fmla="*/ 470926 w 580797"/>
                  <a:gd name="connsiteY15" fmla="*/ 109807 h 580666"/>
                  <a:gd name="connsiteX16" fmla="*/ 290301 w 580797"/>
                  <a:gd name="connsiteY16" fmla="*/ 35018 h 580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80797" h="580666">
                    <a:moveTo>
                      <a:pt x="290366" y="580667"/>
                    </a:moveTo>
                    <a:cubicBezTo>
                      <a:pt x="216034" y="580667"/>
                      <a:pt x="141636" y="552353"/>
                      <a:pt x="85073" y="495724"/>
                    </a:cubicBezTo>
                    <a:cubicBezTo>
                      <a:pt x="30202" y="440854"/>
                      <a:pt x="0" y="367953"/>
                      <a:pt x="0" y="290366"/>
                    </a:cubicBezTo>
                    <a:cubicBezTo>
                      <a:pt x="0" y="212779"/>
                      <a:pt x="30202" y="139878"/>
                      <a:pt x="85073" y="85072"/>
                    </a:cubicBezTo>
                    <a:cubicBezTo>
                      <a:pt x="139943" y="30202"/>
                      <a:pt x="212844" y="0"/>
                      <a:pt x="290431" y="0"/>
                    </a:cubicBezTo>
                    <a:cubicBezTo>
                      <a:pt x="368019" y="0"/>
                      <a:pt x="440919" y="30202"/>
                      <a:pt x="495725" y="85072"/>
                    </a:cubicBezTo>
                    <a:cubicBezTo>
                      <a:pt x="550596" y="139943"/>
                      <a:pt x="580798" y="212844"/>
                      <a:pt x="580798" y="290366"/>
                    </a:cubicBezTo>
                    <a:cubicBezTo>
                      <a:pt x="580798" y="367888"/>
                      <a:pt x="550596" y="440854"/>
                      <a:pt x="495725" y="495724"/>
                    </a:cubicBezTo>
                    <a:cubicBezTo>
                      <a:pt x="439097" y="552353"/>
                      <a:pt x="364764" y="580667"/>
                      <a:pt x="290366" y="580667"/>
                    </a:cubicBezTo>
                    <a:close/>
                    <a:moveTo>
                      <a:pt x="290366" y="35018"/>
                    </a:moveTo>
                    <a:cubicBezTo>
                      <a:pt x="222152" y="35018"/>
                      <a:pt x="157973" y="61575"/>
                      <a:pt x="109742" y="109807"/>
                    </a:cubicBezTo>
                    <a:cubicBezTo>
                      <a:pt x="61510" y="158038"/>
                      <a:pt x="34953" y="222152"/>
                      <a:pt x="34953" y="290431"/>
                    </a:cubicBezTo>
                    <a:cubicBezTo>
                      <a:pt x="34953" y="358710"/>
                      <a:pt x="61510" y="422824"/>
                      <a:pt x="109742" y="471055"/>
                    </a:cubicBezTo>
                    <a:cubicBezTo>
                      <a:pt x="209329" y="570643"/>
                      <a:pt x="371338" y="570643"/>
                      <a:pt x="470926" y="471055"/>
                    </a:cubicBezTo>
                    <a:cubicBezTo>
                      <a:pt x="519157" y="422824"/>
                      <a:pt x="545714" y="358645"/>
                      <a:pt x="545714" y="290431"/>
                    </a:cubicBezTo>
                    <a:cubicBezTo>
                      <a:pt x="545714" y="222217"/>
                      <a:pt x="519157" y="158103"/>
                      <a:pt x="470926" y="109807"/>
                    </a:cubicBezTo>
                    <a:cubicBezTo>
                      <a:pt x="422694" y="61575"/>
                      <a:pt x="358515" y="35018"/>
                      <a:pt x="290301" y="35018"/>
                    </a:cubicBezTo>
                    <a:close/>
                  </a:path>
                </a:pathLst>
              </a:custGeom>
              <a:solidFill>
                <a:schemeClr val="tx1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83" name="CaixaDeTexto 82">
              <a:extLst>
                <a:ext uri="{FF2B5EF4-FFF2-40B4-BE49-F238E27FC236}">
                  <a16:creationId xmlns:a16="http://schemas.microsoft.com/office/drawing/2014/main" id="{5F72C7D0-1F2F-A3CD-30A1-B209DF7F3357}"/>
                </a:ext>
              </a:extLst>
            </p:cNvPr>
            <p:cNvSpPr txBox="1"/>
            <p:nvPr/>
          </p:nvSpPr>
          <p:spPr>
            <a:xfrm>
              <a:off x="2206416" y="3937303"/>
              <a:ext cx="957319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200" dirty="0">
                  <a:latin typeface="Carbona Variable Regular" pitchFamily="2" charset="0"/>
                  <a:ea typeface="Carbona Variable Regular" pitchFamily="2" charset="0"/>
                  <a:cs typeface="Calibri"/>
                </a:rPr>
                <a:t>Pessoa 02</a:t>
              </a:r>
            </a:p>
          </p:txBody>
        </p:sp>
      </p:grpSp>
      <p:grpSp>
        <p:nvGrpSpPr>
          <p:cNvPr id="87" name="Agrupar 86">
            <a:extLst>
              <a:ext uri="{FF2B5EF4-FFF2-40B4-BE49-F238E27FC236}">
                <a16:creationId xmlns:a16="http://schemas.microsoft.com/office/drawing/2014/main" id="{1A8F5671-2ACE-75E4-E20F-C4BAAE33B34A}"/>
              </a:ext>
            </a:extLst>
          </p:cNvPr>
          <p:cNvGrpSpPr/>
          <p:nvPr/>
        </p:nvGrpSpPr>
        <p:grpSpPr>
          <a:xfrm>
            <a:off x="2283467" y="4745441"/>
            <a:ext cx="1246028" cy="295407"/>
            <a:chOff x="1917707" y="3918895"/>
            <a:chExt cx="1246028" cy="295407"/>
          </a:xfrm>
        </p:grpSpPr>
        <p:grpSp>
          <p:nvGrpSpPr>
            <p:cNvPr id="88" name="Agrupar 87">
              <a:extLst>
                <a:ext uri="{FF2B5EF4-FFF2-40B4-BE49-F238E27FC236}">
                  <a16:creationId xmlns:a16="http://schemas.microsoft.com/office/drawing/2014/main" id="{6DBD576F-BFE2-B065-549B-24464888C266}"/>
                </a:ext>
              </a:extLst>
            </p:cNvPr>
            <p:cNvGrpSpPr/>
            <p:nvPr/>
          </p:nvGrpSpPr>
          <p:grpSpPr>
            <a:xfrm>
              <a:off x="1917707" y="3918895"/>
              <a:ext cx="288740" cy="288836"/>
              <a:chOff x="5378094" y="2373437"/>
              <a:chExt cx="580797" cy="580992"/>
            </a:xfrm>
          </p:grpSpPr>
          <p:sp>
            <p:nvSpPr>
              <p:cNvPr id="90" name="Forma Livre: Forma 89">
                <a:extLst>
                  <a:ext uri="{FF2B5EF4-FFF2-40B4-BE49-F238E27FC236}">
                    <a16:creationId xmlns:a16="http://schemas.microsoft.com/office/drawing/2014/main" id="{92527BFC-321F-6103-3DFF-05ED37F2848E}"/>
                  </a:ext>
                </a:extLst>
              </p:cNvPr>
              <p:cNvSpPr/>
              <p:nvPr/>
            </p:nvSpPr>
            <p:spPr>
              <a:xfrm>
                <a:off x="5467398" y="2684697"/>
                <a:ext cx="402125" cy="269732"/>
              </a:xfrm>
              <a:custGeom>
                <a:avLst/>
                <a:gdLst>
                  <a:gd name="connsiteX0" fmla="*/ 34953 w 402125"/>
                  <a:gd name="connsiteY0" fmla="*/ 172749 h 269732"/>
                  <a:gd name="connsiteX1" fmla="*/ 367107 w 402125"/>
                  <a:gd name="connsiteY1" fmla="*/ 172749 h 269732"/>
                  <a:gd name="connsiteX2" fmla="*/ 367107 w 402125"/>
                  <a:gd name="connsiteY2" fmla="*/ 115339 h 269732"/>
                  <a:gd name="connsiteX3" fmla="*/ 286656 w 402125"/>
                  <a:gd name="connsiteY3" fmla="*/ 34888 h 269732"/>
                  <a:gd name="connsiteX4" fmla="*/ 115339 w 402125"/>
                  <a:gd name="connsiteY4" fmla="*/ 34888 h 269732"/>
                  <a:gd name="connsiteX5" fmla="*/ 34888 w 402125"/>
                  <a:gd name="connsiteY5" fmla="*/ 115339 h 269732"/>
                  <a:gd name="connsiteX6" fmla="*/ 34888 w 402125"/>
                  <a:gd name="connsiteY6" fmla="*/ 172749 h 269732"/>
                  <a:gd name="connsiteX7" fmla="*/ 201063 w 402125"/>
                  <a:gd name="connsiteY7" fmla="*/ 269732 h 269732"/>
                  <a:gd name="connsiteX8" fmla="*/ 5728 w 402125"/>
                  <a:gd name="connsiteY8" fmla="*/ 193577 h 269732"/>
                  <a:gd name="connsiteX9" fmla="*/ 0 w 402125"/>
                  <a:gd name="connsiteY9" fmla="*/ 180624 h 269732"/>
                  <a:gd name="connsiteX10" fmla="*/ 0 w 402125"/>
                  <a:gd name="connsiteY10" fmla="*/ 115404 h 269732"/>
                  <a:gd name="connsiteX11" fmla="*/ 115404 w 402125"/>
                  <a:gd name="connsiteY11" fmla="*/ 0 h 269732"/>
                  <a:gd name="connsiteX12" fmla="*/ 286721 w 402125"/>
                  <a:gd name="connsiteY12" fmla="*/ 0 h 269732"/>
                  <a:gd name="connsiteX13" fmla="*/ 402126 w 402125"/>
                  <a:gd name="connsiteY13" fmla="*/ 115404 h 269732"/>
                  <a:gd name="connsiteX14" fmla="*/ 402126 w 402125"/>
                  <a:gd name="connsiteY14" fmla="*/ 180624 h 269732"/>
                  <a:gd name="connsiteX15" fmla="*/ 396398 w 402125"/>
                  <a:gd name="connsiteY15" fmla="*/ 193577 h 269732"/>
                  <a:gd name="connsiteX16" fmla="*/ 201063 w 402125"/>
                  <a:gd name="connsiteY16" fmla="*/ 269732 h 269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02125" h="269732">
                    <a:moveTo>
                      <a:pt x="34953" y="172749"/>
                    </a:moveTo>
                    <a:cubicBezTo>
                      <a:pt x="130961" y="255348"/>
                      <a:pt x="271165" y="255348"/>
                      <a:pt x="367107" y="172749"/>
                    </a:cubicBezTo>
                    <a:lnTo>
                      <a:pt x="367107" y="115339"/>
                    </a:lnTo>
                    <a:cubicBezTo>
                      <a:pt x="367107" y="71013"/>
                      <a:pt x="331047" y="34888"/>
                      <a:pt x="286656" y="34888"/>
                    </a:cubicBezTo>
                    <a:lnTo>
                      <a:pt x="115339" y="34888"/>
                    </a:lnTo>
                    <a:cubicBezTo>
                      <a:pt x="71013" y="34888"/>
                      <a:pt x="34888" y="70948"/>
                      <a:pt x="34888" y="115339"/>
                    </a:cubicBezTo>
                    <a:lnTo>
                      <a:pt x="34888" y="172749"/>
                    </a:lnTo>
                    <a:close/>
                    <a:moveTo>
                      <a:pt x="201063" y="269732"/>
                    </a:moveTo>
                    <a:cubicBezTo>
                      <a:pt x="131221" y="269732"/>
                      <a:pt x="61380" y="244347"/>
                      <a:pt x="5728" y="193577"/>
                    </a:cubicBezTo>
                    <a:cubicBezTo>
                      <a:pt x="2083" y="190258"/>
                      <a:pt x="0" y="185571"/>
                      <a:pt x="0" y="180624"/>
                    </a:cubicBezTo>
                    <a:lnTo>
                      <a:pt x="0" y="115404"/>
                    </a:lnTo>
                    <a:cubicBezTo>
                      <a:pt x="0" y="51812"/>
                      <a:pt x="51747" y="0"/>
                      <a:pt x="115404" y="0"/>
                    </a:cubicBezTo>
                    <a:lnTo>
                      <a:pt x="286721" y="0"/>
                    </a:lnTo>
                    <a:cubicBezTo>
                      <a:pt x="350314" y="0"/>
                      <a:pt x="402126" y="51746"/>
                      <a:pt x="402126" y="115404"/>
                    </a:cubicBezTo>
                    <a:lnTo>
                      <a:pt x="402126" y="180624"/>
                    </a:lnTo>
                    <a:cubicBezTo>
                      <a:pt x="402126" y="185571"/>
                      <a:pt x="400043" y="190193"/>
                      <a:pt x="396398" y="193577"/>
                    </a:cubicBezTo>
                    <a:cubicBezTo>
                      <a:pt x="340746" y="244347"/>
                      <a:pt x="270839" y="269732"/>
                      <a:pt x="201063" y="26973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orma Livre: Forma 90">
                <a:extLst>
                  <a:ext uri="{FF2B5EF4-FFF2-40B4-BE49-F238E27FC236}">
                    <a16:creationId xmlns:a16="http://schemas.microsoft.com/office/drawing/2014/main" id="{106C3A24-D95B-A8B9-3139-8EC0481379CA}"/>
                  </a:ext>
                </a:extLst>
              </p:cNvPr>
              <p:cNvSpPr/>
              <p:nvPr/>
            </p:nvSpPr>
            <p:spPr>
              <a:xfrm>
                <a:off x="5563861" y="2452977"/>
                <a:ext cx="209199" cy="209198"/>
              </a:xfrm>
              <a:custGeom>
                <a:avLst/>
                <a:gdLst>
                  <a:gd name="connsiteX0" fmla="*/ 104600 w 209199"/>
                  <a:gd name="connsiteY0" fmla="*/ 35018 h 209198"/>
                  <a:gd name="connsiteX1" fmla="*/ 34953 w 209199"/>
                  <a:gd name="connsiteY1" fmla="*/ 104665 h 209198"/>
                  <a:gd name="connsiteX2" fmla="*/ 104600 w 209199"/>
                  <a:gd name="connsiteY2" fmla="*/ 174311 h 209198"/>
                  <a:gd name="connsiteX3" fmla="*/ 174246 w 209199"/>
                  <a:gd name="connsiteY3" fmla="*/ 104665 h 209198"/>
                  <a:gd name="connsiteX4" fmla="*/ 104600 w 209199"/>
                  <a:gd name="connsiteY4" fmla="*/ 35018 h 209198"/>
                  <a:gd name="connsiteX5" fmla="*/ 104600 w 209199"/>
                  <a:gd name="connsiteY5" fmla="*/ 209199 h 209198"/>
                  <a:gd name="connsiteX6" fmla="*/ 0 w 209199"/>
                  <a:gd name="connsiteY6" fmla="*/ 104599 h 209198"/>
                  <a:gd name="connsiteX7" fmla="*/ 104600 w 209199"/>
                  <a:gd name="connsiteY7" fmla="*/ 0 h 209198"/>
                  <a:gd name="connsiteX8" fmla="*/ 209199 w 209199"/>
                  <a:gd name="connsiteY8" fmla="*/ 104599 h 209198"/>
                  <a:gd name="connsiteX9" fmla="*/ 104600 w 209199"/>
                  <a:gd name="connsiteY9" fmla="*/ 209199 h 209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9199" h="209198">
                    <a:moveTo>
                      <a:pt x="104600" y="35018"/>
                    </a:moveTo>
                    <a:cubicBezTo>
                      <a:pt x="66196" y="35018"/>
                      <a:pt x="34953" y="66261"/>
                      <a:pt x="34953" y="104665"/>
                    </a:cubicBezTo>
                    <a:cubicBezTo>
                      <a:pt x="34953" y="143068"/>
                      <a:pt x="66196" y="174311"/>
                      <a:pt x="104600" y="174311"/>
                    </a:cubicBezTo>
                    <a:cubicBezTo>
                      <a:pt x="143003" y="174311"/>
                      <a:pt x="174246" y="143068"/>
                      <a:pt x="174246" y="104665"/>
                    </a:cubicBezTo>
                    <a:cubicBezTo>
                      <a:pt x="174246" y="66261"/>
                      <a:pt x="143003" y="35018"/>
                      <a:pt x="104600" y="35018"/>
                    </a:cubicBezTo>
                    <a:close/>
                    <a:moveTo>
                      <a:pt x="104600" y="209199"/>
                    </a:moveTo>
                    <a:cubicBezTo>
                      <a:pt x="46930" y="209199"/>
                      <a:pt x="0" y="162269"/>
                      <a:pt x="0" y="104599"/>
                    </a:cubicBezTo>
                    <a:cubicBezTo>
                      <a:pt x="0" y="46930"/>
                      <a:pt x="46930" y="0"/>
                      <a:pt x="104600" y="0"/>
                    </a:cubicBezTo>
                    <a:cubicBezTo>
                      <a:pt x="162269" y="0"/>
                      <a:pt x="209199" y="46930"/>
                      <a:pt x="209199" y="104599"/>
                    </a:cubicBezTo>
                    <a:cubicBezTo>
                      <a:pt x="209199" y="162269"/>
                      <a:pt x="162269" y="209199"/>
                      <a:pt x="104600" y="209199"/>
                    </a:cubicBezTo>
                    <a:close/>
                  </a:path>
                </a:pathLst>
              </a:custGeom>
              <a:solidFill>
                <a:srgbClr val="FFFFFF"/>
              </a:solidFill>
              <a:ln w="6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orma Livre: Forma 91">
                <a:extLst>
                  <a:ext uri="{FF2B5EF4-FFF2-40B4-BE49-F238E27FC236}">
                    <a16:creationId xmlns:a16="http://schemas.microsoft.com/office/drawing/2014/main" id="{CB2EBA33-C4F7-E2FE-06EF-150B4508A065}"/>
                  </a:ext>
                </a:extLst>
              </p:cNvPr>
              <p:cNvSpPr/>
              <p:nvPr/>
            </p:nvSpPr>
            <p:spPr>
              <a:xfrm>
                <a:off x="5378094" y="2373437"/>
                <a:ext cx="580797" cy="580666"/>
              </a:xfrm>
              <a:custGeom>
                <a:avLst/>
                <a:gdLst>
                  <a:gd name="connsiteX0" fmla="*/ 290366 w 580797"/>
                  <a:gd name="connsiteY0" fmla="*/ 580667 h 580666"/>
                  <a:gd name="connsiteX1" fmla="*/ 85073 w 580797"/>
                  <a:gd name="connsiteY1" fmla="*/ 495724 h 580666"/>
                  <a:gd name="connsiteX2" fmla="*/ 0 w 580797"/>
                  <a:gd name="connsiteY2" fmla="*/ 290366 h 580666"/>
                  <a:gd name="connsiteX3" fmla="*/ 85073 w 580797"/>
                  <a:gd name="connsiteY3" fmla="*/ 85072 h 580666"/>
                  <a:gd name="connsiteX4" fmla="*/ 290431 w 580797"/>
                  <a:gd name="connsiteY4" fmla="*/ 0 h 580666"/>
                  <a:gd name="connsiteX5" fmla="*/ 495725 w 580797"/>
                  <a:gd name="connsiteY5" fmla="*/ 85072 h 580666"/>
                  <a:gd name="connsiteX6" fmla="*/ 580798 w 580797"/>
                  <a:gd name="connsiteY6" fmla="*/ 290366 h 580666"/>
                  <a:gd name="connsiteX7" fmla="*/ 495725 w 580797"/>
                  <a:gd name="connsiteY7" fmla="*/ 495724 h 580666"/>
                  <a:gd name="connsiteX8" fmla="*/ 290366 w 580797"/>
                  <a:gd name="connsiteY8" fmla="*/ 580667 h 580666"/>
                  <a:gd name="connsiteX9" fmla="*/ 290366 w 580797"/>
                  <a:gd name="connsiteY9" fmla="*/ 35018 h 580666"/>
                  <a:gd name="connsiteX10" fmla="*/ 109742 w 580797"/>
                  <a:gd name="connsiteY10" fmla="*/ 109807 h 580666"/>
                  <a:gd name="connsiteX11" fmla="*/ 34953 w 580797"/>
                  <a:gd name="connsiteY11" fmla="*/ 290431 h 580666"/>
                  <a:gd name="connsiteX12" fmla="*/ 109742 w 580797"/>
                  <a:gd name="connsiteY12" fmla="*/ 471055 h 580666"/>
                  <a:gd name="connsiteX13" fmla="*/ 470926 w 580797"/>
                  <a:gd name="connsiteY13" fmla="*/ 471055 h 580666"/>
                  <a:gd name="connsiteX14" fmla="*/ 545714 w 580797"/>
                  <a:gd name="connsiteY14" fmla="*/ 290431 h 580666"/>
                  <a:gd name="connsiteX15" fmla="*/ 470926 w 580797"/>
                  <a:gd name="connsiteY15" fmla="*/ 109807 h 580666"/>
                  <a:gd name="connsiteX16" fmla="*/ 290301 w 580797"/>
                  <a:gd name="connsiteY16" fmla="*/ 35018 h 580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80797" h="580666">
                    <a:moveTo>
                      <a:pt x="290366" y="580667"/>
                    </a:moveTo>
                    <a:cubicBezTo>
                      <a:pt x="216034" y="580667"/>
                      <a:pt x="141636" y="552353"/>
                      <a:pt x="85073" y="495724"/>
                    </a:cubicBezTo>
                    <a:cubicBezTo>
                      <a:pt x="30202" y="440854"/>
                      <a:pt x="0" y="367953"/>
                      <a:pt x="0" y="290366"/>
                    </a:cubicBezTo>
                    <a:cubicBezTo>
                      <a:pt x="0" y="212779"/>
                      <a:pt x="30202" y="139878"/>
                      <a:pt x="85073" y="85072"/>
                    </a:cubicBezTo>
                    <a:cubicBezTo>
                      <a:pt x="139943" y="30202"/>
                      <a:pt x="212844" y="0"/>
                      <a:pt x="290431" y="0"/>
                    </a:cubicBezTo>
                    <a:cubicBezTo>
                      <a:pt x="368019" y="0"/>
                      <a:pt x="440919" y="30202"/>
                      <a:pt x="495725" y="85072"/>
                    </a:cubicBezTo>
                    <a:cubicBezTo>
                      <a:pt x="550596" y="139943"/>
                      <a:pt x="580798" y="212844"/>
                      <a:pt x="580798" y="290366"/>
                    </a:cubicBezTo>
                    <a:cubicBezTo>
                      <a:pt x="580798" y="367888"/>
                      <a:pt x="550596" y="440854"/>
                      <a:pt x="495725" y="495724"/>
                    </a:cubicBezTo>
                    <a:cubicBezTo>
                      <a:pt x="439097" y="552353"/>
                      <a:pt x="364764" y="580667"/>
                      <a:pt x="290366" y="580667"/>
                    </a:cubicBezTo>
                    <a:close/>
                    <a:moveTo>
                      <a:pt x="290366" y="35018"/>
                    </a:moveTo>
                    <a:cubicBezTo>
                      <a:pt x="222152" y="35018"/>
                      <a:pt x="157973" y="61575"/>
                      <a:pt x="109742" y="109807"/>
                    </a:cubicBezTo>
                    <a:cubicBezTo>
                      <a:pt x="61510" y="158038"/>
                      <a:pt x="34953" y="222152"/>
                      <a:pt x="34953" y="290431"/>
                    </a:cubicBezTo>
                    <a:cubicBezTo>
                      <a:pt x="34953" y="358710"/>
                      <a:pt x="61510" y="422824"/>
                      <a:pt x="109742" y="471055"/>
                    </a:cubicBezTo>
                    <a:cubicBezTo>
                      <a:pt x="209329" y="570643"/>
                      <a:pt x="371338" y="570643"/>
                      <a:pt x="470926" y="471055"/>
                    </a:cubicBezTo>
                    <a:cubicBezTo>
                      <a:pt x="519157" y="422824"/>
                      <a:pt x="545714" y="358645"/>
                      <a:pt x="545714" y="290431"/>
                    </a:cubicBezTo>
                    <a:cubicBezTo>
                      <a:pt x="545714" y="222217"/>
                      <a:pt x="519157" y="158103"/>
                      <a:pt x="470926" y="109807"/>
                    </a:cubicBezTo>
                    <a:cubicBezTo>
                      <a:pt x="422694" y="61575"/>
                      <a:pt x="358515" y="35018"/>
                      <a:pt x="290301" y="35018"/>
                    </a:cubicBezTo>
                    <a:close/>
                  </a:path>
                </a:pathLst>
              </a:custGeom>
              <a:solidFill>
                <a:schemeClr val="tx1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89" name="CaixaDeTexto 88">
              <a:extLst>
                <a:ext uri="{FF2B5EF4-FFF2-40B4-BE49-F238E27FC236}">
                  <a16:creationId xmlns:a16="http://schemas.microsoft.com/office/drawing/2014/main" id="{CF0552AC-EB3B-2060-8018-0D6DBEC00AF6}"/>
                </a:ext>
              </a:extLst>
            </p:cNvPr>
            <p:cNvSpPr txBox="1"/>
            <p:nvPr/>
          </p:nvSpPr>
          <p:spPr>
            <a:xfrm>
              <a:off x="2206416" y="3937303"/>
              <a:ext cx="957319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200" dirty="0">
                  <a:latin typeface="Carbona Variable Regular" pitchFamily="2" charset="0"/>
                  <a:ea typeface="Carbona Variable Regular" pitchFamily="2" charset="0"/>
                  <a:cs typeface="Calibri"/>
                </a:rPr>
                <a:t>Pessoa 03</a:t>
              </a:r>
            </a:p>
          </p:txBody>
        </p:sp>
      </p:grpSp>
      <p:grpSp>
        <p:nvGrpSpPr>
          <p:cNvPr id="93" name="Agrupar 92">
            <a:extLst>
              <a:ext uri="{FF2B5EF4-FFF2-40B4-BE49-F238E27FC236}">
                <a16:creationId xmlns:a16="http://schemas.microsoft.com/office/drawing/2014/main" id="{901BF157-445D-6C14-E7C2-0DF5EAEB1F26}"/>
              </a:ext>
            </a:extLst>
          </p:cNvPr>
          <p:cNvGrpSpPr/>
          <p:nvPr/>
        </p:nvGrpSpPr>
        <p:grpSpPr>
          <a:xfrm>
            <a:off x="2283467" y="5158714"/>
            <a:ext cx="1246028" cy="295407"/>
            <a:chOff x="1917707" y="3918895"/>
            <a:chExt cx="1246028" cy="295407"/>
          </a:xfrm>
        </p:grpSpPr>
        <p:grpSp>
          <p:nvGrpSpPr>
            <p:cNvPr id="94" name="Agrupar 93">
              <a:extLst>
                <a:ext uri="{FF2B5EF4-FFF2-40B4-BE49-F238E27FC236}">
                  <a16:creationId xmlns:a16="http://schemas.microsoft.com/office/drawing/2014/main" id="{E5BCA15A-761F-9972-020F-2105DA35A3BB}"/>
                </a:ext>
              </a:extLst>
            </p:cNvPr>
            <p:cNvGrpSpPr/>
            <p:nvPr/>
          </p:nvGrpSpPr>
          <p:grpSpPr>
            <a:xfrm>
              <a:off x="1917707" y="3918895"/>
              <a:ext cx="288740" cy="288836"/>
              <a:chOff x="5378094" y="2373437"/>
              <a:chExt cx="580797" cy="580992"/>
            </a:xfrm>
          </p:grpSpPr>
          <p:sp>
            <p:nvSpPr>
              <p:cNvPr id="96" name="Forma Livre: Forma 95">
                <a:extLst>
                  <a:ext uri="{FF2B5EF4-FFF2-40B4-BE49-F238E27FC236}">
                    <a16:creationId xmlns:a16="http://schemas.microsoft.com/office/drawing/2014/main" id="{35CEB4BA-4221-1E20-1E35-37A763BAB7B8}"/>
                  </a:ext>
                </a:extLst>
              </p:cNvPr>
              <p:cNvSpPr/>
              <p:nvPr/>
            </p:nvSpPr>
            <p:spPr>
              <a:xfrm>
                <a:off x="5467398" y="2684697"/>
                <a:ext cx="402125" cy="269732"/>
              </a:xfrm>
              <a:custGeom>
                <a:avLst/>
                <a:gdLst>
                  <a:gd name="connsiteX0" fmla="*/ 34953 w 402125"/>
                  <a:gd name="connsiteY0" fmla="*/ 172749 h 269732"/>
                  <a:gd name="connsiteX1" fmla="*/ 367107 w 402125"/>
                  <a:gd name="connsiteY1" fmla="*/ 172749 h 269732"/>
                  <a:gd name="connsiteX2" fmla="*/ 367107 w 402125"/>
                  <a:gd name="connsiteY2" fmla="*/ 115339 h 269732"/>
                  <a:gd name="connsiteX3" fmla="*/ 286656 w 402125"/>
                  <a:gd name="connsiteY3" fmla="*/ 34888 h 269732"/>
                  <a:gd name="connsiteX4" fmla="*/ 115339 w 402125"/>
                  <a:gd name="connsiteY4" fmla="*/ 34888 h 269732"/>
                  <a:gd name="connsiteX5" fmla="*/ 34888 w 402125"/>
                  <a:gd name="connsiteY5" fmla="*/ 115339 h 269732"/>
                  <a:gd name="connsiteX6" fmla="*/ 34888 w 402125"/>
                  <a:gd name="connsiteY6" fmla="*/ 172749 h 269732"/>
                  <a:gd name="connsiteX7" fmla="*/ 201063 w 402125"/>
                  <a:gd name="connsiteY7" fmla="*/ 269732 h 269732"/>
                  <a:gd name="connsiteX8" fmla="*/ 5728 w 402125"/>
                  <a:gd name="connsiteY8" fmla="*/ 193577 h 269732"/>
                  <a:gd name="connsiteX9" fmla="*/ 0 w 402125"/>
                  <a:gd name="connsiteY9" fmla="*/ 180624 h 269732"/>
                  <a:gd name="connsiteX10" fmla="*/ 0 w 402125"/>
                  <a:gd name="connsiteY10" fmla="*/ 115404 h 269732"/>
                  <a:gd name="connsiteX11" fmla="*/ 115404 w 402125"/>
                  <a:gd name="connsiteY11" fmla="*/ 0 h 269732"/>
                  <a:gd name="connsiteX12" fmla="*/ 286721 w 402125"/>
                  <a:gd name="connsiteY12" fmla="*/ 0 h 269732"/>
                  <a:gd name="connsiteX13" fmla="*/ 402126 w 402125"/>
                  <a:gd name="connsiteY13" fmla="*/ 115404 h 269732"/>
                  <a:gd name="connsiteX14" fmla="*/ 402126 w 402125"/>
                  <a:gd name="connsiteY14" fmla="*/ 180624 h 269732"/>
                  <a:gd name="connsiteX15" fmla="*/ 396398 w 402125"/>
                  <a:gd name="connsiteY15" fmla="*/ 193577 h 269732"/>
                  <a:gd name="connsiteX16" fmla="*/ 201063 w 402125"/>
                  <a:gd name="connsiteY16" fmla="*/ 269732 h 269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02125" h="269732">
                    <a:moveTo>
                      <a:pt x="34953" y="172749"/>
                    </a:moveTo>
                    <a:cubicBezTo>
                      <a:pt x="130961" y="255348"/>
                      <a:pt x="271165" y="255348"/>
                      <a:pt x="367107" y="172749"/>
                    </a:cubicBezTo>
                    <a:lnTo>
                      <a:pt x="367107" y="115339"/>
                    </a:lnTo>
                    <a:cubicBezTo>
                      <a:pt x="367107" y="71013"/>
                      <a:pt x="331047" y="34888"/>
                      <a:pt x="286656" y="34888"/>
                    </a:cubicBezTo>
                    <a:lnTo>
                      <a:pt x="115339" y="34888"/>
                    </a:lnTo>
                    <a:cubicBezTo>
                      <a:pt x="71013" y="34888"/>
                      <a:pt x="34888" y="70948"/>
                      <a:pt x="34888" y="115339"/>
                    </a:cubicBezTo>
                    <a:lnTo>
                      <a:pt x="34888" y="172749"/>
                    </a:lnTo>
                    <a:close/>
                    <a:moveTo>
                      <a:pt x="201063" y="269732"/>
                    </a:moveTo>
                    <a:cubicBezTo>
                      <a:pt x="131221" y="269732"/>
                      <a:pt x="61380" y="244347"/>
                      <a:pt x="5728" y="193577"/>
                    </a:cubicBezTo>
                    <a:cubicBezTo>
                      <a:pt x="2083" y="190258"/>
                      <a:pt x="0" y="185571"/>
                      <a:pt x="0" y="180624"/>
                    </a:cubicBezTo>
                    <a:lnTo>
                      <a:pt x="0" y="115404"/>
                    </a:lnTo>
                    <a:cubicBezTo>
                      <a:pt x="0" y="51812"/>
                      <a:pt x="51747" y="0"/>
                      <a:pt x="115404" y="0"/>
                    </a:cubicBezTo>
                    <a:lnTo>
                      <a:pt x="286721" y="0"/>
                    </a:lnTo>
                    <a:cubicBezTo>
                      <a:pt x="350314" y="0"/>
                      <a:pt x="402126" y="51746"/>
                      <a:pt x="402126" y="115404"/>
                    </a:cubicBezTo>
                    <a:lnTo>
                      <a:pt x="402126" y="180624"/>
                    </a:lnTo>
                    <a:cubicBezTo>
                      <a:pt x="402126" y="185571"/>
                      <a:pt x="400043" y="190193"/>
                      <a:pt x="396398" y="193577"/>
                    </a:cubicBezTo>
                    <a:cubicBezTo>
                      <a:pt x="340746" y="244347"/>
                      <a:pt x="270839" y="269732"/>
                      <a:pt x="201063" y="26973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orma Livre: Forma 96">
                <a:extLst>
                  <a:ext uri="{FF2B5EF4-FFF2-40B4-BE49-F238E27FC236}">
                    <a16:creationId xmlns:a16="http://schemas.microsoft.com/office/drawing/2014/main" id="{6F2ED692-CF93-0581-73DB-BEEA40BD99D5}"/>
                  </a:ext>
                </a:extLst>
              </p:cNvPr>
              <p:cNvSpPr/>
              <p:nvPr/>
            </p:nvSpPr>
            <p:spPr>
              <a:xfrm>
                <a:off x="5563861" y="2452977"/>
                <a:ext cx="209199" cy="209198"/>
              </a:xfrm>
              <a:custGeom>
                <a:avLst/>
                <a:gdLst>
                  <a:gd name="connsiteX0" fmla="*/ 104600 w 209199"/>
                  <a:gd name="connsiteY0" fmla="*/ 35018 h 209198"/>
                  <a:gd name="connsiteX1" fmla="*/ 34953 w 209199"/>
                  <a:gd name="connsiteY1" fmla="*/ 104665 h 209198"/>
                  <a:gd name="connsiteX2" fmla="*/ 104600 w 209199"/>
                  <a:gd name="connsiteY2" fmla="*/ 174311 h 209198"/>
                  <a:gd name="connsiteX3" fmla="*/ 174246 w 209199"/>
                  <a:gd name="connsiteY3" fmla="*/ 104665 h 209198"/>
                  <a:gd name="connsiteX4" fmla="*/ 104600 w 209199"/>
                  <a:gd name="connsiteY4" fmla="*/ 35018 h 209198"/>
                  <a:gd name="connsiteX5" fmla="*/ 104600 w 209199"/>
                  <a:gd name="connsiteY5" fmla="*/ 209199 h 209198"/>
                  <a:gd name="connsiteX6" fmla="*/ 0 w 209199"/>
                  <a:gd name="connsiteY6" fmla="*/ 104599 h 209198"/>
                  <a:gd name="connsiteX7" fmla="*/ 104600 w 209199"/>
                  <a:gd name="connsiteY7" fmla="*/ 0 h 209198"/>
                  <a:gd name="connsiteX8" fmla="*/ 209199 w 209199"/>
                  <a:gd name="connsiteY8" fmla="*/ 104599 h 209198"/>
                  <a:gd name="connsiteX9" fmla="*/ 104600 w 209199"/>
                  <a:gd name="connsiteY9" fmla="*/ 209199 h 209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9199" h="209198">
                    <a:moveTo>
                      <a:pt x="104600" y="35018"/>
                    </a:moveTo>
                    <a:cubicBezTo>
                      <a:pt x="66196" y="35018"/>
                      <a:pt x="34953" y="66261"/>
                      <a:pt x="34953" y="104665"/>
                    </a:cubicBezTo>
                    <a:cubicBezTo>
                      <a:pt x="34953" y="143068"/>
                      <a:pt x="66196" y="174311"/>
                      <a:pt x="104600" y="174311"/>
                    </a:cubicBezTo>
                    <a:cubicBezTo>
                      <a:pt x="143003" y="174311"/>
                      <a:pt x="174246" y="143068"/>
                      <a:pt x="174246" y="104665"/>
                    </a:cubicBezTo>
                    <a:cubicBezTo>
                      <a:pt x="174246" y="66261"/>
                      <a:pt x="143003" y="35018"/>
                      <a:pt x="104600" y="35018"/>
                    </a:cubicBezTo>
                    <a:close/>
                    <a:moveTo>
                      <a:pt x="104600" y="209199"/>
                    </a:moveTo>
                    <a:cubicBezTo>
                      <a:pt x="46930" y="209199"/>
                      <a:pt x="0" y="162269"/>
                      <a:pt x="0" y="104599"/>
                    </a:cubicBezTo>
                    <a:cubicBezTo>
                      <a:pt x="0" y="46930"/>
                      <a:pt x="46930" y="0"/>
                      <a:pt x="104600" y="0"/>
                    </a:cubicBezTo>
                    <a:cubicBezTo>
                      <a:pt x="162269" y="0"/>
                      <a:pt x="209199" y="46930"/>
                      <a:pt x="209199" y="104599"/>
                    </a:cubicBezTo>
                    <a:cubicBezTo>
                      <a:pt x="209199" y="162269"/>
                      <a:pt x="162269" y="209199"/>
                      <a:pt x="104600" y="209199"/>
                    </a:cubicBezTo>
                    <a:close/>
                  </a:path>
                </a:pathLst>
              </a:custGeom>
              <a:solidFill>
                <a:srgbClr val="FFFFFF"/>
              </a:solidFill>
              <a:ln w="6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orma Livre: Forma 97">
                <a:extLst>
                  <a:ext uri="{FF2B5EF4-FFF2-40B4-BE49-F238E27FC236}">
                    <a16:creationId xmlns:a16="http://schemas.microsoft.com/office/drawing/2014/main" id="{8DEEC5D3-3051-B14C-2925-AA4539868187}"/>
                  </a:ext>
                </a:extLst>
              </p:cNvPr>
              <p:cNvSpPr/>
              <p:nvPr/>
            </p:nvSpPr>
            <p:spPr>
              <a:xfrm>
                <a:off x="5378094" y="2373437"/>
                <a:ext cx="580797" cy="580666"/>
              </a:xfrm>
              <a:custGeom>
                <a:avLst/>
                <a:gdLst>
                  <a:gd name="connsiteX0" fmla="*/ 290366 w 580797"/>
                  <a:gd name="connsiteY0" fmla="*/ 580667 h 580666"/>
                  <a:gd name="connsiteX1" fmla="*/ 85073 w 580797"/>
                  <a:gd name="connsiteY1" fmla="*/ 495724 h 580666"/>
                  <a:gd name="connsiteX2" fmla="*/ 0 w 580797"/>
                  <a:gd name="connsiteY2" fmla="*/ 290366 h 580666"/>
                  <a:gd name="connsiteX3" fmla="*/ 85073 w 580797"/>
                  <a:gd name="connsiteY3" fmla="*/ 85072 h 580666"/>
                  <a:gd name="connsiteX4" fmla="*/ 290431 w 580797"/>
                  <a:gd name="connsiteY4" fmla="*/ 0 h 580666"/>
                  <a:gd name="connsiteX5" fmla="*/ 495725 w 580797"/>
                  <a:gd name="connsiteY5" fmla="*/ 85072 h 580666"/>
                  <a:gd name="connsiteX6" fmla="*/ 580798 w 580797"/>
                  <a:gd name="connsiteY6" fmla="*/ 290366 h 580666"/>
                  <a:gd name="connsiteX7" fmla="*/ 495725 w 580797"/>
                  <a:gd name="connsiteY7" fmla="*/ 495724 h 580666"/>
                  <a:gd name="connsiteX8" fmla="*/ 290366 w 580797"/>
                  <a:gd name="connsiteY8" fmla="*/ 580667 h 580666"/>
                  <a:gd name="connsiteX9" fmla="*/ 290366 w 580797"/>
                  <a:gd name="connsiteY9" fmla="*/ 35018 h 580666"/>
                  <a:gd name="connsiteX10" fmla="*/ 109742 w 580797"/>
                  <a:gd name="connsiteY10" fmla="*/ 109807 h 580666"/>
                  <a:gd name="connsiteX11" fmla="*/ 34953 w 580797"/>
                  <a:gd name="connsiteY11" fmla="*/ 290431 h 580666"/>
                  <a:gd name="connsiteX12" fmla="*/ 109742 w 580797"/>
                  <a:gd name="connsiteY12" fmla="*/ 471055 h 580666"/>
                  <a:gd name="connsiteX13" fmla="*/ 470926 w 580797"/>
                  <a:gd name="connsiteY13" fmla="*/ 471055 h 580666"/>
                  <a:gd name="connsiteX14" fmla="*/ 545714 w 580797"/>
                  <a:gd name="connsiteY14" fmla="*/ 290431 h 580666"/>
                  <a:gd name="connsiteX15" fmla="*/ 470926 w 580797"/>
                  <a:gd name="connsiteY15" fmla="*/ 109807 h 580666"/>
                  <a:gd name="connsiteX16" fmla="*/ 290301 w 580797"/>
                  <a:gd name="connsiteY16" fmla="*/ 35018 h 580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80797" h="580666">
                    <a:moveTo>
                      <a:pt x="290366" y="580667"/>
                    </a:moveTo>
                    <a:cubicBezTo>
                      <a:pt x="216034" y="580667"/>
                      <a:pt x="141636" y="552353"/>
                      <a:pt x="85073" y="495724"/>
                    </a:cubicBezTo>
                    <a:cubicBezTo>
                      <a:pt x="30202" y="440854"/>
                      <a:pt x="0" y="367953"/>
                      <a:pt x="0" y="290366"/>
                    </a:cubicBezTo>
                    <a:cubicBezTo>
                      <a:pt x="0" y="212779"/>
                      <a:pt x="30202" y="139878"/>
                      <a:pt x="85073" y="85072"/>
                    </a:cubicBezTo>
                    <a:cubicBezTo>
                      <a:pt x="139943" y="30202"/>
                      <a:pt x="212844" y="0"/>
                      <a:pt x="290431" y="0"/>
                    </a:cubicBezTo>
                    <a:cubicBezTo>
                      <a:pt x="368019" y="0"/>
                      <a:pt x="440919" y="30202"/>
                      <a:pt x="495725" y="85072"/>
                    </a:cubicBezTo>
                    <a:cubicBezTo>
                      <a:pt x="550596" y="139943"/>
                      <a:pt x="580798" y="212844"/>
                      <a:pt x="580798" y="290366"/>
                    </a:cubicBezTo>
                    <a:cubicBezTo>
                      <a:pt x="580798" y="367888"/>
                      <a:pt x="550596" y="440854"/>
                      <a:pt x="495725" y="495724"/>
                    </a:cubicBezTo>
                    <a:cubicBezTo>
                      <a:pt x="439097" y="552353"/>
                      <a:pt x="364764" y="580667"/>
                      <a:pt x="290366" y="580667"/>
                    </a:cubicBezTo>
                    <a:close/>
                    <a:moveTo>
                      <a:pt x="290366" y="35018"/>
                    </a:moveTo>
                    <a:cubicBezTo>
                      <a:pt x="222152" y="35018"/>
                      <a:pt x="157973" y="61575"/>
                      <a:pt x="109742" y="109807"/>
                    </a:cubicBezTo>
                    <a:cubicBezTo>
                      <a:pt x="61510" y="158038"/>
                      <a:pt x="34953" y="222152"/>
                      <a:pt x="34953" y="290431"/>
                    </a:cubicBezTo>
                    <a:cubicBezTo>
                      <a:pt x="34953" y="358710"/>
                      <a:pt x="61510" y="422824"/>
                      <a:pt x="109742" y="471055"/>
                    </a:cubicBezTo>
                    <a:cubicBezTo>
                      <a:pt x="209329" y="570643"/>
                      <a:pt x="371338" y="570643"/>
                      <a:pt x="470926" y="471055"/>
                    </a:cubicBezTo>
                    <a:cubicBezTo>
                      <a:pt x="519157" y="422824"/>
                      <a:pt x="545714" y="358645"/>
                      <a:pt x="545714" y="290431"/>
                    </a:cubicBezTo>
                    <a:cubicBezTo>
                      <a:pt x="545714" y="222217"/>
                      <a:pt x="519157" y="158103"/>
                      <a:pt x="470926" y="109807"/>
                    </a:cubicBezTo>
                    <a:cubicBezTo>
                      <a:pt x="422694" y="61575"/>
                      <a:pt x="358515" y="35018"/>
                      <a:pt x="290301" y="35018"/>
                    </a:cubicBezTo>
                    <a:close/>
                  </a:path>
                </a:pathLst>
              </a:custGeom>
              <a:solidFill>
                <a:schemeClr val="tx1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95" name="CaixaDeTexto 94">
              <a:extLst>
                <a:ext uri="{FF2B5EF4-FFF2-40B4-BE49-F238E27FC236}">
                  <a16:creationId xmlns:a16="http://schemas.microsoft.com/office/drawing/2014/main" id="{6EB878AF-D9D8-C62F-B297-844FD40070E8}"/>
                </a:ext>
              </a:extLst>
            </p:cNvPr>
            <p:cNvSpPr txBox="1"/>
            <p:nvPr/>
          </p:nvSpPr>
          <p:spPr>
            <a:xfrm>
              <a:off x="2206416" y="3937303"/>
              <a:ext cx="957319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200" dirty="0">
                  <a:latin typeface="Carbona Variable Regular" pitchFamily="2" charset="0"/>
                  <a:ea typeface="Carbona Variable Regular" pitchFamily="2" charset="0"/>
                  <a:cs typeface="Calibri"/>
                </a:rPr>
                <a:t>Pessoa 04</a:t>
              </a:r>
            </a:p>
          </p:txBody>
        </p:sp>
      </p:grpSp>
      <p:grpSp>
        <p:nvGrpSpPr>
          <p:cNvPr id="99" name="Agrupar 98">
            <a:extLst>
              <a:ext uri="{FF2B5EF4-FFF2-40B4-BE49-F238E27FC236}">
                <a16:creationId xmlns:a16="http://schemas.microsoft.com/office/drawing/2014/main" id="{E1BC42C9-CF7A-0E98-5C2E-D978D3484B7A}"/>
              </a:ext>
            </a:extLst>
          </p:cNvPr>
          <p:cNvGrpSpPr/>
          <p:nvPr/>
        </p:nvGrpSpPr>
        <p:grpSpPr>
          <a:xfrm>
            <a:off x="2283467" y="5571988"/>
            <a:ext cx="1246028" cy="295367"/>
            <a:chOff x="1917707" y="3912364"/>
            <a:chExt cx="1246028" cy="295367"/>
          </a:xfrm>
        </p:grpSpPr>
        <p:grpSp>
          <p:nvGrpSpPr>
            <p:cNvPr id="100" name="Agrupar 99">
              <a:extLst>
                <a:ext uri="{FF2B5EF4-FFF2-40B4-BE49-F238E27FC236}">
                  <a16:creationId xmlns:a16="http://schemas.microsoft.com/office/drawing/2014/main" id="{C72D4A50-08F7-AF28-323B-BE4F1F630BB8}"/>
                </a:ext>
              </a:extLst>
            </p:cNvPr>
            <p:cNvGrpSpPr/>
            <p:nvPr/>
          </p:nvGrpSpPr>
          <p:grpSpPr>
            <a:xfrm>
              <a:off x="1917707" y="3918895"/>
              <a:ext cx="288740" cy="288836"/>
              <a:chOff x="5378094" y="2373437"/>
              <a:chExt cx="580797" cy="580992"/>
            </a:xfrm>
          </p:grpSpPr>
          <p:sp>
            <p:nvSpPr>
              <p:cNvPr id="102" name="Forma Livre: Forma 101">
                <a:extLst>
                  <a:ext uri="{FF2B5EF4-FFF2-40B4-BE49-F238E27FC236}">
                    <a16:creationId xmlns:a16="http://schemas.microsoft.com/office/drawing/2014/main" id="{11B82FB7-E6A3-5C68-3A75-902D41F392D9}"/>
                  </a:ext>
                </a:extLst>
              </p:cNvPr>
              <p:cNvSpPr/>
              <p:nvPr/>
            </p:nvSpPr>
            <p:spPr>
              <a:xfrm>
                <a:off x="5467398" y="2684697"/>
                <a:ext cx="402125" cy="269732"/>
              </a:xfrm>
              <a:custGeom>
                <a:avLst/>
                <a:gdLst>
                  <a:gd name="connsiteX0" fmla="*/ 34953 w 402125"/>
                  <a:gd name="connsiteY0" fmla="*/ 172749 h 269732"/>
                  <a:gd name="connsiteX1" fmla="*/ 367107 w 402125"/>
                  <a:gd name="connsiteY1" fmla="*/ 172749 h 269732"/>
                  <a:gd name="connsiteX2" fmla="*/ 367107 w 402125"/>
                  <a:gd name="connsiteY2" fmla="*/ 115339 h 269732"/>
                  <a:gd name="connsiteX3" fmla="*/ 286656 w 402125"/>
                  <a:gd name="connsiteY3" fmla="*/ 34888 h 269732"/>
                  <a:gd name="connsiteX4" fmla="*/ 115339 w 402125"/>
                  <a:gd name="connsiteY4" fmla="*/ 34888 h 269732"/>
                  <a:gd name="connsiteX5" fmla="*/ 34888 w 402125"/>
                  <a:gd name="connsiteY5" fmla="*/ 115339 h 269732"/>
                  <a:gd name="connsiteX6" fmla="*/ 34888 w 402125"/>
                  <a:gd name="connsiteY6" fmla="*/ 172749 h 269732"/>
                  <a:gd name="connsiteX7" fmla="*/ 201063 w 402125"/>
                  <a:gd name="connsiteY7" fmla="*/ 269732 h 269732"/>
                  <a:gd name="connsiteX8" fmla="*/ 5728 w 402125"/>
                  <a:gd name="connsiteY8" fmla="*/ 193577 h 269732"/>
                  <a:gd name="connsiteX9" fmla="*/ 0 w 402125"/>
                  <a:gd name="connsiteY9" fmla="*/ 180624 h 269732"/>
                  <a:gd name="connsiteX10" fmla="*/ 0 w 402125"/>
                  <a:gd name="connsiteY10" fmla="*/ 115404 h 269732"/>
                  <a:gd name="connsiteX11" fmla="*/ 115404 w 402125"/>
                  <a:gd name="connsiteY11" fmla="*/ 0 h 269732"/>
                  <a:gd name="connsiteX12" fmla="*/ 286721 w 402125"/>
                  <a:gd name="connsiteY12" fmla="*/ 0 h 269732"/>
                  <a:gd name="connsiteX13" fmla="*/ 402126 w 402125"/>
                  <a:gd name="connsiteY13" fmla="*/ 115404 h 269732"/>
                  <a:gd name="connsiteX14" fmla="*/ 402126 w 402125"/>
                  <a:gd name="connsiteY14" fmla="*/ 180624 h 269732"/>
                  <a:gd name="connsiteX15" fmla="*/ 396398 w 402125"/>
                  <a:gd name="connsiteY15" fmla="*/ 193577 h 269732"/>
                  <a:gd name="connsiteX16" fmla="*/ 201063 w 402125"/>
                  <a:gd name="connsiteY16" fmla="*/ 269732 h 269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02125" h="269732">
                    <a:moveTo>
                      <a:pt x="34953" y="172749"/>
                    </a:moveTo>
                    <a:cubicBezTo>
                      <a:pt x="130961" y="255348"/>
                      <a:pt x="271165" y="255348"/>
                      <a:pt x="367107" y="172749"/>
                    </a:cubicBezTo>
                    <a:lnTo>
                      <a:pt x="367107" y="115339"/>
                    </a:lnTo>
                    <a:cubicBezTo>
                      <a:pt x="367107" y="71013"/>
                      <a:pt x="331047" y="34888"/>
                      <a:pt x="286656" y="34888"/>
                    </a:cubicBezTo>
                    <a:lnTo>
                      <a:pt x="115339" y="34888"/>
                    </a:lnTo>
                    <a:cubicBezTo>
                      <a:pt x="71013" y="34888"/>
                      <a:pt x="34888" y="70948"/>
                      <a:pt x="34888" y="115339"/>
                    </a:cubicBezTo>
                    <a:lnTo>
                      <a:pt x="34888" y="172749"/>
                    </a:lnTo>
                    <a:close/>
                    <a:moveTo>
                      <a:pt x="201063" y="269732"/>
                    </a:moveTo>
                    <a:cubicBezTo>
                      <a:pt x="131221" y="269732"/>
                      <a:pt x="61380" y="244347"/>
                      <a:pt x="5728" y="193577"/>
                    </a:cubicBezTo>
                    <a:cubicBezTo>
                      <a:pt x="2083" y="190258"/>
                      <a:pt x="0" y="185571"/>
                      <a:pt x="0" y="180624"/>
                    </a:cubicBezTo>
                    <a:lnTo>
                      <a:pt x="0" y="115404"/>
                    </a:lnTo>
                    <a:cubicBezTo>
                      <a:pt x="0" y="51812"/>
                      <a:pt x="51747" y="0"/>
                      <a:pt x="115404" y="0"/>
                    </a:cubicBezTo>
                    <a:lnTo>
                      <a:pt x="286721" y="0"/>
                    </a:lnTo>
                    <a:cubicBezTo>
                      <a:pt x="350314" y="0"/>
                      <a:pt x="402126" y="51746"/>
                      <a:pt x="402126" y="115404"/>
                    </a:cubicBezTo>
                    <a:lnTo>
                      <a:pt x="402126" y="180624"/>
                    </a:lnTo>
                    <a:cubicBezTo>
                      <a:pt x="402126" y="185571"/>
                      <a:pt x="400043" y="190193"/>
                      <a:pt x="396398" y="193577"/>
                    </a:cubicBezTo>
                    <a:cubicBezTo>
                      <a:pt x="340746" y="244347"/>
                      <a:pt x="270839" y="269732"/>
                      <a:pt x="201063" y="26973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orma Livre: Forma 102">
                <a:extLst>
                  <a:ext uri="{FF2B5EF4-FFF2-40B4-BE49-F238E27FC236}">
                    <a16:creationId xmlns:a16="http://schemas.microsoft.com/office/drawing/2014/main" id="{CA21C561-BC09-8597-B988-9B716CE1EBBD}"/>
                  </a:ext>
                </a:extLst>
              </p:cNvPr>
              <p:cNvSpPr/>
              <p:nvPr/>
            </p:nvSpPr>
            <p:spPr>
              <a:xfrm>
                <a:off x="5563861" y="2452977"/>
                <a:ext cx="209199" cy="209198"/>
              </a:xfrm>
              <a:custGeom>
                <a:avLst/>
                <a:gdLst>
                  <a:gd name="connsiteX0" fmla="*/ 104600 w 209199"/>
                  <a:gd name="connsiteY0" fmla="*/ 35018 h 209198"/>
                  <a:gd name="connsiteX1" fmla="*/ 34953 w 209199"/>
                  <a:gd name="connsiteY1" fmla="*/ 104665 h 209198"/>
                  <a:gd name="connsiteX2" fmla="*/ 104600 w 209199"/>
                  <a:gd name="connsiteY2" fmla="*/ 174311 h 209198"/>
                  <a:gd name="connsiteX3" fmla="*/ 174246 w 209199"/>
                  <a:gd name="connsiteY3" fmla="*/ 104665 h 209198"/>
                  <a:gd name="connsiteX4" fmla="*/ 104600 w 209199"/>
                  <a:gd name="connsiteY4" fmla="*/ 35018 h 209198"/>
                  <a:gd name="connsiteX5" fmla="*/ 104600 w 209199"/>
                  <a:gd name="connsiteY5" fmla="*/ 209199 h 209198"/>
                  <a:gd name="connsiteX6" fmla="*/ 0 w 209199"/>
                  <a:gd name="connsiteY6" fmla="*/ 104599 h 209198"/>
                  <a:gd name="connsiteX7" fmla="*/ 104600 w 209199"/>
                  <a:gd name="connsiteY7" fmla="*/ 0 h 209198"/>
                  <a:gd name="connsiteX8" fmla="*/ 209199 w 209199"/>
                  <a:gd name="connsiteY8" fmla="*/ 104599 h 209198"/>
                  <a:gd name="connsiteX9" fmla="*/ 104600 w 209199"/>
                  <a:gd name="connsiteY9" fmla="*/ 209199 h 209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9199" h="209198">
                    <a:moveTo>
                      <a:pt x="104600" y="35018"/>
                    </a:moveTo>
                    <a:cubicBezTo>
                      <a:pt x="66196" y="35018"/>
                      <a:pt x="34953" y="66261"/>
                      <a:pt x="34953" y="104665"/>
                    </a:cubicBezTo>
                    <a:cubicBezTo>
                      <a:pt x="34953" y="143068"/>
                      <a:pt x="66196" y="174311"/>
                      <a:pt x="104600" y="174311"/>
                    </a:cubicBezTo>
                    <a:cubicBezTo>
                      <a:pt x="143003" y="174311"/>
                      <a:pt x="174246" y="143068"/>
                      <a:pt x="174246" y="104665"/>
                    </a:cubicBezTo>
                    <a:cubicBezTo>
                      <a:pt x="174246" y="66261"/>
                      <a:pt x="143003" y="35018"/>
                      <a:pt x="104600" y="35018"/>
                    </a:cubicBezTo>
                    <a:close/>
                    <a:moveTo>
                      <a:pt x="104600" y="209199"/>
                    </a:moveTo>
                    <a:cubicBezTo>
                      <a:pt x="46930" y="209199"/>
                      <a:pt x="0" y="162269"/>
                      <a:pt x="0" y="104599"/>
                    </a:cubicBezTo>
                    <a:cubicBezTo>
                      <a:pt x="0" y="46930"/>
                      <a:pt x="46930" y="0"/>
                      <a:pt x="104600" y="0"/>
                    </a:cubicBezTo>
                    <a:cubicBezTo>
                      <a:pt x="162269" y="0"/>
                      <a:pt x="209199" y="46930"/>
                      <a:pt x="209199" y="104599"/>
                    </a:cubicBezTo>
                    <a:cubicBezTo>
                      <a:pt x="209199" y="162269"/>
                      <a:pt x="162269" y="209199"/>
                      <a:pt x="104600" y="209199"/>
                    </a:cubicBezTo>
                    <a:close/>
                  </a:path>
                </a:pathLst>
              </a:custGeom>
              <a:solidFill>
                <a:srgbClr val="FFFFFF"/>
              </a:solidFill>
              <a:ln w="6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4" name="Forma Livre: Forma 103">
                <a:extLst>
                  <a:ext uri="{FF2B5EF4-FFF2-40B4-BE49-F238E27FC236}">
                    <a16:creationId xmlns:a16="http://schemas.microsoft.com/office/drawing/2014/main" id="{89F99435-A435-6797-429A-4777A258FD78}"/>
                  </a:ext>
                </a:extLst>
              </p:cNvPr>
              <p:cNvSpPr/>
              <p:nvPr/>
            </p:nvSpPr>
            <p:spPr>
              <a:xfrm>
                <a:off x="5378094" y="2373437"/>
                <a:ext cx="580797" cy="580666"/>
              </a:xfrm>
              <a:custGeom>
                <a:avLst/>
                <a:gdLst>
                  <a:gd name="connsiteX0" fmla="*/ 290366 w 580797"/>
                  <a:gd name="connsiteY0" fmla="*/ 580667 h 580666"/>
                  <a:gd name="connsiteX1" fmla="*/ 85073 w 580797"/>
                  <a:gd name="connsiteY1" fmla="*/ 495724 h 580666"/>
                  <a:gd name="connsiteX2" fmla="*/ 0 w 580797"/>
                  <a:gd name="connsiteY2" fmla="*/ 290366 h 580666"/>
                  <a:gd name="connsiteX3" fmla="*/ 85073 w 580797"/>
                  <a:gd name="connsiteY3" fmla="*/ 85072 h 580666"/>
                  <a:gd name="connsiteX4" fmla="*/ 290431 w 580797"/>
                  <a:gd name="connsiteY4" fmla="*/ 0 h 580666"/>
                  <a:gd name="connsiteX5" fmla="*/ 495725 w 580797"/>
                  <a:gd name="connsiteY5" fmla="*/ 85072 h 580666"/>
                  <a:gd name="connsiteX6" fmla="*/ 580798 w 580797"/>
                  <a:gd name="connsiteY6" fmla="*/ 290366 h 580666"/>
                  <a:gd name="connsiteX7" fmla="*/ 495725 w 580797"/>
                  <a:gd name="connsiteY7" fmla="*/ 495724 h 580666"/>
                  <a:gd name="connsiteX8" fmla="*/ 290366 w 580797"/>
                  <a:gd name="connsiteY8" fmla="*/ 580667 h 580666"/>
                  <a:gd name="connsiteX9" fmla="*/ 290366 w 580797"/>
                  <a:gd name="connsiteY9" fmla="*/ 35018 h 580666"/>
                  <a:gd name="connsiteX10" fmla="*/ 109742 w 580797"/>
                  <a:gd name="connsiteY10" fmla="*/ 109807 h 580666"/>
                  <a:gd name="connsiteX11" fmla="*/ 34953 w 580797"/>
                  <a:gd name="connsiteY11" fmla="*/ 290431 h 580666"/>
                  <a:gd name="connsiteX12" fmla="*/ 109742 w 580797"/>
                  <a:gd name="connsiteY12" fmla="*/ 471055 h 580666"/>
                  <a:gd name="connsiteX13" fmla="*/ 470926 w 580797"/>
                  <a:gd name="connsiteY13" fmla="*/ 471055 h 580666"/>
                  <a:gd name="connsiteX14" fmla="*/ 545714 w 580797"/>
                  <a:gd name="connsiteY14" fmla="*/ 290431 h 580666"/>
                  <a:gd name="connsiteX15" fmla="*/ 470926 w 580797"/>
                  <a:gd name="connsiteY15" fmla="*/ 109807 h 580666"/>
                  <a:gd name="connsiteX16" fmla="*/ 290301 w 580797"/>
                  <a:gd name="connsiteY16" fmla="*/ 35018 h 580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80797" h="580666">
                    <a:moveTo>
                      <a:pt x="290366" y="580667"/>
                    </a:moveTo>
                    <a:cubicBezTo>
                      <a:pt x="216034" y="580667"/>
                      <a:pt x="141636" y="552353"/>
                      <a:pt x="85073" y="495724"/>
                    </a:cubicBezTo>
                    <a:cubicBezTo>
                      <a:pt x="30202" y="440854"/>
                      <a:pt x="0" y="367953"/>
                      <a:pt x="0" y="290366"/>
                    </a:cubicBezTo>
                    <a:cubicBezTo>
                      <a:pt x="0" y="212779"/>
                      <a:pt x="30202" y="139878"/>
                      <a:pt x="85073" y="85072"/>
                    </a:cubicBezTo>
                    <a:cubicBezTo>
                      <a:pt x="139943" y="30202"/>
                      <a:pt x="212844" y="0"/>
                      <a:pt x="290431" y="0"/>
                    </a:cubicBezTo>
                    <a:cubicBezTo>
                      <a:pt x="368019" y="0"/>
                      <a:pt x="440919" y="30202"/>
                      <a:pt x="495725" y="85072"/>
                    </a:cubicBezTo>
                    <a:cubicBezTo>
                      <a:pt x="550596" y="139943"/>
                      <a:pt x="580798" y="212844"/>
                      <a:pt x="580798" y="290366"/>
                    </a:cubicBezTo>
                    <a:cubicBezTo>
                      <a:pt x="580798" y="367888"/>
                      <a:pt x="550596" y="440854"/>
                      <a:pt x="495725" y="495724"/>
                    </a:cubicBezTo>
                    <a:cubicBezTo>
                      <a:pt x="439097" y="552353"/>
                      <a:pt x="364764" y="580667"/>
                      <a:pt x="290366" y="580667"/>
                    </a:cubicBezTo>
                    <a:close/>
                    <a:moveTo>
                      <a:pt x="290366" y="35018"/>
                    </a:moveTo>
                    <a:cubicBezTo>
                      <a:pt x="222152" y="35018"/>
                      <a:pt x="157973" y="61575"/>
                      <a:pt x="109742" y="109807"/>
                    </a:cubicBezTo>
                    <a:cubicBezTo>
                      <a:pt x="61510" y="158038"/>
                      <a:pt x="34953" y="222152"/>
                      <a:pt x="34953" y="290431"/>
                    </a:cubicBezTo>
                    <a:cubicBezTo>
                      <a:pt x="34953" y="358710"/>
                      <a:pt x="61510" y="422824"/>
                      <a:pt x="109742" y="471055"/>
                    </a:cubicBezTo>
                    <a:cubicBezTo>
                      <a:pt x="209329" y="570643"/>
                      <a:pt x="371338" y="570643"/>
                      <a:pt x="470926" y="471055"/>
                    </a:cubicBezTo>
                    <a:cubicBezTo>
                      <a:pt x="519157" y="422824"/>
                      <a:pt x="545714" y="358645"/>
                      <a:pt x="545714" y="290431"/>
                    </a:cubicBezTo>
                    <a:cubicBezTo>
                      <a:pt x="545714" y="222217"/>
                      <a:pt x="519157" y="158103"/>
                      <a:pt x="470926" y="109807"/>
                    </a:cubicBezTo>
                    <a:cubicBezTo>
                      <a:pt x="422694" y="61575"/>
                      <a:pt x="358515" y="35018"/>
                      <a:pt x="290301" y="35018"/>
                    </a:cubicBezTo>
                    <a:close/>
                  </a:path>
                </a:pathLst>
              </a:custGeom>
              <a:solidFill>
                <a:schemeClr val="tx1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01" name="CaixaDeTexto 100">
              <a:extLst>
                <a:ext uri="{FF2B5EF4-FFF2-40B4-BE49-F238E27FC236}">
                  <a16:creationId xmlns:a16="http://schemas.microsoft.com/office/drawing/2014/main" id="{12130667-D0BF-19EB-767D-51FEA4D52278}"/>
                </a:ext>
              </a:extLst>
            </p:cNvPr>
            <p:cNvSpPr txBox="1"/>
            <p:nvPr/>
          </p:nvSpPr>
          <p:spPr>
            <a:xfrm>
              <a:off x="2206416" y="3912364"/>
              <a:ext cx="957319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200" dirty="0">
                  <a:latin typeface="Carbona Variable Regular" pitchFamily="2" charset="0"/>
                  <a:ea typeface="Carbona Variable Regular" pitchFamily="2" charset="0"/>
                  <a:cs typeface="Calibri"/>
                </a:rPr>
                <a:t>Pessoa 05</a:t>
              </a:r>
            </a:p>
          </p:txBody>
        </p:sp>
      </p:grpSp>
      <p:sp>
        <p:nvSpPr>
          <p:cNvPr id="105" name="Retângulo: Cantos Arredondados 104">
            <a:extLst>
              <a:ext uri="{FF2B5EF4-FFF2-40B4-BE49-F238E27FC236}">
                <a16:creationId xmlns:a16="http://schemas.microsoft.com/office/drawing/2014/main" id="{CDCA16AD-9E31-A627-FAC0-B5F8ABAE7F41}"/>
              </a:ext>
            </a:extLst>
          </p:cNvPr>
          <p:cNvSpPr/>
          <p:nvPr/>
        </p:nvSpPr>
        <p:spPr>
          <a:xfrm>
            <a:off x="3761256" y="3466408"/>
            <a:ext cx="1414350" cy="2456412"/>
          </a:xfrm>
          <a:prstGeom prst="roundRect">
            <a:avLst>
              <a:gd name="adj" fmla="val 697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6" name="Agrupar 105">
            <a:extLst>
              <a:ext uri="{FF2B5EF4-FFF2-40B4-BE49-F238E27FC236}">
                <a16:creationId xmlns:a16="http://schemas.microsoft.com/office/drawing/2014/main" id="{BCB05043-7660-9E3A-C21A-0B8877D6D904}"/>
              </a:ext>
            </a:extLst>
          </p:cNvPr>
          <p:cNvGrpSpPr/>
          <p:nvPr/>
        </p:nvGrpSpPr>
        <p:grpSpPr>
          <a:xfrm>
            <a:off x="3839777" y="3918895"/>
            <a:ext cx="1246028" cy="295407"/>
            <a:chOff x="1917707" y="3918895"/>
            <a:chExt cx="1246028" cy="295407"/>
          </a:xfrm>
        </p:grpSpPr>
        <p:grpSp>
          <p:nvGrpSpPr>
            <p:cNvPr id="107" name="Agrupar 106">
              <a:extLst>
                <a:ext uri="{FF2B5EF4-FFF2-40B4-BE49-F238E27FC236}">
                  <a16:creationId xmlns:a16="http://schemas.microsoft.com/office/drawing/2014/main" id="{E92D65AD-2A48-005B-488E-50BF0B48862E}"/>
                </a:ext>
              </a:extLst>
            </p:cNvPr>
            <p:cNvGrpSpPr/>
            <p:nvPr/>
          </p:nvGrpSpPr>
          <p:grpSpPr>
            <a:xfrm>
              <a:off x="1917707" y="3918895"/>
              <a:ext cx="288740" cy="288836"/>
              <a:chOff x="5378094" y="2373437"/>
              <a:chExt cx="580797" cy="580992"/>
            </a:xfrm>
          </p:grpSpPr>
          <p:sp>
            <p:nvSpPr>
              <p:cNvPr id="109" name="Forma Livre: Forma 108">
                <a:extLst>
                  <a:ext uri="{FF2B5EF4-FFF2-40B4-BE49-F238E27FC236}">
                    <a16:creationId xmlns:a16="http://schemas.microsoft.com/office/drawing/2014/main" id="{897DB795-F496-F06E-B709-B5B87DD31E37}"/>
                  </a:ext>
                </a:extLst>
              </p:cNvPr>
              <p:cNvSpPr/>
              <p:nvPr/>
            </p:nvSpPr>
            <p:spPr>
              <a:xfrm>
                <a:off x="5467398" y="2684697"/>
                <a:ext cx="402125" cy="269732"/>
              </a:xfrm>
              <a:custGeom>
                <a:avLst/>
                <a:gdLst>
                  <a:gd name="connsiteX0" fmla="*/ 34953 w 402125"/>
                  <a:gd name="connsiteY0" fmla="*/ 172749 h 269732"/>
                  <a:gd name="connsiteX1" fmla="*/ 367107 w 402125"/>
                  <a:gd name="connsiteY1" fmla="*/ 172749 h 269732"/>
                  <a:gd name="connsiteX2" fmla="*/ 367107 w 402125"/>
                  <a:gd name="connsiteY2" fmla="*/ 115339 h 269732"/>
                  <a:gd name="connsiteX3" fmla="*/ 286656 w 402125"/>
                  <a:gd name="connsiteY3" fmla="*/ 34888 h 269732"/>
                  <a:gd name="connsiteX4" fmla="*/ 115339 w 402125"/>
                  <a:gd name="connsiteY4" fmla="*/ 34888 h 269732"/>
                  <a:gd name="connsiteX5" fmla="*/ 34888 w 402125"/>
                  <a:gd name="connsiteY5" fmla="*/ 115339 h 269732"/>
                  <a:gd name="connsiteX6" fmla="*/ 34888 w 402125"/>
                  <a:gd name="connsiteY6" fmla="*/ 172749 h 269732"/>
                  <a:gd name="connsiteX7" fmla="*/ 201063 w 402125"/>
                  <a:gd name="connsiteY7" fmla="*/ 269732 h 269732"/>
                  <a:gd name="connsiteX8" fmla="*/ 5728 w 402125"/>
                  <a:gd name="connsiteY8" fmla="*/ 193577 h 269732"/>
                  <a:gd name="connsiteX9" fmla="*/ 0 w 402125"/>
                  <a:gd name="connsiteY9" fmla="*/ 180624 h 269732"/>
                  <a:gd name="connsiteX10" fmla="*/ 0 w 402125"/>
                  <a:gd name="connsiteY10" fmla="*/ 115404 h 269732"/>
                  <a:gd name="connsiteX11" fmla="*/ 115404 w 402125"/>
                  <a:gd name="connsiteY11" fmla="*/ 0 h 269732"/>
                  <a:gd name="connsiteX12" fmla="*/ 286721 w 402125"/>
                  <a:gd name="connsiteY12" fmla="*/ 0 h 269732"/>
                  <a:gd name="connsiteX13" fmla="*/ 402126 w 402125"/>
                  <a:gd name="connsiteY13" fmla="*/ 115404 h 269732"/>
                  <a:gd name="connsiteX14" fmla="*/ 402126 w 402125"/>
                  <a:gd name="connsiteY14" fmla="*/ 180624 h 269732"/>
                  <a:gd name="connsiteX15" fmla="*/ 396398 w 402125"/>
                  <a:gd name="connsiteY15" fmla="*/ 193577 h 269732"/>
                  <a:gd name="connsiteX16" fmla="*/ 201063 w 402125"/>
                  <a:gd name="connsiteY16" fmla="*/ 269732 h 269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02125" h="269732">
                    <a:moveTo>
                      <a:pt x="34953" y="172749"/>
                    </a:moveTo>
                    <a:cubicBezTo>
                      <a:pt x="130961" y="255348"/>
                      <a:pt x="271165" y="255348"/>
                      <a:pt x="367107" y="172749"/>
                    </a:cubicBezTo>
                    <a:lnTo>
                      <a:pt x="367107" y="115339"/>
                    </a:lnTo>
                    <a:cubicBezTo>
                      <a:pt x="367107" y="71013"/>
                      <a:pt x="331047" y="34888"/>
                      <a:pt x="286656" y="34888"/>
                    </a:cubicBezTo>
                    <a:lnTo>
                      <a:pt x="115339" y="34888"/>
                    </a:lnTo>
                    <a:cubicBezTo>
                      <a:pt x="71013" y="34888"/>
                      <a:pt x="34888" y="70948"/>
                      <a:pt x="34888" y="115339"/>
                    </a:cubicBezTo>
                    <a:lnTo>
                      <a:pt x="34888" y="172749"/>
                    </a:lnTo>
                    <a:close/>
                    <a:moveTo>
                      <a:pt x="201063" y="269732"/>
                    </a:moveTo>
                    <a:cubicBezTo>
                      <a:pt x="131221" y="269732"/>
                      <a:pt x="61380" y="244347"/>
                      <a:pt x="5728" y="193577"/>
                    </a:cubicBezTo>
                    <a:cubicBezTo>
                      <a:pt x="2083" y="190258"/>
                      <a:pt x="0" y="185571"/>
                      <a:pt x="0" y="180624"/>
                    </a:cubicBezTo>
                    <a:lnTo>
                      <a:pt x="0" y="115404"/>
                    </a:lnTo>
                    <a:cubicBezTo>
                      <a:pt x="0" y="51812"/>
                      <a:pt x="51747" y="0"/>
                      <a:pt x="115404" y="0"/>
                    </a:cubicBezTo>
                    <a:lnTo>
                      <a:pt x="286721" y="0"/>
                    </a:lnTo>
                    <a:cubicBezTo>
                      <a:pt x="350314" y="0"/>
                      <a:pt x="402126" y="51746"/>
                      <a:pt x="402126" y="115404"/>
                    </a:cubicBezTo>
                    <a:lnTo>
                      <a:pt x="402126" y="180624"/>
                    </a:lnTo>
                    <a:cubicBezTo>
                      <a:pt x="402126" y="185571"/>
                      <a:pt x="400043" y="190193"/>
                      <a:pt x="396398" y="193577"/>
                    </a:cubicBezTo>
                    <a:cubicBezTo>
                      <a:pt x="340746" y="244347"/>
                      <a:pt x="270839" y="269732"/>
                      <a:pt x="201063" y="26973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0" name="Forma Livre: Forma 109">
                <a:extLst>
                  <a:ext uri="{FF2B5EF4-FFF2-40B4-BE49-F238E27FC236}">
                    <a16:creationId xmlns:a16="http://schemas.microsoft.com/office/drawing/2014/main" id="{55B6100B-61CC-61C5-4457-B086C64FCFA7}"/>
                  </a:ext>
                </a:extLst>
              </p:cNvPr>
              <p:cNvSpPr/>
              <p:nvPr/>
            </p:nvSpPr>
            <p:spPr>
              <a:xfrm>
                <a:off x="5563861" y="2452977"/>
                <a:ext cx="209199" cy="209198"/>
              </a:xfrm>
              <a:custGeom>
                <a:avLst/>
                <a:gdLst>
                  <a:gd name="connsiteX0" fmla="*/ 104600 w 209199"/>
                  <a:gd name="connsiteY0" fmla="*/ 35018 h 209198"/>
                  <a:gd name="connsiteX1" fmla="*/ 34953 w 209199"/>
                  <a:gd name="connsiteY1" fmla="*/ 104665 h 209198"/>
                  <a:gd name="connsiteX2" fmla="*/ 104600 w 209199"/>
                  <a:gd name="connsiteY2" fmla="*/ 174311 h 209198"/>
                  <a:gd name="connsiteX3" fmla="*/ 174246 w 209199"/>
                  <a:gd name="connsiteY3" fmla="*/ 104665 h 209198"/>
                  <a:gd name="connsiteX4" fmla="*/ 104600 w 209199"/>
                  <a:gd name="connsiteY4" fmla="*/ 35018 h 209198"/>
                  <a:gd name="connsiteX5" fmla="*/ 104600 w 209199"/>
                  <a:gd name="connsiteY5" fmla="*/ 209199 h 209198"/>
                  <a:gd name="connsiteX6" fmla="*/ 0 w 209199"/>
                  <a:gd name="connsiteY6" fmla="*/ 104599 h 209198"/>
                  <a:gd name="connsiteX7" fmla="*/ 104600 w 209199"/>
                  <a:gd name="connsiteY7" fmla="*/ 0 h 209198"/>
                  <a:gd name="connsiteX8" fmla="*/ 209199 w 209199"/>
                  <a:gd name="connsiteY8" fmla="*/ 104599 h 209198"/>
                  <a:gd name="connsiteX9" fmla="*/ 104600 w 209199"/>
                  <a:gd name="connsiteY9" fmla="*/ 209199 h 209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9199" h="209198">
                    <a:moveTo>
                      <a:pt x="104600" y="35018"/>
                    </a:moveTo>
                    <a:cubicBezTo>
                      <a:pt x="66196" y="35018"/>
                      <a:pt x="34953" y="66261"/>
                      <a:pt x="34953" y="104665"/>
                    </a:cubicBezTo>
                    <a:cubicBezTo>
                      <a:pt x="34953" y="143068"/>
                      <a:pt x="66196" y="174311"/>
                      <a:pt x="104600" y="174311"/>
                    </a:cubicBezTo>
                    <a:cubicBezTo>
                      <a:pt x="143003" y="174311"/>
                      <a:pt x="174246" y="143068"/>
                      <a:pt x="174246" y="104665"/>
                    </a:cubicBezTo>
                    <a:cubicBezTo>
                      <a:pt x="174246" y="66261"/>
                      <a:pt x="143003" y="35018"/>
                      <a:pt x="104600" y="35018"/>
                    </a:cubicBezTo>
                    <a:close/>
                    <a:moveTo>
                      <a:pt x="104600" y="209199"/>
                    </a:moveTo>
                    <a:cubicBezTo>
                      <a:pt x="46930" y="209199"/>
                      <a:pt x="0" y="162269"/>
                      <a:pt x="0" y="104599"/>
                    </a:cubicBezTo>
                    <a:cubicBezTo>
                      <a:pt x="0" y="46930"/>
                      <a:pt x="46930" y="0"/>
                      <a:pt x="104600" y="0"/>
                    </a:cubicBezTo>
                    <a:cubicBezTo>
                      <a:pt x="162269" y="0"/>
                      <a:pt x="209199" y="46930"/>
                      <a:pt x="209199" y="104599"/>
                    </a:cubicBezTo>
                    <a:cubicBezTo>
                      <a:pt x="209199" y="162269"/>
                      <a:pt x="162269" y="209199"/>
                      <a:pt x="104600" y="209199"/>
                    </a:cubicBezTo>
                    <a:close/>
                  </a:path>
                </a:pathLst>
              </a:custGeom>
              <a:solidFill>
                <a:srgbClr val="FFFFFF"/>
              </a:solidFill>
              <a:ln w="6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1" name="Forma Livre: Forma 110">
                <a:extLst>
                  <a:ext uri="{FF2B5EF4-FFF2-40B4-BE49-F238E27FC236}">
                    <a16:creationId xmlns:a16="http://schemas.microsoft.com/office/drawing/2014/main" id="{66909D7B-58B3-1064-07EC-B9178C9AB79B}"/>
                  </a:ext>
                </a:extLst>
              </p:cNvPr>
              <p:cNvSpPr/>
              <p:nvPr/>
            </p:nvSpPr>
            <p:spPr>
              <a:xfrm>
                <a:off x="5378094" y="2373437"/>
                <a:ext cx="580797" cy="580666"/>
              </a:xfrm>
              <a:custGeom>
                <a:avLst/>
                <a:gdLst>
                  <a:gd name="connsiteX0" fmla="*/ 290366 w 580797"/>
                  <a:gd name="connsiteY0" fmla="*/ 580667 h 580666"/>
                  <a:gd name="connsiteX1" fmla="*/ 85073 w 580797"/>
                  <a:gd name="connsiteY1" fmla="*/ 495724 h 580666"/>
                  <a:gd name="connsiteX2" fmla="*/ 0 w 580797"/>
                  <a:gd name="connsiteY2" fmla="*/ 290366 h 580666"/>
                  <a:gd name="connsiteX3" fmla="*/ 85073 w 580797"/>
                  <a:gd name="connsiteY3" fmla="*/ 85072 h 580666"/>
                  <a:gd name="connsiteX4" fmla="*/ 290431 w 580797"/>
                  <a:gd name="connsiteY4" fmla="*/ 0 h 580666"/>
                  <a:gd name="connsiteX5" fmla="*/ 495725 w 580797"/>
                  <a:gd name="connsiteY5" fmla="*/ 85072 h 580666"/>
                  <a:gd name="connsiteX6" fmla="*/ 580798 w 580797"/>
                  <a:gd name="connsiteY6" fmla="*/ 290366 h 580666"/>
                  <a:gd name="connsiteX7" fmla="*/ 495725 w 580797"/>
                  <a:gd name="connsiteY7" fmla="*/ 495724 h 580666"/>
                  <a:gd name="connsiteX8" fmla="*/ 290366 w 580797"/>
                  <a:gd name="connsiteY8" fmla="*/ 580667 h 580666"/>
                  <a:gd name="connsiteX9" fmla="*/ 290366 w 580797"/>
                  <a:gd name="connsiteY9" fmla="*/ 35018 h 580666"/>
                  <a:gd name="connsiteX10" fmla="*/ 109742 w 580797"/>
                  <a:gd name="connsiteY10" fmla="*/ 109807 h 580666"/>
                  <a:gd name="connsiteX11" fmla="*/ 34953 w 580797"/>
                  <a:gd name="connsiteY11" fmla="*/ 290431 h 580666"/>
                  <a:gd name="connsiteX12" fmla="*/ 109742 w 580797"/>
                  <a:gd name="connsiteY12" fmla="*/ 471055 h 580666"/>
                  <a:gd name="connsiteX13" fmla="*/ 470926 w 580797"/>
                  <a:gd name="connsiteY13" fmla="*/ 471055 h 580666"/>
                  <a:gd name="connsiteX14" fmla="*/ 545714 w 580797"/>
                  <a:gd name="connsiteY14" fmla="*/ 290431 h 580666"/>
                  <a:gd name="connsiteX15" fmla="*/ 470926 w 580797"/>
                  <a:gd name="connsiteY15" fmla="*/ 109807 h 580666"/>
                  <a:gd name="connsiteX16" fmla="*/ 290301 w 580797"/>
                  <a:gd name="connsiteY16" fmla="*/ 35018 h 580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80797" h="580666">
                    <a:moveTo>
                      <a:pt x="290366" y="580667"/>
                    </a:moveTo>
                    <a:cubicBezTo>
                      <a:pt x="216034" y="580667"/>
                      <a:pt x="141636" y="552353"/>
                      <a:pt x="85073" y="495724"/>
                    </a:cubicBezTo>
                    <a:cubicBezTo>
                      <a:pt x="30202" y="440854"/>
                      <a:pt x="0" y="367953"/>
                      <a:pt x="0" y="290366"/>
                    </a:cubicBezTo>
                    <a:cubicBezTo>
                      <a:pt x="0" y="212779"/>
                      <a:pt x="30202" y="139878"/>
                      <a:pt x="85073" y="85072"/>
                    </a:cubicBezTo>
                    <a:cubicBezTo>
                      <a:pt x="139943" y="30202"/>
                      <a:pt x="212844" y="0"/>
                      <a:pt x="290431" y="0"/>
                    </a:cubicBezTo>
                    <a:cubicBezTo>
                      <a:pt x="368019" y="0"/>
                      <a:pt x="440919" y="30202"/>
                      <a:pt x="495725" y="85072"/>
                    </a:cubicBezTo>
                    <a:cubicBezTo>
                      <a:pt x="550596" y="139943"/>
                      <a:pt x="580798" y="212844"/>
                      <a:pt x="580798" y="290366"/>
                    </a:cubicBezTo>
                    <a:cubicBezTo>
                      <a:pt x="580798" y="367888"/>
                      <a:pt x="550596" y="440854"/>
                      <a:pt x="495725" y="495724"/>
                    </a:cubicBezTo>
                    <a:cubicBezTo>
                      <a:pt x="439097" y="552353"/>
                      <a:pt x="364764" y="580667"/>
                      <a:pt x="290366" y="580667"/>
                    </a:cubicBezTo>
                    <a:close/>
                    <a:moveTo>
                      <a:pt x="290366" y="35018"/>
                    </a:moveTo>
                    <a:cubicBezTo>
                      <a:pt x="222152" y="35018"/>
                      <a:pt x="157973" y="61575"/>
                      <a:pt x="109742" y="109807"/>
                    </a:cubicBezTo>
                    <a:cubicBezTo>
                      <a:pt x="61510" y="158038"/>
                      <a:pt x="34953" y="222152"/>
                      <a:pt x="34953" y="290431"/>
                    </a:cubicBezTo>
                    <a:cubicBezTo>
                      <a:pt x="34953" y="358710"/>
                      <a:pt x="61510" y="422824"/>
                      <a:pt x="109742" y="471055"/>
                    </a:cubicBezTo>
                    <a:cubicBezTo>
                      <a:pt x="209329" y="570643"/>
                      <a:pt x="371338" y="570643"/>
                      <a:pt x="470926" y="471055"/>
                    </a:cubicBezTo>
                    <a:cubicBezTo>
                      <a:pt x="519157" y="422824"/>
                      <a:pt x="545714" y="358645"/>
                      <a:pt x="545714" y="290431"/>
                    </a:cubicBezTo>
                    <a:cubicBezTo>
                      <a:pt x="545714" y="222217"/>
                      <a:pt x="519157" y="158103"/>
                      <a:pt x="470926" y="109807"/>
                    </a:cubicBezTo>
                    <a:cubicBezTo>
                      <a:pt x="422694" y="61575"/>
                      <a:pt x="358515" y="35018"/>
                      <a:pt x="290301" y="35018"/>
                    </a:cubicBezTo>
                    <a:close/>
                  </a:path>
                </a:pathLst>
              </a:custGeom>
              <a:solidFill>
                <a:schemeClr val="tx1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08" name="CaixaDeTexto 107">
              <a:extLst>
                <a:ext uri="{FF2B5EF4-FFF2-40B4-BE49-F238E27FC236}">
                  <a16:creationId xmlns:a16="http://schemas.microsoft.com/office/drawing/2014/main" id="{23C991B6-C672-ED00-A12B-46B87C2972EC}"/>
                </a:ext>
              </a:extLst>
            </p:cNvPr>
            <p:cNvSpPr txBox="1"/>
            <p:nvPr/>
          </p:nvSpPr>
          <p:spPr>
            <a:xfrm>
              <a:off x="2206416" y="3937303"/>
              <a:ext cx="957319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200" dirty="0">
                  <a:latin typeface="Carbona Variable Regular" pitchFamily="2" charset="0"/>
                  <a:ea typeface="Carbona Variable Regular" pitchFamily="2" charset="0"/>
                  <a:cs typeface="Calibri"/>
                </a:rPr>
                <a:t>Pessoa 01</a:t>
              </a:r>
            </a:p>
          </p:txBody>
        </p:sp>
      </p:grpSp>
      <p:sp>
        <p:nvSpPr>
          <p:cNvPr id="112" name="CaixaDeTexto 111">
            <a:extLst>
              <a:ext uri="{FF2B5EF4-FFF2-40B4-BE49-F238E27FC236}">
                <a16:creationId xmlns:a16="http://schemas.microsoft.com/office/drawing/2014/main" id="{69D76C37-3638-E4FC-44F1-E60CF04A8F51}"/>
              </a:ext>
            </a:extLst>
          </p:cNvPr>
          <p:cNvSpPr txBox="1"/>
          <p:nvPr/>
        </p:nvSpPr>
        <p:spPr>
          <a:xfrm>
            <a:off x="3761256" y="3541493"/>
            <a:ext cx="1414350" cy="30777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b="1" dirty="0">
                <a:solidFill>
                  <a:schemeClr val="accent5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Time B</a:t>
            </a:r>
          </a:p>
        </p:txBody>
      </p:sp>
      <p:grpSp>
        <p:nvGrpSpPr>
          <p:cNvPr id="113" name="Agrupar 112">
            <a:extLst>
              <a:ext uri="{FF2B5EF4-FFF2-40B4-BE49-F238E27FC236}">
                <a16:creationId xmlns:a16="http://schemas.microsoft.com/office/drawing/2014/main" id="{B7CE03C9-76D6-99F2-709D-A1C8EB1E33FC}"/>
              </a:ext>
            </a:extLst>
          </p:cNvPr>
          <p:cNvGrpSpPr/>
          <p:nvPr/>
        </p:nvGrpSpPr>
        <p:grpSpPr>
          <a:xfrm>
            <a:off x="3839777" y="4332168"/>
            <a:ext cx="1246028" cy="295407"/>
            <a:chOff x="1917707" y="3918895"/>
            <a:chExt cx="1246028" cy="295407"/>
          </a:xfrm>
        </p:grpSpPr>
        <p:grpSp>
          <p:nvGrpSpPr>
            <p:cNvPr id="114" name="Agrupar 113">
              <a:extLst>
                <a:ext uri="{FF2B5EF4-FFF2-40B4-BE49-F238E27FC236}">
                  <a16:creationId xmlns:a16="http://schemas.microsoft.com/office/drawing/2014/main" id="{E00A3715-3CE4-FEAE-95AC-597019FFE9B7}"/>
                </a:ext>
              </a:extLst>
            </p:cNvPr>
            <p:cNvGrpSpPr/>
            <p:nvPr/>
          </p:nvGrpSpPr>
          <p:grpSpPr>
            <a:xfrm>
              <a:off x="1917707" y="3918895"/>
              <a:ext cx="288740" cy="288836"/>
              <a:chOff x="5378094" y="2373437"/>
              <a:chExt cx="580797" cy="580992"/>
            </a:xfrm>
          </p:grpSpPr>
          <p:sp>
            <p:nvSpPr>
              <p:cNvPr id="116" name="Forma Livre: Forma 115">
                <a:extLst>
                  <a:ext uri="{FF2B5EF4-FFF2-40B4-BE49-F238E27FC236}">
                    <a16:creationId xmlns:a16="http://schemas.microsoft.com/office/drawing/2014/main" id="{84EA09A6-32E8-460F-F613-28171C5A255C}"/>
                  </a:ext>
                </a:extLst>
              </p:cNvPr>
              <p:cNvSpPr/>
              <p:nvPr/>
            </p:nvSpPr>
            <p:spPr>
              <a:xfrm>
                <a:off x="5467398" y="2684697"/>
                <a:ext cx="402125" cy="269732"/>
              </a:xfrm>
              <a:custGeom>
                <a:avLst/>
                <a:gdLst>
                  <a:gd name="connsiteX0" fmla="*/ 34953 w 402125"/>
                  <a:gd name="connsiteY0" fmla="*/ 172749 h 269732"/>
                  <a:gd name="connsiteX1" fmla="*/ 367107 w 402125"/>
                  <a:gd name="connsiteY1" fmla="*/ 172749 h 269732"/>
                  <a:gd name="connsiteX2" fmla="*/ 367107 w 402125"/>
                  <a:gd name="connsiteY2" fmla="*/ 115339 h 269732"/>
                  <a:gd name="connsiteX3" fmla="*/ 286656 w 402125"/>
                  <a:gd name="connsiteY3" fmla="*/ 34888 h 269732"/>
                  <a:gd name="connsiteX4" fmla="*/ 115339 w 402125"/>
                  <a:gd name="connsiteY4" fmla="*/ 34888 h 269732"/>
                  <a:gd name="connsiteX5" fmla="*/ 34888 w 402125"/>
                  <a:gd name="connsiteY5" fmla="*/ 115339 h 269732"/>
                  <a:gd name="connsiteX6" fmla="*/ 34888 w 402125"/>
                  <a:gd name="connsiteY6" fmla="*/ 172749 h 269732"/>
                  <a:gd name="connsiteX7" fmla="*/ 201063 w 402125"/>
                  <a:gd name="connsiteY7" fmla="*/ 269732 h 269732"/>
                  <a:gd name="connsiteX8" fmla="*/ 5728 w 402125"/>
                  <a:gd name="connsiteY8" fmla="*/ 193577 h 269732"/>
                  <a:gd name="connsiteX9" fmla="*/ 0 w 402125"/>
                  <a:gd name="connsiteY9" fmla="*/ 180624 h 269732"/>
                  <a:gd name="connsiteX10" fmla="*/ 0 w 402125"/>
                  <a:gd name="connsiteY10" fmla="*/ 115404 h 269732"/>
                  <a:gd name="connsiteX11" fmla="*/ 115404 w 402125"/>
                  <a:gd name="connsiteY11" fmla="*/ 0 h 269732"/>
                  <a:gd name="connsiteX12" fmla="*/ 286721 w 402125"/>
                  <a:gd name="connsiteY12" fmla="*/ 0 h 269732"/>
                  <a:gd name="connsiteX13" fmla="*/ 402126 w 402125"/>
                  <a:gd name="connsiteY13" fmla="*/ 115404 h 269732"/>
                  <a:gd name="connsiteX14" fmla="*/ 402126 w 402125"/>
                  <a:gd name="connsiteY14" fmla="*/ 180624 h 269732"/>
                  <a:gd name="connsiteX15" fmla="*/ 396398 w 402125"/>
                  <a:gd name="connsiteY15" fmla="*/ 193577 h 269732"/>
                  <a:gd name="connsiteX16" fmla="*/ 201063 w 402125"/>
                  <a:gd name="connsiteY16" fmla="*/ 269732 h 269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02125" h="269732">
                    <a:moveTo>
                      <a:pt x="34953" y="172749"/>
                    </a:moveTo>
                    <a:cubicBezTo>
                      <a:pt x="130961" y="255348"/>
                      <a:pt x="271165" y="255348"/>
                      <a:pt x="367107" y="172749"/>
                    </a:cubicBezTo>
                    <a:lnTo>
                      <a:pt x="367107" y="115339"/>
                    </a:lnTo>
                    <a:cubicBezTo>
                      <a:pt x="367107" y="71013"/>
                      <a:pt x="331047" y="34888"/>
                      <a:pt x="286656" y="34888"/>
                    </a:cubicBezTo>
                    <a:lnTo>
                      <a:pt x="115339" y="34888"/>
                    </a:lnTo>
                    <a:cubicBezTo>
                      <a:pt x="71013" y="34888"/>
                      <a:pt x="34888" y="70948"/>
                      <a:pt x="34888" y="115339"/>
                    </a:cubicBezTo>
                    <a:lnTo>
                      <a:pt x="34888" y="172749"/>
                    </a:lnTo>
                    <a:close/>
                    <a:moveTo>
                      <a:pt x="201063" y="269732"/>
                    </a:moveTo>
                    <a:cubicBezTo>
                      <a:pt x="131221" y="269732"/>
                      <a:pt x="61380" y="244347"/>
                      <a:pt x="5728" y="193577"/>
                    </a:cubicBezTo>
                    <a:cubicBezTo>
                      <a:pt x="2083" y="190258"/>
                      <a:pt x="0" y="185571"/>
                      <a:pt x="0" y="180624"/>
                    </a:cubicBezTo>
                    <a:lnTo>
                      <a:pt x="0" y="115404"/>
                    </a:lnTo>
                    <a:cubicBezTo>
                      <a:pt x="0" y="51812"/>
                      <a:pt x="51747" y="0"/>
                      <a:pt x="115404" y="0"/>
                    </a:cubicBezTo>
                    <a:lnTo>
                      <a:pt x="286721" y="0"/>
                    </a:lnTo>
                    <a:cubicBezTo>
                      <a:pt x="350314" y="0"/>
                      <a:pt x="402126" y="51746"/>
                      <a:pt x="402126" y="115404"/>
                    </a:cubicBezTo>
                    <a:lnTo>
                      <a:pt x="402126" y="180624"/>
                    </a:lnTo>
                    <a:cubicBezTo>
                      <a:pt x="402126" y="185571"/>
                      <a:pt x="400043" y="190193"/>
                      <a:pt x="396398" y="193577"/>
                    </a:cubicBezTo>
                    <a:cubicBezTo>
                      <a:pt x="340746" y="244347"/>
                      <a:pt x="270839" y="269732"/>
                      <a:pt x="201063" y="26973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7" name="Forma Livre: Forma 116">
                <a:extLst>
                  <a:ext uri="{FF2B5EF4-FFF2-40B4-BE49-F238E27FC236}">
                    <a16:creationId xmlns:a16="http://schemas.microsoft.com/office/drawing/2014/main" id="{D88DA238-0E68-C3CD-BDCF-05102AE26224}"/>
                  </a:ext>
                </a:extLst>
              </p:cNvPr>
              <p:cNvSpPr/>
              <p:nvPr/>
            </p:nvSpPr>
            <p:spPr>
              <a:xfrm>
                <a:off x="5563861" y="2452977"/>
                <a:ext cx="209199" cy="209198"/>
              </a:xfrm>
              <a:custGeom>
                <a:avLst/>
                <a:gdLst>
                  <a:gd name="connsiteX0" fmla="*/ 104600 w 209199"/>
                  <a:gd name="connsiteY0" fmla="*/ 35018 h 209198"/>
                  <a:gd name="connsiteX1" fmla="*/ 34953 w 209199"/>
                  <a:gd name="connsiteY1" fmla="*/ 104665 h 209198"/>
                  <a:gd name="connsiteX2" fmla="*/ 104600 w 209199"/>
                  <a:gd name="connsiteY2" fmla="*/ 174311 h 209198"/>
                  <a:gd name="connsiteX3" fmla="*/ 174246 w 209199"/>
                  <a:gd name="connsiteY3" fmla="*/ 104665 h 209198"/>
                  <a:gd name="connsiteX4" fmla="*/ 104600 w 209199"/>
                  <a:gd name="connsiteY4" fmla="*/ 35018 h 209198"/>
                  <a:gd name="connsiteX5" fmla="*/ 104600 w 209199"/>
                  <a:gd name="connsiteY5" fmla="*/ 209199 h 209198"/>
                  <a:gd name="connsiteX6" fmla="*/ 0 w 209199"/>
                  <a:gd name="connsiteY6" fmla="*/ 104599 h 209198"/>
                  <a:gd name="connsiteX7" fmla="*/ 104600 w 209199"/>
                  <a:gd name="connsiteY7" fmla="*/ 0 h 209198"/>
                  <a:gd name="connsiteX8" fmla="*/ 209199 w 209199"/>
                  <a:gd name="connsiteY8" fmla="*/ 104599 h 209198"/>
                  <a:gd name="connsiteX9" fmla="*/ 104600 w 209199"/>
                  <a:gd name="connsiteY9" fmla="*/ 209199 h 209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9199" h="209198">
                    <a:moveTo>
                      <a:pt x="104600" y="35018"/>
                    </a:moveTo>
                    <a:cubicBezTo>
                      <a:pt x="66196" y="35018"/>
                      <a:pt x="34953" y="66261"/>
                      <a:pt x="34953" y="104665"/>
                    </a:cubicBezTo>
                    <a:cubicBezTo>
                      <a:pt x="34953" y="143068"/>
                      <a:pt x="66196" y="174311"/>
                      <a:pt x="104600" y="174311"/>
                    </a:cubicBezTo>
                    <a:cubicBezTo>
                      <a:pt x="143003" y="174311"/>
                      <a:pt x="174246" y="143068"/>
                      <a:pt x="174246" y="104665"/>
                    </a:cubicBezTo>
                    <a:cubicBezTo>
                      <a:pt x="174246" y="66261"/>
                      <a:pt x="143003" y="35018"/>
                      <a:pt x="104600" y="35018"/>
                    </a:cubicBezTo>
                    <a:close/>
                    <a:moveTo>
                      <a:pt x="104600" y="209199"/>
                    </a:moveTo>
                    <a:cubicBezTo>
                      <a:pt x="46930" y="209199"/>
                      <a:pt x="0" y="162269"/>
                      <a:pt x="0" y="104599"/>
                    </a:cubicBezTo>
                    <a:cubicBezTo>
                      <a:pt x="0" y="46930"/>
                      <a:pt x="46930" y="0"/>
                      <a:pt x="104600" y="0"/>
                    </a:cubicBezTo>
                    <a:cubicBezTo>
                      <a:pt x="162269" y="0"/>
                      <a:pt x="209199" y="46930"/>
                      <a:pt x="209199" y="104599"/>
                    </a:cubicBezTo>
                    <a:cubicBezTo>
                      <a:pt x="209199" y="162269"/>
                      <a:pt x="162269" y="209199"/>
                      <a:pt x="104600" y="209199"/>
                    </a:cubicBezTo>
                    <a:close/>
                  </a:path>
                </a:pathLst>
              </a:custGeom>
              <a:solidFill>
                <a:srgbClr val="FFFFFF"/>
              </a:solidFill>
              <a:ln w="6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8" name="Forma Livre: Forma 117">
                <a:extLst>
                  <a:ext uri="{FF2B5EF4-FFF2-40B4-BE49-F238E27FC236}">
                    <a16:creationId xmlns:a16="http://schemas.microsoft.com/office/drawing/2014/main" id="{EFA00042-FDD2-BD72-4A54-10151AE02F03}"/>
                  </a:ext>
                </a:extLst>
              </p:cNvPr>
              <p:cNvSpPr/>
              <p:nvPr/>
            </p:nvSpPr>
            <p:spPr>
              <a:xfrm>
                <a:off x="5378094" y="2373437"/>
                <a:ext cx="580797" cy="580666"/>
              </a:xfrm>
              <a:custGeom>
                <a:avLst/>
                <a:gdLst>
                  <a:gd name="connsiteX0" fmla="*/ 290366 w 580797"/>
                  <a:gd name="connsiteY0" fmla="*/ 580667 h 580666"/>
                  <a:gd name="connsiteX1" fmla="*/ 85073 w 580797"/>
                  <a:gd name="connsiteY1" fmla="*/ 495724 h 580666"/>
                  <a:gd name="connsiteX2" fmla="*/ 0 w 580797"/>
                  <a:gd name="connsiteY2" fmla="*/ 290366 h 580666"/>
                  <a:gd name="connsiteX3" fmla="*/ 85073 w 580797"/>
                  <a:gd name="connsiteY3" fmla="*/ 85072 h 580666"/>
                  <a:gd name="connsiteX4" fmla="*/ 290431 w 580797"/>
                  <a:gd name="connsiteY4" fmla="*/ 0 h 580666"/>
                  <a:gd name="connsiteX5" fmla="*/ 495725 w 580797"/>
                  <a:gd name="connsiteY5" fmla="*/ 85072 h 580666"/>
                  <a:gd name="connsiteX6" fmla="*/ 580798 w 580797"/>
                  <a:gd name="connsiteY6" fmla="*/ 290366 h 580666"/>
                  <a:gd name="connsiteX7" fmla="*/ 495725 w 580797"/>
                  <a:gd name="connsiteY7" fmla="*/ 495724 h 580666"/>
                  <a:gd name="connsiteX8" fmla="*/ 290366 w 580797"/>
                  <a:gd name="connsiteY8" fmla="*/ 580667 h 580666"/>
                  <a:gd name="connsiteX9" fmla="*/ 290366 w 580797"/>
                  <a:gd name="connsiteY9" fmla="*/ 35018 h 580666"/>
                  <a:gd name="connsiteX10" fmla="*/ 109742 w 580797"/>
                  <a:gd name="connsiteY10" fmla="*/ 109807 h 580666"/>
                  <a:gd name="connsiteX11" fmla="*/ 34953 w 580797"/>
                  <a:gd name="connsiteY11" fmla="*/ 290431 h 580666"/>
                  <a:gd name="connsiteX12" fmla="*/ 109742 w 580797"/>
                  <a:gd name="connsiteY12" fmla="*/ 471055 h 580666"/>
                  <a:gd name="connsiteX13" fmla="*/ 470926 w 580797"/>
                  <a:gd name="connsiteY13" fmla="*/ 471055 h 580666"/>
                  <a:gd name="connsiteX14" fmla="*/ 545714 w 580797"/>
                  <a:gd name="connsiteY14" fmla="*/ 290431 h 580666"/>
                  <a:gd name="connsiteX15" fmla="*/ 470926 w 580797"/>
                  <a:gd name="connsiteY15" fmla="*/ 109807 h 580666"/>
                  <a:gd name="connsiteX16" fmla="*/ 290301 w 580797"/>
                  <a:gd name="connsiteY16" fmla="*/ 35018 h 580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80797" h="580666">
                    <a:moveTo>
                      <a:pt x="290366" y="580667"/>
                    </a:moveTo>
                    <a:cubicBezTo>
                      <a:pt x="216034" y="580667"/>
                      <a:pt x="141636" y="552353"/>
                      <a:pt x="85073" y="495724"/>
                    </a:cubicBezTo>
                    <a:cubicBezTo>
                      <a:pt x="30202" y="440854"/>
                      <a:pt x="0" y="367953"/>
                      <a:pt x="0" y="290366"/>
                    </a:cubicBezTo>
                    <a:cubicBezTo>
                      <a:pt x="0" y="212779"/>
                      <a:pt x="30202" y="139878"/>
                      <a:pt x="85073" y="85072"/>
                    </a:cubicBezTo>
                    <a:cubicBezTo>
                      <a:pt x="139943" y="30202"/>
                      <a:pt x="212844" y="0"/>
                      <a:pt x="290431" y="0"/>
                    </a:cubicBezTo>
                    <a:cubicBezTo>
                      <a:pt x="368019" y="0"/>
                      <a:pt x="440919" y="30202"/>
                      <a:pt x="495725" y="85072"/>
                    </a:cubicBezTo>
                    <a:cubicBezTo>
                      <a:pt x="550596" y="139943"/>
                      <a:pt x="580798" y="212844"/>
                      <a:pt x="580798" y="290366"/>
                    </a:cubicBezTo>
                    <a:cubicBezTo>
                      <a:pt x="580798" y="367888"/>
                      <a:pt x="550596" y="440854"/>
                      <a:pt x="495725" y="495724"/>
                    </a:cubicBezTo>
                    <a:cubicBezTo>
                      <a:pt x="439097" y="552353"/>
                      <a:pt x="364764" y="580667"/>
                      <a:pt x="290366" y="580667"/>
                    </a:cubicBezTo>
                    <a:close/>
                    <a:moveTo>
                      <a:pt x="290366" y="35018"/>
                    </a:moveTo>
                    <a:cubicBezTo>
                      <a:pt x="222152" y="35018"/>
                      <a:pt x="157973" y="61575"/>
                      <a:pt x="109742" y="109807"/>
                    </a:cubicBezTo>
                    <a:cubicBezTo>
                      <a:pt x="61510" y="158038"/>
                      <a:pt x="34953" y="222152"/>
                      <a:pt x="34953" y="290431"/>
                    </a:cubicBezTo>
                    <a:cubicBezTo>
                      <a:pt x="34953" y="358710"/>
                      <a:pt x="61510" y="422824"/>
                      <a:pt x="109742" y="471055"/>
                    </a:cubicBezTo>
                    <a:cubicBezTo>
                      <a:pt x="209329" y="570643"/>
                      <a:pt x="371338" y="570643"/>
                      <a:pt x="470926" y="471055"/>
                    </a:cubicBezTo>
                    <a:cubicBezTo>
                      <a:pt x="519157" y="422824"/>
                      <a:pt x="545714" y="358645"/>
                      <a:pt x="545714" y="290431"/>
                    </a:cubicBezTo>
                    <a:cubicBezTo>
                      <a:pt x="545714" y="222217"/>
                      <a:pt x="519157" y="158103"/>
                      <a:pt x="470926" y="109807"/>
                    </a:cubicBezTo>
                    <a:cubicBezTo>
                      <a:pt x="422694" y="61575"/>
                      <a:pt x="358515" y="35018"/>
                      <a:pt x="290301" y="35018"/>
                    </a:cubicBezTo>
                    <a:close/>
                  </a:path>
                </a:pathLst>
              </a:custGeom>
              <a:solidFill>
                <a:schemeClr val="tx1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15" name="CaixaDeTexto 114">
              <a:extLst>
                <a:ext uri="{FF2B5EF4-FFF2-40B4-BE49-F238E27FC236}">
                  <a16:creationId xmlns:a16="http://schemas.microsoft.com/office/drawing/2014/main" id="{A56D0A60-B699-A624-FA43-ACCA8969E472}"/>
                </a:ext>
              </a:extLst>
            </p:cNvPr>
            <p:cNvSpPr txBox="1"/>
            <p:nvPr/>
          </p:nvSpPr>
          <p:spPr>
            <a:xfrm>
              <a:off x="2206416" y="3937303"/>
              <a:ext cx="957319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200" dirty="0">
                  <a:latin typeface="Carbona Variable Regular" pitchFamily="2" charset="0"/>
                  <a:ea typeface="Carbona Variable Regular" pitchFamily="2" charset="0"/>
                  <a:cs typeface="Calibri"/>
                </a:rPr>
                <a:t>Pessoa 02</a:t>
              </a:r>
            </a:p>
          </p:txBody>
        </p:sp>
      </p:grpSp>
      <p:grpSp>
        <p:nvGrpSpPr>
          <p:cNvPr id="119" name="Agrupar 118">
            <a:extLst>
              <a:ext uri="{FF2B5EF4-FFF2-40B4-BE49-F238E27FC236}">
                <a16:creationId xmlns:a16="http://schemas.microsoft.com/office/drawing/2014/main" id="{2DEED0EF-75CE-694B-94B7-C9F6FCF9B05B}"/>
              </a:ext>
            </a:extLst>
          </p:cNvPr>
          <p:cNvGrpSpPr/>
          <p:nvPr/>
        </p:nvGrpSpPr>
        <p:grpSpPr>
          <a:xfrm>
            <a:off x="3839777" y="4745441"/>
            <a:ext cx="1246028" cy="295407"/>
            <a:chOff x="1917707" y="3918895"/>
            <a:chExt cx="1246028" cy="295407"/>
          </a:xfrm>
        </p:grpSpPr>
        <p:grpSp>
          <p:nvGrpSpPr>
            <p:cNvPr id="120" name="Agrupar 119">
              <a:extLst>
                <a:ext uri="{FF2B5EF4-FFF2-40B4-BE49-F238E27FC236}">
                  <a16:creationId xmlns:a16="http://schemas.microsoft.com/office/drawing/2014/main" id="{99F42CB0-35D8-C42A-566B-7D5FAAD18F13}"/>
                </a:ext>
              </a:extLst>
            </p:cNvPr>
            <p:cNvGrpSpPr/>
            <p:nvPr/>
          </p:nvGrpSpPr>
          <p:grpSpPr>
            <a:xfrm>
              <a:off x="1917707" y="3918895"/>
              <a:ext cx="288740" cy="288836"/>
              <a:chOff x="5378094" y="2373437"/>
              <a:chExt cx="580797" cy="580992"/>
            </a:xfrm>
          </p:grpSpPr>
          <p:sp>
            <p:nvSpPr>
              <p:cNvPr id="122" name="Forma Livre: Forma 121">
                <a:extLst>
                  <a:ext uri="{FF2B5EF4-FFF2-40B4-BE49-F238E27FC236}">
                    <a16:creationId xmlns:a16="http://schemas.microsoft.com/office/drawing/2014/main" id="{255F906C-A277-6D09-2665-4D9AD81E099E}"/>
                  </a:ext>
                </a:extLst>
              </p:cNvPr>
              <p:cNvSpPr/>
              <p:nvPr/>
            </p:nvSpPr>
            <p:spPr>
              <a:xfrm>
                <a:off x="5467398" y="2684697"/>
                <a:ext cx="402125" cy="269732"/>
              </a:xfrm>
              <a:custGeom>
                <a:avLst/>
                <a:gdLst>
                  <a:gd name="connsiteX0" fmla="*/ 34953 w 402125"/>
                  <a:gd name="connsiteY0" fmla="*/ 172749 h 269732"/>
                  <a:gd name="connsiteX1" fmla="*/ 367107 w 402125"/>
                  <a:gd name="connsiteY1" fmla="*/ 172749 h 269732"/>
                  <a:gd name="connsiteX2" fmla="*/ 367107 w 402125"/>
                  <a:gd name="connsiteY2" fmla="*/ 115339 h 269732"/>
                  <a:gd name="connsiteX3" fmla="*/ 286656 w 402125"/>
                  <a:gd name="connsiteY3" fmla="*/ 34888 h 269732"/>
                  <a:gd name="connsiteX4" fmla="*/ 115339 w 402125"/>
                  <a:gd name="connsiteY4" fmla="*/ 34888 h 269732"/>
                  <a:gd name="connsiteX5" fmla="*/ 34888 w 402125"/>
                  <a:gd name="connsiteY5" fmla="*/ 115339 h 269732"/>
                  <a:gd name="connsiteX6" fmla="*/ 34888 w 402125"/>
                  <a:gd name="connsiteY6" fmla="*/ 172749 h 269732"/>
                  <a:gd name="connsiteX7" fmla="*/ 201063 w 402125"/>
                  <a:gd name="connsiteY7" fmla="*/ 269732 h 269732"/>
                  <a:gd name="connsiteX8" fmla="*/ 5728 w 402125"/>
                  <a:gd name="connsiteY8" fmla="*/ 193577 h 269732"/>
                  <a:gd name="connsiteX9" fmla="*/ 0 w 402125"/>
                  <a:gd name="connsiteY9" fmla="*/ 180624 h 269732"/>
                  <a:gd name="connsiteX10" fmla="*/ 0 w 402125"/>
                  <a:gd name="connsiteY10" fmla="*/ 115404 h 269732"/>
                  <a:gd name="connsiteX11" fmla="*/ 115404 w 402125"/>
                  <a:gd name="connsiteY11" fmla="*/ 0 h 269732"/>
                  <a:gd name="connsiteX12" fmla="*/ 286721 w 402125"/>
                  <a:gd name="connsiteY12" fmla="*/ 0 h 269732"/>
                  <a:gd name="connsiteX13" fmla="*/ 402126 w 402125"/>
                  <a:gd name="connsiteY13" fmla="*/ 115404 h 269732"/>
                  <a:gd name="connsiteX14" fmla="*/ 402126 w 402125"/>
                  <a:gd name="connsiteY14" fmla="*/ 180624 h 269732"/>
                  <a:gd name="connsiteX15" fmla="*/ 396398 w 402125"/>
                  <a:gd name="connsiteY15" fmla="*/ 193577 h 269732"/>
                  <a:gd name="connsiteX16" fmla="*/ 201063 w 402125"/>
                  <a:gd name="connsiteY16" fmla="*/ 269732 h 269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02125" h="269732">
                    <a:moveTo>
                      <a:pt x="34953" y="172749"/>
                    </a:moveTo>
                    <a:cubicBezTo>
                      <a:pt x="130961" y="255348"/>
                      <a:pt x="271165" y="255348"/>
                      <a:pt x="367107" y="172749"/>
                    </a:cubicBezTo>
                    <a:lnTo>
                      <a:pt x="367107" y="115339"/>
                    </a:lnTo>
                    <a:cubicBezTo>
                      <a:pt x="367107" y="71013"/>
                      <a:pt x="331047" y="34888"/>
                      <a:pt x="286656" y="34888"/>
                    </a:cubicBezTo>
                    <a:lnTo>
                      <a:pt x="115339" y="34888"/>
                    </a:lnTo>
                    <a:cubicBezTo>
                      <a:pt x="71013" y="34888"/>
                      <a:pt x="34888" y="70948"/>
                      <a:pt x="34888" y="115339"/>
                    </a:cubicBezTo>
                    <a:lnTo>
                      <a:pt x="34888" y="172749"/>
                    </a:lnTo>
                    <a:close/>
                    <a:moveTo>
                      <a:pt x="201063" y="269732"/>
                    </a:moveTo>
                    <a:cubicBezTo>
                      <a:pt x="131221" y="269732"/>
                      <a:pt x="61380" y="244347"/>
                      <a:pt x="5728" y="193577"/>
                    </a:cubicBezTo>
                    <a:cubicBezTo>
                      <a:pt x="2083" y="190258"/>
                      <a:pt x="0" y="185571"/>
                      <a:pt x="0" y="180624"/>
                    </a:cubicBezTo>
                    <a:lnTo>
                      <a:pt x="0" y="115404"/>
                    </a:lnTo>
                    <a:cubicBezTo>
                      <a:pt x="0" y="51812"/>
                      <a:pt x="51747" y="0"/>
                      <a:pt x="115404" y="0"/>
                    </a:cubicBezTo>
                    <a:lnTo>
                      <a:pt x="286721" y="0"/>
                    </a:lnTo>
                    <a:cubicBezTo>
                      <a:pt x="350314" y="0"/>
                      <a:pt x="402126" y="51746"/>
                      <a:pt x="402126" y="115404"/>
                    </a:cubicBezTo>
                    <a:lnTo>
                      <a:pt x="402126" y="180624"/>
                    </a:lnTo>
                    <a:cubicBezTo>
                      <a:pt x="402126" y="185571"/>
                      <a:pt x="400043" y="190193"/>
                      <a:pt x="396398" y="193577"/>
                    </a:cubicBezTo>
                    <a:cubicBezTo>
                      <a:pt x="340746" y="244347"/>
                      <a:pt x="270839" y="269732"/>
                      <a:pt x="201063" y="26973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3" name="Forma Livre: Forma 122">
                <a:extLst>
                  <a:ext uri="{FF2B5EF4-FFF2-40B4-BE49-F238E27FC236}">
                    <a16:creationId xmlns:a16="http://schemas.microsoft.com/office/drawing/2014/main" id="{168F2F3C-B77F-B72F-2F50-997336A75F8E}"/>
                  </a:ext>
                </a:extLst>
              </p:cNvPr>
              <p:cNvSpPr/>
              <p:nvPr/>
            </p:nvSpPr>
            <p:spPr>
              <a:xfrm>
                <a:off x="5563861" y="2452977"/>
                <a:ext cx="209199" cy="209198"/>
              </a:xfrm>
              <a:custGeom>
                <a:avLst/>
                <a:gdLst>
                  <a:gd name="connsiteX0" fmla="*/ 104600 w 209199"/>
                  <a:gd name="connsiteY0" fmla="*/ 35018 h 209198"/>
                  <a:gd name="connsiteX1" fmla="*/ 34953 w 209199"/>
                  <a:gd name="connsiteY1" fmla="*/ 104665 h 209198"/>
                  <a:gd name="connsiteX2" fmla="*/ 104600 w 209199"/>
                  <a:gd name="connsiteY2" fmla="*/ 174311 h 209198"/>
                  <a:gd name="connsiteX3" fmla="*/ 174246 w 209199"/>
                  <a:gd name="connsiteY3" fmla="*/ 104665 h 209198"/>
                  <a:gd name="connsiteX4" fmla="*/ 104600 w 209199"/>
                  <a:gd name="connsiteY4" fmla="*/ 35018 h 209198"/>
                  <a:gd name="connsiteX5" fmla="*/ 104600 w 209199"/>
                  <a:gd name="connsiteY5" fmla="*/ 209199 h 209198"/>
                  <a:gd name="connsiteX6" fmla="*/ 0 w 209199"/>
                  <a:gd name="connsiteY6" fmla="*/ 104599 h 209198"/>
                  <a:gd name="connsiteX7" fmla="*/ 104600 w 209199"/>
                  <a:gd name="connsiteY7" fmla="*/ 0 h 209198"/>
                  <a:gd name="connsiteX8" fmla="*/ 209199 w 209199"/>
                  <a:gd name="connsiteY8" fmla="*/ 104599 h 209198"/>
                  <a:gd name="connsiteX9" fmla="*/ 104600 w 209199"/>
                  <a:gd name="connsiteY9" fmla="*/ 209199 h 209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9199" h="209198">
                    <a:moveTo>
                      <a:pt x="104600" y="35018"/>
                    </a:moveTo>
                    <a:cubicBezTo>
                      <a:pt x="66196" y="35018"/>
                      <a:pt x="34953" y="66261"/>
                      <a:pt x="34953" y="104665"/>
                    </a:cubicBezTo>
                    <a:cubicBezTo>
                      <a:pt x="34953" y="143068"/>
                      <a:pt x="66196" y="174311"/>
                      <a:pt x="104600" y="174311"/>
                    </a:cubicBezTo>
                    <a:cubicBezTo>
                      <a:pt x="143003" y="174311"/>
                      <a:pt x="174246" y="143068"/>
                      <a:pt x="174246" y="104665"/>
                    </a:cubicBezTo>
                    <a:cubicBezTo>
                      <a:pt x="174246" y="66261"/>
                      <a:pt x="143003" y="35018"/>
                      <a:pt x="104600" y="35018"/>
                    </a:cubicBezTo>
                    <a:close/>
                    <a:moveTo>
                      <a:pt x="104600" y="209199"/>
                    </a:moveTo>
                    <a:cubicBezTo>
                      <a:pt x="46930" y="209199"/>
                      <a:pt x="0" y="162269"/>
                      <a:pt x="0" y="104599"/>
                    </a:cubicBezTo>
                    <a:cubicBezTo>
                      <a:pt x="0" y="46930"/>
                      <a:pt x="46930" y="0"/>
                      <a:pt x="104600" y="0"/>
                    </a:cubicBezTo>
                    <a:cubicBezTo>
                      <a:pt x="162269" y="0"/>
                      <a:pt x="209199" y="46930"/>
                      <a:pt x="209199" y="104599"/>
                    </a:cubicBezTo>
                    <a:cubicBezTo>
                      <a:pt x="209199" y="162269"/>
                      <a:pt x="162269" y="209199"/>
                      <a:pt x="104600" y="209199"/>
                    </a:cubicBezTo>
                    <a:close/>
                  </a:path>
                </a:pathLst>
              </a:custGeom>
              <a:solidFill>
                <a:srgbClr val="FFFFFF"/>
              </a:solidFill>
              <a:ln w="6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4" name="Forma Livre: Forma 123">
                <a:extLst>
                  <a:ext uri="{FF2B5EF4-FFF2-40B4-BE49-F238E27FC236}">
                    <a16:creationId xmlns:a16="http://schemas.microsoft.com/office/drawing/2014/main" id="{62633DB2-2A9E-0850-133D-862E7AAB181D}"/>
                  </a:ext>
                </a:extLst>
              </p:cNvPr>
              <p:cNvSpPr/>
              <p:nvPr/>
            </p:nvSpPr>
            <p:spPr>
              <a:xfrm>
                <a:off x="5378094" y="2373437"/>
                <a:ext cx="580797" cy="580666"/>
              </a:xfrm>
              <a:custGeom>
                <a:avLst/>
                <a:gdLst>
                  <a:gd name="connsiteX0" fmla="*/ 290366 w 580797"/>
                  <a:gd name="connsiteY0" fmla="*/ 580667 h 580666"/>
                  <a:gd name="connsiteX1" fmla="*/ 85073 w 580797"/>
                  <a:gd name="connsiteY1" fmla="*/ 495724 h 580666"/>
                  <a:gd name="connsiteX2" fmla="*/ 0 w 580797"/>
                  <a:gd name="connsiteY2" fmla="*/ 290366 h 580666"/>
                  <a:gd name="connsiteX3" fmla="*/ 85073 w 580797"/>
                  <a:gd name="connsiteY3" fmla="*/ 85072 h 580666"/>
                  <a:gd name="connsiteX4" fmla="*/ 290431 w 580797"/>
                  <a:gd name="connsiteY4" fmla="*/ 0 h 580666"/>
                  <a:gd name="connsiteX5" fmla="*/ 495725 w 580797"/>
                  <a:gd name="connsiteY5" fmla="*/ 85072 h 580666"/>
                  <a:gd name="connsiteX6" fmla="*/ 580798 w 580797"/>
                  <a:gd name="connsiteY6" fmla="*/ 290366 h 580666"/>
                  <a:gd name="connsiteX7" fmla="*/ 495725 w 580797"/>
                  <a:gd name="connsiteY7" fmla="*/ 495724 h 580666"/>
                  <a:gd name="connsiteX8" fmla="*/ 290366 w 580797"/>
                  <a:gd name="connsiteY8" fmla="*/ 580667 h 580666"/>
                  <a:gd name="connsiteX9" fmla="*/ 290366 w 580797"/>
                  <a:gd name="connsiteY9" fmla="*/ 35018 h 580666"/>
                  <a:gd name="connsiteX10" fmla="*/ 109742 w 580797"/>
                  <a:gd name="connsiteY10" fmla="*/ 109807 h 580666"/>
                  <a:gd name="connsiteX11" fmla="*/ 34953 w 580797"/>
                  <a:gd name="connsiteY11" fmla="*/ 290431 h 580666"/>
                  <a:gd name="connsiteX12" fmla="*/ 109742 w 580797"/>
                  <a:gd name="connsiteY12" fmla="*/ 471055 h 580666"/>
                  <a:gd name="connsiteX13" fmla="*/ 470926 w 580797"/>
                  <a:gd name="connsiteY13" fmla="*/ 471055 h 580666"/>
                  <a:gd name="connsiteX14" fmla="*/ 545714 w 580797"/>
                  <a:gd name="connsiteY14" fmla="*/ 290431 h 580666"/>
                  <a:gd name="connsiteX15" fmla="*/ 470926 w 580797"/>
                  <a:gd name="connsiteY15" fmla="*/ 109807 h 580666"/>
                  <a:gd name="connsiteX16" fmla="*/ 290301 w 580797"/>
                  <a:gd name="connsiteY16" fmla="*/ 35018 h 580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80797" h="580666">
                    <a:moveTo>
                      <a:pt x="290366" y="580667"/>
                    </a:moveTo>
                    <a:cubicBezTo>
                      <a:pt x="216034" y="580667"/>
                      <a:pt x="141636" y="552353"/>
                      <a:pt x="85073" y="495724"/>
                    </a:cubicBezTo>
                    <a:cubicBezTo>
                      <a:pt x="30202" y="440854"/>
                      <a:pt x="0" y="367953"/>
                      <a:pt x="0" y="290366"/>
                    </a:cubicBezTo>
                    <a:cubicBezTo>
                      <a:pt x="0" y="212779"/>
                      <a:pt x="30202" y="139878"/>
                      <a:pt x="85073" y="85072"/>
                    </a:cubicBezTo>
                    <a:cubicBezTo>
                      <a:pt x="139943" y="30202"/>
                      <a:pt x="212844" y="0"/>
                      <a:pt x="290431" y="0"/>
                    </a:cubicBezTo>
                    <a:cubicBezTo>
                      <a:pt x="368019" y="0"/>
                      <a:pt x="440919" y="30202"/>
                      <a:pt x="495725" y="85072"/>
                    </a:cubicBezTo>
                    <a:cubicBezTo>
                      <a:pt x="550596" y="139943"/>
                      <a:pt x="580798" y="212844"/>
                      <a:pt x="580798" y="290366"/>
                    </a:cubicBezTo>
                    <a:cubicBezTo>
                      <a:pt x="580798" y="367888"/>
                      <a:pt x="550596" y="440854"/>
                      <a:pt x="495725" y="495724"/>
                    </a:cubicBezTo>
                    <a:cubicBezTo>
                      <a:pt x="439097" y="552353"/>
                      <a:pt x="364764" y="580667"/>
                      <a:pt x="290366" y="580667"/>
                    </a:cubicBezTo>
                    <a:close/>
                    <a:moveTo>
                      <a:pt x="290366" y="35018"/>
                    </a:moveTo>
                    <a:cubicBezTo>
                      <a:pt x="222152" y="35018"/>
                      <a:pt x="157973" y="61575"/>
                      <a:pt x="109742" y="109807"/>
                    </a:cubicBezTo>
                    <a:cubicBezTo>
                      <a:pt x="61510" y="158038"/>
                      <a:pt x="34953" y="222152"/>
                      <a:pt x="34953" y="290431"/>
                    </a:cubicBezTo>
                    <a:cubicBezTo>
                      <a:pt x="34953" y="358710"/>
                      <a:pt x="61510" y="422824"/>
                      <a:pt x="109742" y="471055"/>
                    </a:cubicBezTo>
                    <a:cubicBezTo>
                      <a:pt x="209329" y="570643"/>
                      <a:pt x="371338" y="570643"/>
                      <a:pt x="470926" y="471055"/>
                    </a:cubicBezTo>
                    <a:cubicBezTo>
                      <a:pt x="519157" y="422824"/>
                      <a:pt x="545714" y="358645"/>
                      <a:pt x="545714" y="290431"/>
                    </a:cubicBezTo>
                    <a:cubicBezTo>
                      <a:pt x="545714" y="222217"/>
                      <a:pt x="519157" y="158103"/>
                      <a:pt x="470926" y="109807"/>
                    </a:cubicBezTo>
                    <a:cubicBezTo>
                      <a:pt x="422694" y="61575"/>
                      <a:pt x="358515" y="35018"/>
                      <a:pt x="290301" y="35018"/>
                    </a:cubicBezTo>
                    <a:close/>
                  </a:path>
                </a:pathLst>
              </a:custGeom>
              <a:solidFill>
                <a:schemeClr val="tx1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21" name="CaixaDeTexto 120">
              <a:extLst>
                <a:ext uri="{FF2B5EF4-FFF2-40B4-BE49-F238E27FC236}">
                  <a16:creationId xmlns:a16="http://schemas.microsoft.com/office/drawing/2014/main" id="{D9D6DB3B-C8AB-4794-B7DA-65603B02D6A1}"/>
                </a:ext>
              </a:extLst>
            </p:cNvPr>
            <p:cNvSpPr txBox="1"/>
            <p:nvPr/>
          </p:nvSpPr>
          <p:spPr>
            <a:xfrm>
              <a:off x="2206416" y="3937303"/>
              <a:ext cx="957319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200" dirty="0">
                  <a:latin typeface="Carbona Variable Regular" pitchFamily="2" charset="0"/>
                  <a:ea typeface="Carbona Variable Regular" pitchFamily="2" charset="0"/>
                  <a:cs typeface="Calibri"/>
                </a:rPr>
                <a:t>Pessoa 03</a:t>
              </a:r>
            </a:p>
          </p:txBody>
        </p:sp>
      </p:grpSp>
      <p:grpSp>
        <p:nvGrpSpPr>
          <p:cNvPr id="125" name="Agrupar 124">
            <a:extLst>
              <a:ext uri="{FF2B5EF4-FFF2-40B4-BE49-F238E27FC236}">
                <a16:creationId xmlns:a16="http://schemas.microsoft.com/office/drawing/2014/main" id="{15AAEFA6-ED4C-96C7-6104-50E16ADC8CD9}"/>
              </a:ext>
            </a:extLst>
          </p:cNvPr>
          <p:cNvGrpSpPr/>
          <p:nvPr/>
        </p:nvGrpSpPr>
        <p:grpSpPr>
          <a:xfrm>
            <a:off x="3839777" y="5158714"/>
            <a:ext cx="1246028" cy="295407"/>
            <a:chOff x="1917707" y="3918895"/>
            <a:chExt cx="1246028" cy="295407"/>
          </a:xfrm>
        </p:grpSpPr>
        <p:grpSp>
          <p:nvGrpSpPr>
            <p:cNvPr id="126" name="Agrupar 125">
              <a:extLst>
                <a:ext uri="{FF2B5EF4-FFF2-40B4-BE49-F238E27FC236}">
                  <a16:creationId xmlns:a16="http://schemas.microsoft.com/office/drawing/2014/main" id="{2A67978C-D48F-3739-94EA-82CFECE3FEDB}"/>
                </a:ext>
              </a:extLst>
            </p:cNvPr>
            <p:cNvGrpSpPr/>
            <p:nvPr/>
          </p:nvGrpSpPr>
          <p:grpSpPr>
            <a:xfrm>
              <a:off x="1917707" y="3918895"/>
              <a:ext cx="288740" cy="288836"/>
              <a:chOff x="5378094" y="2373437"/>
              <a:chExt cx="580797" cy="580992"/>
            </a:xfrm>
          </p:grpSpPr>
          <p:sp>
            <p:nvSpPr>
              <p:cNvPr id="128" name="Forma Livre: Forma 127">
                <a:extLst>
                  <a:ext uri="{FF2B5EF4-FFF2-40B4-BE49-F238E27FC236}">
                    <a16:creationId xmlns:a16="http://schemas.microsoft.com/office/drawing/2014/main" id="{A282EEDB-F96D-81F6-4E9F-D4D17EFFECBE}"/>
                  </a:ext>
                </a:extLst>
              </p:cNvPr>
              <p:cNvSpPr/>
              <p:nvPr/>
            </p:nvSpPr>
            <p:spPr>
              <a:xfrm>
                <a:off x="5467398" y="2684697"/>
                <a:ext cx="402125" cy="269732"/>
              </a:xfrm>
              <a:custGeom>
                <a:avLst/>
                <a:gdLst>
                  <a:gd name="connsiteX0" fmla="*/ 34953 w 402125"/>
                  <a:gd name="connsiteY0" fmla="*/ 172749 h 269732"/>
                  <a:gd name="connsiteX1" fmla="*/ 367107 w 402125"/>
                  <a:gd name="connsiteY1" fmla="*/ 172749 h 269732"/>
                  <a:gd name="connsiteX2" fmla="*/ 367107 w 402125"/>
                  <a:gd name="connsiteY2" fmla="*/ 115339 h 269732"/>
                  <a:gd name="connsiteX3" fmla="*/ 286656 w 402125"/>
                  <a:gd name="connsiteY3" fmla="*/ 34888 h 269732"/>
                  <a:gd name="connsiteX4" fmla="*/ 115339 w 402125"/>
                  <a:gd name="connsiteY4" fmla="*/ 34888 h 269732"/>
                  <a:gd name="connsiteX5" fmla="*/ 34888 w 402125"/>
                  <a:gd name="connsiteY5" fmla="*/ 115339 h 269732"/>
                  <a:gd name="connsiteX6" fmla="*/ 34888 w 402125"/>
                  <a:gd name="connsiteY6" fmla="*/ 172749 h 269732"/>
                  <a:gd name="connsiteX7" fmla="*/ 201063 w 402125"/>
                  <a:gd name="connsiteY7" fmla="*/ 269732 h 269732"/>
                  <a:gd name="connsiteX8" fmla="*/ 5728 w 402125"/>
                  <a:gd name="connsiteY8" fmla="*/ 193577 h 269732"/>
                  <a:gd name="connsiteX9" fmla="*/ 0 w 402125"/>
                  <a:gd name="connsiteY9" fmla="*/ 180624 h 269732"/>
                  <a:gd name="connsiteX10" fmla="*/ 0 w 402125"/>
                  <a:gd name="connsiteY10" fmla="*/ 115404 h 269732"/>
                  <a:gd name="connsiteX11" fmla="*/ 115404 w 402125"/>
                  <a:gd name="connsiteY11" fmla="*/ 0 h 269732"/>
                  <a:gd name="connsiteX12" fmla="*/ 286721 w 402125"/>
                  <a:gd name="connsiteY12" fmla="*/ 0 h 269732"/>
                  <a:gd name="connsiteX13" fmla="*/ 402126 w 402125"/>
                  <a:gd name="connsiteY13" fmla="*/ 115404 h 269732"/>
                  <a:gd name="connsiteX14" fmla="*/ 402126 w 402125"/>
                  <a:gd name="connsiteY14" fmla="*/ 180624 h 269732"/>
                  <a:gd name="connsiteX15" fmla="*/ 396398 w 402125"/>
                  <a:gd name="connsiteY15" fmla="*/ 193577 h 269732"/>
                  <a:gd name="connsiteX16" fmla="*/ 201063 w 402125"/>
                  <a:gd name="connsiteY16" fmla="*/ 269732 h 269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02125" h="269732">
                    <a:moveTo>
                      <a:pt x="34953" y="172749"/>
                    </a:moveTo>
                    <a:cubicBezTo>
                      <a:pt x="130961" y="255348"/>
                      <a:pt x="271165" y="255348"/>
                      <a:pt x="367107" y="172749"/>
                    </a:cubicBezTo>
                    <a:lnTo>
                      <a:pt x="367107" y="115339"/>
                    </a:lnTo>
                    <a:cubicBezTo>
                      <a:pt x="367107" y="71013"/>
                      <a:pt x="331047" y="34888"/>
                      <a:pt x="286656" y="34888"/>
                    </a:cubicBezTo>
                    <a:lnTo>
                      <a:pt x="115339" y="34888"/>
                    </a:lnTo>
                    <a:cubicBezTo>
                      <a:pt x="71013" y="34888"/>
                      <a:pt x="34888" y="70948"/>
                      <a:pt x="34888" y="115339"/>
                    </a:cubicBezTo>
                    <a:lnTo>
                      <a:pt x="34888" y="172749"/>
                    </a:lnTo>
                    <a:close/>
                    <a:moveTo>
                      <a:pt x="201063" y="269732"/>
                    </a:moveTo>
                    <a:cubicBezTo>
                      <a:pt x="131221" y="269732"/>
                      <a:pt x="61380" y="244347"/>
                      <a:pt x="5728" y="193577"/>
                    </a:cubicBezTo>
                    <a:cubicBezTo>
                      <a:pt x="2083" y="190258"/>
                      <a:pt x="0" y="185571"/>
                      <a:pt x="0" y="180624"/>
                    </a:cubicBezTo>
                    <a:lnTo>
                      <a:pt x="0" y="115404"/>
                    </a:lnTo>
                    <a:cubicBezTo>
                      <a:pt x="0" y="51812"/>
                      <a:pt x="51747" y="0"/>
                      <a:pt x="115404" y="0"/>
                    </a:cubicBezTo>
                    <a:lnTo>
                      <a:pt x="286721" y="0"/>
                    </a:lnTo>
                    <a:cubicBezTo>
                      <a:pt x="350314" y="0"/>
                      <a:pt x="402126" y="51746"/>
                      <a:pt x="402126" y="115404"/>
                    </a:cubicBezTo>
                    <a:lnTo>
                      <a:pt x="402126" y="180624"/>
                    </a:lnTo>
                    <a:cubicBezTo>
                      <a:pt x="402126" y="185571"/>
                      <a:pt x="400043" y="190193"/>
                      <a:pt x="396398" y="193577"/>
                    </a:cubicBezTo>
                    <a:cubicBezTo>
                      <a:pt x="340746" y="244347"/>
                      <a:pt x="270839" y="269732"/>
                      <a:pt x="201063" y="26973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9" name="Forma Livre: Forma 128">
                <a:extLst>
                  <a:ext uri="{FF2B5EF4-FFF2-40B4-BE49-F238E27FC236}">
                    <a16:creationId xmlns:a16="http://schemas.microsoft.com/office/drawing/2014/main" id="{4A52F80C-3385-0302-AFE0-ABDB622CDF79}"/>
                  </a:ext>
                </a:extLst>
              </p:cNvPr>
              <p:cNvSpPr/>
              <p:nvPr/>
            </p:nvSpPr>
            <p:spPr>
              <a:xfrm>
                <a:off x="5563861" y="2452977"/>
                <a:ext cx="209199" cy="209198"/>
              </a:xfrm>
              <a:custGeom>
                <a:avLst/>
                <a:gdLst>
                  <a:gd name="connsiteX0" fmla="*/ 104600 w 209199"/>
                  <a:gd name="connsiteY0" fmla="*/ 35018 h 209198"/>
                  <a:gd name="connsiteX1" fmla="*/ 34953 w 209199"/>
                  <a:gd name="connsiteY1" fmla="*/ 104665 h 209198"/>
                  <a:gd name="connsiteX2" fmla="*/ 104600 w 209199"/>
                  <a:gd name="connsiteY2" fmla="*/ 174311 h 209198"/>
                  <a:gd name="connsiteX3" fmla="*/ 174246 w 209199"/>
                  <a:gd name="connsiteY3" fmla="*/ 104665 h 209198"/>
                  <a:gd name="connsiteX4" fmla="*/ 104600 w 209199"/>
                  <a:gd name="connsiteY4" fmla="*/ 35018 h 209198"/>
                  <a:gd name="connsiteX5" fmla="*/ 104600 w 209199"/>
                  <a:gd name="connsiteY5" fmla="*/ 209199 h 209198"/>
                  <a:gd name="connsiteX6" fmla="*/ 0 w 209199"/>
                  <a:gd name="connsiteY6" fmla="*/ 104599 h 209198"/>
                  <a:gd name="connsiteX7" fmla="*/ 104600 w 209199"/>
                  <a:gd name="connsiteY7" fmla="*/ 0 h 209198"/>
                  <a:gd name="connsiteX8" fmla="*/ 209199 w 209199"/>
                  <a:gd name="connsiteY8" fmla="*/ 104599 h 209198"/>
                  <a:gd name="connsiteX9" fmla="*/ 104600 w 209199"/>
                  <a:gd name="connsiteY9" fmla="*/ 209199 h 209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9199" h="209198">
                    <a:moveTo>
                      <a:pt x="104600" y="35018"/>
                    </a:moveTo>
                    <a:cubicBezTo>
                      <a:pt x="66196" y="35018"/>
                      <a:pt x="34953" y="66261"/>
                      <a:pt x="34953" y="104665"/>
                    </a:cubicBezTo>
                    <a:cubicBezTo>
                      <a:pt x="34953" y="143068"/>
                      <a:pt x="66196" y="174311"/>
                      <a:pt x="104600" y="174311"/>
                    </a:cubicBezTo>
                    <a:cubicBezTo>
                      <a:pt x="143003" y="174311"/>
                      <a:pt x="174246" y="143068"/>
                      <a:pt x="174246" y="104665"/>
                    </a:cubicBezTo>
                    <a:cubicBezTo>
                      <a:pt x="174246" y="66261"/>
                      <a:pt x="143003" y="35018"/>
                      <a:pt x="104600" y="35018"/>
                    </a:cubicBezTo>
                    <a:close/>
                    <a:moveTo>
                      <a:pt x="104600" y="209199"/>
                    </a:moveTo>
                    <a:cubicBezTo>
                      <a:pt x="46930" y="209199"/>
                      <a:pt x="0" y="162269"/>
                      <a:pt x="0" y="104599"/>
                    </a:cubicBezTo>
                    <a:cubicBezTo>
                      <a:pt x="0" y="46930"/>
                      <a:pt x="46930" y="0"/>
                      <a:pt x="104600" y="0"/>
                    </a:cubicBezTo>
                    <a:cubicBezTo>
                      <a:pt x="162269" y="0"/>
                      <a:pt x="209199" y="46930"/>
                      <a:pt x="209199" y="104599"/>
                    </a:cubicBezTo>
                    <a:cubicBezTo>
                      <a:pt x="209199" y="162269"/>
                      <a:pt x="162269" y="209199"/>
                      <a:pt x="104600" y="209199"/>
                    </a:cubicBezTo>
                    <a:close/>
                  </a:path>
                </a:pathLst>
              </a:custGeom>
              <a:solidFill>
                <a:srgbClr val="FFFFFF"/>
              </a:solidFill>
              <a:ln w="6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0" name="Forma Livre: Forma 129">
                <a:extLst>
                  <a:ext uri="{FF2B5EF4-FFF2-40B4-BE49-F238E27FC236}">
                    <a16:creationId xmlns:a16="http://schemas.microsoft.com/office/drawing/2014/main" id="{0FD7CB2D-086C-0907-30C3-1560FFD42473}"/>
                  </a:ext>
                </a:extLst>
              </p:cNvPr>
              <p:cNvSpPr/>
              <p:nvPr/>
            </p:nvSpPr>
            <p:spPr>
              <a:xfrm>
                <a:off x="5378094" y="2373437"/>
                <a:ext cx="580797" cy="580666"/>
              </a:xfrm>
              <a:custGeom>
                <a:avLst/>
                <a:gdLst>
                  <a:gd name="connsiteX0" fmla="*/ 290366 w 580797"/>
                  <a:gd name="connsiteY0" fmla="*/ 580667 h 580666"/>
                  <a:gd name="connsiteX1" fmla="*/ 85073 w 580797"/>
                  <a:gd name="connsiteY1" fmla="*/ 495724 h 580666"/>
                  <a:gd name="connsiteX2" fmla="*/ 0 w 580797"/>
                  <a:gd name="connsiteY2" fmla="*/ 290366 h 580666"/>
                  <a:gd name="connsiteX3" fmla="*/ 85073 w 580797"/>
                  <a:gd name="connsiteY3" fmla="*/ 85072 h 580666"/>
                  <a:gd name="connsiteX4" fmla="*/ 290431 w 580797"/>
                  <a:gd name="connsiteY4" fmla="*/ 0 h 580666"/>
                  <a:gd name="connsiteX5" fmla="*/ 495725 w 580797"/>
                  <a:gd name="connsiteY5" fmla="*/ 85072 h 580666"/>
                  <a:gd name="connsiteX6" fmla="*/ 580798 w 580797"/>
                  <a:gd name="connsiteY6" fmla="*/ 290366 h 580666"/>
                  <a:gd name="connsiteX7" fmla="*/ 495725 w 580797"/>
                  <a:gd name="connsiteY7" fmla="*/ 495724 h 580666"/>
                  <a:gd name="connsiteX8" fmla="*/ 290366 w 580797"/>
                  <a:gd name="connsiteY8" fmla="*/ 580667 h 580666"/>
                  <a:gd name="connsiteX9" fmla="*/ 290366 w 580797"/>
                  <a:gd name="connsiteY9" fmla="*/ 35018 h 580666"/>
                  <a:gd name="connsiteX10" fmla="*/ 109742 w 580797"/>
                  <a:gd name="connsiteY10" fmla="*/ 109807 h 580666"/>
                  <a:gd name="connsiteX11" fmla="*/ 34953 w 580797"/>
                  <a:gd name="connsiteY11" fmla="*/ 290431 h 580666"/>
                  <a:gd name="connsiteX12" fmla="*/ 109742 w 580797"/>
                  <a:gd name="connsiteY12" fmla="*/ 471055 h 580666"/>
                  <a:gd name="connsiteX13" fmla="*/ 470926 w 580797"/>
                  <a:gd name="connsiteY13" fmla="*/ 471055 h 580666"/>
                  <a:gd name="connsiteX14" fmla="*/ 545714 w 580797"/>
                  <a:gd name="connsiteY14" fmla="*/ 290431 h 580666"/>
                  <a:gd name="connsiteX15" fmla="*/ 470926 w 580797"/>
                  <a:gd name="connsiteY15" fmla="*/ 109807 h 580666"/>
                  <a:gd name="connsiteX16" fmla="*/ 290301 w 580797"/>
                  <a:gd name="connsiteY16" fmla="*/ 35018 h 580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80797" h="580666">
                    <a:moveTo>
                      <a:pt x="290366" y="580667"/>
                    </a:moveTo>
                    <a:cubicBezTo>
                      <a:pt x="216034" y="580667"/>
                      <a:pt x="141636" y="552353"/>
                      <a:pt x="85073" y="495724"/>
                    </a:cubicBezTo>
                    <a:cubicBezTo>
                      <a:pt x="30202" y="440854"/>
                      <a:pt x="0" y="367953"/>
                      <a:pt x="0" y="290366"/>
                    </a:cubicBezTo>
                    <a:cubicBezTo>
                      <a:pt x="0" y="212779"/>
                      <a:pt x="30202" y="139878"/>
                      <a:pt x="85073" y="85072"/>
                    </a:cubicBezTo>
                    <a:cubicBezTo>
                      <a:pt x="139943" y="30202"/>
                      <a:pt x="212844" y="0"/>
                      <a:pt x="290431" y="0"/>
                    </a:cubicBezTo>
                    <a:cubicBezTo>
                      <a:pt x="368019" y="0"/>
                      <a:pt x="440919" y="30202"/>
                      <a:pt x="495725" y="85072"/>
                    </a:cubicBezTo>
                    <a:cubicBezTo>
                      <a:pt x="550596" y="139943"/>
                      <a:pt x="580798" y="212844"/>
                      <a:pt x="580798" y="290366"/>
                    </a:cubicBezTo>
                    <a:cubicBezTo>
                      <a:pt x="580798" y="367888"/>
                      <a:pt x="550596" y="440854"/>
                      <a:pt x="495725" y="495724"/>
                    </a:cubicBezTo>
                    <a:cubicBezTo>
                      <a:pt x="439097" y="552353"/>
                      <a:pt x="364764" y="580667"/>
                      <a:pt x="290366" y="580667"/>
                    </a:cubicBezTo>
                    <a:close/>
                    <a:moveTo>
                      <a:pt x="290366" y="35018"/>
                    </a:moveTo>
                    <a:cubicBezTo>
                      <a:pt x="222152" y="35018"/>
                      <a:pt x="157973" y="61575"/>
                      <a:pt x="109742" y="109807"/>
                    </a:cubicBezTo>
                    <a:cubicBezTo>
                      <a:pt x="61510" y="158038"/>
                      <a:pt x="34953" y="222152"/>
                      <a:pt x="34953" y="290431"/>
                    </a:cubicBezTo>
                    <a:cubicBezTo>
                      <a:pt x="34953" y="358710"/>
                      <a:pt x="61510" y="422824"/>
                      <a:pt x="109742" y="471055"/>
                    </a:cubicBezTo>
                    <a:cubicBezTo>
                      <a:pt x="209329" y="570643"/>
                      <a:pt x="371338" y="570643"/>
                      <a:pt x="470926" y="471055"/>
                    </a:cubicBezTo>
                    <a:cubicBezTo>
                      <a:pt x="519157" y="422824"/>
                      <a:pt x="545714" y="358645"/>
                      <a:pt x="545714" y="290431"/>
                    </a:cubicBezTo>
                    <a:cubicBezTo>
                      <a:pt x="545714" y="222217"/>
                      <a:pt x="519157" y="158103"/>
                      <a:pt x="470926" y="109807"/>
                    </a:cubicBezTo>
                    <a:cubicBezTo>
                      <a:pt x="422694" y="61575"/>
                      <a:pt x="358515" y="35018"/>
                      <a:pt x="290301" y="35018"/>
                    </a:cubicBezTo>
                    <a:close/>
                  </a:path>
                </a:pathLst>
              </a:custGeom>
              <a:solidFill>
                <a:schemeClr val="tx1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27" name="CaixaDeTexto 126">
              <a:extLst>
                <a:ext uri="{FF2B5EF4-FFF2-40B4-BE49-F238E27FC236}">
                  <a16:creationId xmlns:a16="http://schemas.microsoft.com/office/drawing/2014/main" id="{E695A0A0-2899-0BC3-6061-96106224D537}"/>
                </a:ext>
              </a:extLst>
            </p:cNvPr>
            <p:cNvSpPr txBox="1"/>
            <p:nvPr/>
          </p:nvSpPr>
          <p:spPr>
            <a:xfrm>
              <a:off x="2206416" y="3937303"/>
              <a:ext cx="957319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200" dirty="0">
                  <a:latin typeface="Carbona Variable Regular" pitchFamily="2" charset="0"/>
                  <a:ea typeface="Carbona Variable Regular" pitchFamily="2" charset="0"/>
                  <a:cs typeface="Calibri"/>
                </a:rPr>
                <a:t>Pessoa 04</a:t>
              </a:r>
            </a:p>
          </p:txBody>
        </p:sp>
      </p:grpSp>
      <p:grpSp>
        <p:nvGrpSpPr>
          <p:cNvPr id="131" name="Agrupar 130">
            <a:extLst>
              <a:ext uri="{FF2B5EF4-FFF2-40B4-BE49-F238E27FC236}">
                <a16:creationId xmlns:a16="http://schemas.microsoft.com/office/drawing/2014/main" id="{A25B473D-8255-90FE-14AA-4EFF8C0C39EE}"/>
              </a:ext>
            </a:extLst>
          </p:cNvPr>
          <p:cNvGrpSpPr/>
          <p:nvPr/>
        </p:nvGrpSpPr>
        <p:grpSpPr>
          <a:xfrm>
            <a:off x="3839777" y="5571988"/>
            <a:ext cx="1246028" cy="295367"/>
            <a:chOff x="1917707" y="3912364"/>
            <a:chExt cx="1246028" cy="295367"/>
          </a:xfrm>
        </p:grpSpPr>
        <p:grpSp>
          <p:nvGrpSpPr>
            <p:cNvPr id="132" name="Agrupar 131">
              <a:extLst>
                <a:ext uri="{FF2B5EF4-FFF2-40B4-BE49-F238E27FC236}">
                  <a16:creationId xmlns:a16="http://schemas.microsoft.com/office/drawing/2014/main" id="{C7C133E2-1B26-A7F0-7102-B1671BCAFF89}"/>
                </a:ext>
              </a:extLst>
            </p:cNvPr>
            <p:cNvGrpSpPr/>
            <p:nvPr/>
          </p:nvGrpSpPr>
          <p:grpSpPr>
            <a:xfrm>
              <a:off x="1917707" y="3918895"/>
              <a:ext cx="288740" cy="288836"/>
              <a:chOff x="5378094" y="2373437"/>
              <a:chExt cx="580797" cy="580992"/>
            </a:xfrm>
          </p:grpSpPr>
          <p:sp>
            <p:nvSpPr>
              <p:cNvPr id="134" name="Forma Livre: Forma 133">
                <a:extLst>
                  <a:ext uri="{FF2B5EF4-FFF2-40B4-BE49-F238E27FC236}">
                    <a16:creationId xmlns:a16="http://schemas.microsoft.com/office/drawing/2014/main" id="{941AEF3D-E906-B5F9-9652-D2BE91857A3A}"/>
                  </a:ext>
                </a:extLst>
              </p:cNvPr>
              <p:cNvSpPr/>
              <p:nvPr/>
            </p:nvSpPr>
            <p:spPr>
              <a:xfrm>
                <a:off x="5467398" y="2684697"/>
                <a:ext cx="402125" cy="269732"/>
              </a:xfrm>
              <a:custGeom>
                <a:avLst/>
                <a:gdLst>
                  <a:gd name="connsiteX0" fmla="*/ 34953 w 402125"/>
                  <a:gd name="connsiteY0" fmla="*/ 172749 h 269732"/>
                  <a:gd name="connsiteX1" fmla="*/ 367107 w 402125"/>
                  <a:gd name="connsiteY1" fmla="*/ 172749 h 269732"/>
                  <a:gd name="connsiteX2" fmla="*/ 367107 w 402125"/>
                  <a:gd name="connsiteY2" fmla="*/ 115339 h 269732"/>
                  <a:gd name="connsiteX3" fmla="*/ 286656 w 402125"/>
                  <a:gd name="connsiteY3" fmla="*/ 34888 h 269732"/>
                  <a:gd name="connsiteX4" fmla="*/ 115339 w 402125"/>
                  <a:gd name="connsiteY4" fmla="*/ 34888 h 269732"/>
                  <a:gd name="connsiteX5" fmla="*/ 34888 w 402125"/>
                  <a:gd name="connsiteY5" fmla="*/ 115339 h 269732"/>
                  <a:gd name="connsiteX6" fmla="*/ 34888 w 402125"/>
                  <a:gd name="connsiteY6" fmla="*/ 172749 h 269732"/>
                  <a:gd name="connsiteX7" fmla="*/ 201063 w 402125"/>
                  <a:gd name="connsiteY7" fmla="*/ 269732 h 269732"/>
                  <a:gd name="connsiteX8" fmla="*/ 5728 w 402125"/>
                  <a:gd name="connsiteY8" fmla="*/ 193577 h 269732"/>
                  <a:gd name="connsiteX9" fmla="*/ 0 w 402125"/>
                  <a:gd name="connsiteY9" fmla="*/ 180624 h 269732"/>
                  <a:gd name="connsiteX10" fmla="*/ 0 w 402125"/>
                  <a:gd name="connsiteY10" fmla="*/ 115404 h 269732"/>
                  <a:gd name="connsiteX11" fmla="*/ 115404 w 402125"/>
                  <a:gd name="connsiteY11" fmla="*/ 0 h 269732"/>
                  <a:gd name="connsiteX12" fmla="*/ 286721 w 402125"/>
                  <a:gd name="connsiteY12" fmla="*/ 0 h 269732"/>
                  <a:gd name="connsiteX13" fmla="*/ 402126 w 402125"/>
                  <a:gd name="connsiteY13" fmla="*/ 115404 h 269732"/>
                  <a:gd name="connsiteX14" fmla="*/ 402126 w 402125"/>
                  <a:gd name="connsiteY14" fmla="*/ 180624 h 269732"/>
                  <a:gd name="connsiteX15" fmla="*/ 396398 w 402125"/>
                  <a:gd name="connsiteY15" fmla="*/ 193577 h 269732"/>
                  <a:gd name="connsiteX16" fmla="*/ 201063 w 402125"/>
                  <a:gd name="connsiteY16" fmla="*/ 269732 h 269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02125" h="269732">
                    <a:moveTo>
                      <a:pt x="34953" y="172749"/>
                    </a:moveTo>
                    <a:cubicBezTo>
                      <a:pt x="130961" y="255348"/>
                      <a:pt x="271165" y="255348"/>
                      <a:pt x="367107" y="172749"/>
                    </a:cubicBezTo>
                    <a:lnTo>
                      <a:pt x="367107" y="115339"/>
                    </a:lnTo>
                    <a:cubicBezTo>
                      <a:pt x="367107" y="71013"/>
                      <a:pt x="331047" y="34888"/>
                      <a:pt x="286656" y="34888"/>
                    </a:cubicBezTo>
                    <a:lnTo>
                      <a:pt x="115339" y="34888"/>
                    </a:lnTo>
                    <a:cubicBezTo>
                      <a:pt x="71013" y="34888"/>
                      <a:pt x="34888" y="70948"/>
                      <a:pt x="34888" y="115339"/>
                    </a:cubicBezTo>
                    <a:lnTo>
                      <a:pt x="34888" y="172749"/>
                    </a:lnTo>
                    <a:close/>
                    <a:moveTo>
                      <a:pt x="201063" y="269732"/>
                    </a:moveTo>
                    <a:cubicBezTo>
                      <a:pt x="131221" y="269732"/>
                      <a:pt x="61380" y="244347"/>
                      <a:pt x="5728" y="193577"/>
                    </a:cubicBezTo>
                    <a:cubicBezTo>
                      <a:pt x="2083" y="190258"/>
                      <a:pt x="0" y="185571"/>
                      <a:pt x="0" y="180624"/>
                    </a:cubicBezTo>
                    <a:lnTo>
                      <a:pt x="0" y="115404"/>
                    </a:lnTo>
                    <a:cubicBezTo>
                      <a:pt x="0" y="51812"/>
                      <a:pt x="51747" y="0"/>
                      <a:pt x="115404" y="0"/>
                    </a:cubicBezTo>
                    <a:lnTo>
                      <a:pt x="286721" y="0"/>
                    </a:lnTo>
                    <a:cubicBezTo>
                      <a:pt x="350314" y="0"/>
                      <a:pt x="402126" y="51746"/>
                      <a:pt x="402126" y="115404"/>
                    </a:cubicBezTo>
                    <a:lnTo>
                      <a:pt x="402126" y="180624"/>
                    </a:lnTo>
                    <a:cubicBezTo>
                      <a:pt x="402126" y="185571"/>
                      <a:pt x="400043" y="190193"/>
                      <a:pt x="396398" y="193577"/>
                    </a:cubicBezTo>
                    <a:cubicBezTo>
                      <a:pt x="340746" y="244347"/>
                      <a:pt x="270839" y="269732"/>
                      <a:pt x="201063" y="26973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5" name="Forma Livre: Forma 134">
                <a:extLst>
                  <a:ext uri="{FF2B5EF4-FFF2-40B4-BE49-F238E27FC236}">
                    <a16:creationId xmlns:a16="http://schemas.microsoft.com/office/drawing/2014/main" id="{E70711BB-F140-5C5B-4D3C-7A9F699029F9}"/>
                  </a:ext>
                </a:extLst>
              </p:cNvPr>
              <p:cNvSpPr/>
              <p:nvPr/>
            </p:nvSpPr>
            <p:spPr>
              <a:xfrm>
                <a:off x="5563861" y="2452977"/>
                <a:ext cx="209199" cy="209198"/>
              </a:xfrm>
              <a:custGeom>
                <a:avLst/>
                <a:gdLst>
                  <a:gd name="connsiteX0" fmla="*/ 104600 w 209199"/>
                  <a:gd name="connsiteY0" fmla="*/ 35018 h 209198"/>
                  <a:gd name="connsiteX1" fmla="*/ 34953 w 209199"/>
                  <a:gd name="connsiteY1" fmla="*/ 104665 h 209198"/>
                  <a:gd name="connsiteX2" fmla="*/ 104600 w 209199"/>
                  <a:gd name="connsiteY2" fmla="*/ 174311 h 209198"/>
                  <a:gd name="connsiteX3" fmla="*/ 174246 w 209199"/>
                  <a:gd name="connsiteY3" fmla="*/ 104665 h 209198"/>
                  <a:gd name="connsiteX4" fmla="*/ 104600 w 209199"/>
                  <a:gd name="connsiteY4" fmla="*/ 35018 h 209198"/>
                  <a:gd name="connsiteX5" fmla="*/ 104600 w 209199"/>
                  <a:gd name="connsiteY5" fmla="*/ 209199 h 209198"/>
                  <a:gd name="connsiteX6" fmla="*/ 0 w 209199"/>
                  <a:gd name="connsiteY6" fmla="*/ 104599 h 209198"/>
                  <a:gd name="connsiteX7" fmla="*/ 104600 w 209199"/>
                  <a:gd name="connsiteY7" fmla="*/ 0 h 209198"/>
                  <a:gd name="connsiteX8" fmla="*/ 209199 w 209199"/>
                  <a:gd name="connsiteY8" fmla="*/ 104599 h 209198"/>
                  <a:gd name="connsiteX9" fmla="*/ 104600 w 209199"/>
                  <a:gd name="connsiteY9" fmla="*/ 209199 h 209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9199" h="209198">
                    <a:moveTo>
                      <a:pt x="104600" y="35018"/>
                    </a:moveTo>
                    <a:cubicBezTo>
                      <a:pt x="66196" y="35018"/>
                      <a:pt x="34953" y="66261"/>
                      <a:pt x="34953" y="104665"/>
                    </a:cubicBezTo>
                    <a:cubicBezTo>
                      <a:pt x="34953" y="143068"/>
                      <a:pt x="66196" y="174311"/>
                      <a:pt x="104600" y="174311"/>
                    </a:cubicBezTo>
                    <a:cubicBezTo>
                      <a:pt x="143003" y="174311"/>
                      <a:pt x="174246" y="143068"/>
                      <a:pt x="174246" y="104665"/>
                    </a:cubicBezTo>
                    <a:cubicBezTo>
                      <a:pt x="174246" y="66261"/>
                      <a:pt x="143003" y="35018"/>
                      <a:pt x="104600" y="35018"/>
                    </a:cubicBezTo>
                    <a:close/>
                    <a:moveTo>
                      <a:pt x="104600" y="209199"/>
                    </a:moveTo>
                    <a:cubicBezTo>
                      <a:pt x="46930" y="209199"/>
                      <a:pt x="0" y="162269"/>
                      <a:pt x="0" y="104599"/>
                    </a:cubicBezTo>
                    <a:cubicBezTo>
                      <a:pt x="0" y="46930"/>
                      <a:pt x="46930" y="0"/>
                      <a:pt x="104600" y="0"/>
                    </a:cubicBezTo>
                    <a:cubicBezTo>
                      <a:pt x="162269" y="0"/>
                      <a:pt x="209199" y="46930"/>
                      <a:pt x="209199" y="104599"/>
                    </a:cubicBezTo>
                    <a:cubicBezTo>
                      <a:pt x="209199" y="162269"/>
                      <a:pt x="162269" y="209199"/>
                      <a:pt x="104600" y="209199"/>
                    </a:cubicBezTo>
                    <a:close/>
                  </a:path>
                </a:pathLst>
              </a:custGeom>
              <a:solidFill>
                <a:srgbClr val="FFFFFF"/>
              </a:solidFill>
              <a:ln w="6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6" name="Forma Livre: Forma 135">
                <a:extLst>
                  <a:ext uri="{FF2B5EF4-FFF2-40B4-BE49-F238E27FC236}">
                    <a16:creationId xmlns:a16="http://schemas.microsoft.com/office/drawing/2014/main" id="{9FD9D5DE-BDF9-9219-6208-A274D06756DF}"/>
                  </a:ext>
                </a:extLst>
              </p:cNvPr>
              <p:cNvSpPr/>
              <p:nvPr/>
            </p:nvSpPr>
            <p:spPr>
              <a:xfrm>
                <a:off x="5378094" y="2373437"/>
                <a:ext cx="580797" cy="580666"/>
              </a:xfrm>
              <a:custGeom>
                <a:avLst/>
                <a:gdLst>
                  <a:gd name="connsiteX0" fmla="*/ 290366 w 580797"/>
                  <a:gd name="connsiteY0" fmla="*/ 580667 h 580666"/>
                  <a:gd name="connsiteX1" fmla="*/ 85073 w 580797"/>
                  <a:gd name="connsiteY1" fmla="*/ 495724 h 580666"/>
                  <a:gd name="connsiteX2" fmla="*/ 0 w 580797"/>
                  <a:gd name="connsiteY2" fmla="*/ 290366 h 580666"/>
                  <a:gd name="connsiteX3" fmla="*/ 85073 w 580797"/>
                  <a:gd name="connsiteY3" fmla="*/ 85072 h 580666"/>
                  <a:gd name="connsiteX4" fmla="*/ 290431 w 580797"/>
                  <a:gd name="connsiteY4" fmla="*/ 0 h 580666"/>
                  <a:gd name="connsiteX5" fmla="*/ 495725 w 580797"/>
                  <a:gd name="connsiteY5" fmla="*/ 85072 h 580666"/>
                  <a:gd name="connsiteX6" fmla="*/ 580798 w 580797"/>
                  <a:gd name="connsiteY6" fmla="*/ 290366 h 580666"/>
                  <a:gd name="connsiteX7" fmla="*/ 495725 w 580797"/>
                  <a:gd name="connsiteY7" fmla="*/ 495724 h 580666"/>
                  <a:gd name="connsiteX8" fmla="*/ 290366 w 580797"/>
                  <a:gd name="connsiteY8" fmla="*/ 580667 h 580666"/>
                  <a:gd name="connsiteX9" fmla="*/ 290366 w 580797"/>
                  <a:gd name="connsiteY9" fmla="*/ 35018 h 580666"/>
                  <a:gd name="connsiteX10" fmla="*/ 109742 w 580797"/>
                  <a:gd name="connsiteY10" fmla="*/ 109807 h 580666"/>
                  <a:gd name="connsiteX11" fmla="*/ 34953 w 580797"/>
                  <a:gd name="connsiteY11" fmla="*/ 290431 h 580666"/>
                  <a:gd name="connsiteX12" fmla="*/ 109742 w 580797"/>
                  <a:gd name="connsiteY12" fmla="*/ 471055 h 580666"/>
                  <a:gd name="connsiteX13" fmla="*/ 470926 w 580797"/>
                  <a:gd name="connsiteY13" fmla="*/ 471055 h 580666"/>
                  <a:gd name="connsiteX14" fmla="*/ 545714 w 580797"/>
                  <a:gd name="connsiteY14" fmla="*/ 290431 h 580666"/>
                  <a:gd name="connsiteX15" fmla="*/ 470926 w 580797"/>
                  <a:gd name="connsiteY15" fmla="*/ 109807 h 580666"/>
                  <a:gd name="connsiteX16" fmla="*/ 290301 w 580797"/>
                  <a:gd name="connsiteY16" fmla="*/ 35018 h 580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80797" h="580666">
                    <a:moveTo>
                      <a:pt x="290366" y="580667"/>
                    </a:moveTo>
                    <a:cubicBezTo>
                      <a:pt x="216034" y="580667"/>
                      <a:pt x="141636" y="552353"/>
                      <a:pt x="85073" y="495724"/>
                    </a:cubicBezTo>
                    <a:cubicBezTo>
                      <a:pt x="30202" y="440854"/>
                      <a:pt x="0" y="367953"/>
                      <a:pt x="0" y="290366"/>
                    </a:cubicBezTo>
                    <a:cubicBezTo>
                      <a:pt x="0" y="212779"/>
                      <a:pt x="30202" y="139878"/>
                      <a:pt x="85073" y="85072"/>
                    </a:cubicBezTo>
                    <a:cubicBezTo>
                      <a:pt x="139943" y="30202"/>
                      <a:pt x="212844" y="0"/>
                      <a:pt x="290431" y="0"/>
                    </a:cubicBezTo>
                    <a:cubicBezTo>
                      <a:pt x="368019" y="0"/>
                      <a:pt x="440919" y="30202"/>
                      <a:pt x="495725" y="85072"/>
                    </a:cubicBezTo>
                    <a:cubicBezTo>
                      <a:pt x="550596" y="139943"/>
                      <a:pt x="580798" y="212844"/>
                      <a:pt x="580798" y="290366"/>
                    </a:cubicBezTo>
                    <a:cubicBezTo>
                      <a:pt x="580798" y="367888"/>
                      <a:pt x="550596" y="440854"/>
                      <a:pt x="495725" y="495724"/>
                    </a:cubicBezTo>
                    <a:cubicBezTo>
                      <a:pt x="439097" y="552353"/>
                      <a:pt x="364764" y="580667"/>
                      <a:pt x="290366" y="580667"/>
                    </a:cubicBezTo>
                    <a:close/>
                    <a:moveTo>
                      <a:pt x="290366" y="35018"/>
                    </a:moveTo>
                    <a:cubicBezTo>
                      <a:pt x="222152" y="35018"/>
                      <a:pt x="157973" y="61575"/>
                      <a:pt x="109742" y="109807"/>
                    </a:cubicBezTo>
                    <a:cubicBezTo>
                      <a:pt x="61510" y="158038"/>
                      <a:pt x="34953" y="222152"/>
                      <a:pt x="34953" y="290431"/>
                    </a:cubicBezTo>
                    <a:cubicBezTo>
                      <a:pt x="34953" y="358710"/>
                      <a:pt x="61510" y="422824"/>
                      <a:pt x="109742" y="471055"/>
                    </a:cubicBezTo>
                    <a:cubicBezTo>
                      <a:pt x="209329" y="570643"/>
                      <a:pt x="371338" y="570643"/>
                      <a:pt x="470926" y="471055"/>
                    </a:cubicBezTo>
                    <a:cubicBezTo>
                      <a:pt x="519157" y="422824"/>
                      <a:pt x="545714" y="358645"/>
                      <a:pt x="545714" y="290431"/>
                    </a:cubicBezTo>
                    <a:cubicBezTo>
                      <a:pt x="545714" y="222217"/>
                      <a:pt x="519157" y="158103"/>
                      <a:pt x="470926" y="109807"/>
                    </a:cubicBezTo>
                    <a:cubicBezTo>
                      <a:pt x="422694" y="61575"/>
                      <a:pt x="358515" y="35018"/>
                      <a:pt x="290301" y="35018"/>
                    </a:cubicBezTo>
                    <a:close/>
                  </a:path>
                </a:pathLst>
              </a:custGeom>
              <a:solidFill>
                <a:schemeClr val="tx1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33" name="CaixaDeTexto 132">
              <a:extLst>
                <a:ext uri="{FF2B5EF4-FFF2-40B4-BE49-F238E27FC236}">
                  <a16:creationId xmlns:a16="http://schemas.microsoft.com/office/drawing/2014/main" id="{A47D574E-2714-2C03-D1F5-88E86C3D928C}"/>
                </a:ext>
              </a:extLst>
            </p:cNvPr>
            <p:cNvSpPr txBox="1"/>
            <p:nvPr/>
          </p:nvSpPr>
          <p:spPr>
            <a:xfrm>
              <a:off x="2206416" y="3912364"/>
              <a:ext cx="957319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200" dirty="0">
                  <a:latin typeface="Carbona Variable Regular" pitchFamily="2" charset="0"/>
                  <a:ea typeface="Carbona Variable Regular" pitchFamily="2" charset="0"/>
                  <a:cs typeface="Calibri"/>
                </a:rPr>
                <a:t>Pessoa 05</a:t>
              </a:r>
            </a:p>
          </p:txBody>
        </p:sp>
      </p:grpSp>
      <p:grpSp>
        <p:nvGrpSpPr>
          <p:cNvPr id="137" name="Agrupar 136">
            <a:extLst>
              <a:ext uri="{FF2B5EF4-FFF2-40B4-BE49-F238E27FC236}">
                <a16:creationId xmlns:a16="http://schemas.microsoft.com/office/drawing/2014/main" id="{20DDAAB2-CF16-2AF0-E0B3-2B1B48551699}"/>
              </a:ext>
            </a:extLst>
          </p:cNvPr>
          <p:cNvGrpSpPr/>
          <p:nvPr/>
        </p:nvGrpSpPr>
        <p:grpSpPr>
          <a:xfrm>
            <a:off x="3845417" y="2953609"/>
            <a:ext cx="1246028" cy="295407"/>
            <a:chOff x="2593442" y="2878511"/>
            <a:chExt cx="1246028" cy="295407"/>
          </a:xfrm>
        </p:grpSpPr>
        <p:grpSp>
          <p:nvGrpSpPr>
            <p:cNvPr id="138" name="Agrupar 137">
              <a:extLst>
                <a:ext uri="{FF2B5EF4-FFF2-40B4-BE49-F238E27FC236}">
                  <a16:creationId xmlns:a16="http://schemas.microsoft.com/office/drawing/2014/main" id="{1541FC0E-98A3-050D-F223-46ED3C2A7245}"/>
                </a:ext>
              </a:extLst>
            </p:cNvPr>
            <p:cNvGrpSpPr/>
            <p:nvPr/>
          </p:nvGrpSpPr>
          <p:grpSpPr>
            <a:xfrm>
              <a:off x="2593442" y="2878511"/>
              <a:ext cx="288740" cy="288836"/>
              <a:chOff x="5378094" y="2373437"/>
              <a:chExt cx="580797" cy="580992"/>
            </a:xfrm>
          </p:grpSpPr>
          <p:sp>
            <p:nvSpPr>
              <p:cNvPr id="140" name="Forma Livre: Forma 139">
                <a:extLst>
                  <a:ext uri="{FF2B5EF4-FFF2-40B4-BE49-F238E27FC236}">
                    <a16:creationId xmlns:a16="http://schemas.microsoft.com/office/drawing/2014/main" id="{E1AC6B63-8388-6332-5F86-A380F2624889}"/>
                  </a:ext>
                </a:extLst>
              </p:cNvPr>
              <p:cNvSpPr/>
              <p:nvPr/>
            </p:nvSpPr>
            <p:spPr>
              <a:xfrm>
                <a:off x="5467398" y="2684697"/>
                <a:ext cx="402125" cy="269732"/>
              </a:xfrm>
              <a:custGeom>
                <a:avLst/>
                <a:gdLst>
                  <a:gd name="connsiteX0" fmla="*/ 34953 w 402125"/>
                  <a:gd name="connsiteY0" fmla="*/ 172749 h 269732"/>
                  <a:gd name="connsiteX1" fmla="*/ 367107 w 402125"/>
                  <a:gd name="connsiteY1" fmla="*/ 172749 h 269732"/>
                  <a:gd name="connsiteX2" fmla="*/ 367107 w 402125"/>
                  <a:gd name="connsiteY2" fmla="*/ 115339 h 269732"/>
                  <a:gd name="connsiteX3" fmla="*/ 286656 w 402125"/>
                  <a:gd name="connsiteY3" fmla="*/ 34888 h 269732"/>
                  <a:gd name="connsiteX4" fmla="*/ 115339 w 402125"/>
                  <a:gd name="connsiteY4" fmla="*/ 34888 h 269732"/>
                  <a:gd name="connsiteX5" fmla="*/ 34888 w 402125"/>
                  <a:gd name="connsiteY5" fmla="*/ 115339 h 269732"/>
                  <a:gd name="connsiteX6" fmla="*/ 34888 w 402125"/>
                  <a:gd name="connsiteY6" fmla="*/ 172749 h 269732"/>
                  <a:gd name="connsiteX7" fmla="*/ 201063 w 402125"/>
                  <a:gd name="connsiteY7" fmla="*/ 269732 h 269732"/>
                  <a:gd name="connsiteX8" fmla="*/ 5728 w 402125"/>
                  <a:gd name="connsiteY8" fmla="*/ 193577 h 269732"/>
                  <a:gd name="connsiteX9" fmla="*/ 0 w 402125"/>
                  <a:gd name="connsiteY9" fmla="*/ 180624 h 269732"/>
                  <a:gd name="connsiteX10" fmla="*/ 0 w 402125"/>
                  <a:gd name="connsiteY10" fmla="*/ 115404 h 269732"/>
                  <a:gd name="connsiteX11" fmla="*/ 115404 w 402125"/>
                  <a:gd name="connsiteY11" fmla="*/ 0 h 269732"/>
                  <a:gd name="connsiteX12" fmla="*/ 286721 w 402125"/>
                  <a:gd name="connsiteY12" fmla="*/ 0 h 269732"/>
                  <a:gd name="connsiteX13" fmla="*/ 402126 w 402125"/>
                  <a:gd name="connsiteY13" fmla="*/ 115404 h 269732"/>
                  <a:gd name="connsiteX14" fmla="*/ 402126 w 402125"/>
                  <a:gd name="connsiteY14" fmla="*/ 180624 h 269732"/>
                  <a:gd name="connsiteX15" fmla="*/ 396398 w 402125"/>
                  <a:gd name="connsiteY15" fmla="*/ 193577 h 269732"/>
                  <a:gd name="connsiteX16" fmla="*/ 201063 w 402125"/>
                  <a:gd name="connsiteY16" fmla="*/ 269732 h 269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02125" h="269732">
                    <a:moveTo>
                      <a:pt x="34953" y="172749"/>
                    </a:moveTo>
                    <a:cubicBezTo>
                      <a:pt x="130961" y="255348"/>
                      <a:pt x="271165" y="255348"/>
                      <a:pt x="367107" y="172749"/>
                    </a:cubicBezTo>
                    <a:lnTo>
                      <a:pt x="367107" y="115339"/>
                    </a:lnTo>
                    <a:cubicBezTo>
                      <a:pt x="367107" y="71013"/>
                      <a:pt x="331047" y="34888"/>
                      <a:pt x="286656" y="34888"/>
                    </a:cubicBezTo>
                    <a:lnTo>
                      <a:pt x="115339" y="34888"/>
                    </a:lnTo>
                    <a:cubicBezTo>
                      <a:pt x="71013" y="34888"/>
                      <a:pt x="34888" y="70948"/>
                      <a:pt x="34888" y="115339"/>
                    </a:cubicBezTo>
                    <a:lnTo>
                      <a:pt x="34888" y="172749"/>
                    </a:lnTo>
                    <a:close/>
                    <a:moveTo>
                      <a:pt x="201063" y="269732"/>
                    </a:moveTo>
                    <a:cubicBezTo>
                      <a:pt x="131221" y="269732"/>
                      <a:pt x="61380" y="244347"/>
                      <a:pt x="5728" y="193577"/>
                    </a:cubicBezTo>
                    <a:cubicBezTo>
                      <a:pt x="2083" y="190258"/>
                      <a:pt x="0" y="185571"/>
                      <a:pt x="0" y="180624"/>
                    </a:cubicBezTo>
                    <a:lnTo>
                      <a:pt x="0" y="115404"/>
                    </a:lnTo>
                    <a:cubicBezTo>
                      <a:pt x="0" y="51812"/>
                      <a:pt x="51747" y="0"/>
                      <a:pt x="115404" y="0"/>
                    </a:cubicBezTo>
                    <a:lnTo>
                      <a:pt x="286721" y="0"/>
                    </a:lnTo>
                    <a:cubicBezTo>
                      <a:pt x="350314" y="0"/>
                      <a:pt x="402126" y="51746"/>
                      <a:pt x="402126" y="115404"/>
                    </a:cubicBezTo>
                    <a:lnTo>
                      <a:pt x="402126" y="180624"/>
                    </a:lnTo>
                    <a:cubicBezTo>
                      <a:pt x="402126" y="185571"/>
                      <a:pt x="400043" y="190193"/>
                      <a:pt x="396398" y="193577"/>
                    </a:cubicBezTo>
                    <a:cubicBezTo>
                      <a:pt x="340746" y="244347"/>
                      <a:pt x="270839" y="269732"/>
                      <a:pt x="201063" y="269732"/>
                    </a:cubicBezTo>
                    <a:close/>
                  </a:path>
                </a:pathLst>
              </a:custGeom>
              <a:solidFill>
                <a:schemeClr val="bg1"/>
              </a:solidFill>
              <a:ln w="6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41" name="Forma Livre: Forma 140">
                <a:extLst>
                  <a:ext uri="{FF2B5EF4-FFF2-40B4-BE49-F238E27FC236}">
                    <a16:creationId xmlns:a16="http://schemas.microsoft.com/office/drawing/2014/main" id="{44D218D8-0CF2-3705-2FBF-662C6B5D6088}"/>
                  </a:ext>
                </a:extLst>
              </p:cNvPr>
              <p:cNvSpPr/>
              <p:nvPr/>
            </p:nvSpPr>
            <p:spPr>
              <a:xfrm>
                <a:off x="5563861" y="2452977"/>
                <a:ext cx="209199" cy="209198"/>
              </a:xfrm>
              <a:custGeom>
                <a:avLst/>
                <a:gdLst>
                  <a:gd name="connsiteX0" fmla="*/ 104600 w 209199"/>
                  <a:gd name="connsiteY0" fmla="*/ 35018 h 209198"/>
                  <a:gd name="connsiteX1" fmla="*/ 34953 w 209199"/>
                  <a:gd name="connsiteY1" fmla="*/ 104665 h 209198"/>
                  <a:gd name="connsiteX2" fmla="*/ 104600 w 209199"/>
                  <a:gd name="connsiteY2" fmla="*/ 174311 h 209198"/>
                  <a:gd name="connsiteX3" fmla="*/ 174246 w 209199"/>
                  <a:gd name="connsiteY3" fmla="*/ 104665 h 209198"/>
                  <a:gd name="connsiteX4" fmla="*/ 104600 w 209199"/>
                  <a:gd name="connsiteY4" fmla="*/ 35018 h 209198"/>
                  <a:gd name="connsiteX5" fmla="*/ 104600 w 209199"/>
                  <a:gd name="connsiteY5" fmla="*/ 209199 h 209198"/>
                  <a:gd name="connsiteX6" fmla="*/ 0 w 209199"/>
                  <a:gd name="connsiteY6" fmla="*/ 104599 h 209198"/>
                  <a:gd name="connsiteX7" fmla="*/ 104600 w 209199"/>
                  <a:gd name="connsiteY7" fmla="*/ 0 h 209198"/>
                  <a:gd name="connsiteX8" fmla="*/ 209199 w 209199"/>
                  <a:gd name="connsiteY8" fmla="*/ 104599 h 209198"/>
                  <a:gd name="connsiteX9" fmla="*/ 104600 w 209199"/>
                  <a:gd name="connsiteY9" fmla="*/ 209199 h 209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9199" h="209198">
                    <a:moveTo>
                      <a:pt x="104600" y="35018"/>
                    </a:moveTo>
                    <a:cubicBezTo>
                      <a:pt x="66196" y="35018"/>
                      <a:pt x="34953" y="66261"/>
                      <a:pt x="34953" y="104665"/>
                    </a:cubicBezTo>
                    <a:cubicBezTo>
                      <a:pt x="34953" y="143068"/>
                      <a:pt x="66196" y="174311"/>
                      <a:pt x="104600" y="174311"/>
                    </a:cubicBezTo>
                    <a:cubicBezTo>
                      <a:pt x="143003" y="174311"/>
                      <a:pt x="174246" y="143068"/>
                      <a:pt x="174246" y="104665"/>
                    </a:cubicBezTo>
                    <a:cubicBezTo>
                      <a:pt x="174246" y="66261"/>
                      <a:pt x="143003" y="35018"/>
                      <a:pt x="104600" y="35018"/>
                    </a:cubicBezTo>
                    <a:close/>
                    <a:moveTo>
                      <a:pt x="104600" y="209199"/>
                    </a:moveTo>
                    <a:cubicBezTo>
                      <a:pt x="46930" y="209199"/>
                      <a:pt x="0" y="162269"/>
                      <a:pt x="0" y="104599"/>
                    </a:cubicBezTo>
                    <a:cubicBezTo>
                      <a:pt x="0" y="46930"/>
                      <a:pt x="46930" y="0"/>
                      <a:pt x="104600" y="0"/>
                    </a:cubicBezTo>
                    <a:cubicBezTo>
                      <a:pt x="162269" y="0"/>
                      <a:pt x="209199" y="46930"/>
                      <a:pt x="209199" y="104599"/>
                    </a:cubicBezTo>
                    <a:cubicBezTo>
                      <a:pt x="209199" y="162269"/>
                      <a:pt x="162269" y="209199"/>
                      <a:pt x="104600" y="209199"/>
                    </a:cubicBezTo>
                    <a:close/>
                  </a:path>
                </a:pathLst>
              </a:custGeom>
              <a:solidFill>
                <a:schemeClr val="bg1"/>
              </a:solidFill>
              <a:ln w="6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2" name="Forma Livre: Forma 141">
                <a:extLst>
                  <a:ext uri="{FF2B5EF4-FFF2-40B4-BE49-F238E27FC236}">
                    <a16:creationId xmlns:a16="http://schemas.microsoft.com/office/drawing/2014/main" id="{B29E995F-7166-0F3B-2C8E-A599232A5FDE}"/>
                  </a:ext>
                </a:extLst>
              </p:cNvPr>
              <p:cNvSpPr/>
              <p:nvPr/>
            </p:nvSpPr>
            <p:spPr>
              <a:xfrm>
                <a:off x="5378094" y="2373437"/>
                <a:ext cx="580797" cy="580666"/>
              </a:xfrm>
              <a:custGeom>
                <a:avLst/>
                <a:gdLst>
                  <a:gd name="connsiteX0" fmla="*/ 290366 w 580797"/>
                  <a:gd name="connsiteY0" fmla="*/ 580667 h 580666"/>
                  <a:gd name="connsiteX1" fmla="*/ 85073 w 580797"/>
                  <a:gd name="connsiteY1" fmla="*/ 495724 h 580666"/>
                  <a:gd name="connsiteX2" fmla="*/ 0 w 580797"/>
                  <a:gd name="connsiteY2" fmla="*/ 290366 h 580666"/>
                  <a:gd name="connsiteX3" fmla="*/ 85073 w 580797"/>
                  <a:gd name="connsiteY3" fmla="*/ 85072 h 580666"/>
                  <a:gd name="connsiteX4" fmla="*/ 290431 w 580797"/>
                  <a:gd name="connsiteY4" fmla="*/ 0 h 580666"/>
                  <a:gd name="connsiteX5" fmla="*/ 495725 w 580797"/>
                  <a:gd name="connsiteY5" fmla="*/ 85072 h 580666"/>
                  <a:gd name="connsiteX6" fmla="*/ 580798 w 580797"/>
                  <a:gd name="connsiteY6" fmla="*/ 290366 h 580666"/>
                  <a:gd name="connsiteX7" fmla="*/ 495725 w 580797"/>
                  <a:gd name="connsiteY7" fmla="*/ 495724 h 580666"/>
                  <a:gd name="connsiteX8" fmla="*/ 290366 w 580797"/>
                  <a:gd name="connsiteY8" fmla="*/ 580667 h 580666"/>
                  <a:gd name="connsiteX9" fmla="*/ 290366 w 580797"/>
                  <a:gd name="connsiteY9" fmla="*/ 35018 h 580666"/>
                  <a:gd name="connsiteX10" fmla="*/ 109742 w 580797"/>
                  <a:gd name="connsiteY10" fmla="*/ 109807 h 580666"/>
                  <a:gd name="connsiteX11" fmla="*/ 34953 w 580797"/>
                  <a:gd name="connsiteY11" fmla="*/ 290431 h 580666"/>
                  <a:gd name="connsiteX12" fmla="*/ 109742 w 580797"/>
                  <a:gd name="connsiteY12" fmla="*/ 471055 h 580666"/>
                  <a:gd name="connsiteX13" fmla="*/ 470926 w 580797"/>
                  <a:gd name="connsiteY13" fmla="*/ 471055 h 580666"/>
                  <a:gd name="connsiteX14" fmla="*/ 545714 w 580797"/>
                  <a:gd name="connsiteY14" fmla="*/ 290431 h 580666"/>
                  <a:gd name="connsiteX15" fmla="*/ 470926 w 580797"/>
                  <a:gd name="connsiteY15" fmla="*/ 109807 h 580666"/>
                  <a:gd name="connsiteX16" fmla="*/ 290301 w 580797"/>
                  <a:gd name="connsiteY16" fmla="*/ 35018 h 580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80797" h="580666">
                    <a:moveTo>
                      <a:pt x="290366" y="580667"/>
                    </a:moveTo>
                    <a:cubicBezTo>
                      <a:pt x="216034" y="580667"/>
                      <a:pt x="141636" y="552353"/>
                      <a:pt x="85073" y="495724"/>
                    </a:cubicBezTo>
                    <a:cubicBezTo>
                      <a:pt x="30202" y="440854"/>
                      <a:pt x="0" y="367953"/>
                      <a:pt x="0" y="290366"/>
                    </a:cubicBezTo>
                    <a:cubicBezTo>
                      <a:pt x="0" y="212779"/>
                      <a:pt x="30202" y="139878"/>
                      <a:pt x="85073" y="85072"/>
                    </a:cubicBezTo>
                    <a:cubicBezTo>
                      <a:pt x="139943" y="30202"/>
                      <a:pt x="212844" y="0"/>
                      <a:pt x="290431" y="0"/>
                    </a:cubicBezTo>
                    <a:cubicBezTo>
                      <a:pt x="368019" y="0"/>
                      <a:pt x="440919" y="30202"/>
                      <a:pt x="495725" y="85072"/>
                    </a:cubicBezTo>
                    <a:cubicBezTo>
                      <a:pt x="550596" y="139943"/>
                      <a:pt x="580798" y="212844"/>
                      <a:pt x="580798" y="290366"/>
                    </a:cubicBezTo>
                    <a:cubicBezTo>
                      <a:pt x="580798" y="367888"/>
                      <a:pt x="550596" y="440854"/>
                      <a:pt x="495725" y="495724"/>
                    </a:cubicBezTo>
                    <a:cubicBezTo>
                      <a:pt x="439097" y="552353"/>
                      <a:pt x="364764" y="580667"/>
                      <a:pt x="290366" y="580667"/>
                    </a:cubicBezTo>
                    <a:close/>
                    <a:moveTo>
                      <a:pt x="290366" y="35018"/>
                    </a:moveTo>
                    <a:cubicBezTo>
                      <a:pt x="222152" y="35018"/>
                      <a:pt x="157973" y="61575"/>
                      <a:pt x="109742" y="109807"/>
                    </a:cubicBezTo>
                    <a:cubicBezTo>
                      <a:pt x="61510" y="158038"/>
                      <a:pt x="34953" y="222152"/>
                      <a:pt x="34953" y="290431"/>
                    </a:cubicBezTo>
                    <a:cubicBezTo>
                      <a:pt x="34953" y="358710"/>
                      <a:pt x="61510" y="422824"/>
                      <a:pt x="109742" y="471055"/>
                    </a:cubicBezTo>
                    <a:cubicBezTo>
                      <a:pt x="209329" y="570643"/>
                      <a:pt x="371338" y="570643"/>
                      <a:pt x="470926" y="471055"/>
                    </a:cubicBezTo>
                    <a:cubicBezTo>
                      <a:pt x="519157" y="422824"/>
                      <a:pt x="545714" y="358645"/>
                      <a:pt x="545714" y="290431"/>
                    </a:cubicBezTo>
                    <a:cubicBezTo>
                      <a:pt x="545714" y="222217"/>
                      <a:pt x="519157" y="158103"/>
                      <a:pt x="470926" y="109807"/>
                    </a:cubicBezTo>
                    <a:cubicBezTo>
                      <a:pt x="422694" y="61575"/>
                      <a:pt x="358515" y="35018"/>
                      <a:pt x="290301" y="35018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9" name="CaixaDeTexto 138">
              <a:extLst>
                <a:ext uri="{FF2B5EF4-FFF2-40B4-BE49-F238E27FC236}">
                  <a16:creationId xmlns:a16="http://schemas.microsoft.com/office/drawing/2014/main" id="{19193F9E-C0F6-D241-B539-DB78F1E00BC1}"/>
                </a:ext>
              </a:extLst>
            </p:cNvPr>
            <p:cNvSpPr txBox="1"/>
            <p:nvPr/>
          </p:nvSpPr>
          <p:spPr>
            <a:xfrm>
              <a:off x="2882151" y="2896919"/>
              <a:ext cx="957319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200" dirty="0">
                  <a:solidFill>
                    <a:schemeClr val="bg1"/>
                  </a:solidFill>
                  <a:latin typeface="Carbona Variable Regular" pitchFamily="2" charset="0"/>
                  <a:ea typeface="Carbona Variable Regular" pitchFamily="2" charset="0"/>
                  <a:cs typeface="Calibri"/>
                </a:rPr>
                <a:t>Pessoa 04</a:t>
              </a:r>
            </a:p>
          </p:txBody>
        </p:sp>
      </p:grpSp>
      <p:sp>
        <p:nvSpPr>
          <p:cNvPr id="143" name="Espaço Reservado para Conteúdo 2">
            <a:extLst>
              <a:ext uri="{FF2B5EF4-FFF2-40B4-BE49-F238E27FC236}">
                <a16:creationId xmlns:a16="http://schemas.microsoft.com/office/drawing/2014/main" id="{D58504AF-A5D2-10B2-0CC8-089AE28C030F}"/>
              </a:ext>
            </a:extLst>
          </p:cNvPr>
          <p:cNvSpPr txBox="1">
            <a:spLocks/>
          </p:cNvSpPr>
          <p:nvPr/>
        </p:nvSpPr>
        <p:spPr>
          <a:xfrm>
            <a:off x="6349885" y="2162974"/>
            <a:ext cx="5193721" cy="370421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2400"/>
              </a:spcBef>
              <a:buClr>
                <a:schemeClr val="bg2"/>
              </a:buClr>
            </a:pP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Lorem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 ipsum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dolor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sit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amet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, </a:t>
            </a:r>
            <a:r>
              <a:rPr lang="pt-BR" sz="1400" dirty="0" err="1">
                <a:solidFill>
                  <a:schemeClr val="bg2"/>
                </a:solidFill>
                <a:ea typeface="Carbona Variable Regular Bold" pitchFamily="2" charset="0"/>
              </a:rPr>
              <a:t>consectetur</a:t>
            </a:r>
            <a:r>
              <a:rPr lang="pt-BR" sz="1400" dirty="0">
                <a:solidFill>
                  <a:schemeClr val="bg2"/>
                </a:solidFill>
                <a:ea typeface="Carbona Variable Regular Bold" pitchFamily="2" charset="0"/>
              </a:rPr>
              <a:t> </a:t>
            </a:r>
            <a:r>
              <a:rPr lang="pt-BR" sz="1400" dirty="0" err="1">
                <a:solidFill>
                  <a:schemeClr val="bg2"/>
                </a:solidFill>
                <a:ea typeface="Carbona Variable Regular Bold" pitchFamily="2" charset="0"/>
              </a:rPr>
              <a:t>adipiscing</a:t>
            </a:r>
            <a:r>
              <a:rPr lang="pt-BR" sz="1400" dirty="0">
                <a:solidFill>
                  <a:schemeClr val="bg2"/>
                </a:solidFill>
                <a:ea typeface="Carbona Variable Regular Bold" pitchFamily="2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elit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. </a:t>
            </a:r>
          </a:p>
          <a:p>
            <a:pPr>
              <a:lnSpc>
                <a:spcPct val="140000"/>
              </a:lnSpc>
              <a:spcBef>
                <a:spcPts val="2400"/>
              </a:spcBef>
              <a:buClr>
                <a:schemeClr val="bg2"/>
              </a:buClr>
            </a:pP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Suspendisse</a:t>
            </a:r>
            <a:r>
              <a:rPr lang="pt-BR" sz="1400" dirty="0">
                <a:ea typeface="Carbona Variable Regular Bold" pitchFamily="2" charset="0"/>
              </a:rPr>
              <a:t> </a:t>
            </a:r>
            <a:r>
              <a:rPr lang="pt-BR" sz="1400" dirty="0" err="1">
                <a:solidFill>
                  <a:schemeClr val="bg2"/>
                </a:solidFill>
                <a:ea typeface="Carbona Variable Regular Bold" pitchFamily="2" charset="0"/>
              </a:rPr>
              <a:t>sagittis</a:t>
            </a:r>
            <a:r>
              <a:rPr lang="pt-BR" sz="1400" dirty="0">
                <a:solidFill>
                  <a:schemeClr val="bg2"/>
                </a:solidFill>
                <a:ea typeface="Carbona Variable Regular Bold" pitchFamily="2" charset="0"/>
              </a:rPr>
              <a:t> </a:t>
            </a:r>
            <a:r>
              <a:rPr lang="pt-BR" sz="1400" dirty="0" err="1">
                <a:solidFill>
                  <a:schemeClr val="bg2"/>
                </a:solidFill>
                <a:ea typeface="Carbona Variable Regular Bold" pitchFamily="2" charset="0"/>
              </a:rPr>
              <a:t>sit</a:t>
            </a:r>
            <a:r>
              <a:rPr lang="pt-BR" sz="1400" dirty="0">
                <a:solidFill>
                  <a:schemeClr val="bg2"/>
                </a:solidFill>
                <a:ea typeface="Carbona Variable Regular Bold" pitchFamily="2" charset="0"/>
              </a:rPr>
              <a:t> </a:t>
            </a:r>
            <a:r>
              <a:rPr lang="pt-BR" sz="1400" dirty="0" err="1">
                <a:solidFill>
                  <a:schemeClr val="bg2"/>
                </a:solidFill>
                <a:ea typeface="Carbona Variable Regular Bold" pitchFamily="2" charset="0"/>
              </a:rPr>
              <a:t>amet</a:t>
            </a:r>
            <a:r>
              <a:rPr lang="pt-BR" sz="1400" dirty="0">
                <a:solidFill>
                  <a:schemeClr val="bg2"/>
                </a:solidFill>
                <a:ea typeface="Carbona Variable Regular Bold" pitchFamily="2" charset="0"/>
              </a:rPr>
              <a:t> justo 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quis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convallis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.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Praesent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sit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amet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ligula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 vitae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dui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tempor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aliquet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nec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commodo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tellus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. </a:t>
            </a:r>
          </a:p>
          <a:p>
            <a:pPr>
              <a:lnSpc>
                <a:spcPct val="140000"/>
              </a:lnSpc>
              <a:spcBef>
                <a:spcPts val="2400"/>
              </a:spcBef>
              <a:buClr>
                <a:schemeClr val="bg2"/>
              </a:buClr>
            </a:pP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Etiam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lacinia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eros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nibh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, </a:t>
            </a:r>
            <a:r>
              <a:rPr lang="pt-BR" sz="1400" dirty="0">
                <a:solidFill>
                  <a:schemeClr val="bg2"/>
                </a:solidFill>
                <a:ea typeface="Carbona Variable Regular Bold" pitchFamily="2" charset="0"/>
              </a:rPr>
              <a:t>a </a:t>
            </a:r>
            <a:r>
              <a:rPr lang="pt-BR" sz="1400" dirty="0" err="1">
                <a:solidFill>
                  <a:schemeClr val="bg2"/>
                </a:solidFill>
                <a:ea typeface="Carbona Variable Regular Bold" pitchFamily="2" charset="0"/>
              </a:rPr>
              <a:t>ullamcorper</a:t>
            </a:r>
            <a:r>
              <a:rPr lang="pt-BR" sz="1400" dirty="0">
                <a:solidFill>
                  <a:schemeClr val="bg2"/>
                </a:solidFill>
                <a:ea typeface="Carbona Variable Regular Bold" pitchFamily="2" charset="0"/>
              </a:rPr>
              <a:t> </a:t>
            </a:r>
            <a:r>
              <a:rPr lang="pt-BR" sz="1400" dirty="0" err="1">
                <a:solidFill>
                  <a:schemeClr val="bg2"/>
                </a:solidFill>
                <a:ea typeface="Carbona Variable Regular Bold" pitchFamily="2" charset="0"/>
              </a:rPr>
              <a:t>turpis</a:t>
            </a:r>
            <a:r>
              <a:rPr lang="pt-BR" sz="1400" dirty="0">
                <a:solidFill>
                  <a:schemeClr val="bg2"/>
                </a:solidFill>
                <a:ea typeface="Carbona Variable Regular Bold" pitchFamily="2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dictum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sed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.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Aliquam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sodales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fermentum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 urna eu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faucibus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. </a:t>
            </a:r>
          </a:p>
          <a:p>
            <a:pPr>
              <a:lnSpc>
                <a:spcPct val="140000"/>
              </a:lnSpc>
              <a:spcBef>
                <a:spcPts val="2400"/>
              </a:spcBef>
              <a:buClr>
                <a:schemeClr val="bg2"/>
              </a:buClr>
            </a:pP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Nulla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leo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felis</a:t>
            </a:r>
            <a:r>
              <a:rPr lang="pt-BR" sz="1400" dirty="0">
                <a:solidFill>
                  <a:schemeClr val="bg2"/>
                </a:solidFill>
                <a:ea typeface="Carbona Variable Regular Bold" pitchFamily="2" charset="0"/>
              </a:rPr>
              <a:t>, </a:t>
            </a:r>
            <a:r>
              <a:rPr lang="pt-BR" sz="1400" dirty="0" err="1">
                <a:solidFill>
                  <a:schemeClr val="bg2"/>
                </a:solidFill>
                <a:ea typeface="Carbona Variable Regular Bold" pitchFamily="2" charset="0"/>
              </a:rPr>
              <a:t>ultrices</a:t>
            </a:r>
            <a:r>
              <a:rPr lang="pt-BR" sz="1400" dirty="0">
                <a:solidFill>
                  <a:schemeClr val="bg2"/>
                </a:solidFill>
                <a:ea typeface="Carbona Variable Regular Bold" pitchFamily="2" charset="0"/>
              </a:rPr>
              <a:t> </a:t>
            </a:r>
            <a:r>
              <a:rPr lang="pt-BR" sz="1400" dirty="0" err="1">
                <a:solidFill>
                  <a:schemeClr val="bg2"/>
                </a:solidFill>
                <a:ea typeface="Carbona Variable Regular Bold" pitchFamily="2" charset="0"/>
              </a:rPr>
              <a:t>at</a:t>
            </a:r>
            <a:r>
              <a:rPr lang="pt-BR" sz="1400" dirty="0">
                <a:solidFill>
                  <a:schemeClr val="bg2"/>
                </a:solidFill>
                <a:ea typeface="Carbona Variable Regular Bold" pitchFamily="2" charset="0"/>
              </a:rPr>
              <a:t> </a:t>
            </a:r>
            <a:r>
              <a:rPr lang="pt-BR" sz="1400" dirty="0" err="1">
                <a:solidFill>
                  <a:schemeClr val="bg2"/>
                </a:solidFill>
                <a:ea typeface="Carbona Variable Regular Bold" pitchFamily="2" charset="0"/>
              </a:rPr>
              <a:t>felis</a:t>
            </a:r>
            <a:r>
              <a:rPr lang="pt-BR" sz="1400" dirty="0">
                <a:solidFill>
                  <a:schemeClr val="bg2"/>
                </a:solidFill>
                <a:ea typeface="Carbona Variable Regular Bold" pitchFamily="2" charset="0"/>
              </a:rPr>
              <a:t> 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quis,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lobortis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consequat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lectus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.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Vestibulum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nec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quam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efficitur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,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aliquet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lorem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 id,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interdum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 libero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at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 </a:t>
            </a:r>
            <a:r>
              <a:rPr lang="pt-BR" sz="1400" dirty="0" err="1">
                <a:solidFill>
                  <a:schemeClr val="bg1"/>
                </a:solidFill>
                <a:ea typeface="Carbona Variable Regular Bold" pitchFamily="2" charset="0"/>
              </a:rPr>
              <a:t>turpis</a:t>
            </a:r>
            <a:r>
              <a:rPr lang="pt-BR" sz="1400" dirty="0">
                <a:solidFill>
                  <a:schemeClr val="bg1"/>
                </a:solidFill>
                <a:ea typeface="Carbona Variable Regular Bold" pitchFamily="2" charset="0"/>
              </a:rPr>
              <a:t> porta. </a:t>
            </a:r>
          </a:p>
        </p:txBody>
      </p:sp>
      <p:sp>
        <p:nvSpPr>
          <p:cNvPr id="144" name="Espaço Reservado para Conteúdo 2">
            <a:extLst>
              <a:ext uri="{FF2B5EF4-FFF2-40B4-BE49-F238E27FC236}">
                <a16:creationId xmlns:a16="http://schemas.microsoft.com/office/drawing/2014/main" id="{E1F38734-631E-D1DE-CF56-621007766019}"/>
              </a:ext>
            </a:extLst>
          </p:cNvPr>
          <p:cNvSpPr txBox="1">
            <a:spLocks/>
          </p:cNvSpPr>
          <p:nvPr/>
        </p:nvSpPr>
        <p:spPr>
          <a:xfrm>
            <a:off x="6349885" y="1685332"/>
            <a:ext cx="4538349" cy="36792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solidFill>
                  <a:schemeClr val="accent2"/>
                </a:solidFill>
                <a:latin typeface="Carbona Variable Regular Black" pitchFamily="2" charset="0"/>
                <a:ea typeface="Carbona Variable Regular Black" pitchFamily="2" charset="0"/>
              </a:rPr>
              <a:t>AQUI VOCÊ PODE </a:t>
            </a:r>
            <a:r>
              <a:rPr lang="pt-BR" sz="1400" dirty="0">
                <a:solidFill>
                  <a:schemeClr val="bg1"/>
                </a:solidFill>
                <a:latin typeface="Carbona Variable Regular Black" pitchFamily="2" charset="0"/>
                <a:ea typeface="Carbona Variable Regular Black" pitchFamily="2" charset="0"/>
              </a:rPr>
              <a:t>INSERIR UM SUBTÍTULO</a:t>
            </a:r>
          </a:p>
        </p:txBody>
      </p:sp>
    </p:spTree>
    <p:extLst>
      <p:ext uri="{BB962C8B-B14F-4D97-AF65-F5344CB8AC3E}">
        <p14:creationId xmlns:p14="http://schemas.microsoft.com/office/powerpoint/2010/main" val="33588423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ráfico 82">
            <a:extLst>
              <a:ext uri="{FF2B5EF4-FFF2-40B4-BE49-F238E27FC236}">
                <a16:creationId xmlns:a16="http://schemas.microsoft.com/office/drawing/2014/main" id="{0AFAEA40-5748-3FDA-48E0-7813DDD3FA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869" t="8058" b="30267"/>
          <a:stretch/>
        </p:blipFill>
        <p:spPr>
          <a:xfrm flipH="1" flipV="1">
            <a:off x="4535152" y="-1"/>
            <a:ext cx="7656848" cy="4925138"/>
          </a:xfrm>
          <a:prstGeom prst="rect">
            <a:avLst/>
          </a:prstGeom>
        </p:spPr>
      </p:pic>
      <p:pic>
        <p:nvPicPr>
          <p:cNvPr id="82" name="Gráfico 81">
            <a:extLst>
              <a:ext uri="{FF2B5EF4-FFF2-40B4-BE49-F238E27FC236}">
                <a16:creationId xmlns:a16="http://schemas.microsoft.com/office/drawing/2014/main" id="{41AFE026-D8C0-2BB6-0C60-3CFEF02F55E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766" b="23145"/>
          <a:stretch/>
        </p:blipFill>
        <p:spPr>
          <a:xfrm flipH="1" flipV="1">
            <a:off x="5861734" y="-1"/>
            <a:ext cx="6330266" cy="4686487"/>
          </a:xfrm>
          <a:prstGeom prst="rect">
            <a:avLst/>
          </a:prstGeom>
        </p:spPr>
      </p:pic>
      <p:grpSp>
        <p:nvGrpSpPr>
          <p:cNvPr id="85" name="Agrupar 84">
            <a:extLst>
              <a:ext uri="{FF2B5EF4-FFF2-40B4-BE49-F238E27FC236}">
                <a16:creationId xmlns:a16="http://schemas.microsoft.com/office/drawing/2014/main" id="{1A761614-F2E2-A539-677E-A14A59C9A510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  <a:effectLst>
            <a:outerShdw blurRad="50800" dist="50800" dir="5400000" algn="ctr" rotWithShape="0">
              <a:srgbClr val="000000">
                <a:alpha val="10000"/>
              </a:srgbClr>
            </a:outerShdw>
          </a:effectLst>
        </p:grpSpPr>
        <p:pic>
          <p:nvPicPr>
            <p:cNvPr id="86" name="Imagem 85">
              <a:extLst>
                <a:ext uri="{FF2B5EF4-FFF2-40B4-BE49-F238E27FC236}">
                  <a16:creationId xmlns:a16="http://schemas.microsoft.com/office/drawing/2014/main" id="{688C259C-7045-6802-B749-FF97F53166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87" name="Imagem 86">
              <a:extLst>
                <a:ext uri="{FF2B5EF4-FFF2-40B4-BE49-F238E27FC236}">
                  <a16:creationId xmlns:a16="http://schemas.microsoft.com/office/drawing/2014/main" id="{F1107D0A-DB9D-0B46-A327-A84FA8B343F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grpSp>
        <p:nvGrpSpPr>
          <p:cNvPr id="79" name="Agrupar 78">
            <a:extLst>
              <a:ext uri="{FF2B5EF4-FFF2-40B4-BE49-F238E27FC236}">
                <a16:creationId xmlns:a16="http://schemas.microsoft.com/office/drawing/2014/main" id="{37931627-6D35-DE74-A29C-ACDDC752F62B}"/>
              </a:ext>
            </a:extLst>
          </p:cNvPr>
          <p:cNvGrpSpPr/>
          <p:nvPr/>
        </p:nvGrpSpPr>
        <p:grpSpPr>
          <a:xfrm>
            <a:off x="335683" y="2303512"/>
            <a:ext cx="3743934" cy="2409810"/>
            <a:chOff x="686802" y="690948"/>
            <a:chExt cx="3176308" cy="2044453"/>
          </a:xfrm>
        </p:grpSpPr>
        <p:sp>
          <p:nvSpPr>
            <p:cNvPr id="11" name="Espaço Reservado para Conteúdo 2">
              <a:extLst>
                <a:ext uri="{FF2B5EF4-FFF2-40B4-BE49-F238E27FC236}">
                  <a16:creationId xmlns:a16="http://schemas.microsoft.com/office/drawing/2014/main" id="{69B70017-5A6E-3933-112B-DF0FF30C1882}"/>
                </a:ext>
              </a:extLst>
            </p:cNvPr>
            <p:cNvSpPr txBox="1">
              <a:spLocks/>
            </p:cNvSpPr>
            <p:nvPr/>
          </p:nvSpPr>
          <p:spPr>
            <a:xfrm>
              <a:off x="686802" y="690948"/>
              <a:ext cx="1757140" cy="612802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4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pt-BR" sz="3200" dirty="0">
                  <a:latin typeface="Carbona Variable Regular ExtraB" pitchFamily="2" charset="0"/>
                  <a:ea typeface="Carbona Variable Regular ExtraB" pitchFamily="2" charset="0"/>
                </a:rPr>
                <a:t>BRASIL</a:t>
              </a:r>
            </a:p>
          </p:txBody>
        </p:sp>
        <p:grpSp>
          <p:nvGrpSpPr>
            <p:cNvPr id="78" name="Agrupar 77">
              <a:extLst>
                <a:ext uri="{FF2B5EF4-FFF2-40B4-BE49-F238E27FC236}">
                  <a16:creationId xmlns:a16="http://schemas.microsoft.com/office/drawing/2014/main" id="{9A598F31-5104-AC9A-A6BA-E8AA92F3B624}"/>
                </a:ext>
              </a:extLst>
            </p:cNvPr>
            <p:cNvGrpSpPr/>
            <p:nvPr/>
          </p:nvGrpSpPr>
          <p:grpSpPr>
            <a:xfrm>
              <a:off x="782258" y="1304601"/>
              <a:ext cx="3080852" cy="1430800"/>
              <a:chOff x="782258" y="1304601"/>
              <a:chExt cx="3080852" cy="1430800"/>
            </a:xfrm>
          </p:grpSpPr>
          <p:grpSp>
            <p:nvGrpSpPr>
              <p:cNvPr id="21" name="Agrupar 20">
                <a:extLst>
                  <a:ext uri="{FF2B5EF4-FFF2-40B4-BE49-F238E27FC236}">
                    <a16:creationId xmlns:a16="http://schemas.microsoft.com/office/drawing/2014/main" id="{7600BB7F-19CE-8AB7-2AFC-6DEC755BD054}"/>
                  </a:ext>
                </a:extLst>
              </p:cNvPr>
              <p:cNvGrpSpPr/>
              <p:nvPr/>
            </p:nvGrpSpPr>
            <p:grpSpPr>
              <a:xfrm>
                <a:off x="800001" y="1304601"/>
                <a:ext cx="2339901" cy="312139"/>
                <a:chOff x="800001" y="1304601"/>
                <a:chExt cx="2339901" cy="312139"/>
              </a:xfrm>
            </p:grpSpPr>
            <p:pic>
              <p:nvPicPr>
                <p:cNvPr id="4" name="Gráfico 3">
                  <a:extLst>
                    <a:ext uri="{FF2B5EF4-FFF2-40B4-BE49-F238E27FC236}">
                      <a16:creationId xmlns:a16="http://schemas.microsoft.com/office/drawing/2014/main" id="{FE92D561-ED3A-55FB-3726-94BE1F88BDA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0001" y="1369349"/>
                  <a:ext cx="201086" cy="224742"/>
                </a:xfrm>
                <a:prstGeom prst="rect">
                  <a:avLst/>
                </a:prstGeom>
              </p:spPr>
            </p:pic>
            <p:sp>
              <p:nvSpPr>
                <p:cNvPr id="12" name="Espaço Reservado para Conteúdo 2">
                  <a:extLst>
                    <a:ext uri="{FF2B5EF4-FFF2-40B4-BE49-F238E27FC236}">
                      <a16:creationId xmlns:a16="http://schemas.microsoft.com/office/drawing/2014/main" id="{CFB4D4AD-6B7A-4A6A-AF69-127DAB69363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024773" y="1304601"/>
                  <a:ext cx="2115129" cy="312139"/>
                </a:xfrm>
                <a:prstGeom prst="rect">
                  <a:avLst/>
                </a:prstGeom>
              </p:spPr>
              <p:txBody>
                <a:bodyPr vert="horz" wrap="square" lIns="91440" tIns="45720" rIns="91440" bIns="45720" rtlCol="0">
                  <a:sp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lnSpc>
                      <a:spcPct val="140000"/>
                    </a:lnSpc>
                    <a:spcBef>
                      <a:spcPts val="0"/>
                    </a:spcBef>
                    <a:buFont typeface="Arial" panose="020B0604020202020204" pitchFamily="34" charset="0"/>
                    <a:buNone/>
                  </a:pPr>
                  <a:r>
                    <a:rPr lang="pt-BR" sz="1400" dirty="0" err="1">
                      <a:solidFill>
                        <a:schemeClr val="accent5"/>
                      </a:solidFill>
                      <a:latin typeface="Carbona Variable Regular Bold" pitchFamily="2" charset="0"/>
                      <a:ea typeface="Carbona Variable Regular Bold" pitchFamily="2" charset="0"/>
                    </a:rPr>
                    <a:t>contato@nowe.global</a:t>
                  </a:r>
                  <a:endParaRPr lang="pt-BR" sz="1400" dirty="0">
                    <a:solidFill>
                      <a:schemeClr val="accent5"/>
                    </a:solidFill>
                    <a:latin typeface="Carbona Variable Regular Bold" pitchFamily="2" charset="0"/>
                    <a:ea typeface="Carbona Variable Regular Bold" pitchFamily="2" charset="0"/>
                  </a:endParaRPr>
                </a:p>
              </p:txBody>
            </p:sp>
          </p:grpSp>
          <p:grpSp>
            <p:nvGrpSpPr>
              <p:cNvPr id="22" name="Agrupar 21">
                <a:extLst>
                  <a:ext uri="{FF2B5EF4-FFF2-40B4-BE49-F238E27FC236}">
                    <a16:creationId xmlns:a16="http://schemas.microsoft.com/office/drawing/2014/main" id="{5A2B16B6-1790-F6FF-A8E3-936A6F9F46D0}"/>
                  </a:ext>
                </a:extLst>
              </p:cNvPr>
              <p:cNvGrpSpPr/>
              <p:nvPr/>
            </p:nvGrpSpPr>
            <p:grpSpPr>
              <a:xfrm>
                <a:off x="811830" y="1613468"/>
                <a:ext cx="3051280" cy="438671"/>
                <a:chOff x="811830" y="1613468"/>
                <a:chExt cx="3051280" cy="438671"/>
              </a:xfrm>
            </p:grpSpPr>
            <p:pic>
              <p:nvPicPr>
                <p:cNvPr id="6" name="Gráfico 5">
                  <a:extLst>
                    <a:ext uri="{FF2B5EF4-FFF2-40B4-BE49-F238E27FC236}">
                      <a16:creationId xmlns:a16="http://schemas.microsoft.com/office/drawing/2014/main" id="{FEBB84CA-D57B-F8C0-1A3B-1E341B9F7C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11830" y="1746575"/>
                  <a:ext cx="177428" cy="254314"/>
                </a:xfrm>
                <a:prstGeom prst="rect">
                  <a:avLst/>
                </a:prstGeom>
              </p:spPr>
            </p:pic>
            <p:sp>
              <p:nvSpPr>
                <p:cNvPr id="13" name="Espaço Reservado para Conteúdo 2">
                  <a:extLst>
                    <a:ext uri="{FF2B5EF4-FFF2-40B4-BE49-F238E27FC236}">
                      <a16:creationId xmlns:a16="http://schemas.microsoft.com/office/drawing/2014/main" id="{0EC05E72-6005-B515-09A7-CF76097FC88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024773" y="1613468"/>
                  <a:ext cx="2838337" cy="438671"/>
                </a:xfrm>
                <a:prstGeom prst="rect">
                  <a:avLst/>
                </a:prstGeom>
              </p:spPr>
              <p:txBody>
                <a:bodyPr vert="horz" wrap="square" lIns="91440" tIns="45720" rIns="91440" bIns="45720" rtlCol="0">
                  <a:sp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lnSpc>
                      <a:spcPct val="140000"/>
                    </a:lnSpc>
                    <a:spcBef>
                      <a:spcPts val="0"/>
                    </a:spcBef>
                    <a:buFont typeface="Arial" panose="020B0604020202020204" pitchFamily="34" charset="0"/>
                    <a:buNone/>
                  </a:pPr>
                  <a:r>
                    <a:rPr lang="pt-BR" sz="1400" dirty="0">
                      <a:solidFill>
                        <a:schemeClr val="accent5"/>
                      </a:solidFill>
                      <a:latin typeface="Carbona Variable Regular Bold" pitchFamily="2" charset="0"/>
                      <a:ea typeface="Carbona Variable Regular Bold" pitchFamily="2" charset="0"/>
                    </a:rPr>
                    <a:t>Rua Barata Ribeiro, 543 sala 1104</a:t>
                  </a:r>
                </a:p>
                <a:p>
                  <a:pPr marL="0" indent="0">
                    <a:lnSpc>
                      <a:spcPct val="100000"/>
                    </a:lnSpc>
                    <a:spcBef>
                      <a:spcPts val="0"/>
                    </a:spcBef>
                    <a:buFont typeface="Arial" panose="020B0604020202020204" pitchFamily="34" charset="0"/>
                    <a:buNone/>
                  </a:pPr>
                  <a:r>
                    <a:rPr lang="pt-BR" sz="800" dirty="0">
                      <a:latin typeface="Carbona Variable Regular Bold" pitchFamily="2" charset="0"/>
                      <a:ea typeface="Carbona Variable Regular Bold" pitchFamily="2" charset="0"/>
                    </a:rPr>
                    <a:t>Copacabana | Rio de Janeiro – RJ | CEP 22040-001</a:t>
                  </a:r>
                </a:p>
              </p:txBody>
            </p:sp>
          </p:grpSp>
          <p:grpSp>
            <p:nvGrpSpPr>
              <p:cNvPr id="23" name="Agrupar 22">
                <a:extLst>
                  <a:ext uri="{FF2B5EF4-FFF2-40B4-BE49-F238E27FC236}">
                    <a16:creationId xmlns:a16="http://schemas.microsoft.com/office/drawing/2014/main" id="{EF7D2868-96FE-8872-1B14-454B6D733B5B}"/>
                  </a:ext>
                </a:extLst>
              </p:cNvPr>
              <p:cNvGrpSpPr/>
              <p:nvPr/>
            </p:nvGrpSpPr>
            <p:grpSpPr>
              <a:xfrm>
                <a:off x="785217" y="2050625"/>
                <a:ext cx="2354685" cy="312140"/>
                <a:chOff x="785217" y="2050625"/>
                <a:chExt cx="2354685" cy="312140"/>
              </a:xfrm>
            </p:grpSpPr>
            <p:pic>
              <p:nvPicPr>
                <p:cNvPr id="8" name="Gráfico 7">
                  <a:extLst>
                    <a:ext uri="{FF2B5EF4-FFF2-40B4-BE49-F238E27FC236}">
                      <a16:creationId xmlns:a16="http://schemas.microsoft.com/office/drawing/2014/main" id="{14A78CA0-7510-B726-00E8-F94C00615E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85217" y="2098043"/>
                  <a:ext cx="230657" cy="230657"/>
                </a:xfrm>
                <a:prstGeom prst="rect">
                  <a:avLst/>
                </a:prstGeom>
              </p:spPr>
            </p:pic>
            <p:sp>
              <p:nvSpPr>
                <p:cNvPr id="14" name="Espaço Reservado para Conteúdo 2">
                  <a:extLst>
                    <a:ext uri="{FF2B5EF4-FFF2-40B4-BE49-F238E27FC236}">
                      <a16:creationId xmlns:a16="http://schemas.microsoft.com/office/drawing/2014/main" id="{4EC08396-DFBC-5ECC-86C1-16F0861C578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024773" y="2050625"/>
                  <a:ext cx="2115129" cy="312140"/>
                </a:xfrm>
                <a:prstGeom prst="rect">
                  <a:avLst/>
                </a:prstGeom>
              </p:spPr>
              <p:txBody>
                <a:bodyPr vert="horz" wrap="square" lIns="91440" tIns="45720" rIns="91440" bIns="45720" rtlCol="0">
                  <a:sp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lnSpc>
                      <a:spcPct val="140000"/>
                    </a:lnSpc>
                    <a:spcBef>
                      <a:spcPts val="0"/>
                    </a:spcBef>
                    <a:buFont typeface="Arial" panose="020B0604020202020204" pitchFamily="34" charset="0"/>
                    <a:buNone/>
                  </a:pPr>
                  <a:r>
                    <a:rPr lang="pt-BR" sz="1400" dirty="0">
                      <a:solidFill>
                        <a:schemeClr val="accent5"/>
                      </a:solidFill>
                      <a:latin typeface="Carbona Variable Regular Bold" pitchFamily="2" charset="0"/>
                      <a:ea typeface="Carbona Variable Regular Bold" pitchFamily="2" charset="0"/>
                    </a:rPr>
                    <a:t>+55 | 21 3825-8624</a:t>
                  </a:r>
                </a:p>
              </p:txBody>
            </p:sp>
          </p:grpSp>
          <p:grpSp>
            <p:nvGrpSpPr>
              <p:cNvPr id="24" name="Agrupar 23">
                <a:extLst>
                  <a:ext uri="{FF2B5EF4-FFF2-40B4-BE49-F238E27FC236}">
                    <a16:creationId xmlns:a16="http://schemas.microsoft.com/office/drawing/2014/main" id="{3FB040CD-F3F0-14B4-21FE-006C8AA37A8A}"/>
                  </a:ext>
                </a:extLst>
              </p:cNvPr>
              <p:cNvGrpSpPr/>
              <p:nvPr/>
            </p:nvGrpSpPr>
            <p:grpSpPr>
              <a:xfrm>
                <a:off x="782258" y="2423261"/>
                <a:ext cx="3080852" cy="312140"/>
                <a:chOff x="782258" y="2423261"/>
                <a:chExt cx="3080852" cy="312140"/>
              </a:xfrm>
            </p:grpSpPr>
            <p:pic>
              <p:nvPicPr>
                <p:cNvPr id="10" name="Gráfico 9">
                  <a:extLst>
                    <a:ext uri="{FF2B5EF4-FFF2-40B4-BE49-F238E27FC236}">
                      <a16:creationId xmlns:a16="http://schemas.microsoft.com/office/drawing/2014/main" id="{1DDEDB88-3629-D789-239F-0289482A5F2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82258" y="2478931"/>
                  <a:ext cx="236571" cy="236571"/>
                </a:xfrm>
                <a:prstGeom prst="rect">
                  <a:avLst/>
                </a:prstGeom>
              </p:spPr>
            </p:pic>
            <p:sp>
              <p:nvSpPr>
                <p:cNvPr id="15" name="Espaço Reservado para Conteúdo 2">
                  <a:extLst>
                    <a:ext uri="{FF2B5EF4-FFF2-40B4-BE49-F238E27FC236}">
                      <a16:creationId xmlns:a16="http://schemas.microsoft.com/office/drawing/2014/main" id="{78622F6D-A9A6-7682-5765-E84CC76DACD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024773" y="2423261"/>
                  <a:ext cx="2838337" cy="312140"/>
                </a:xfrm>
                <a:prstGeom prst="rect">
                  <a:avLst/>
                </a:prstGeom>
              </p:spPr>
              <p:txBody>
                <a:bodyPr vert="horz" wrap="square" lIns="91440" tIns="45720" rIns="91440" bIns="45720" rtlCol="0">
                  <a:sp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lnSpc>
                      <a:spcPct val="140000"/>
                    </a:lnSpc>
                    <a:spcBef>
                      <a:spcPts val="0"/>
                    </a:spcBef>
                    <a:buFont typeface="Arial" panose="020B0604020202020204" pitchFamily="34" charset="0"/>
                    <a:buNone/>
                  </a:pPr>
                  <a:r>
                    <a:rPr lang="pt-BR" sz="1400" dirty="0" err="1">
                      <a:solidFill>
                        <a:schemeClr val="accent5"/>
                      </a:solidFill>
                      <a:latin typeface="Carbona Variable Regular Bold" pitchFamily="2" charset="0"/>
                      <a:ea typeface="Carbona Variable Regular Bold" pitchFamily="2" charset="0"/>
                    </a:rPr>
                    <a:t>nower.global</a:t>
                  </a:r>
                  <a:endParaRPr lang="pt-BR" sz="1400" dirty="0">
                    <a:solidFill>
                      <a:schemeClr val="accent5"/>
                    </a:solidFill>
                    <a:latin typeface="Carbona Variable Regular Bold" pitchFamily="2" charset="0"/>
                    <a:ea typeface="Carbona Variable Regular Bold" pitchFamily="2" charset="0"/>
                  </a:endParaRPr>
                </a:p>
              </p:txBody>
            </p:sp>
          </p:grpSp>
        </p:grpSp>
      </p:grpSp>
      <p:grpSp>
        <p:nvGrpSpPr>
          <p:cNvPr id="71" name="Agrupar 70">
            <a:extLst>
              <a:ext uri="{FF2B5EF4-FFF2-40B4-BE49-F238E27FC236}">
                <a16:creationId xmlns:a16="http://schemas.microsoft.com/office/drawing/2014/main" id="{3DEDE214-BD15-1715-6D0D-80E05DC89F46}"/>
              </a:ext>
            </a:extLst>
          </p:cNvPr>
          <p:cNvGrpSpPr/>
          <p:nvPr/>
        </p:nvGrpSpPr>
        <p:grpSpPr>
          <a:xfrm>
            <a:off x="335683" y="5007739"/>
            <a:ext cx="3176308" cy="1513180"/>
            <a:chOff x="6843108" y="171024"/>
            <a:chExt cx="3176308" cy="1513180"/>
          </a:xfrm>
        </p:grpSpPr>
        <p:sp>
          <p:nvSpPr>
            <p:cNvPr id="25" name="Espaço Reservado para Conteúdo 2">
              <a:extLst>
                <a:ext uri="{FF2B5EF4-FFF2-40B4-BE49-F238E27FC236}">
                  <a16:creationId xmlns:a16="http://schemas.microsoft.com/office/drawing/2014/main" id="{EAEAE430-F87C-C445-5D70-FC2C91E7EDB3}"/>
                </a:ext>
              </a:extLst>
            </p:cNvPr>
            <p:cNvSpPr txBox="1">
              <a:spLocks/>
            </p:cNvSpPr>
            <p:nvPr/>
          </p:nvSpPr>
          <p:spPr>
            <a:xfrm>
              <a:off x="6843108" y="171024"/>
              <a:ext cx="1757140" cy="564770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4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pt-BR" sz="2400" dirty="0">
                  <a:latin typeface="Carbona Variable Regular ExtraB" pitchFamily="2" charset="0"/>
                  <a:ea typeface="Carbona Variable Regular ExtraB" pitchFamily="2" charset="0"/>
                </a:rPr>
                <a:t>EUA</a:t>
              </a:r>
            </a:p>
          </p:txBody>
        </p:sp>
        <p:grpSp>
          <p:nvGrpSpPr>
            <p:cNvPr id="26" name="Agrupar 25">
              <a:extLst>
                <a:ext uri="{FF2B5EF4-FFF2-40B4-BE49-F238E27FC236}">
                  <a16:creationId xmlns:a16="http://schemas.microsoft.com/office/drawing/2014/main" id="{303848A4-69A5-91FE-66DE-A53740B08279}"/>
                </a:ext>
              </a:extLst>
            </p:cNvPr>
            <p:cNvGrpSpPr/>
            <p:nvPr/>
          </p:nvGrpSpPr>
          <p:grpSpPr>
            <a:xfrm>
              <a:off x="6956307" y="1024484"/>
              <a:ext cx="2838337" cy="308867"/>
              <a:chOff x="800001" y="1304601"/>
              <a:chExt cx="2339901" cy="308867"/>
            </a:xfrm>
          </p:grpSpPr>
          <p:pic>
            <p:nvPicPr>
              <p:cNvPr id="27" name="Gráfico 26">
                <a:extLst>
                  <a:ext uri="{FF2B5EF4-FFF2-40B4-BE49-F238E27FC236}">
                    <a16:creationId xmlns:a16="http://schemas.microsoft.com/office/drawing/2014/main" id="{BD8C3292-4189-98D8-9674-11777D1446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800001" y="1369349"/>
                <a:ext cx="201086" cy="224742"/>
              </a:xfrm>
              <a:prstGeom prst="rect">
                <a:avLst/>
              </a:prstGeom>
            </p:spPr>
          </p:pic>
          <p:sp>
            <p:nvSpPr>
              <p:cNvPr id="28" name="Espaço Reservado para Conteúdo 2">
                <a:extLst>
                  <a:ext uri="{FF2B5EF4-FFF2-40B4-BE49-F238E27FC236}">
                    <a16:creationId xmlns:a16="http://schemas.microsoft.com/office/drawing/2014/main" id="{3D1D60F5-8B0B-44EB-28EF-4B6719F942D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24773" y="1304601"/>
                <a:ext cx="2115129" cy="308867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4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pt-BR" sz="1100" dirty="0">
                    <a:solidFill>
                      <a:schemeClr val="accent5"/>
                    </a:solidFill>
                    <a:latin typeface="Carbona Variable Regular Bold" pitchFamily="2" charset="0"/>
                    <a:ea typeface="Carbona Variable Regular Bold" pitchFamily="2" charset="0"/>
                  </a:rPr>
                  <a:t>contact@nowerknowledge.com</a:t>
                </a:r>
              </a:p>
            </p:txBody>
          </p:sp>
        </p:grpSp>
        <p:grpSp>
          <p:nvGrpSpPr>
            <p:cNvPr id="32" name="Agrupar 31">
              <a:extLst>
                <a:ext uri="{FF2B5EF4-FFF2-40B4-BE49-F238E27FC236}">
                  <a16:creationId xmlns:a16="http://schemas.microsoft.com/office/drawing/2014/main" id="{0E366EB3-B156-724A-FB68-D5CDB72F045F}"/>
                </a:ext>
              </a:extLst>
            </p:cNvPr>
            <p:cNvGrpSpPr/>
            <p:nvPr/>
          </p:nvGrpSpPr>
          <p:grpSpPr>
            <a:xfrm>
              <a:off x="6941523" y="673631"/>
              <a:ext cx="2354685" cy="308867"/>
              <a:chOff x="785217" y="2050625"/>
              <a:chExt cx="2354685" cy="308867"/>
            </a:xfrm>
          </p:grpSpPr>
          <p:pic>
            <p:nvPicPr>
              <p:cNvPr id="33" name="Gráfico 32">
                <a:extLst>
                  <a:ext uri="{FF2B5EF4-FFF2-40B4-BE49-F238E27FC236}">
                    <a16:creationId xmlns:a16="http://schemas.microsoft.com/office/drawing/2014/main" id="{25A93284-ADE8-810C-8296-00793731E5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785217" y="2098043"/>
                <a:ext cx="230657" cy="230657"/>
              </a:xfrm>
              <a:prstGeom prst="rect">
                <a:avLst/>
              </a:prstGeom>
            </p:spPr>
          </p:pic>
          <p:sp>
            <p:nvSpPr>
              <p:cNvPr id="34" name="Espaço Reservado para Conteúdo 2">
                <a:extLst>
                  <a:ext uri="{FF2B5EF4-FFF2-40B4-BE49-F238E27FC236}">
                    <a16:creationId xmlns:a16="http://schemas.microsoft.com/office/drawing/2014/main" id="{AFEF83B6-417F-31DF-3DD2-D5C83AE5FD5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24773" y="2050625"/>
                <a:ext cx="2115129" cy="308867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4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pt-BR" sz="1100" dirty="0">
                    <a:solidFill>
                      <a:schemeClr val="accent5"/>
                    </a:solidFill>
                    <a:latin typeface="Carbona Variable Regular Bold" pitchFamily="2" charset="0"/>
                    <a:ea typeface="Carbona Variable Regular Bold" pitchFamily="2" charset="0"/>
                  </a:rPr>
                  <a:t>+1 | 561 631 3255</a:t>
                </a:r>
              </a:p>
            </p:txBody>
          </p:sp>
        </p:grpSp>
        <p:grpSp>
          <p:nvGrpSpPr>
            <p:cNvPr id="35" name="Agrupar 34">
              <a:extLst>
                <a:ext uri="{FF2B5EF4-FFF2-40B4-BE49-F238E27FC236}">
                  <a16:creationId xmlns:a16="http://schemas.microsoft.com/office/drawing/2014/main" id="{5580D65D-8BDC-1388-28B0-8C3F13DAECB6}"/>
                </a:ext>
              </a:extLst>
            </p:cNvPr>
            <p:cNvGrpSpPr/>
            <p:nvPr/>
          </p:nvGrpSpPr>
          <p:grpSpPr>
            <a:xfrm>
              <a:off x="6938564" y="1375337"/>
              <a:ext cx="3080852" cy="308867"/>
              <a:chOff x="782258" y="2423261"/>
              <a:chExt cx="3080852" cy="308867"/>
            </a:xfrm>
          </p:grpSpPr>
          <p:pic>
            <p:nvPicPr>
              <p:cNvPr id="36" name="Gráfico 35">
                <a:extLst>
                  <a:ext uri="{FF2B5EF4-FFF2-40B4-BE49-F238E27FC236}">
                    <a16:creationId xmlns:a16="http://schemas.microsoft.com/office/drawing/2014/main" id="{F6BF526C-5B2D-6F9C-9F42-2BB96C4BB5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782258" y="2478931"/>
                <a:ext cx="236571" cy="236571"/>
              </a:xfrm>
              <a:prstGeom prst="rect">
                <a:avLst/>
              </a:prstGeom>
            </p:spPr>
          </p:pic>
          <p:sp>
            <p:nvSpPr>
              <p:cNvPr id="37" name="Espaço Reservado para Conteúdo 2">
                <a:extLst>
                  <a:ext uri="{FF2B5EF4-FFF2-40B4-BE49-F238E27FC236}">
                    <a16:creationId xmlns:a16="http://schemas.microsoft.com/office/drawing/2014/main" id="{9563239A-41D6-4DBD-C75D-29FA69A4DF5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24773" y="2423261"/>
                <a:ext cx="2838337" cy="308867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4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pt-BR" sz="1100" dirty="0">
                    <a:solidFill>
                      <a:schemeClr val="accent5"/>
                    </a:solidFill>
                    <a:latin typeface="Carbona Variable Regular Bold" pitchFamily="2" charset="0"/>
                    <a:ea typeface="Carbona Variable Regular Bold" pitchFamily="2" charset="0"/>
                  </a:rPr>
                  <a:t>nowerknowledge.com</a:t>
                </a:r>
              </a:p>
            </p:txBody>
          </p:sp>
        </p:grpSp>
      </p:grpSp>
      <p:grpSp>
        <p:nvGrpSpPr>
          <p:cNvPr id="72" name="Agrupar 71">
            <a:extLst>
              <a:ext uri="{FF2B5EF4-FFF2-40B4-BE49-F238E27FC236}">
                <a16:creationId xmlns:a16="http://schemas.microsoft.com/office/drawing/2014/main" id="{5399FF9F-0D36-40AA-5D0E-63342A0FFE3D}"/>
              </a:ext>
            </a:extLst>
          </p:cNvPr>
          <p:cNvGrpSpPr/>
          <p:nvPr/>
        </p:nvGrpSpPr>
        <p:grpSpPr>
          <a:xfrm>
            <a:off x="3303192" y="5007739"/>
            <a:ext cx="3176308" cy="1513180"/>
            <a:chOff x="6843108" y="1829853"/>
            <a:chExt cx="3176308" cy="1513180"/>
          </a:xfrm>
        </p:grpSpPr>
        <p:sp>
          <p:nvSpPr>
            <p:cNvPr id="40" name="Espaço Reservado para Conteúdo 2">
              <a:extLst>
                <a:ext uri="{FF2B5EF4-FFF2-40B4-BE49-F238E27FC236}">
                  <a16:creationId xmlns:a16="http://schemas.microsoft.com/office/drawing/2014/main" id="{3C27FA43-41D8-D360-9577-9FDE1C69BD56}"/>
                </a:ext>
              </a:extLst>
            </p:cNvPr>
            <p:cNvSpPr txBox="1">
              <a:spLocks/>
            </p:cNvSpPr>
            <p:nvPr/>
          </p:nvSpPr>
          <p:spPr>
            <a:xfrm>
              <a:off x="6843108" y="1829853"/>
              <a:ext cx="1989896" cy="564770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4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pt-BR" sz="2400" dirty="0">
                  <a:latin typeface="Carbona Variable Regular ExtraB" pitchFamily="2" charset="0"/>
                  <a:ea typeface="Carbona Variable Regular ExtraB" pitchFamily="2" charset="0"/>
                </a:rPr>
                <a:t>PORTUGAL</a:t>
              </a:r>
            </a:p>
          </p:txBody>
        </p:sp>
        <p:grpSp>
          <p:nvGrpSpPr>
            <p:cNvPr id="41" name="Agrupar 40">
              <a:extLst>
                <a:ext uri="{FF2B5EF4-FFF2-40B4-BE49-F238E27FC236}">
                  <a16:creationId xmlns:a16="http://schemas.microsoft.com/office/drawing/2014/main" id="{96D7C505-AC0C-906D-07F2-7024BD22B3FA}"/>
                </a:ext>
              </a:extLst>
            </p:cNvPr>
            <p:cNvGrpSpPr/>
            <p:nvPr/>
          </p:nvGrpSpPr>
          <p:grpSpPr>
            <a:xfrm>
              <a:off x="6956307" y="2683313"/>
              <a:ext cx="2838337" cy="308867"/>
              <a:chOff x="800001" y="1304601"/>
              <a:chExt cx="2339901" cy="308867"/>
            </a:xfrm>
          </p:grpSpPr>
          <p:pic>
            <p:nvPicPr>
              <p:cNvPr id="42" name="Gráfico 41">
                <a:extLst>
                  <a:ext uri="{FF2B5EF4-FFF2-40B4-BE49-F238E27FC236}">
                    <a16:creationId xmlns:a16="http://schemas.microsoft.com/office/drawing/2014/main" id="{E822F585-682F-8BE0-260A-3F3F698757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800001" y="1369349"/>
                <a:ext cx="201086" cy="224742"/>
              </a:xfrm>
              <a:prstGeom prst="rect">
                <a:avLst/>
              </a:prstGeom>
            </p:spPr>
          </p:pic>
          <p:sp>
            <p:nvSpPr>
              <p:cNvPr id="43" name="Espaço Reservado para Conteúdo 2">
                <a:extLst>
                  <a:ext uri="{FF2B5EF4-FFF2-40B4-BE49-F238E27FC236}">
                    <a16:creationId xmlns:a16="http://schemas.microsoft.com/office/drawing/2014/main" id="{05C84291-89CB-764C-543B-EC201B0A932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24773" y="1304601"/>
                <a:ext cx="2115129" cy="308867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4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pt-BR" sz="1100" dirty="0">
                    <a:solidFill>
                      <a:schemeClr val="accent5"/>
                    </a:solidFill>
                    <a:latin typeface="Carbona Variable Regular Bold" pitchFamily="2" charset="0"/>
                    <a:ea typeface="Carbona Variable Regular Bold" pitchFamily="2" charset="0"/>
                  </a:rPr>
                  <a:t>portugal@nowerknowledge.com.pt</a:t>
                </a:r>
              </a:p>
            </p:txBody>
          </p:sp>
        </p:grpSp>
        <p:grpSp>
          <p:nvGrpSpPr>
            <p:cNvPr id="44" name="Agrupar 43">
              <a:extLst>
                <a:ext uri="{FF2B5EF4-FFF2-40B4-BE49-F238E27FC236}">
                  <a16:creationId xmlns:a16="http://schemas.microsoft.com/office/drawing/2014/main" id="{DE78DB07-6DF2-9223-5362-FC2A06B3AC44}"/>
                </a:ext>
              </a:extLst>
            </p:cNvPr>
            <p:cNvGrpSpPr/>
            <p:nvPr/>
          </p:nvGrpSpPr>
          <p:grpSpPr>
            <a:xfrm>
              <a:off x="6941523" y="2332460"/>
              <a:ext cx="2354685" cy="308867"/>
              <a:chOff x="785217" y="2050625"/>
              <a:chExt cx="2354685" cy="308867"/>
            </a:xfrm>
          </p:grpSpPr>
          <p:pic>
            <p:nvPicPr>
              <p:cNvPr id="45" name="Gráfico 44">
                <a:extLst>
                  <a:ext uri="{FF2B5EF4-FFF2-40B4-BE49-F238E27FC236}">
                    <a16:creationId xmlns:a16="http://schemas.microsoft.com/office/drawing/2014/main" id="{4BD9C9A1-91F8-F5C2-6AAC-DFA155E1B5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785217" y="2098043"/>
                <a:ext cx="230657" cy="230657"/>
              </a:xfrm>
              <a:prstGeom prst="rect">
                <a:avLst/>
              </a:prstGeom>
            </p:spPr>
          </p:pic>
          <p:sp>
            <p:nvSpPr>
              <p:cNvPr id="46" name="Espaço Reservado para Conteúdo 2">
                <a:extLst>
                  <a:ext uri="{FF2B5EF4-FFF2-40B4-BE49-F238E27FC236}">
                    <a16:creationId xmlns:a16="http://schemas.microsoft.com/office/drawing/2014/main" id="{574752BA-D7EF-DA74-43AC-0DB92287EED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24773" y="2050625"/>
                <a:ext cx="2115129" cy="308867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4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pt-BR" sz="1100" dirty="0">
                    <a:solidFill>
                      <a:schemeClr val="accent5"/>
                    </a:solidFill>
                    <a:latin typeface="Carbona Variable Regular Bold" pitchFamily="2" charset="0"/>
                    <a:ea typeface="Carbona Variable Regular Bold" pitchFamily="2" charset="0"/>
                  </a:rPr>
                  <a:t>+351 | 935 095 044</a:t>
                </a:r>
              </a:p>
            </p:txBody>
          </p:sp>
        </p:grpSp>
        <p:grpSp>
          <p:nvGrpSpPr>
            <p:cNvPr id="47" name="Agrupar 46">
              <a:extLst>
                <a:ext uri="{FF2B5EF4-FFF2-40B4-BE49-F238E27FC236}">
                  <a16:creationId xmlns:a16="http://schemas.microsoft.com/office/drawing/2014/main" id="{A793564F-3033-91B2-B265-73E37DEAA5B6}"/>
                </a:ext>
              </a:extLst>
            </p:cNvPr>
            <p:cNvGrpSpPr/>
            <p:nvPr/>
          </p:nvGrpSpPr>
          <p:grpSpPr>
            <a:xfrm>
              <a:off x="6938564" y="3034166"/>
              <a:ext cx="3080852" cy="308867"/>
              <a:chOff x="782258" y="2423261"/>
              <a:chExt cx="3080852" cy="308867"/>
            </a:xfrm>
          </p:grpSpPr>
          <p:pic>
            <p:nvPicPr>
              <p:cNvPr id="48" name="Gráfico 47">
                <a:extLst>
                  <a:ext uri="{FF2B5EF4-FFF2-40B4-BE49-F238E27FC236}">
                    <a16:creationId xmlns:a16="http://schemas.microsoft.com/office/drawing/2014/main" id="{61A7176E-0E17-CB65-C1BC-F994B7B9D1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782258" y="2478931"/>
                <a:ext cx="236571" cy="236571"/>
              </a:xfrm>
              <a:prstGeom prst="rect">
                <a:avLst/>
              </a:prstGeom>
            </p:spPr>
          </p:pic>
          <p:sp>
            <p:nvSpPr>
              <p:cNvPr id="49" name="Espaço Reservado para Conteúdo 2">
                <a:extLst>
                  <a:ext uri="{FF2B5EF4-FFF2-40B4-BE49-F238E27FC236}">
                    <a16:creationId xmlns:a16="http://schemas.microsoft.com/office/drawing/2014/main" id="{F522E526-2CE5-DD64-E6F4-9EDDB3EB542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24773" y="2423261"/>
                <a:ext cx="2838337" cy="308867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4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pt-BR" sz="1100" dirty="0">
                    <a:solidFill>
                      <a:schemeClr val="accent5"/>
                    </a:solidFill>
                    <a:latin typeface="Carbona Variable Regular Bold" pitchFamily="2" charset="0"/>
                    <a:ea typeface="Carbona Variable Regular Bold" pitchFamily="2" charset="0"/>
                  </a:rPr>
                  <a:t>nowerknowledge.com.pt</a:t>
                </a:r>
              </a:p>
            </p:txBody>
          </p:sp>
        </p:grpSp>
      </p:grpSp>
      <p:grpSp>
        <p:nvGrpSpPr>
          <p:cNvPr id="73" name="Agrupar 72">
            <a:extLst>
              <a:ext uri="{FF2B5EF4-FFF2-40B4-BE49-F238E27FC236}">
                <a16:creationId xmlns:a16="http://schemas.microsoft.com/office/drawing/2014/main" id="{8755C748-9DC3-E38E-229B-6908DA1E2D06}"/>
              </a:ext>
            </a:extLst>
          </p:cNvPr>
          <p:cNvGrpSpPr/>
          <p:nvPr/>
        </p:nvGrpSpPr>
        <p:grpSpPr>
          <a:xfrm>
            <a:off x="6469619" y="5007739"/>
            <a:ext cx="3176308" cy="1513180"/>
            <a:chOff x="6843108" y="3446893"/>
            <a:chExt cx="3176308" cy="1513180"/>
          </a:xfrm>
        </p:grpSpPr>
        <p:sp>
          <p:nvSpPr>
            <p:cNvPr id="51" name="Espaço Reservado para Conteúdo 2">
              <a:extLst>
                <a:ext uri="{FF2B5EF4-FFF2-40B4-BE49-F238E27FC236}">
                  <a16:creationId xmlns:a16="http://schemas.microsoft.com/office/drawing/2014/main" id="{9F7A0819-293C-7B7A-2AAA-E18AA87BA7AE}"/>
                </a:ext>
              </a:extLst>
            </p:cNvPr>
            <p:cNvSpPr txBox="1">
              <a:spLocks/>
            </p:cNvSpPr>
            <p:nvPr/>
          </p:nvSpPr>
          <p:spPr>
            <a:xfrm>
              <a:off x="6843108" y="3446893"/>
              <a:ext cx="1989896" cy="564770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4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pt-BR" sz="2400" dirty="0">
                  <a:latin typeface="Carbona Variable Regular ExtraB" pitchFamily="2" charset="0"/>
                  <a:ea typeface="Carbona Variable Regular ExtraB" pitchFamily="2" charset="0"/>
                </a:rPr>
                <a:t>ESPANHA</a:t>
              </a:r>
            </a:p>
          </p:txBody>
        </p:sp>
        <p:grpSp>
          <p:nvGrpSpPr>
            <p:cNvPr id="52" name="Agrupar 51">
              <a:extLst>
                <a:ext uri="{FF2B5EF4-FFF2-40B4-BE49-F238E27FC236}">
                  <a16:creationId xmlns:a16="http://schemas.microsoft.com/office/drawing/2014/main" id="{F1F6ADD6-7B7A-E23D-609A-D70976883214}"/>
                </a:ext>
              </a:extLst>
            </p:cNvPr>
            <p:cNvGrpSpPr/>
            <p:nvPr/>
          </p:nvGrpSpPr>
          <p:grpSpPr>
            <a:xfrm>
              <a:off x="6956307" y="4300353"/>
              <a:ext cx="2900482" cy="308867"/>
              <a:chOff x="800001" y="1304601"/>
              <a:chExt cx="2391133" cy="308867"/>
            </a:xfrm>
          </p:grpSpPr>
          <p:pic>
            <p:nvPicPr>
              <p:cNvPr id="53" name="Gráfico 52">
                <a:extLst>
                  <a:ext uri="{FF2B5EF4-FFF2-40B4-BE49-F238E27FC236}">
                    <a16:creationId xmlns:a16="http://schemas.microsoft.com/office/drawing/2014/main" id="{A873AE39-08FB-ECF9-7317-C364C4CE53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800001" y="1369349"/>
                <a:ext cx="201086" cy="224742"/>
              </a:xfrm>
              <a:prstGeom prst="rect">
                <a:avLst/>
              </a:prstGeom>
            </p:spPr>
          </p:pic>
          <p:sp>
            <p:nvSpPr>
              <p:cNvPr id="54" name="Espaço Reservado para Conteúdo 2">
                <a:extLst>
                  <a:ext uri="{FF2B5EF4-FFF2-40B4-BE49-F238E27FC236}">
                    <a16:creationId xmlns:a16="http://schemas.microsoft.com/office/drawing/2014/main" id="{AA2A86A4-56A4-334D-7671-AA71F4281E8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24773" y="1304601"/>
                <a:ext cx="2166361" cy="308867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4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pt-BR" sz="1100" dirty="0">
                    <a:solidFill>
                      <a:schemeClr val="accent5"/>
                    </a:solidFill>
                    <a:latin typeface="Carbona Variable Regular Bold" pitchFamily="2" charset="0"/>
                    <a:ea typeface="Carbona Variable Regular Bold" pitchFamily="2" charset="0"/>
                  </a:rPr>
                  <a:t>contacto@nowerknowledge.com.es</a:t>
                </a:r>
              </a:p>
            </p:txBody>
          </p:sp>
        </p:grpSp>
        <p:grpSp>
          <p:nvGrpSpPr>
            <p:cNvPr id="55" name="Agrupar 54">
              <a:extLst>
                <a:ext uri="{FF2B5EF4-FFF2-40B4-BE49-F238E27FC236}">
                  <a16:creationId xmlns:a16="http://schemas.microsoft.com/office/drawing/2014/main" id="{F890AEE7-82DF-A728-EBE7-338823E5DC70}"/>
                </a:ext>
              </a:extLst>
            </p:cNvPr>
            <p:cNvGrpSpPr/>
            <p:nvPr/>
          </p:nvGrpSpPr>
          <p:grpSpPr>
            <a:xfrm>
              <a:off x="6941523" y="3949500"/>
              <a:ext cx="2354685" cy="308867"/>
              <a:chOff x="785217" y="2050625"/>
              <a:chExt cx="2354685" cy="308867"/>
            </a:xfrm>
          </p:grpSpPr>
          <p:pic>
            <p:nvPicPr>
              <p:cNvPr id="56" name="Gráfico 55">
                <a:extLst>
                  <a:ext uri="{FF2B5EF4-FFF2-40B4-BE49-F238E27FC236}">
                    <a16:creationId xmlns:a16="http://schemas.microsoft.com/office/drawing/2014/main" id="{B0A67D75-8B1F-C941-BEB7-291A269D9B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785217" y="2098043"/>
                <a:ext cx="230657" cy="230657"/>
              </a:xfrm>
              <a:prstGeom prst="rect">
                <a:avLst/>
              </a:prstGeom>
            </p:spPr>
          </p:pic>
          <p:sp>
            <p:nvSpPr>
              <p:cNvPr id="57" name="Espaço Reservado para Conteúdo 2">
                <a:extLst>
                  <a:ext uri="{FF2B5EF4-FFF2-40B4-BE49-F238E27FC236}">
                    <a16:creationId xmlns:a16="http://schemas.microsoft.com/office/drawing/2014/main" id="{07394515-B18A-4769-CA27-A69C6520F2A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24773" y="2050625"/>
                <a:ext cx="2115129" cy="308867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4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pt-BR" sz="1100" dirty="0">
                    <a:solidFill>
                      <a:schemeClr val="accent5"/>
                    </a:solidFill>
                    <a:latin typeface="Carbona Variable Regular Bold" pitchFamily="2" charset="0"/>
                    <a:ea typeface="Carbona Variable Regular Bold" pitchFamily="2" charset="0"/>
                  </a:rPr>
                  <a:t>+34 | 91 794 5873</a:t>
                </a:r>
              </a:p>
            </p:txBody>
          </p:sp>
        </p:grpSp>
        <p:grpSp>
          <p:nvGrpSpPr>
            <p:cNvPr id="58" name="Agrupar 57">
              <a:extLst>
                <a:ext uri="{FF2B5EF4-FFF2-40B4-BE49-F238E27FC236}">
                  <a16:creationId xmlns:a16="http://schemas.microsoft.com/office/drawing/2014/main" id="{279B455D-444B-FA3D-8FD4-6C1547FF1B0C}"/>
                </a:ext>
              </a:extLst>
            </p:cNvPr>
            <p:cNvGrpSpPr/>
            <p:nvPr/>
          </p:nvGrpSpPr>
          <p:grpSpPr>
            <a:xfrm>
              <a:off x="6938564" y="4651206"/>
              <a:ext cx="3080852" cy="308867"/>
              <a:chOff x="782258" y="2423261"/>
              <a:chExt cx="3080852" cy="308867"/>
            </a:xfrm>
          </p:grpSpPr>
          <p:pic>
            <p:nvPicPr>
              <p:cNvPr id="59" name="Gráfico 58">
                <a:extLst>
                  <a:ext uri="{FF2B5EF4-FFF2-40B4-BE49-F238E27FC236}">
                    <a16:creationId xmlns:a16="http://schemas.microsoft.com/office/drawing/2014/main" id="{D6BD8531-9E1F-4CDD-B4E8-255314F0FF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782258" y="2478931"/>
                <a:ext cx="236571" cy="236571"/>
              </a:xfrm>
              <a:prstGeom prst="rect">
                <a:avLst/>
              </a:prstGeom>
            </p:spPr>
          </p:pic>
          <p:sp>
            <p:nvSpPr>
              <p:cNvPr id="60" name="Espaço Reservado para Conteúdo 2">
                <a:extLst>
                  <a:ext uri="{FF2B5EF4-FFF2-40B4-BE49-F238E27FC236}">
                    <a16:creationId xmlns:a16="http://schemas.microsoft.com/office/drawing/2014/main" id="{157C4B06-D45B-EA05-F916-E7FD780D2A9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24773" y="2423261"/>
                <a:ext cx="2838337" cy="308867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4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pt-BR" sz="1100" dirty="0">
                    <a:solidFill>
                      <a:schemeClr val="accent5"/>
                    </a:solidFill>
                    <a:latin typeface="Carbona Variable Regular Bold" pitchFamily="2" charset="0"/>
                    <a:ea typeface="Carbona Variable Regular Bold" pitchFamily="2" charset="0"/>
                  </a:rPr>
                  <a:t>nowerknowledge.com.es</a:t>
                </a:r>
              </a:p>
            </p:txBody>
          </p:sp>
        </p:grpSp>
      </p:grpSp>
      <p:grpSp>
        <p:nvGrpSpPr>
          <p:cNvPr id="75" name="Agrupar 74">
            <a:extLst>
              <a:ext uri="{FF2B5EF4-FFF2-40B4-BE49-F238E27FC236}">
                <a16:creationId xmlns:a16="http://schemas.microsoft.com/office/drawing/2014/main" id="{95356110-7E5A-C362-D2B6-9867C1EA9835}"/>
              </a:ext>
            </a:extLst>
          </p:cNvPr>
          <p:cNvGrpSpPr/>
          <p:nvPr/>
        </p:nvGrpSpPr>
        <p:grpSpPr>
          <a:xfrm>
            <a:off x="9674659" y="5007739"/>
            <a:ext cx="2173748" cy="1162327"/>
            <a:chOff x="6843107" y="5142087"/>
            <a:chExt cx="2173748" cy="1162327"/>
          </a:xfrm>
        </p:grpSpPr>
        <p:sp>
          <p:nvSpPr>
            <p:cNvPr id="61" name="Espaço Reservado para Conteúdo 2">
              <a:extLst>
                <a:ext uri="{FF2B5EF4-FFF2-40B4-BE49-F238E27FC236}">
                  <a16:creationId xmlns:a16="http://schemas.microsoft.com/office/drawing/2014/main" id="{FC114F4A-AF4B-468E-92C8-5C58ADB99952}"/>
                </a:ext>
              </a:extLst>
            </p:cNvPr>
            <p:cNvSpPr txBox="1">
              <a:spLocks/>
            </p:cNvSpPr>
            <p:nvPr/>
          </p:nvSpPr>
          <p:spPr>
            <a:xfrm>
              <a:off x="6843107" y="5142087"/>
              <a:ext cx="2125867" cy="564770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4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pt-BR" sz="2400" dirty="0">
                  <a:latin typeface="Carbona Variable Regular ExtraB" pitchFamily="2" charset="0"/>
                  <a:ea typeface="Carbona Variable Regular ExtraB" pitchFamily="2" charset="0"/>
                </a:rPr>
                <a:t>ARGENTINA</a:t>
              </a:r>
            </a:p>
          </p:txBody>
        </p:sp>
        <p:grpSp>
          <p:nvGrpSpPr>
            <p:cNvPr id="62" name="Agrupar 61">
              <a:extLst>
                <a:ext uri="{FF2B5EF4-FFF2-40B4-BE49-F238E27FC236}">
                  <a16:creationId xmlns:a16="http://schemas.microsoft.com/office/drawing/2014/main" id="{E5EAE79A-BCB4-6457-05CD-5701CC9BC574}"/>
                </a:ext>
              </a:extLst>
            </p:cNvPr>
            <p:cNvGrpSpPr/>
            <p:nvPr/>
          </p:nvGrpSpPr>
          <p:grpSpPr>
            <a:xfrm>
              <a:off x="6956307" y="5995547"/>
              <a:ext cx="2060548" cy="308867"/>
              <a:chOff x="800001" y="1304601"/>
              <a:chExt cx="1698699" cy="308867"/>
            </a:xfrm>
          </p:grpSpPr>
          <p:pic>
            <p:nvPicPr>
              <p:cNvPr id="63" name="Gráfico 62">
                <a:extLst>
                  <a:ext uri="{FF2B5EF4-FFF2-40B4-BE49-F238E27FC236}">
                    <a16:creationId xmlns:a16="http://schemas.microsoft.com/office/drawing/2014/main" id="{01ACB80D-A52A-BE07-FD7F-25ACED3769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800001" y="1369349"/>
                <a:ext cx="201086" cy="224742"/>
              </a:xfrm>
              <a:prstGeom prst="rect">
                <a:avLst/>
              </a:prstGeom>
            </p:spPr>
          </p:pic>
          <p:sp>
            <p:nvSpPr>
              <p:cNvPr id="64" name="Espaço Reservado para Conteúdo 2">
                <a:extLst>
                  <a:ext uri="{FF2B5EF4-FFF2-40B4-BE49-F238E27FC236}">
                    <a16:creationId xmlns:a16="http://schemas.microsoft.com/office/drawing/2014/main" id="{7DC1CA5A-3F29-3628-4A7B-9A1BE580769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24773" y="1304601"/>
                <a:ext cx="1473927" cy="308867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4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pt-BR" sz="1100" dirty="0">
                    <a:solidFill>
                      <a:schemeClr val="accent5"/>
                    </a:solidFill>
                    <a:latin typeface="Carbona Variable Regular Bold" pitchFamily="2" charset="0"/>
                    <a:ea typeface="Carbona Variable Regular Bold" pitchFamily="2" charset="0"/>
                  </a:rPr>
                  <a:t>ximena@nower21.com</a:t>
                </a:r>
              </a:p>
            </p:txBody>
          </p:sp>
        </p:grpSp>
        <p:grpSp>
          <p:nvGrpSpPr>
            <p:cNvPr id="65" name="Agrupar 64">
              <a:extLst>
                <a:ext uri="{FF2B5EF4-FFF2-40B4-BE49-F238E27FC236}">
                  <a16:creationId xmlns:a16="http://schemas.microsoft.com/office/drawing/2014/main" id="{78493701-BAFB-8BD8-C216-846F5253B0C0}"/>
                </a:ext>
              </a:extLst>
            </p:cNvPr>
            <p:cNvGrpSpPr/>
            <p:nvPr/>
          </p:nvGrpSpPr>
          <p:grpSpPr>
            <a:xfrm>
              <a:off x="6941523" y="5644694"/>
              <a:ext cx="2027452" cy="308867"/>
              <a:chOff x="785217" y="2050625"/>
              <a:chExt cx="2027452" cy="308867"/>
            </a:xfrm>
          </p:grpSpPr>
          <p:pic>
            <p:nvPicPr>
              <p:cNvPr id="66" name="Gráfico 65">
                <a:extLst>
                  <a:ext uri="{FF2B5EF4-FFF2-40B4-BE49-F238E27FC236}">
                    <a16:creationId xmlns:a16="http://schemas.microsoft.com/office/drawing/2014/main" id="{86967670-FB0C-84D3-A377-87EFF53E50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785217" y="2098043"/>
                <a:ext cx="230657" cy="230657"/>
              </a:xfrm>
              <a:prstGeom prst="rect">
                <a:avLst/>
              </a:prstGeom>
            </p:spPr>
          </p:pic>
          <p:sp>
            <p:nvSpPr>
              <p:cNvPr id="67" name="Espaço Reservado para Conteúdo 2">
                <a:extLst>
                  <a:ext uri="{FF2B5EF4-FFF2-40B4-BE49-F238E27FC236}">
                    <a16:creationId xmlns:a16="http://schemas.microsoft.com/office/drawing/2014/main" id="{2A827E1E-3407-2E4F-0352-8FDECA27ACD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24773" y="2050625"/>
                <a:ext cx="1787896" cy="308867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4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pt-BR" sz="1100" dirty="0">
                    <a:solidFill>
                      <a:schemeClr val="accent5"/>
                    </a:solidFill>
                    <a:latin typeface="Carbona Variable Regular Bold" pitchFamily="2" charset="0"/>
                    <a:ea typeface="Carbona Variable Regular Bold" pitchFamily="2" charset="0"/>
                  </a:rPr>
                  <a:t>+54 | 93 413 746 690</a:t>
                </a:r>
              </a:p>
            </p:txBody>
          </p:sp>
        </p:grpSp>
      </p:grpSp>
      <p:cxnSp>
        <p:nvCxnSpPr>
          <p:cNvPr id="77" name="Conector reto 76">
            <a:extLst>
              <a:ext uri="{FF2B5EF4-FFF2-40B4-BE49-F238E27FC236}">
                <a16:creationId xmlns:a16="http://schemas.microsoft.com/office/drawing/2014/main" id="{7BE37715-64CE-9876-FC6E-2997C7182D08}"/>
              </a:ext>
            </a:extLst>
          </p:cNvPr>
          <p:cNvCxnSpPr>
            <a:cxnSpLocks/>
          </p:cNvCxnSpPr>
          <p:nvPr/>
        </p:nvCxnSpPr>
        <p:spPr>
          <a:xfrm>
            <a:off x="343593" y="4925137"/>
            <a:ext cx="11504814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Gráfico 83">
            <a:extLst>
              <a:ext uri="{FF2B5EF4-FFF2-40B4-BE49-F238E27FC236}">
                <a16:creationId xmlns:a16="http://schemas.microsoft.com/office/drawing/2014/main" id="{33E60C52-FBA9-4F10-4812-586F16078A4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79137" y="4089"/>
            <a:ext cx="3008082" cy="160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0237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ráfico 82">
            <a:extLst>
              <a:ext uri="{FF2B5EF4-FFF2-40B4-BE49-F238E27FC236}">
                <a16:creationId xmlns:a16="http://schemas.microsoft.com/office/drawing/2014/main" id="{0AFAEA40-5748-3FDA-48E0-7813DDD3FA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869" t="-220" b="30267"/>
          <a:stretch/>
        </p:blipFill>
        <p:spPr>
          <a:xfrm flipH="1" flipV="1">
            <a:off x="4535152" y="-1"/>
            <a:ext cx="7656848" cy="5586154"/>
          </a:xfrm>
          <a:prstGeom prst="rect">
            <a:avLst/>
          </a:prstGeom>
        </p:spPr>
      </p:pic>
      <p:pic>
        <p:nvPicPr>
          <p:cNvPr id="82" name="Gráfico 81">
            <a:extLst>
              <a:ext uri="{FF2B5EF4-FFF2-40B4-BE49-F238E27FC236}">
                <a16:creationId xmlns:a16="http://schemas.microsoft.com/office/drawing/2014/main" id="{41AFE026-D8C0-2BB6-0C60-3CFEF02F55E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766" b="23145"/>
          <a:stretch/>
        </p:blipFill>
        <p:spPr>
          <a:xfrm flipH="1" flipV="1">
            <a:off x="5861734" y="-1"/>
            <a:ext cx="6330266" cy="4686487"/>
          </a:xfrm>
          <a:prstGeom prst="rect">
            <a:avLst/>
          </a:prstGeom>
        </p:spPr>
      </p:pic>
      <p:grpSp>
        <p:nvGrpSpPr>
          <p:cNvPr id="85" name="Agrupar 84">
            <a:extLst>
              <a:ext uri="{FF2B5EF4-FFF2-40B4-BE49-F238E27FC236}">
                <a16:creationId xmlns:a16="http://schemas.microsoft.com/office/drawing/2014/main" id="{1A761614-F2E2-A539-677E-A14A59C9A51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0"/>
            <a:ext cx="12192000" cy="6858000"/>
            <a:chOff x="0" y="0"/>
            <a:chExt cx="12192000" cy="6858000"/>
          </a:xfrm>
          <a:effectLst>
            <a:outerShdw blurRad="50800" dist="50800" dir="5400000" algn="ctr" rotWithShape="0">
              <a:srgbClr val="000000">
                <a:alpha val="10000"/>
              </a:srgbClr>
            </a:outerShdw>
          </a:effectLst>
        </p:grpSpPr>
        <p:pic>
          <p:nvPicPr>
            <p:cNvPr id="86" name="Imagem 85">
              <a:extLst>
                <a:ext uri="{FF2B5EF4-FFF2-40B4-BE49-F238E27FC236}">
                  <a16:creationId xmlns:a16="http://schemas.microsoft.com/office/drawing/2014/main" id="{688C259C-7045-6802-B749-FF97F53166C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87" name="Imagem 86">
              <a:extLst>
                <a:ext uri="{FF2B5EF4-FFF2-40B4-BE49-F238E27FC236}">
                  <a16:creationId xmlns:a16="http://schemas.microsoft.com/office/drawing/2014/main" id="{F1107D0A-DB9D-0B46-A327-A84FA8B343F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69B70017-5A6E-3933-112B-DF0FF30C1882}"/>
              </a:ext>
            </a:extLst>
          </p:cNvPr>
          <p:cNvSpPr txBox="1">
            <a:spLocks/>
          </p:cNvSpPr>
          <p:nvPr/>
        </p:nvSpPr>
        <p:spPr>
          <a:xfrm>
            <a:off x="335682" y="562192"/>
            <a:ext cx="4311133" cy="255454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3200" dirty="0">
                <a:latin typeface="Carbona Variable Regular ExtraB" pitchFamily="2" charset="0"/>
                <a:ea typeface="Carbona Variable Regular ExtraB" pitchFamily="2" charset="0"/>
              </a:rPr>
              <a:t>SUA EMPRESA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3200" dirty="0">
                <a:latin typeface="Carbona Variable Regular ExtraB" pitchFamily="2" charset="0"/>
                <a:ea typeface="Carbona Variable Regular ExtraB" pitchFamily="2" charset="0"/>
              </a:rPr>
              <a:t>COM O PODER DE IDENTIFICAR E </a:t>
            </a:r>
            <a:r>
              <a:rPr lang="pt-BR" sz="3200" dirty="0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</a:rPr>
              <a:t>VENCER DESAFIOS </a:t>
            </a:r>
            <a:r>
              <a:rPr lang="pt-BR" sz="3200" dirty="0">
                <a:latin typeface="Carbona Variable Regular ExtraB" pitchFamily="2" charset="0"/>
                <a:ea typeface="Carbona Variable Regular ExtraB" pitchFamily="2" charset="0"/>
              </a:rPr>
              <a:t>CONTINUAMENTE.</a:t>
            </a:r>
          </a:p>
        </p:txBody>
      </p:sp>
      <p:pic>
        <p:nvPicPr>
          <p:cNvPr id="84" name="Gráfico 83">
            <a:extLst>
              <a:ext uri="{FF2B5EF4-FFF2-40B4-BE49-F238E27FC236}">
                <a16:creationId xmlns:a16="http://schemas.microsoft.com/office/drawing/2014/main" id="{33E60C52-FBA9-4F10-4812-586F16078A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2782" y="4561796"/>
            <a:ext cx="3008082" cy="1609322"/>
          </a:xfrm>
          <a:prstGeom prst="rect">
            <a:avLst/>
          </a:prstGeom>
        </p:spPr>
      </p:pic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56466162-C84B-BAAC-BBBE-D44809945054}"/>
              </a:ext>
            </a:extLst>
          </p:cNvPr>
          <p:cNvCxnSpPr>
            <a:cxnSpLocks/>
          </p:cNvCxnSpPr>
          <p:nvPr/>
        </p:nvCxnSpPr>
        <p:spPr>
          <a:xfrm>
            <a:off x="343593" y="5991709"/>
            <a:ext cx="11504814" cy="0"/>
          </a:xfrm>
          <a:prstGeom prst="line">
            <a:avLst/>
          </a:prstGeom>
          <a:ln w="952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áfico 4">
            <a:extLst>
              <a:ext uri="{FF2B5EF4-FFF2-40B4-BE49-F238E27FC236}">
                <a16:creationId xmlns:a16="http://schemas.microsoft.com/office/drawing/2014/main" id="{EB73D1D2-18A8-7100-B13C-26683478E19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369810" y="6171638"/>
            <a:ext cx="381740" cy="381740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F92BA199-1E58-44CC-526A-CC170026D8F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857900" y="6171639"/>
            <a:ext cx="381740" cy="381740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F3948643-FC6B-EDA0-C6A6-72660A60DBB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345990" y="6171640"/>
            <a:ext cx="381740" cy="38174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E4E85BA2-9767-253E-A4F4-29801A54017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834080" y="6171641"/>
            <a:ext cx="381740" cy="38174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BA1A4CF1-B52A-A2B3-BD75-2F5C32B62E4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1322170" y="6171642"/>
            <a:ext cx="381740" cy="381740"/>
          </a:xfrm>
          <a:prstGeom prst="rect">
            <a:avLst/>
          </a:prstGeom>
        </p:spPr>
      </p:pic>
      <p:sp>
        <p:nvSpPr>
          <p:cNvPr id="30" name="Espaço Reservado para Conteúdo 2">
            <a:extLst>
              <a:ext uri="{FF2B5EF4-FFF2-40B4-BE49-F238E27FC236}">
                <a16:creationId xmlns:a16="http://schemas.microsoft.com/office/drawing/2014/main" id="{7C429C67-91D3-715D-4EB3-E2CEE207E48D}"/>
              </a:ext>
            </a:extLst>
          </p:cNvPr>
          <p:cNvSpPr txBox="1">
            <a:spLocks/>
          </p:cNvSpPr>
          <p:nvPr/>
        </p:nvSpPr>
        <p:spPr>
          <a:xfrm>
            <a:off x="335682" y="3116737"/>
            <a:ext cx="4311133" cy="36933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800" dirty="0" err="1">
                <a:solidFill>
                  <a:schemeClr val="accent5"/>
                </a:solidFill>
                <a:latin typeface="Carbona Variable Regular ExtraB" pitchFamily="2" charset="0"/>
                <a:ea typeface="Carbona Variable Regular ExtraB" pitchFamily="2" charset="0"/>
              </a:rPr>
              <a:t>nower.global</a:t>
            </a:r>
            <a:endParaRPr lang="pt-BR" sz="1800" dirty="0">
              <a:solidFill>
                <a:schemeClr val="accent5"/>
              </a:solidFill>
              <a:latin typeface="Carbona Variable Regular ExtraB" pitchFamily="2" charset="0"/>
              <a:ea typeface="Carbona Variable Regular Extr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4179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Imagem 7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19C95660-ECB5-8019-3697-A73B7A5240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" t="7462" r="29916" b="22303"/>
          <a:stretch/>
        </p:blipFill>
        <p:spPr>
          <a:xfrm>
            <a:off x="1930400" y="-1"/>
            <a:ext cx="10261601" cy="6858001"/>
          </a:xfrm>
          <a:prstGeom prst="rect">
            <a:avLst/>
          </a:prstGeom>
        </p:spPr>
      </p:pic>
      <p:grpSp>
        <p:nvGrpSpPr>
          <p:cNvPr id="82" name="Agrupar 81">
            <a:extLst>
              <a:ext uri="{FF2B5EF4-FFF2-40B4-BE49-F238E27FC236}">
                <a16:creationId xmlns:a16="http://schemas.microsoft.com/office/drawing/2014/main" id="{EB2EFB60-FE3F-9C91-5803-25E63DF1C7ED}"/>
              </a:ext>
            </a:extLst>
          </p:cNvPr>
          <p:cNvGrpSpPr/>
          <p:nvPr/>
        </p:nvGrpSpPr>
        <p:grpSpPr>
          <a:xfrm>
            <a:off x="0" y="-3"/>
            <a:ext cx="12192000" cy="6858003"/>
            <a:chOff x="0" y="-8280961"/>
            <a:chExt cx="12192000" cy="6858003"/>
          </a:xfrm>
        </p:grpSpPr>
        <p:sp>
          <p:nvSpPr>
            <p:cNvPr id="78" name="Pentágono 10">
              <a:extLst>
                <a:ext uri="{FF2B5EF4-FFF2-40B4-BE49-F238E27FC236}">
                  <a16:creationId xmlns:a16="http://schemas.microsoft.com/office/drawing/2014/main" id="{FF0B7D20-76A1-03EF-3EDA-3C2AA26E19E7}"/>
                </a:ext>
              </a:extLst>
            </p:cNvPr>
            <p:cNvSpPr/>
            <p:nvPr/>
          </p:nvSpPr>
          <p:spPr>
            <a:xfrm>
              <a:off x="1" y="-7918101"/>
              <a:ext cx="6464300" cy="6495143"/>
            </a:xfrm>
            <a:custGeom>
              <a:avLst/>
              <a:gdLst>
                <a:gd name="connsiteX0" fmla="*/ 8 w 7583474"/>
                <a:gd name="connsiteY0" fmla="*/ 2758688 h 7222357"/>
                <a:gd name="connsiteX1" fmla="*/ 3791737 w 7583474"/>
                <a:gd name="connsiteY1" fmla="*/ 0 h 7222357"/>
                <a:gd name="connsiteX2" fmla="*/ 7583466 w 7583474"/>
                <a:gd name="connsiteY2" fmla="*/ 2758688 h 7222357"/>
                <a:gd name="connsiteX3" fmla="*/ 6135154 w 7583474"/>
                <a:gd name="connsiteY3" fmla="*/ 7222339 h 7222357"/>
                <a:gd name="connsiteX4" fmla="*/ 1448320 w 7583474"/>
                <a:gd name="connsiteY4" fmla="*/ 7222339 h 7222357"/>
                <a:gd name="connsiteX5" fmla="*/ 8 w 7583474"/>
                <a:gd name="connsiteY5" fmla="*/ 2758688 h 7222357"/>
                <a:gd name="connsiteX0" fmla="*/ 0 w 7824758"/>
                <a:gd name="connsiteY0" fmla="*/ 2758688 h 7222339"/>
                <a:gd name="connsiteX1" fmla="*/ 3791729 w 7824758"/>
                <a:gd name="connsiteY1" fmla="*/ 0 h 7222339"/>
                <a:gd name="connsiteX2" fmla="*/ 7824758 w 7824758"/>
                <a:gd name="connsiteY2" fmla="*/ 4155688 h 7222339"/>
                <a:gd name="connsiteX3" fmla="*/ 6135146 w 7824758"/>
                <a:gd name="connsiteY3" fmla="*/ 7222339 h 7222339"/>
                <a:gd name="connsiteX4" fmla="*/ 1448312 w 7824758"/>
                <a:gd name="connsiteY4" fmla="*/ 7222339 h 7222339"/>
                <a:gd name="connsiteX5" fmla="*/ 0 w 7824758"/>
                <a:gd name="connsiteY5" fmla="*/ 2758688 h 7222339"/>
                <a:gd name="connsiteX0" fmla="*/ 0 w 7824758"/>
                <a:gd name="connsiteY0" fmla="*/ 1577588 h 6041239"/>
                <a:gd name="connsiteX1" fmla="*/ 3956829 w 7824758"/>
                <a:gd name="connsiteY1" fmla="*/ 0 h 6041239"/>
                <a:gd name="connsiteX2" fmla="*/ 7824758 w 7824758"/>
                <a:gd name="connsiteY2" fmla="*/ 2974588 h 6041239"/>
                <a:gd name="connsiteX3" fmla="*/ 6135146 w 7824758"/>
                <a:gd name="connsiteY3" fmla="*/ 6041239 h 6041239"/>
                <a:gd name="connsiteX4" fmla="*/ 1448312 w 7824758"/>
                <a:gd name="connsiteY4" fmla="*/ 6041239 h 6041239"/>
                <a:gd name="connsiteX5" fmla="*/ 0 w 7824758"/>
                <a:gd name="connsiteY5" fmla="*/ 1577588 h 6041239"/>
                <a:gd name="connsiteX0" fmla="*/ 418588 w 6376446"/>
                <a:gd name="connsiteY0" fmla="*/ 0 h 6152751"/>
                <a:gd name="connsiteX1" fmla="*/ 2508517 w 6376446"/>
                <a:gd name="connsiteY1" fmla="*/ 111512 h 6152751"/>
                <a:gd name="connsiteX2" fmla="*/ 6376446 w 6376446"/>
                <a:gd name="connsiteY2" fmla="*/ 3086100 h 6152751"/>
                <a:gd name="connsiteX3" fmla="*/ 4686834 w 6376446"/>
                <a:gd name="connsiteY3" fmla="*/ 6152751 h 6152751"/>
                <a:gd name="connsiteX4" fmla="*/ 0 w 6376446"/>
                <a:gd name="connsiteY4" fmla="*/ 6152751 h 6152751"/>
                <a:gd name="connsiteX5" fmla="*/ 418588 w 6376446"/>
                <a:gd name="connsiteY5" fmla="*/ 0 h 6152751"/>
                <a:gd name="connsiteX0" fmla="*/ 0 w 6415058"/>
                <a:gd name="connsiteY0" fmla="*/ 0 h 6127351"/>
                <a:gd name="connsiteX1" fmla="*/ 2547129 w 6415058"/>
                <a:gd name="connsiteY1" fmla="*/ 86112 h 6127351"/>
                <a:gd name="connsiteX2" fmla="*/ 6415058 w 6415058"/>
                <a:gd name="connsiteY2" fmla="*/ 3060700 h 6127351"/>
                <a:gd name="connsiteX3" fmla="*/ 4725446 w 6415058"/>
                <a:gd name="connsiteY3" fmla="*/ 6127351 h 6127351"/>
                <a:gd name="connsiteX4" fmla="*/ 38612 w 6415058"/>
                <a:gd name="connsiteY4" fmla="*/ 6127351 h 6127351"/>
                <a:gd name="connsiteX5" fmla="*/ 0 w 6415058"/>
                <a:gd name="connsiteY5" fmla="*/ 0 h 6127351"/>
                <a:gd name="connsiteX0" fmla="*/ 0 w 6415058"/>
                <a:gd name="connsiteY0" fmla="*/ 0 h 6127351"/>
                <a:gd name="connsiteX1" fmla="*/ 2547129 w 6415058"/>
                <a:gd name="connsiteY1" fmla="*/ 86112 h 6127351"/>
                <a:gd name="connsiteX2" fmla="*/ 6415058 w 6415058"/>
                <a:gd name="connsiteY2" fmla="*/ 3060700 h 6127351"/>
                <a:gd name="connsiteX3" fmla="*/ 4725446 w 6415058"/>
                <a:gd name="connsiteY3" fmla="*/ 6127351 h 6127351"/>
                <a:gd name="connsiteX4" fmla="*/ 512 w 6415058"/>
                <a:gd name="connsiteY4" fmla="*/ 6127351 h 6127351"/>
                <a:gd name="connsiteX5" fmla="*/ 0 w 6415058"/>
                <a:gd name="connsiteY5" fmla="*/ 0 h 6127351"/>
                <a:gd name="connsiteX0" fmla="*/ 0 w 6415058"/>
                <a:gd name="connsiteY0" fmla="*/ 0 h 6127351"/>
                <a:gd name="connsiteX1" fmla="*/ 2442354 w 6415058"/>
                <a:gd name="connsiteY1" fmla="*/ 352812 h 6127351"/>
                <a:gd name="connsiteX2" fmla="*/ 6415058 w 6415058"/>
                <a:gd name="connsiteY2" fmla="*/ 3060700 h 6127351"/>
                <a:gd name="connsiteX3" fmla="*/ 4725446 w 6415058"/>
                <a:gd name="connsiteY3" fmla="*/ 6127351 h 6127351"/>
                <a:gd name="connsiteX4" fmla="*/ 512 w 6415058"/>
                <a:gd name="connsiteY4" fmla="*/ 6127351 h 6127351"/>
                <a:gd name="connsiteX5" fmla="*/ 0 w 6415058"/>
                <a:gd name="connsiteY5" fmla="*/ 0 h 6127351"/>
                <a:gd name="connsiteX0" fmla="*/ 0 w 5453033"/>
                <a:gd name="connsiteY0" fmla="*/ 0 h 6127351"/>
                <a:gd name="connsiteX1" fmla="*/ 2442354 w 5453033"/>
                <a:gd name="connsiteY1" fmla="*/ 352812 h 6127351"/>
                <a:gd name="connsiteX2" fmla="*/ 5453033 w 5453033"/>
                <a:gd name="connsiteY2" fmla="*/ 2813050 h 6127351"/>
                <a:gd name="connsiteX3" fmla="*/ 4725446 w 5453033"/>
                <a:gd name="connsiteY3" fmla="*/ 6127351 h 6127351"/>
                <a:gd name="connsiteX4" fmla="*/ 512 w 5453033"/>
                <a:gd name="connsiteY4" fmla="*/ 6127351 h 6127351"/>
                <a:gd name="connsiteX5" fmla="*/ 0 w 5453033"/>
                <a:gd name="connsiteY5" fmla="*/ 0 h 6127351"/>
                <a:gd name="connsiteX0" fmla="*/ 0 w 5453033"/>
                <a:gd name="connsiteY0" fmla="*/ 0 h 6127351"/>
                <a:gd name="connsiteX1" fmla="*/ 2442354 w 5453033"/>
                <a:gd name="connsiteY1" fmla="*/ 352812 h 6127351"/>
                <a:gd name="connsiteX2" fmla="*/ 5453033 w 5453033"/>
                <a:gd name="connsiteY2" fmla="*/ 2813050 h 6127351"/>
                <a:gd name="connsiteX3" fmla="*/ 4277771 w 5453033"/>
                <a:gd name="connsiteY3" fmla="*/ 6108301 h 6127351"/>
                <a:gd name="connsiteX4" fmla="*/ 512 w 5453033"/>
                <a:gd name="connsiteY4" fmla="*/ 6127351 h 6127351"/>
                <a:gd name="connsiteX5" fmla="*/ 0 w 5453033"/>
                <a:gd name="connsiteY5" fmla="*/ 0 h 6127351"/>
                <a:gd name="connsiteX0" fmla="*/ 0 w 5453033"/>
                <a:gd name="connsiteY0" fmla="*/ 0 h 6127351"/>
                <a:gd name="connsiteX1" fmla="*/ 2442354 w 5453033"/>
                <a:gd name="connsiteY1" fmla="*/ 352812 h 6127351"/>
                <a:gd name="connsiteX2" fmla="*/ 5453033 w 5453033"/>
                <a:gd name="connsiteY2" fmla="*/ 2813050 h 6127351"/>
                <a:gd name="connsiteX3" fmla="*/ 4265071 w 5453033"/>
                <a:gd name="connsiteY3" fmla="*/ 6127351 h 6127351"/>
                <a:gd name="connsiteX4" fmla="*/ 512 w 5453033"/>
                <a:gd name="connsiteY4" fmla="*/ 6127351 h 6127351"/>
                <a:gd name="connsiteX5" fmla="*/ 0 w 5453033"/>
                <a:gd name="connsiteY5" fmla="*/ 0 h 6127351"/>
                <a:gd name="connsiteX0" fmla="*/ 0 w 6469033"/>
                <a:gd name="connsiteY0" fmla="*/ 0 h 6127351"/>
                <a:gd name="connsiteX1" fmla="*/ 2442354 w 6469033"/>
                <a:gd name="connsiteY1" fmla="*/ 352812 h 6127351"/>
                <a:gd name="connsiteX2" fmla="*/ 6469033 w 6469033"/>
                <a:gd name="connsiteY2" fmla="*/ 2827564 h 6127351"/>
                <a:gd name="connsiteX3" fmla="*/ 4265071 w 6469033"/>
                <a:gd name="connsiteY3" fmla="*/ 6127351 h 6127351"/>
                <a:gd name="connsiteX4" fmla="*/ 512 w 6469033"/>
                <a:gd name="connsiteY4" fmla="*/ 6127351 h 6127351"/>
                <a:gd name="connsiteX5" fmla="*/ 0 w 6469033"/>
                <a:gd name="connsiteY5" fmla="*/ 0 h 6127351"/>
                <a:gd name="connsiteX0" fmla="*/ 0 w 6469033"/>
                <a:gd name="connsiteY0" fmla="*/ 0 h 6127351"/>
                <a:gd name="connsiteX1" fmla="*/ 2442354 w 6469033"/>
                <a:gd name="connsiteY1" fmla="*/ 352812 h 6127351"/>
                <a:gd name="connsiteX2" fmla="*/ 6469033 w 6469033"/>
                <a:gd name="connsiteY2" fmla="*/ 2827564 h 6127351"/>
                <a:gd name="connsiteX3" fmla="*/ 4787585 w 6469033"/>
                <a:gd name="connsiteY3" fmla="*/ 6127351 h 6127351"/>
                <a:gd name="connsiteX4" fmla="*/ 512 w 6469033"/>
                <a:gd name="connsiteY4" fmla="*/ 6127351 h 6127351"/>
                <a:gd name="connsiteX5" fmla="*/ 0 w 6469033"/>
                <a:gd name="connsiteY5" fmla="*/ 0 h 6127351"/>
                <a:gd name="connsiteX0" fmla="*/ 0 w 6469033"/>
                <a:gd name="connsiteY0" fmla="*/ 0 h 6127351"/>
                <a:gd name="connsiteX1" fmla="*/ 2993897 w 6469033"/>
                <a:gd name="connsiteY1" fmla="*/ 352812 h 6127351"/>
                <a:gd name="connsiteX2" fmla="*/ 6469033 w 6469033"/>
                <a:gd name="connsiteY2" fmla="*/ 2827564 h 6127351"/>
                <a:gd name="connsiteX3" fmla="*/ 4787585 w 6469033"/>
                <a:gd name="connsiteY3" fmla="*/ 6127351 h 6127351"/>
                <a:gd name="connsiteX4" fmla="*/ 512 w 6469033"/>
                <a:gd name="connsiteY4" fmla="*/ 6127351 h 6127351"/>
                <a:gd name="connsiteX5" fmla="*/ 0 w 6469033"/>
                <a:gd name="connsiteY5" fmla="*/ 0 h 6127351"/>
                <a:gd name="connsiteX0" fmla="*/ 0 w 6469033"/>
                <a:gd name="connsiteY0" fmla="*/ 0 h 6127351"/>
                <a:gd name="connsiteX1" fmla="*/ 2993897 w 6469033"/>
                <a:gd name="connsiteY1" fmla="*/ 796103 h 6127351"/>
                <a:gd name="connsiteX2" fmla="*/ 6469033 w 6469033"/>
                <a:gd name="connsiteY2" fmla="*/ 2827564 h 6127351"/>
                <a:gd name="connsiteX3" fmla="*/ 4787585 w 6469033"/>
                <a:gd name="connsiteY3" fmla="*/ 6127351 h 6127351"/>
                <a:gd name="connsiteX4" fmla="*/ 512 w 6469033"/>
                <a:gd name="connsiteY4" fmla="*/ 6127351 h 6127351"/>
                <a:gd name="connsiteX5" fmla="*/ 0 w 6469033"/>
                <a:gd name="connsiteY5" fmla="*/ 0 h 6127351"/>
                <a:gd name="connsiteX0" fmla="*/ 0 w 6469033"/>
                <a:gd name="connsiteY0" fmla="*/ 0 h 6127351"/>
                <a:gd name="connsiteX1" fmla="*/ 2993897 w 6469033"/>
                <a:gd name="connsiteY1" fmla="*/ 796103 h 6127351"/>
                <a:gd name="connsiteX2" fmla="*/ 6469033 w 6469033"/>
                <a:gd name="connsiteY2" fmla="*/ 2827564 h 6127351"/>
                <a:gd name="connsiteX3" fmla="*/ 4660492 w 6469033"/>
                <a:gd name="connsiteY3" fmla="*/ 6127351 h 6127351"/>
                <a:gd name="connsiteX4" fmla="*/ 512 w 6469033"/>
                <a:gd name="connsiteY4" fmla="*/ 6127351 h 6127351"/>
                <a:gd name="connsiteX5" fmla="*/ 0 w 6469033"/>
                <a:gd name="connsiteY5" fmla="*/ 0 h 612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9033" h="6127351">
                  <a:moveTo>
                    <a:pt x="0" y="0"/>
                  </a:moveTo>
                  <a:lnTo>
                    <a:pt x="2993897" y="796103"/>
                  </a:lnTo>
                  <a:lnTo>
                    <a:pt x="6469033" y="2827564"/>
                  </a:lnTo>
                  <a:lnTo>
                    <a:pt x="4660492" y="6127351"/>
                  </a:lnTo>
                  <a:lnTo>
                    <a:pt x="512" y="6127351"/>
                  </a:lnTo>
                  <a:cubicBezTo>
                    <a:pt x="341" y="4084901"/>
                    <a:pt x="171" y="204245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BBEBE516-63E9-C373-81EB-6833481C7E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7270" t="26731" r="16857" b="31838"/>
            <a:stretch/>
          </p:blipFill>
          <p:spPr>
            <a:xfrm>
              <a:off x="0" y="-8280961"/>
              <a:ext cx="12192000" cy="6858003"/>
            </a:xfrm>
            <a:prstGeom prst="rect">
              <a:avLst/>
            </a:prstGeom>
          </p:spPr>
        </p:pic>
        <p:pic>
          <p:nvPicPr>
            <p:cNvPr id="45" name="Gráfico 44">
              <a:extLst>
                <a:ext uri="{FF2B5EF4-FFF2-40B4-BE49-F238E27FC236}">
                  <a16:creationId xmlns:a16="http://schemas.microsoft.com/office/drawing/2014/main" id="{9C3B5C91-D8E6-CCAD-975B-EDCF3E28CB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36975" t="31598" r="21187" b="45492"/>
            <a:stretch/>
          </p:blipFill>
          <p:spPr>
            <a:xfrm>
              <a:off x="0" y="-8280961"/>
              <a:ext cx="12192000" cy="6858003"/>
            </a:xfrm>
            <a:prstGeom prst="rect">
              <a:avLst/>
            </a:prstGeom>
          </p:spPr>
        </p:pic>
        <p:pic>
          <p:nvPicPr>
            <p:cNvPr id="71" name="Imagem 70">
              <a:extLst>
                <a:ext uri="{FF2B5EF4-FFF2-40B4-BE49-F238E27FC236}">
                  <a16:creationId xmlns:a16="http://schemas.microsoft.com/office/drawing/2014/main" id="{361EF736-99BE-925C-C4DA-A3C04AD9D14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8280958"/>
              <a:ext cx="12192000" cy="6858000"/>
            </a:xfrm>
            <a:prstGeom prst="rect">
              <a:avLst/>
            </a:prstGeom>
          </p:spPr>
        </p:pic>
        <p:pic>
          <p:nvPicPr>
            <p:cNvPr id="72" name="Imagem 71">
              <a:extLst>
                <a:ext uri="{FF2B5EF4-FFF2-40B4-BE49-F238E27FC236}">
                  <a16:creationId xmlns:a16="http://schemas.microsoft.com/office/drawing/2014/main" id="{05986A01-27C2-D721-B2A9-F9F0E51617A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8280958"/>
              <a:ext cx="12192000" cy="6858000"/>
            </a:xfrm>
            <a:prstGeom prst="rect">
              <a:avLst/>
            </a:prstGeom>
          </p:spPr>
        </p:pic>
      </p:grpSp>
      <p:grpSp>
        <p:nvGrpSpPr>
          <p:cNvPr id="48" name="Agrupar 47">
            <a:extLst>
              <a:ext uri="{FF2B5EF4-FFF2-40B4-BE49-F238E27FC236}">
                <a16:creationId xmlns:a16="http://schemas.microsoft.com/office/drawing/2014/main" id="{16629D24-E4E1-2B41-6295-00ACD9C62FBE}"/>
              </a:ext>
            </a:extLst>
          </p:cNvPr>
          <p:cNvGrpSpPr/>
          <p:nvPr/>
        </p:nvGrpSpPr>
        <p:grpSpPr>
          <a:xfrm>
            <a:off x="477473" y="1671271"/>
            <a:ext cx="5556000" cy="3515458"/>
            <a:chOff x="477473" y="1614688"/>
            <a:chExt cx="5556000" cy="3515458"/>
          </a:xfrm>
        </p:grpSpPr>
        <p:sp>
          <p:nvSpPr>
            <p:cNvPr id="47" name="Espaço Reservado para Conteúdo 2">
              <a:extLst>
                <a:ext uri="{FF2B5EF4-FFF2-40B4-BE49-F238E27FC236}">
                  <a16:creationId xmlns:a16="http://schemas.microsoft.com/office/drawing/2014/main" id="{8EC3DD98-1E98-9EA2-B811-5CAE5F671EDC}"/>
                </a:ext>
              </a:extLst>
            </p:cNvPr>
            <p:cNvSpPr txBox="1">
              <a:spLocks/>
            </p:cNvSpPr>
            <p:nvPr/>
          </p:nvSpPr>
          <p:spPr>
            <a:xfrm>
              <a:off x="540001" y="4460604"/>
              <a:ext cx="4200566" cy="669542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4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pt-BR" sz="1400" dirty="0">
                  <a:solidFill>
                    <a:schemeClr val="accent5"/>
                  </a:solidFill>
                  <a:latin typeface="Carbona Variable Regular Bold" pitchFamily="2" charset="0"/>
                  <a:ea typeface="Carbona Variable Regular Bold" pitchFamily="2" charset="0"/>
                </a:rPr>
                <a:t>AQUI VOCÊ PODE INSERIR UM SUBTÍTULO PARA ESSSA SEÇÃO</a:t>
              </a:r>
            </a:p>
          </p:txBody>
        </p:sp>
        <p:sp>
          <p:nvSpPr>
            <p:cNvPr id="46" name="Espaço Reservado para Conteúdo 2">
              <a:extLst>
                <a:ext uri="{FF2B5EF4-FFF2-40B4-BE49-F238E27FC236}">
                  <a16:creationId xmlns:a16="http://schemas.microsoft.com/office/drawing/2014/main" id="{45F77310-9F42-ACE3-FDDC-4BC46011211F}"/>
                </a:ext>
              </a:extLst>
            </p:cNvPr>
            <p:cNvSpPr txBox="1">
              <a:spLocks/>
            </p:cNvSpPr>
            <p:nvPr/>
          </p:nvSpPr>
          <p:spPr>
            <a:xfrm>
              <a:off x="477473" y="1614688"/>
              <a:ext cx="5556000" cy="2862322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Font typeface="Arial" panose="020B0604020202020204" pitchFamily="34" charset="0"/>
                <a:buNone/>
              </a:pPr>
              <a:r>
                <a:rPr lang="pt-BR" sz="6000" dirty="0">
                  <a:latin typeface="+mj-lt"/>
                </a:rPr>
                <a:t>ABERTURA COM FRASE IMPACTANTE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08938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2ED4822-9215-B91A-CA52-3BF83C3BBA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93" t="12040" r="21055"/>
          <a:stretch/>
        </p:blipFill>
        <p:spPr>
          <a:xfrm>
            <a:off x="6838952" y="-3"/>
            <a:ext cx="5353048" cy="6858003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D857F060-F843-9FAD-ABF8-0E409DFEC55D}"/>
              </a:ext>
            </a:extLst>
          </p:cNvPr>
          <p:cNvGrpSpPr/>
          <p:nvPr/>
        </p:nvGrpSpPr>
        <p:grpSpPr>
          <a:xfrm>
            <a:off x="0" y="-6"/>
            <a:ext cx="12192000" cy="6858006"/>
            <a:chOff x="-65430424" y="-13756832"/>
            <a:chExt cx="12192000" cy="6858006"/>
          </a:xfrm>
        </p:grpSpPr>
        <p:pic>
          <p:nvPicPr>
            <p:cNvPr id="16" name="Gráfico 15">
              <a:extLst>
                <a:ext uri="{FF2B5EF4-FFF2-40B4-BE49-F238E27FC236}">
                  <a16:creationId xmlns:a16="http://schemas.microsoft.com/office/drawing/2014/main" id="{D3EE9C08-6EE5-8D41-A28D-48DE790145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33777" t="24560" r="32320" b="9739"/>
            <a:stretch/>
          </p:blipFill>
          <p:spPr>
            <a:xfrm rot="5400000">
              <a:off x="-62763418" y="-16423831"/>
              <a:ext cx="6857995" cy="12191993"/>
            </a:xfrm>
            <a:prstGeom prst="rect">
              <a:avLst/>
            </a:prstGeom>
          </p:spPr>
        </p:pic>
        <p:pic>
          <p:nvPicPr>
            <p:cNvPr id="18" name="Gráfico 17">
              <a:extLst>
                <a:ext uri="{FF2B5EF4-FFF2-40B4-BE49-F238E27FC236}">
                  <a16:creationId xmlns:a16="http://schemas.microsoft.com/office/drawing/2014/main" id="{9E42E5C6-D1D1-C703-4107-6501511DA1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37159" t="2730" r="37160" b="47598"/>
            <a:stretch/>
          </p:blipFill>
          <p:spPr>
            <a:xfrm rot="16200000">
              <a:off x="-62763422" y="-16423827"/>
              <a:ext cx="6857999" cy="12191997"/>
            </a:xfrm>
            <a:prstGeom prst="rect">
              <a:avLst/>
            </a:prstGeom>
          </p:spPr>
        </p:pic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34A9BFC3-17CA-7964-C8FA-1312B757CDA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5430424" y="-13756826"/>
              <a:ext cx="12192000" cy="6858000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8E7CE577-2F47-2E2F-C74F-EC993BC1B0A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5430424" y="-13756826"/>
              <a:ext cx="12192000" cy="6858000"/>
            </a:xfrm>
            <a:prstGeom prst="rect">
              <a:avLst/>
            </a:prstGeom>
          </p:spPr>
        </p:pic>
      </p:grp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E3B38997-D9EA-4247-BEEE-8A62D1C987BD}"/>
              </a:ext>
            </a:extLst>
          </p:cNvPr>
          <p:cNvGrpSpPr/>
          <p:nvPr/>
        </p:nvGrpSpPr>
        <p:grpSpPr>
          <a:xfrm>
            <a:off x="540000" y="1871433"/>
            <a:ext cx="5937000" cy="3115116"/>
            <a:chOff x="540000" y="1463220"/>
            <a:chExt cx="5937000" cy="3115116"/>
          </a:xfrm>
        </p:grpSpPr>
        <p:sp>
          <p:nvSpPr>
            <p:cNvPr id="6" name="Espaço Reservado para Conteúdo 2">
              <a:extLst>
                <a:ext uri="{FF2B5EF4-FFF2-40B4-BE49-F238E27FC236}">
                  <a16:creationId xmlns:a16="http://schemas.microsoft.com/office/drawing/2014/main" id="{0A2A3438-1CBA-0C9C-AA9B-311F5BBE0669}"/>
                </a:ext>
              </a:extLst>
            </p:cNvPr>
            <p:cNvSpPr txBox="1">
              <a:spLocks/>
            </p:cNvSpPr>
            <p:nvPr/>
          </p:nvSpPr>
          <p:spPr>
            <a:xfrm>
              <a:off x="540000" y="1463220"/>
              <a:ext cx="5937000" cy="1775999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pt-BR" sz="3100" b="0" i="0" u="none" strike="noStrike" kern="1200" cap="none" spc="0" normalizeH="0" baseline="0" noProof="0" dirty="0">
                  <a:ln>
                    <a:noFill/>
                  </a:ln>
                  <a:solidFill>
                    <a:srgbClr val="FF234B"/>
                  </a:solidFill>
                  <a:effectLst/>
                  <a:uLnTx/>
                  <a:uFillTx/>
                  <a:latin typeface="Carbona Variable Regular Black"/>
                  <a:ea typeface="+mn-ea"/>
                  <a:cs typeface="+mn-cs"/>
                </a:rPr>
                <a:t>SLIDE</a:t>
              </a:r>
              <a:r>
                <a:rPr kumimoji="0" lang="pt-BR" sz="3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rbona Variable Regular Black"/>
                  <a:ea typeface="+mn-ea"/>
                  <a:cs typeface="+mn-cs"/>
                </a:rPr>
                <a:t> COM </a:t>
              </a:r>
              <a:r>
                <a:rPr lang="pt-BR" sz="3100" dirty="0">
                  <a:solidFill>
                    <a:prstClr val="white"/>
                  </a:solidFill>
                  <a:latin typeface="Carbona Variable Regular Black"/>
                </a:rPr>
                <a:t>BAIXO</a:t>
              </a:r>
              <a:r>
                <a:rPr kumimoji="0" lang="pt-BR" sz="3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rbona Variable Regular Black"/>
                  <a:ea typeface="+mn-ea"/>
                  <a:cs typeface="+mn-cs"/>
                </a:rPr>
                <a:t> VOLUME DE CONTEÚDO E FOTO CONCEITO.</a:t>
              </a:r>
            </a:p>
          </p:txBody>
        </p:sp>
        <p:sp>
          <p:nvSpPr>
            <p:cNvPr id="8" name="Espaço Reservado para Conteúdo 2">
              <a:extLst>
                <a:ext uri="{FF2B5EF4-FFF2-40B4-BE49-F238E27FC236}">
                  <a16:creationId xmlns:a16="http://schemas.microsoft.com/office/drawing/2014/main" id="{C58525E5-DE7E-9673-0292-415E07364245}"/>
                </a:ext>
              </a:extLst>
            </p:cNvPr>
            <p:cNvSpPr txBox="1">
              <a:spLocks/>
            </p:cNvSpPr>
            <p:nvPr/>
          </p:nvSpPr>
          <p:spPr>
            <a:xfrm>
              <a:off x="540000" y="3908794"/>
              <a:ext cx="4538349" cy="669542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rbona Variable Regular Bold" pitchFamily="2" charset="0"/>
                  <a:ea typeface="Carbona Variable Regular Bold" pitchFamily="2" charset="0"/>
                  <a:cs typeface="+mn-cs"/>
                </a:rPr>
                <a:t>ACELERAMOS A SUA ESTRATÉGIA PARA TRAZER RESULTADOS DE NEGÓCIO CONTÍNUOS.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07890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FBE0C913-89EB-F719-FFBE-6A35CBEB42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8" t="7806" r="28037" b="18034"/>
          <a:stretch/>
        </p:blipFill>
        <p:spPr>
          <a:xfrm>
            <a:off x="3295650" y="9"/>
            <a:ext cx="8896350" cy="6857982"/>
          </a:xfrm>
          <a:prstGeom prst="rect">
            <a:avLst/>
          </a:prstGeom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47037FE6-1BB2-7D14-9B08-B25091C53A4D}"/>
              </a:ext>
            </a:extLst>
          </p:cNvPr>
          <p:cNvGrpSpPr/>
          <p:nvPr/>
        </p:nvGrpSpPr>
        <p:grpSpPr>
          <a:xfrm>
            <a:off x="0" y="-30"/>
            <a:ext cx="12192000" cy="6858030"/>
            <a:chOff x="0" y="-30"/>
            <a:chExt cx="12192000" cy="6858030"/>
          </a:xfrm>
        </p:grpSpPr>
        <p:sp>
          <p:nvSpPr>
            <p:cNvPr id="56" name="Forma Livre: Forma 55">
              <a:extLst>
                <a:ext uri="{FF2B5EF4-FFF2-40B4-BE49-F238E27FC236}">
                  <a16:creationId xmlns:a16="http://schemas.microsoft.com/office/drawing/2014/main" id="{DCA74DEA-F219-FB23-5058-ADBF3C2DBD24}"/>
                </a:ext>
              </a:extLst>
            </p:cNvPr>
            <p:cNvSpPr/>
            <p:nvPr/>
          </p:nvSpPr>
          <p:spPr>
            <a:xfrm>
              <a:off x="0" y="-6"/>
              <a:ext cx="8036217" cy="6858003"/>
            </a:xfrm>
            <a:custGeom>
              <a:avLst/>
              <a:gdLst>
                <a:gd name="connsiteX0" fmla="*/ 0 w 8036217"/>
                <a:gd name="connsiteY0" fmla="*/ 0 h 6858003"/>
                <a:gd name="connsiteX1" fmla="*/ 1638300 w 8036217"/>
                <a:gd name="connsiteY1" fmla="*/ 0 h 6858003"/>
                <a:gd name="connsiteX2" fmla="*/ 1638300 w 8036217"/>
                <a:gd name="connsiteY2" fmla="*/ 10 h 6858003"/>
                <a:gd name="connsiteX3" fmla="*/ 4127839 w 8036217"/>
                <a:gd name="connsiteY3" fmla="*/ 10 h 6858003"/>
                <a:gd name="connsiteX4" fmla="*/ 4225399 w 8036217"/>
                <a:gd name="connsiteY4" fmla="*/ 131919 h 6858003"/>
                <a:gd name="connsiteX5" fmla="*/ 8032241 w 8036217"/>
                <a:gd name="connsiteY5" fmla="*/ 3191383 h 6858003"/>
                <a:gd name="connsiteX6" fmla="*/ 5938950 w 8036217"/>
                <a:gd name="connsiteY6" fmla="*/ 6787259 h 6858003"/>
                <a:gd name="connsiteX7" fmla="*/ 5913552 w 8036217"/>
                <a:gd name="connsiteY7" fmla="*/ 6857992 h 6858003"/>
                <a:gd name="connsiteX8" fmla="*/ 1638300 w 8036217"/>
                <a:gd name="connsiteY8" fmla="*/ 6857992 h 6858003"/>
                <a:gd name="connsiteX9" fmla="*/ 1638300 w 8036217"/>
                <a:gd name="connsiteY9" fmla="*/ 6858003 h 6858003"/>
                <a:gd name="connsiteX10" fmla="*/ 0 w 8036217"/>
                <a:gd name="connsiteY10" fmla="*/ 6858003 h 6858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36217" h="6858003">
                  <a:moveTo>
                    <a:pt x="0" y="0"/>
                  </a:moveTo>
                  <a:lnTo>
                    <a:pt x="1638300" y="0"/>
                  </a:lnTo>
                  <a:lnTo>
                    <a:pt x="1638300" y="10"/>
                  </a:lnTo>
                  <a:lnTo>
                    <a:pt x="4127839" y="10"/>
                  </a:lnTo>
                  <a:lnTo>
                    <a:pt x="4225399" y="131919"/>
                  </a:lnTo>
                  <a:cubicBezTo>
                    <a:pt x="5235077" y="1321721"/>
                    <a:pt x="8158687" y="1038063"/>
                    <a:pt x="8032241" y="3191383"/>
                  </a:cubicBezTo>
                  <a:cubicBezTo>
                    <a:pt x="7931762" y="4896473"/>
                    <a:pt x="6333509" y="5869515"/>
                    <a:pt x="5938950" y="6787259"/>
                  </a:cubicBezTo>
                  <a:lnTo>
                    <a:pt x="5913552" y="6857992"/>
                  </a:lnTo>
                  <a:lnTo>
                    <a:pt x="1638300" y="6857992"/>
                  </a:lnTo>
                  <a:lnTo>
                    <a:pt x="1638300" y="6858003"/>
                  </a:lnTo>
                  <a:lnTo>
                    <a:pt x="0" y="685800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pic>
          <p:nvPicPr>
            <p:cNvPr id="59" name="Gráfico 58">
              <a:extLst>
                <a:ext uri="{FF2B5EF4-FFF2-40B4-BE49-F238E27FC236}">
                  <a16:creationId xmlns:a16="http://schemas.microsoft.com/office/drawing/2014/main" id="{DA37923B-66B4-6F60-B0D4-4A98D4F51E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37831" t="31964" r="21319" b="45667"/>
            <a:stretch/>
          </p:blipFill>
          <p:spPr>
            <a:xfrm>
              <a:off x="0" y="-21"/>
              <a:ext cx="12192000" cy="6858012"/>
            </a:xfrm>
            <a:prstGeom prst="rect">
              <a:avLst/>
            </a:prstGeom>
          </p:spPr>
        </p:pic>
        <p:pic>
          <p:nvPicPr>
            <p:cNvPr id="60" name="Imagem 59">
              <a:extLst>
                <a:ext uri="{FF2B5EF4-FFF2-40B4-BE49-F238E27FC236}">
                  <a16:creationId xmlns:a16="http://schemas.microsoft.com/office/drawing/2014/main" id="{51406A36-2175-EC33-522D-535BAA9475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30"/>
              <a:ext cx="12192000" cy="6858000"/>
            </a:xfrm>
            <a:prstGeom prst="rect">
              <a:avLst/>
            </a:prstGeom>
          </p:spPr>
        </p:pic>
        <p:pic>
          <p:nvPicPr>
            <p:cNvPr id="61" name="Imagem 60">
              <a:extLst>
                <a:ext uri="{FF2B5EF4-FFF2-40B4-BE49-F238E27FC236}">
                  <a16:creationId xmlns:a16="http://schemas.microsoft.com/office/drawing/2014/main" id="{A4FBA43F-029B-7900-9D4A-EDC0CC9DF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grpSp>
        <p:nvGrpSpPr>
          <p:cNvPr id="63" name="Agrupar 62">
            <a:extLst>
              <a:ext uri="{FF2B5EF4-FFF2-40B4-BE49-F238E27FC236}">
                <a16:creationId xmlns:a16="http://schemas.microsoft.com/office/drawing/2014/main" id="{09B446D9-0ABB-1A7D-3409-93621319945B}"/>
              </a:ext>
            </a:extLst>
          </p:cNvPr>
          <p:cNvGrpSpPr/>
          <p:nvPr/>
        </p:nvGrpSpPr>
        <p:grpSpPr>
          <a:xfrm>
            <a:off x="540000" y="1938284"/>
            <a:ext cx="5937001" cy="2981433"/>
            <a:chOff x="540000" y="1777907"/>
            <a:chExt cx="5937001" cy="2981433"/>
          </a:xfrm>
        </p:grpSpPr>
        <p:sp>
          <p:nvSpPr>
            <p:cNvPr id="57" name="Espaço Reservado para Conteúdo 2">
              <a:extLst>
                <a:ext uri="{FF2B5EF4-FFF2-40B4-BE49-F238E27FC236}">
                  <a16:creationId xmlns:a16="http://schemas.microsoft.com/office/drawing/2014/main" id="{AB430E7C-19EF-845F-B648-E3006C011794}"/>
                </a:ext>
              </a:extLst>
            </p:cNvPr>
            <p:cNvSpPr txBox="1">
              <a:spLocks/>
            </p:cNvSpPr>
            <p:nvPr/>
          </p:nvSpPr>
          <p:spPr>
            <a:xfrm>
              <a:off x="540000" y="1777907"/>
              <a:ext cx="5937000" cy="1203535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pt-BR" sz="31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Carbona Variable Regular Black"/>
                  <a:ea typeface="+mn-ea"/>
                  <a:cs typeface="+mn-cs"/>
                </a:rPr>
                <a:t>SLIDE COM </a:t>
              </a:r>
              <a:r>
                <a:rPr lang="pt-BR" sz="3100" dirty="0">
                  <a:solidFill>
                    <a:schemeClr val="bg2"/>
                  </a:solidFill>
                  <a:latin typeface="Carbona Variable Regular Black"/>
                </a:rPr>
                <a:t>BAIXO</a:t>
              </a:r>
              <a:r>
                <a:rPr kumimoji="0" lang="pt-BR" sz="3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Carbona Variable Regular Black"/>
                  <a:ea typeface="+mn-ea"/>
                  <a:cs typeface="+mn-cs"/>
                </a:rPr>
                <a:t> VOLUME </a:t>
              </a:r>
              <a:r>
                <a:rPr kumimoji="0" lang="pt-BR" sz="31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Carbona Variable Regular Black"/>
                  <a:ea typeface="+mn-ea"/>
                  <a:cs typeface="+mn-cs"/>
                </a:rPr>
                <a:t>DE CONTEÚDO E </a:t>
              </a:r>
              <a:r>
                <a:rPr lang="pt-BR" sz="3100" dirty="0">
                  <a:solidFill>
                    <a:schemeClr val="accent1"/>
                  </a:solidFill>
                  <a:latin typeface="Carbona Variable Regular Black"/>
                </a:rPr>
                <a:t>BULLET</a:t>
              </a:r>
              <a:endParaRPr kumimoji="0" lang="pt-BR" sz="31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rbona Variable Regular Black"/>
                <a:ea typeface="+mn-ea"/>
                <a:cs typeface="+mn-cs"/>
              </a:endParaRPr>
            </a:p>
          </p:txBody>
        </p:sp>
        <p:sp>
          <p:nvSpPr>
            <p:cNvPr id="58" name="Espaço Reservado para Conteúdo 2">
              <a:extLst>
                <a:ext uri="{FF2B5EF4-FFF2-40B4-BE49-F238E27FC236}">
                  <a16:creationId xmlns:a16="http://schemas.microsoft.com/office/drawing/2014/main" id="{694571AF-1B62-5FEF-51DA-2729D1F07A97}"/>
                </a:ext>
              </a:extLst>
            </p:cNvPr>
            <p:cNvSpPr txBox="1">
              <a:spLocks/>
            </p:cNvSpPr>
            <p:nvPr/>
          </p:nvSpPr>
          <p:spPr>
            <a:xfrm>
              <a:off x="870201" y="3137421"/>
              <a:ext cx="5606800" cy="1621919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pt-BR" sz="1900" dirty="0" err="1">
                  <a:solidFill>
                    <a:schemeClr val="bg2"/>
                  </a:solidFill>
                  <a:latin typeface="Carbona Variable Regular Bold" pitchFamily="2" charset="0"/>
                  <a:ea typeface="Carbona Variable Regular Bold" pitchFamily="2" charset="0"/>
                </a:rPr>
                <a:t>Lorem</a:t>
              </a:r>
              <a:r>
                <a:rPr lang="pt-BR" sz="1900" dirty="0">
                  <a:solidFill>
                    <a:schemeClr val="bg2"/>
                  </a:solidFill>
                  <a:latin typeface="Carbona Variable Regular Bold" pitchFamily="2" charset="0"/>
                  <a:ea typeface="Carbona Variable Regular Bold" pitchFamily="2" charset="0"/>
                </a:rPr>
                <a:t> ipsum </a:t>
              </a:r>
              <a:r>
                <a:rPr lang="pt-BR" sz="1900" dirty="0" err="1">
                  <a:solidFill>
                    <a:schemeClr val="accent1"/>
                  </a:solidFill>
                  <a:latin typeface="Carbona Variable Regular Bold" pitchFamily="2" charset="0"/>
                  <a:ea typeface="Carbona Variable Regular Bold" pitchFamily="2" charset="0"/>
                </a:rPr>
                <a:t>dolor</a:t>
              </a:r>
              <a:r>
                <a:rPr lang="pt-BR" sz="1900" dirty="0">
                  <a:solidFill>
                    <a:schemeClr val="accent1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900" dirty="0" err="1">
                  <a:solidFill>
                    <a:schemeClr val="accent1"/>
                  </a:solidFill>
                  <a:latin typeface="Carbona Variable Regular Bold" pitchFamily="2" charset="0"/>
                  <a:ea typeface="Carbona Variable Regular Bold" pitchFamily="2" charset="0"/>
                </a:rPr>
                <a:t>sit</a:t>
              </a:r>
              <a:r>
                <a:rPr lang="pt-BR" sz="1900" dirty="0">
                  <a:solidFill>
                    <a:schemeClr val="accent1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900" dirty="0" err="1">
                  <a:solidFill>
                    <a:schemeClr val="accent1"/>
                  </a:solidFill>
                  <a:latin typeface="Carbona Variable Regular Bold" pitchFamily="2" charset="0"/>
                  <a:ea typeface="Carbona Variable Regular Bold" pitchFamily="2" charset="0"/>
                </a:rPr>
                <a:t>amet</a:t>
              </a:r>
              <a:endParaRPr lang="pt-BR" sz="1900" dirty="0">
                <a:solidFill>
                  <a:schemeClr val="accent1"/>
                </a:solidFill>
                <a:latin typeface="Carbona Variable Regular Bold" pitchFamily="2" charset="0"/>
                <a:ea typeface="Carbona Variable Regular Bold" pitchFamily="2" charset="0"/>
              </a:endParaRPr>
            </a:p>
            <a:p>
              <a:pPr>
                <a:lnSpc>
                  <a:spcPct val="150000"/>
                </a:lnSpc>
              </a:pPr>
              <a:r>
                <a:rPr lang="pt-BR" sz="1900" dirty="0" err="1">
                  <a:solidFill>
                    <a:schemeClr val="accent1"/>
                  </a:solidFill>
                  <a:latin typeface="Carbona Variable Regular Bold" pitchFamily="2" charset="0"/>
                  <a:ea typeface="Carbona Variable Regular Bold" pitchFamily="2" charset="0"/>
                </a:rPr>
                <a:t>Curabitur</a:t>
              </a:r>
              <a:r>
                <a:rPr lang="pt-BR" sz="1900" dirty="0">
                  <a:solidFill>
                    <a:schemeClr val="accent1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900" dirty="0" err="1">
                  <a:solidFill>
                    <a:schemeClr val="accent1"/>
                  </a:solidFill>
                  <a:latin typeface="Carbona Variable Regular Bold" pitchFamily="2" charset="0"/>
                  <a:ea typeface="Carbona Variable Regular Bold" pitchFamily="2" charset="0"/>
                </a:rPr>
                <a:t>elementum</a:t>
              </a:r>
              <a:r>
                <a:rPr lang="pt-BR" sz="1900" dirty="0">
                  <a:solidFill>
                    <a:schemeClr val="accent1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900" dirty="0">
                  <a:solidFill>
                    <a:schemeClr val="bg2"/>
                  </a:solidFill>
                  <a:latin typeface="Carbona Variable Regular Bold" pitchFamily="2" charset="0"/>
                  <a:ea typeface="Carbona Variable Regular Bold" pitchFamily="2" charset="0"/>
                </a:rPr>
                <a:t>massa </a:t>
              </a:r>
              <a:r>
                <a:rPr lang="pt-BR" sz="1900" dirty="0" err="1">
                  <a:solidFill>
                    <a:schemeClr val="bg2"/>
                  </a:solidFill>
                  <a:latin typeface="Carbona Variable Regular Bold" pitchFamily="2" charset="0"/>
                  <a:ea typeface="Carbona Variable Regular Bold" pitchFamily="2" charset="0"/>
                </a:rPr>
                <a:t>commodo</a:t>
              </a:r>
              <a:r>
                <a:rPr lang="pt-BR" sz="1900" dirty="0">
                  <a:solidFill>
                    <a:schemeClr val="accent1"/>
                  </a:solidFill>
                  <a:latin typeface="Carbona Variable Regular Bold" pitchFamily="2" charset="0"/>
                  <a:ea typeface="Carbona Variable Regular Bold" pitchFamily="2" charset="0"/>
                </a:rPr>
                <a:t>, </a:t>
              </a:r>
            </a:p>
            <a:p>
              <a:pPr>
                <a:lnSpc>
                  <a:spcPct val="150000"/>
                </a:lnSpc>
              </a:pPr>
              <a:r>
                <a:rPr lang="pt-BR" sz="1900" dirty="0" err="1">
                  <a:solidFill>
                    <a:schemeClr val="accent1"/>
                  </a:solidFill>
                  <a:latin typeface="Carbona Variable Regular Bold" pitchFamily="2" charset="0"/>
                  <a:ea typeface="Carbona Variable Regular Bold" pitchFamily="2" charset="0"/>
                </a:rPr>
                <a:t>Donec</a:t>
              </a:r>
              <a:r>
                <a:rPr lang="pt-BR" sz="1900" dirty="0">
                  <a:solidFill>
                    <a:schemeClr val="accent1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900" dirty="0" err="1">
                  <a:solidFill>
                    <a:schemeClr val="bg2"/>
                  </a:solidFill>
                  <a:latin typeface="Carbona Variable Regular Bold" pitchFamily="2" charset="0"/>
                  <a:ea typeface="Carbona Variable Regular Bold" pitchFamily="2" charset="0"/>
                </a:rPr>
                <a:t>convallis</a:t>
              </a:r>
              <a:r>
                <a:rPr lang="pt-BR" sz="1900" dirty="0">
                  <a:solidFill>
                    <a:schemeClr val="accent1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900" dirty="0" err="1">
                  <a:solidFill>
                    <a:schemeClr val="accent1"/>
                  </a:solidFill>
                  <a:latin typeface="Carbona Variable Regular Bold" pitchFamily="2" charset="0"/>
                  <a:ea typeface="Carbona Variable Regular Bold" pitchFamily="2" charset="0"/>
                </a:rPr>
                <a:t>lobortis</a:t>
              </a:r>
              <a:r>
                <a:rPr lang="pt-BR" sz="1900" dirty="0">
                  <a:solidFill>
                    <a:schemeClr val="accent1"/>
                  </a:solidFill>
                  <a:latin typeface="Carbona Variable Regular Bold" pitchFamily="2" charset="0"/>
                  <a:ea typeface="Carbona Variable Regular Bold" pitchFamily="2" charset="0"/>
                </a:rPr>
                <a:t> urna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14947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5D7DE813-ED4B-5647-CA57-FBD01606D0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5" r="1639" b="9178"/>
          <a:stretch/>
        </p:blipFill>
        <p:spPr>
          <a:xfrm>
            <a:off x="-3" y="0"/>
            <a:ext cx="12192004" cy="6858000"/>
          </a:xfrm>
          <a:prstGeom prst="rect">
            <a:avLst/>
          </a:prstGeom>
        </p:spPr>
      </p:pic>
      <p:grpSp>
        <p:nvGrpSpPr>
          <p:cNvPr id="58" name="Agrupar 57">
            <a:extLst>
              <a:ext uri="{FF2B5EF4-FFF2-40B4-BE49-F238E27FC236}">
                <a16:creationId xmlns:a16="http://schemas.microsoft.com/office/drawing/2014/main" id="{2E92924A-8012-CEFD-B33E-0F790D5FAEAB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7" name="Forma Livre: Forma 56">
              <a:extLst>
                <a:ext uri="{FF2B5EF4-FFF2-40B4-BE49-F238E27FC236}">
                  <a16:creationId xmlns:a16="http://schemas.microsoft.com/office/drawing/2014/main" id="{0D364BD7-6C5E-A51A-6E6E-FDE49D65CB7B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>
                <a:gd name="connsiteX0" fmla="*/ 2438348 w 12192000"/>
                <a:gd name="connsiteY0" fmla="*/ 0 h 6858000"/>
                <a:gd name="connsiteX1" fmla="*/ 4157501 w 12192000"/>
                <a:gd name="connsiteY1" fmla="*/ 0 h 6858000"/>
                <a:gd name="connsiteX2" fmla="*/ 4022520 w 12192000"/>
                <a:gd name="connsiteY2" fmla="*/ 48059 h 6858000"/>
                <a:gd name="connsiteX3" fmla="*/ 1188977 w 12192000"/>
                <a:gd name="connsiteY3" fmla="*/ 5349524 h 6858000"/>
                <a:gd name="connsiteX4" fmla="*/ 6942118 w 12192000"/>
                <a:gd name="connsiteY4" fmla="*/ 5124008 h 6858000"/>
                <a:gd name="connsiteX5" fmla="*/ 11316763 w 12192000"/>
                <a:gd name="connsiteY5" fmla="*/ 3617708 h 6858000"/>
                <a:gd name="connsiteX6" fmla="*/ 7484289 w 12192000"/>
                <a:gd name="connsiteY6" fmla="*/ 48232 h 6858000"/>
                <a:gd name="connsiteX7" fmla="*/ 7262393 w 12192000"/>
                <a:gd name="connsiteY7" fmla="*/ 0 h 6858000"/>
                <a:gd name="connsiteX8" fmla="*/ 9562780 w 12192000"/>
                <a:gd name="connsiteY8" fmla="*/ 0 h 6858000"/>
                <a:gd name="connsiteX9" fmla="*/ 9756062 w 12192000"/>
                <a:gd name="connsiteY9" fmla="*/ 75639 h 6858000"/>
                <a:gd name="connsiteX10" fmla="*/ 12131349 w 12192000"/>
                <a:gd name="connsiteY10" fmla="*/ 1573621 h 6858000"/>
                <a:gd name="connsiteX11" fmla="*/ 12192000 w 12192000"/>
                <a:gd name="connsiteY11" fmla="*/ 1637295 h 6858000"/>
                <a:gd name="connsiteX12" fmla="*/ 12192000 w 12192000"/>
                <a:gd name="connsiteY12" fmla="*/ 6858000 h 6858000"/>
                <a:gd name="connsiteX13" fmla="*/ 9781200 w 12192000"/>
                <a:gd name="connsiteY13" fmla="*/ 6858000 h 6858000"/>
                <a:gd name="connsiteX14" fmla="*/ 9669238 w 12192000"/>
                <a:gd name="connsiteY14" fmla="*/ 6835539 h 6858000"/>
                <a:gd name="connsiteX15" fmla="*/ 7415044 w 12192000"/>
                <a:gd name="connsiteY15" fmla="*/ 6557038 h 6858000"/>
                <a:gd name="connsiteX16" fmla="*/ 5854063 w 12192000"/>
                <a:gd name="connsiteY16" fmla="*/ 6809601 h 6858000"/>
                <a:gd name="connsiteX17" fmla="*/ 5690468 w 12192000"/>
                <a:gd name="connsiteY17" fmla="*/ 6858000 h 6858000"/>
                <a:gd name="connsiteX18" fmla="*/ 0 w 12192000"/>
                <a:gd name="connsiteY18" fmla="*/ 6858000 h 6858000"/>
                <a:gd name="connsiteX19" fmla="*/ 0 w 12192000"/>
                <a:gd name="connsiteY19" fmla="*/ 3285949 h 6858000"/>
                <a:gd name="connsiteX20" fmla="*/ 99729 w 12192000"/>
                <a:gd name="connsiteY20" fmla="*/ 3029722 h 6858000"/>
                <a:gd name="connsiteX21" fmla="*/ 2364102 w 12192000"/>
                <a:gd name="connsiteY21" fmla="*/ 5004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192000" h="6858000">
                  <a:moveTo>
                    <a:pt x="2438348" y="0"/>
                  </a:moveTo>
                  <a:lnTo>
                    <a:pt x="4157501" y="0"/>
                  </a:lnTo>
                  <a:lnTo>
                    <a:pt x="4022520" y="48059"/>
                  </a:lnTo>
                  <a:cubicBezTo>
                    <a:pt x="2275716" y="731202"/>
                    <a:pt x="1101998" y="2852605"/>
                    <a:pt x="1188977" y="5349524"/>
                  </a:cubicBezTo>
                  <a:cubicBezTo>
                    <a:pt x="1292063" y="8308836"/>
                    <a:pt x="4690405" y="5203304"/>
                    <a:pt x="6942118" y="5124008"/>
                  </a:cubicBezTo>
                  <a:cubicBezTo>
                    <a:pt x="9193829" y="5044395"/>
                    <a:pt x="11419848" y="6577021"/>
                    <a:pt x="11316763" y="3617708"/>
                  </a:cubicBezTo>
                  <a:cubicBezTo>
                    <a:pt x="11246109" y="1583181"/>
                    <a:pt x="9379708" y="489691"/>
                    <a:pt x="7484289" y="48232"/>
                  </a:cubicBezTo>
                  <a:lnTo>
                    <a:pt x="7262393" y="0"/>
                  </a:lnTo>
                  <a:lnTo>
                    <a:pt x="9562780" y="0"/>
                  </a:lnTo>
                  <a:lnTo>
                    <a:pt x="9756062" y="75639"/>
                  </a:lnTo>
                  <a:cubicBezTo>
                    <a:pt x="10654658" y="445621"/>
                    <a:pt x="11485517" y="938428"/>
                    <a:pt x="12131349" y="1573621"/>
                  </a:cubicBezTo>
                  <a:lnTo>
                    <a:pt x="12192000" y="1637295"/>
                  </a:lnTo>
                  <a:lnTo>
                    <a:pt x="12192000" y="6858000"/>
                  </a:lnTo>
                  <a:lnTo>
                    <a:pt x="9781200" y="6858000"/>
                  </a:lnTo>
                  <a:lnTo>
                    <a:pt x="9669238" y="6835539"/>
                  </a:lnTo>
                  <a:cubicBezTo>
                    <a:pt x="8957247" y="6693982"/>
                    <a:pt x="8191439" y="6557038"/>
                    <a:pt x="7415044" y="6557038"/>
                  </a:cubicBezTo>
                  <a:cubicBezTo>
                    <a:pt x="6929748" y="6557038"/>
                    <a:pt x="6400939" y="6656816"/>
                    <a:pt x="5854063" y="6809601"/>
                  </a:cubicBezTo>
                  <a:lnTo>
                    <a:pt x="5690468" y="6858000"/>
                  </a:lnTo>
                  <a:lnTo>
                    <a:pt x="0" y="6858000"/>
                  </a:lnTo>
                  <a:lnTo>
                    <a:pt x="0" y="3285949"/>
                  </a:lnTo>
                  <a:lnTo>
                    <a:pt x="99729" y="3029722"/>
                  </a:lnTo>
                  <a:cubicBezTo>
                    <a:pt x="619176" y="1771456"/>
                    <a:pt x="1407888" y="733586"/>
                    <a:pt x="2364102" y="50040"/>
                  </a:cubicBezTo>
                  <a:close/>
                </a:path>
              </a:pathLst>
            </a:cu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pic>
          <p:nvPicPr>
            <p:cNvPr id="43" name="Gráfico 42">
              <a:extLst>
                <a:ext uri="{FF2B5EF4-FFF2-40B4-BE49-F238E27FC236}">
                  <a16:creationId xmlns:a16="http://schemas.microsoft.com/office/drawing/2014/main" id="{7391F19C-7259-7699-3BD1-6B31A90A70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41638" t="67881" r="31033" b="8744"/>
            <a:stretch/>
          </p:blipFill>
          <p:spPr>
            <a:xfrm>
              <a:off x="0" y="0"/>
              <a:ext cx="12191999" cy="6858000"/>
            </a:xfrm>
            <a:prstGeom prst="rect">
              <a:avLst/>
            </a:prstGeom>
          </p:spPr>
        </p:pic>
      </p:grpSp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6E6E6DE2-AF43-3C57-E076-BC40CE8B5735}"/>
              </a:ext>
            </a:extLst>
          </p:cNvPr>
          <p:cNvSpPr txBox="1">
            <a:spLocks/>
          </p:cNvSpPr>
          <p:nvPr/>
        </p:nvSpPr>
        <p:spPr>
          <a:xfrm>
            <a:off x="1926543" y="4808259"/>
            <a:ext cx="8338911" cy="120462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pt-BR" sz="1900" dirty="0" err="1">
                <a:solidFill>
                  <a:schemeClr val="accent5"/>
                </a:solidFill>
                <a:latin typeface="Carbona Variable Regular Bold" pitchFamily="2" charset="0"/>
                <a:ea typeface="Carbona Variable Regular Bold" pitchFamily="2" charset="0"/>
              </a:rPr>
              <a:t>Lorem</a:t>
            </a:r>
            <a:r>
              <a:rPr lang="pt-BR" sz="1900" dirty="0">
                <a:solidFill>
                  <a:schemeClr val="accent5"/>
                </a:solidFill>
                <a:latin typeface="Carbona Variable Regular Bold" pitchFamily="2" charset="0"/>
                <a:ea typeface="Carbona Variable Regular Bold" pitchFamily="2" charset="0"/>
              </a:rPr>
              <a:t> ipsum </a:t>
            </a:r>
            <a:r>
              <a:rPr lang="pt-BR" sz="1900" dirty="0" err="1">
                <a:latin typeface="Carbona Variable Regular Bold" pitchFamily="2" charset="0"/>
                <a:ea typeface="Carbona Variable Regular Bold" pitchFamily="2" charset="0"/>
              </a:rPr>
              <a:t>dolor</a:t>
            </a:r>
            <a:r>
              <a:rPr lang="pt-BR" sz="1900" dirty="0">
                <a:latin typeface="Carbona Variable Regular Bold" pitchFamily="2" charset="0"/>
                <a:ea typeface="Carbona Variable Regular Bold" pitchFamily="2" charset="0"/>
              </a:rPr>
              <a:t> </a:t>
            </a:r>
            <a:r>
              <a:rPr lang="pt-BR" sz="1900" dirty="0" err="1">
                <a:latin typeface="Carbona Variable Regular Bold" pitchFamily="2" charset="0"/>
                <a:ea typeface="Carbona Variable Regular Bold" pitchFamily="2" charset="0"/>
              </a:rPr>
              <a:t>sit</a:t>
            </a:r>
            <a:r>
              <a:rPr lang="pt-BR" sz="1900" dirty="0">
                <a:latin typeface="Carbona Variable Regular Bold" pitchFamily="2" charset="0"/>
                <a:ea typeface="Carbona Variable Regular Bold" pitchFamily="2" charset="0"/>
              </a:rPr>
              <a:t> </a:t>
            </a:r>
            <a:r>
              <a:rPr lang="pt-BR" sz="1900" dirty="0" err="1">
                <a:latin typeface="Carbona Variable Regular Bold" pitchFamily="2" charset="0"/>
                <a:ea typeface="Carbona Variable Regular Bold" pitchFamily="2" charset="0"/>
              </a:rPr>
              <a:t>amet</a:t>
            </a:r>
            <a:r>
              <a:rPr lang="pt-BR" sz="1900" dirty="0">
                <a:latin typeface="Carbona Variable Regular Bold" pitchFamily="2" charset="0"/>
                <a:ea typeface="Carbona Variable Regular Bold" pitchFamily="2" charset="0"/>
              </a:rPr>
              <a:t>, </a:t>
            </a:r>
            <a:r>
              <a:rPr lang="pt-BR" sz="1900" dirty="0" err="1">
                <a:latin typeface="Carbona Variable Regular Bold" pitchFamily="2" charset="0"/>
                <a:ea typeface="Carbona Variable Regular Bold" pitchFamily="2" charset="0"/>
              </a:rPr>
              <a:t>consectetur</a:t>
            </a:r>
            <a:r>
              <a:rPr lang="pt-BR" sz="1900" dirty="0">
                <a:latin typeface="Carbona Variable Regular Bold" pitchFamily="2" charset="0"/>
                <a:ea typeface="Carbona Variable Regular Bold" pitchFamily="2" charset="0"/>
              </a:rPr>
              <a:t> </a:t>
            </a:r>
            <a:r>
              <a:rPr lang="pt-BR" sz="1900" dirty="0" err="1">
                <a:latin typeface="Carbona Variable Regular Bold" pitchFamily="2" charset="0"/>
                <a:ea typeface="Carbona Variable Regular Bold" pitchFamily="2" charset="0"/>
              </a:rPr>
              <a:t>adipiscing</a:t>
            </a:r>
            <a:r>
              <a:rPr lang="pt-BR" sz="1900" dirty="0">
                <a:latin typeface="Carbona Variable Regular Bold" pitchFamily="2" charset="0"/>
                <a:ea typeface="Carbona Variable Regular Bold" pitchFamily="2" charset="0"/>
              </a:rPr>
              <a:t> </a:t>
            </a:r>
            <a:r>
              <a:rPr lang="pt-BR" sz="1900" dirty="0" err="1">
                <a:latin typeface="Carbona Variable Regular Bold" pitchFamily="2" charset="0"/>
                <a:ea typeface="Carbona Variable Regular Bold" pitchFamily="2" charset="0"/>
              </a:rPr>
              <a:t>elit</a:t>
            </a:r>
            <a:r>
              <a:rPr lang="pt-BR" sz="1900" dirty="0">
                <a:latin typeface="Carbona Variable Regular Bold" pitchFamily="2" charset="0"/>
                <a:ea typeface="Carbona Variable Regular Bold" pitchFamily="2" charset="0"/>
              </a:rPr>
              <a:t>. </a:t>
            </a:r>
            <a:r>
              <a:rPr lang="pt-BR" sz="1900" dirty="0" err="1">
                <a:latin typeface="Carbona Variable Regular Bold" pitchFamily="2" charset="0"/>
                <a:ea typeface="Carbona Variable Regular Bold" pitchFamily="2" charset="0"/>
              </a:rPr>
              <a:t>Curabitur</a:t>
            </a:r>
            <a:r>
              <a:rPr lang="pt-BR" sz="1900" dirty="0">
                <a:latin typeface="Carbona Variable Regular Bold" pitchFamily="2" charset="0"/>
                <a:ea typeface="Carbona Variable Regular Bold" pitchFamily="2" charset="0"/>
              </a:rPr>
              <a:t> </a:t>
            </a:r>
            <a:r>
              <a:rPr lang="pt-BR" sz="1900" dirty="0" err="1">
                <a:latin typeface="Carbona Variable Regular Bold" pitchFamily="2" charset="0"/>
                <a:ea typeface="Carbona Variable Regular Bold" pitchFamily="2" charset="0"/>
              </a:rPr>
              <a:t>elementum</a:t>
            </a:r>
            <a:r>
              <a:rPr lang="pt-BR" sz="1900" dirty="0">
                <a:latin typeface="Carbona Variable Regular Bold" pitchFamily="2" charset="0"/>
                <a:ea typeface="Carbona Variable Regular Bold" pitchFamily="2" charset="0"/>
              </a:rPr>
              <a:t> massa </a:t>
            </a:r>
            <a:r>
              <a:rPr lang="pt-BR" sz="1900" dirty="0" err="1">
                <a:latin typeface="Carbona Variable Regular Bold" pitchFamily="2" charset="0"/>
                <a:ea typeface="Carbona Variable Regular Bold" pitchFamily="2" charset="0"/>
              </a:rPr>
              <a:t>commodo</a:t>
            </a:r>
            <a:r>
              <a:rPr lang="pt-BR" sz="1900" dirty="0">
                <a:latin typeface="Carbona Variable Regular Bold" pitchFamily="2" charset="0"/>
                <a:ea typeface="Carbona Variable Regular Bold" pitchFamily="2" charset="0"/>
              </a:rPr>
              <a:t>, </a:t>
            </a:r>
            <a:r>
              <a:rPr lang="pt-BR" sz="1900" dirty="0" err="1">
                <a:solidFill>
                  <a:schemeClr val="accent5"/>
                </a:solidFill>
                <a:latin typeface="Carbona Variable Regular Bold" pitchFamily="2" charset="0"/>
                <a:ea typeface="Carbona Variable Regular Bold" pitchFamily="2" charset="0"/>
              </a:rPr>
              <a:t>condimentum</a:t>
            </a:r>
            <a:r>
              <a:rPr lang="pt-BR" sz="1900" dirty="0">
                <a:latin typeface="Carbona Variable Regular Bold" pitchFamily="2" charset="0"/>
                <a:ea typeface="Carbona Variable Regular Bold" pitchFamily="2" charset="0"/>
              </a:rPr>
              <a:t> </a:t>
            </a:r>
            <a:r>
              <a:rPr lang="pt-BR" sz="1900" dirty="0" err="1">
                <a:latin typeface="Carbona Variable Regular Bold" pitchFamily="2" charset="0"/>
                <a:ea typeface="Carbona Variable Regular Bold" pitchFamily="2" charset="0"/>
              </a:rPr>
              <a:t>orci</a:t>
            </a:r>
            <a:r>
              <a:rPr lang="pt-BR" sz="1900" dirty="0">
                <a:latin typeface="Carbona Variable Regular Bold" pitchFamily="2" charset="0"/>
                <a:ea typeface="Carbona Variable Regular Bold" pitchFamily="2" charset="0"/>
              </a:rPr>
              <a:t> vitae, </a:t>
            </a:r>
            <a:r>
              <a:rPr lang="pt-BR" sz="1900" dirty="0" err="1">
                <a:latin typeface="Carbona Variable Regular Bold" pitchFamily="2" charset="0"/>
                <a:ea typeface="Carbona Variable Regular Bold" pitchFamily="2" charset="0"/>
              </a:rPr>
              <a:t>varius</a:t>
            </a:r>
            <a:r>
              <a:rPr lang="pt-BR" sz="1900" dirty="0">
                <a:latin typeface="Carbona Variable Regular Bold" pitchFamily="2" charset="0"/>
                <a:ea typeface="Carbona Variable Regular Bold" pitchFamily="2" charset="0"/>
              </a:rPr>
              <a:t> </a:t>
            </a:r>
            <a:r>
              <a:rPr lang="pt-BR" sz="1900" dirty="0" err="1">
                <a:latin typeface="Carbona Variable Regular Bold" pitchFamily="2" charset="0"/>
                <a:ea typeface="Carbona Variable Regular Bold" pitchFamily="2" charset="0"/>
              </a:rPr>
              <a:t>turpis</a:t>
            </a:r>
            <a:r>
              <a:rPr lang="pt-BR" sz="1900" dirty="0">
                <a:latin typeface="Carbona Variable Regular Bold" pitchFamily="2" charset="0"/>
                <a:ea typeface="Carbona Variable Regular Bold" pitchFamily="2" charset="0"/>
              </a:rPr>
              <a:t>. </a:t>
            </a:r>
            <a:r>
              <a:rPr lang="pt-BR" sz="1900" dirty="0" err="1">
                <a:solidFill>
                  <a:schemeClr val="accent5"/>
                </a:solidFill>
                <a:latin typeface="Carbona Variable Regular Bold" pitchFamily="2" charset="0"/>
                <a:ea typeface="Carbona Variable Regular Bold" pitchFamily="2" charset="0"/>
              </a:rPr>
              <a:t>Donec</a:t>
            </a:r>
            <a:r>
              <a:rPr lang="pt-BR" sz="1900" dirty="0">
                <a:solidFill>
                  <a:schemeClr val="accent5"/>
                </a:solidFill>
                <a:latin typeface="Carbona Variable Regular Bold" pitchFamily="2" charset="0"/>
                <a:ea typeface="Carbona Variable Regular Bold" pitchFamily="2" charset="0"/>
              </a:rPr>
              <a:t> </a:t>
            </a:r>
            <a:r>
              <a:rPr lang="pt-BR" sz="1900" dirty="0" err="1">
                <a:solidFill>
                  <a:schemeClr val="accent5"/>
                </a:solidFill>
                <a:latin typeface="Carbona Variable Regular Bold" pitchFamily="2" charset="0"/>
                <a:ea typeface="Carbona Variable Regular Bold" pitchFamily="2" charset="0"/>
              </a:rPr>
              <a:t>convallis</a:t>
            </a:r>
            <a:r>
              <a:rPr lang="pt-BR" sz="1900" dirty="0">
                <a:solidFill>
                  <a:schemeClr val="accent5"/>
                </a:solidFill>
                <a:latin typeface="Carbona Variable Regular Bold" pitchFamily="2" charset="0"/>
                <a:ea typeface="Carbona Variable Regular Bold" pitchFamily="2" charset="0"/>
              </a:rPr>
              <a:t> </a:t>
            </a:r>
            <a:r>
              <a:rPr lang="pt-BR" sz="1900" dirty="0" err="1">
                <a:latin typeface="Carbona Variable Regular Bold" pitchFamily="2" charset="0"/>
                <a:ea typeface="Carbona Variable Regular Bold" pitchFamily="2" charset="0"/>
              </a:rPr>
              <a:t>lobortis</a:t>
            </a:r>
            <a:r>
              <a:rPr lang="pt-BR" sz="1900" dirty="0">
                <a:latin typeface="Carbona Variable Regular Bold" pitchFamily="2" charset="0"/>
                <a:ea typeface="Carbona Variable Regular Bold" pitchFamily="2" charset="0"/>
              </a:rPr>
              <a:t> urna, </a:t>
            </a:r>
            <a:r>
              <a:rPr lang="pt-BR" sz="1900" dirty="0" err="1">
                <a:latin typeface="Carbona Variable Regular Bold" pitchFamily="2" charset="0"/>
                <a:ea typeface="Carbona Variable Regular Bold" pitchFamily="2" charset="0"/>
              </a:rPr>
              <a:t>vel</a:t>
            </a:r>
            <a:r>
              <a:rPr lang="pt-BR" sz="1900" dirty="0">
                <a:latin typeface="Carbona Variable Regular Bold" pitchFamily="2" charset="0"/>
                <a:ea typeface="Carbona Variable Regular Bold" pitchFamily="2" charset="0"/>
              </a:rPr>
              <a:t> </a:t>
            </a:r>
            <a:r>
              <a:rPr lang="pt-BR" sz="1900" dirty="0" err="1">
                <a:solidFill>
                  <a:schemeClr val="accent5"/>
                </a:solidFill>
                <a:latin typeface="Carbona Variable Regular Bold" pitchFamily="2" charset="0"/>
                <a:ea typeface="Carbona Variable Regular Bold" pitchFamily="2" charset="0"/>
              </a:rPr>
              <a:t>tempor</a:t>
            </a:r>
            <a:r>
              <a:rPr lang="pt-BR" sz="1900" dirty="0">
                <a:solidFill>
                  <a:schemeClr val="accent5"/>
                </a:solidFill>
                <a:latin typeface="Carbona Variable Regular Bold" pitchFamily="2" charset="0"/>
                <a:ea typeface="Carbona Variable Regular Bold" pitchFamily="2" charset="0"/>
              </a:rPr>
              <a:t> </a:t>
            </a:r>
            <a:r>
              <a:rPr lang="pt-BR" sz="1900" dirty="0" err="1">
                <a:solidFill>
                  <a:schemeClr val="accent5"/>
                </a:solidFill>
                <a:latin typeface="Carbona Variable Regular Bold" pitchFamily="2" charset="0"/>
                <a:ea typeface="Carbona Variable Regular Bold" pitchFamily="2" charset="0"/>
              </a:rPr>
              <a:t>purus</a:t>
            </a:r>
            <a:r>
              <a:rPr lang="pt-BR" sz="1900" dirty="0">
                <a:solidFill>
                  <a:schemeClr val="accent5"/>
                </a:solidFill>
                <a:latin typeface="Carbona Variable Regular Bold" pitchFamily="2" charset="0"/>
                <a:ea typeface="Carbona Variable Regular Bold" pitchFamily="2" charset="0"/>
              </a:rPr>
              <a:t> </a:t>
            </a:r>
            <a:r>
              <a:rPr lang="pt-BR" sz="1900" dirty="0" err="1">
                <a:latin typeface="Carbona Variable Regular Bold" pitchFamily="2" charset="0"/>
                <a:ea typeface="Carbona Variable Regular Bold" pitchFamily="2" charset="0"/>
              </a:rPr>
              <a:t>lobortis</a:t>
            </a:r>
            <a:r>
              <a:rPr lang="pt-BR" sz="1900" dirty="0">
                <a:latin typeface="Carbona Variable Regular Bold" pitchFamily="2" charset="0"/>
                <a:ea typeface="Carbona Variable Regular Bold" pitchFamily="2" charset="0"/>
              </a:rPr>
              <a:t> quis.</a:t>
            </a:r>
          </a:p>
        </p:txBody>
      </p:sp>
    </p:spTree>
    <p:extLst>
      <p:ext uri="{BB962C8B-B14F-4D97-AF65-F5344CB8AC3E}">
        <p14:creationId xmlns:p14="http://schemas.microsoft.com/office/powerpoint/2010/main" val="26202170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C1F5C597-B4DD-78AD-4C6B-9A1C8E4AE8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87" r="37040" b="7037"/>
          <a:stretch/>
        </p:blipFill>
        <p:spPr>
          <a:xfrm>
            <a:off x="7289800" y="603479"/>
            <a:ext cx="4267200" cy="5702430"/>
          </a:xfrm>
          <a:prstGeom prst="rect">
            <a:avLst/>
          </a:prstGeom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984753D7-9FCD-B7FA-EB10-1E344DE95B7C}"/>
              </a:ext>
            </a:extLst>
          </p:cNvPr>
          <p:cNvGrpSpPr/>
          <p:nvPr/>
        </p:nvGrpSpPr>
        <p:grpSpPr>
          <a:xfrm>
            <a:off x="-681996" y="-1477801"/>
            <a:ext cx="13555993" cy="9796429"/>
            <a:chOff x="-681996" y="-1477801"/>
            <a:chExt cx="13555993" cy="9796429"/>
          </a:xfrm>
        </p:grpSpPr>
        <p:grpSp>
          <p:nvGrpSpPr>
            <p:cNvPr id="34" name="Agrupar 33">
              <a:extLst>
                <a:ext uri="{FF2B5EF4-FFF2-40B4-BE49-F238E27FC236}">
                  <a16:creationId xmlns:a16="http://schemas.microsoft.com/office/drawing/2014/main" id="{21B1E6F8-4F67-7211-5D2B-059B44418B89}"/>
                </a:ext>
              </a:extLst>
            </p:cNvPr>
            <p:cNvGrpSpPr/>
            <p:nvPr/>
          </p:nvGrpSpPr>
          <p:grpSpPr>
            <a:xfrm>
              <a:off x="-681996" y="-1477801"/>
              <a:ext cx="13555993" cy="9796429"/>
              <a:chOff x="-681996" y="-1477801"/>
              <a:chExt cx="13555993" cy="9796429"/>
            </a:xfrm>
          </p:grpSpPr>
          <p:sp>
            <p:nvSpPr>
              <p:cNvPr id="11" name="Forma Livre: Forma 10">
                <a:extLst>
                  <a:ext uri="{FF2B5EF4-FFF2-40B4-BE49-F238E27FC236}">
                    <a16:creationId xmlns:a16="http://schemas.microsoft.com/office/drawing/2014/main" id="{B204347B-724E-6273-87D4-9E43FEC74533}"/>
                  </a:ext>
                </a:extLst>
              </p:cNvPr>
              <p:cNvSpPr/>
              <p:nvPr/>
            </p:nvSpPr>
            <p:spPr>
              <a:xfrm rot="17100000">
                <a:off x="1197786" y="-3357583"/>
                <a:ext cx="9796429" cy="13555993"/>
              </a:xfrm>
              <a:custGeom>
                <a:avLst/>
                <a:gdLst>
                  <a:gd name="connsiteX0" fmla="*/ 8246804 w 9796429"/>
                  <a:gd name="connsiteY0" fmla="*/ 8425803 h 13555993"/>
                  <a:gd name="connsiteX1" fmla="*/ 5281275 w 9796429"/>
                  <a:gd name="connsiteY1" fmla="*/ 9069627 h 13555993"/>
                  <a:gd name="connsiteX2" fmla="*/ 2956587 w 9796429"/>
                  <a:gd name="connsiteY2" fmla="*/ 10028262 h 13555993"/>
                  <a:gd name="connsiteX3" fmla="*/ 6499449 w 9796429"/>
                  <a:gd name="connsiteY3" fmla="*/ 11817805 h 13555993"/>
                  <a:gd name="connsiteX4" fmla="*/ 8296615 w 9796429"/>
                  <a:gd name="connsiteY4" fmla="*/ 8682087 h 13555993"/>
                  <a:gd name="connsiteX5" fmla="*/ 8246804 w 9796429"/>
                  <a:gd name="connsiteY5" fmla="*/ 8425803 h 13555993"/>
                  <a:gd name="connsiteX6" fmla="*/ 6640907 w 9796429"/>
                  <a:gd name="connsiteY6" fmla="*/ 0 h 13555993"/>
                  <a:gd name="connsiteX7" fmla="*/ 9796429 w 9796429"/>
                  <a:gd name="connsiteY7" fmla="*/ 11776568 h 13555993"/>
                  <a:gd name="connsiteX8" fmla="*/ 3155522 w 9796429"/>
                  <a:gd name="connsiteY8" fmla="*/ 13555993 h 13555993"/>
                  <a:gd name="connsiteX9" fmla="*/ 0 w 9796429"/>
                  <a:gd name="connsiteY9" fmla="*/ 1779426 h 13555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796429" h="13555993">
                    <a:moveTo>
                      <a:pt x="8246804" y="8425803"/>
                    </a:moveTo>
                    <a:cubicBezTo>
                      <a:pt x="7916716" y="7330958"/>
                      <a:pt x="6405951" y="8941713"/>
                      <a:pt x="5281275" y="9069627"/>
                    </a:cubicBezTo>
                    <a:cubicBezTo>
                      <a:pt x="4081348" y="9206070"/>
                      <a:pt x="2779839" y="8455774"/>
                      <a:pt x="2956587" y="10028262"/>
                    </a:cubicBezTo>
                    <a:cubicBezTo>
                      <a:pt x="3133335" y="11600751"/>
                      <a:pt x="5278824" y="12043029"/>
                      <a:pt x="6499449" y="11817805"/>
                    </a:cubicBezTo>
                    <a:cubicBezTo>
                      <a:pt x="7772635" y="11583048"/>
                      <a:pt x="8473363" y="10254576"/>
                      <a:pt x="8296615" y="8682087"/>
                    </a:cubicBezTo>
                    <a:cubicBezTo>
                      <a:pt x="8285568" y="8583807"/>
                      <a:pt x="8268810" y="8498792"/>
                      <a:pt x="8246804" y="8425803"/>
                    </a:cubicBezTo>
                    <a:close/>
                    <a:moveTo>
                      <a:pt x="6640907" y="0"/>
                    </a:moveTo>
                    <a:lnTo>
                      <a:pt x="9796429" y="11776568"/>
                    </a:lnTo>
                    <a:lnTo>
                      <a:pt x="3155522" y="13555993"/>
                    </a:lnTo>
                    <a:lnTo>
                      <a:pt x="0" y="1779426"/>
                    </a:lnTo>
                    <a:close/>
                  </a:path>
                </a:pathLst>
              </a:custGeom>
              <a:solidFill>
                <a:schemeClr val="tx2"/>
              </a:solidFill>
              <a:ln w="383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dirty="0"/>
              </a:p>
            </p:txBody>
          </p:sp>
          <p:sp>
            <p:nvSpPr>
              <p:cNvPr id="33" name="Forma Livre: Forma 32">
                <a:extLst>
                  <a:ext uri="{FF2B5EF4-FFF2-40B4-BE49-F238E27FC236}">
                    <a16:creationId xmlns:a16="http://schemas.microsoft.com/office/drawing/2014/main" id="{3138C7B1-41DF-F241-127B-EEBB15329BF2}"/>
                  </a:ext>
                </a:extLst>
              </p:cNvPr>
              <p:cNvSpPr/>
              <p:nvPr/>
            </p:nvSpPr>
            <p:spPr>
              <a:xfrm>
                <a:off x="5082898" y="-14286"/>
                <a:ext cx="7109102" cy="6872286"/>
              </a:xfrm>
              <a:custGeom>
                <a:avLst/>
                <a:gdLst>
                  <a:gd name="connsiteX0" fmla="*/ 5153079 w 7109102"/>
                  <a:gd name="connsiteY0" fmla="*/ 0 h 6858000"/>
                  <a:gd name="connsiteX1" fmla="*/ 6579069 w 7109102"/>
                  <a:gd name="connsiteY1" fmla="*/ 0 h 6858000"/>
                  <a:gd name="connsiteX2" fmla="*/ 6633592 w 7109102"/>
                  <a:gd name="connsiteY2" fmla="*/ 67148 h 6858000"/>
                  <a:gd name="connsiteX3" fmla="*/ 7046243 w 7109102"/>
                  <a:gd name="connsiteY3" fmla="*/ 685017 h 6858000"/>
                  <a:gd name="connsiteX4" fmla="*/ 7109102 w 7109102"/>
                  <a:gd name="connsiteY4" fmla="*/ 802742 h 6858000"/>
                  <a:gd name="connsiteX5" fmla="*/ 7109102 w 7109102"/>
                  <a:gd name="connsiteY5" fmla="*/ 4708407 h 6858000"/>
                  <a:gd name="connsiteX6" fmla="*/ 7072866 w 7109102"/>
                  <a:gd name="connsiteY6" fmla="*/ 4799208 h 6858000"/>
                  <a:gd name="connsiteX7" fmla="*/ 6137754 w 7109102"/>
                  <a:gd name="connsiteY7" fmla="*/ 6570287 h 6858000"/>
                  <a:gd name="connsiteX8" fmla="*/ 5933239 w 7109102"/>
                  <a:gd name="connsiteY8" fmla="*/ 6858000 h 6858000"/>
                  <a:gd name="connsiteX9" fmla="*/ 5088047 w 7109102"/>
                  <a:gd name="connsiteY9" fmla="*/ 6858000 h 6858000"/>
                  <a:gd name="connsiteX10" fmla="*/ 5148993 w 7109102"/>
                  <a:gd name="connsiteY10" fmla="*/ 6805934 h 6858000"/>
                  <a:gd name="connsiteX11" fmla="*/ 6970001 w 7109102"/>
                  <a:gd name="connsiteY11" fmla="*/ 3456939 h 6858000"/>
                  <a:gd name="connsiteX12" fmla="*/ 5399264 w 7109102"/>
                  <a:gd name="connsiteY12" fmla="*/ 157697 h 6858000"/>
                  <a:gd name="connsiteX13" fmla="*/ 1181537 w 7109102"/>
                  <a:gd name="connsiteY13" fmla="*/ 0 h 6858000"/>
                  <a:gd name="connsiteX14" fmla="*/ 2271155 w 7109102"/>
                  <a:gd name="connsiteY14" fmla="*/ 0 h 6858000"/>
                  <a:gd name="connsiteX15" fmla="*/ 2263755 w 7109102"/>
                  <a:gd name="connsiteY15" fmla="*/ 51104 h 6858000"/>
                  <a:gd name="connsiteX16" fmla="*/ 2476373 w 7109102"/>
                  <a:gd name="connsiteY16" fmla="*/ 3823799 h 6858000"/>
                  <a:gd name="connsiteX17" fmla="*/ 1569350 w 7109102"/>
                  <a:gd name="connsiteY17" fmla="*/ 6780744 h 6858000"/>
                  <a:gd name="connsiteX18" fmla="*/ 1601594 w 7109102"/>
                  <a:gd name="connsiteY18" fmla="*/ 6858000 h 6858000"/>
                  <a:gd name="connsiteX19" fmla="*/ 0 w 7109102"/>
                  <a:gd name="connsiteY19" fmla="*/ 6858000 h 6858000"/>
                  <a:gd name="connsiteX20" fmla="*/ 4049 w 7109102"/>
                  <a:gd name="connsiteY20" fmla="*/ 6845806 h 6858000"/>
                  <a:gd name="connsiteX21" fmla="*/ 1269683 w 7109102"/>
                  <a:gd name="connsiteY21" fmla="*/ 3892607 h 6858000"/>
                  <a:gd name="connsiteX22" fmla="*/ 1189816 w 7109102"/>
                  <a:gd name="connsiteY22" fmla="*/ 10565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109102" h="6858000">
                    <a:moveTo>
                      <a:pt x="5153079" y="0"/>
                    </a:moveTo>
                    <a:lnTo>
                      <a:pt x="6579069" y="0"/>
                    </a:lnTo>
                    <a:lnTo>
                      <a:pt x="6633592" y="67148"/>
                    </a:lnTo>
                    <a:cubicBezTo>
                      <a:pt x="6788296" y="266823"/>
                      <a:pt x="6926276" y="473334"/>
                      <a:pt x="7046243" y="685017"/>
                    </a:cubicBezTo>
                    <a:lnTo>
                      <a:pt x="7109102" y="802742"/>
                    </a:lnTo>
                    <a:lnTo>
                      <a:pt x="7109102" y="4708407"/>
                    </a:lnTo>
                    <a:lnTo>
                      <a:pt x="7072866" y="4799208"/>
                    </a:lnTo>
                    <a:cubicBezTo>
                      <a:pt x="6829021" y="5388702"/>
                      <a:pt x="6515267" y="6000230"/>
                      <a:pt x="6137754" y="6570287"/>
                    </a:cubicBezTo>
                    <a:lnTo>
                      <a:pt x="5933239" y="6858000"/>
                    </a:lnTo>
                    <a:lnTo>
                      <a:pt x="5088047" y="6858000"/>
                    </a:lnTo>
                    <a:lnTo>
                      <a:pt x="5148993" y="6805934"/>
                    </a:lnTo>
                    <a:cubicBezTo>
                      <a:pt x="6114859" y="5936148"/>
                      <a:pt x="6752490" y="4513474"/>
                      <a:pt x="6970001" y="3456939"/>
                    </a:cubicBezTo>
                    <a:cubicBezTo>
                      <a:pt x="7225048" y="2217622"/>
                      <a:pt x="6578911" y="982223"/>
                      <a:pt x="5399264" y="157697"/>
                    </a:cubicBezTo>
                    <a:close/>
                    <a:moveTo>
                      <a:pt x="1181537" y="0"/>
                    </a:moveTo>
                    <a:lnTo>
                      <a:pt x="2271155" y="0"/>
                    </a:lnTo>
                    <a:lnTo>
                      <a:pt x="2263755" y="51104"/>
                    </a:lnTo>
                    <a:cubicBezTo>
                      <a:pt x="2161453" y="1034193"/>
                      <a:pt x="2729761" y="2724777"/>
                      <a:pt x="2476373" y="3823799"/>
                    </a:cubicBezTo>
                    <a:cubicBezTo>
                      <a:pt x="2197816" y="5032768"/>
                      <a:pt x="1332232" y="6074374"/>
                      <a:pt x="1569350" y="6780744"/>
                    </a:cubicBezTo>
                    <a:lnTo>
                      <a:pt x="1601594" y="6858000"/>
                    </a:lnTo>
                    <a:lnTo>
                      <a:pt x="0" y="6858000"/>
                    </a:lnTo>
                    <a:lnTo>
                      <a:pt x="4049" y="6845806"/>
                    </a:lnTo>
                    <a:cubicBezTo>
                      <a:pt x="301401" y="6016428"/>
                      <a:pt x="967917" y="5018814"/>
                      <a:pt x="1269683" y="3892607"/>
                    </a:cubicBezTo>
                    <a:cubicBezTo>
                      <a:pt x="1551361" y="2841372"/>
                      <a:pt x="1298565" y="1364062"/>
                      <a:pt x="1189816" y="105650"/>
                    </a:cubicBezTo>
                    <a:close/>
                  </a:path>
                </a:pathLst>
              </a:cu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pt-BR"/>
              </a:p>
            </p:txBody>
          </p:sp>
        </p:grpSp>
        <p:pic>
          <p:nvPicPr>
            <p:cNvPr id="7" name="Gráfico 6">
              <a:extLst>
                <a:ext uri="{FF2B5EF4-FFF2-40B4-BE49-F238E27FC236}">
                  <a16:creationId xmlns:a16="http://schemas.microsoft.com/office/drawing/2014/main" id="{AEEBAD81-8386-BA22-8497-69E2C51208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40992" t="17116" r="33334" b="13628"/>
            <a:stretch/>
          </p:blipFill>
          <p:spPr>
            <a:xfrm rot="16200000">
              <a:off x="2659856" y="-2674143"/>
              <a:ext cx="6872287" cy="12192000"/>
            </a:xfrm>
            <a:prstGeom prst="rect">
              <a:avLst/>
            </a:prstGeom>
          </p:spPr>
        </p:pic>
      </p:grpSp>
      <p:grpSp>
        <p:nvGrpSpPr>
          <p:cNvPr id="52" name="Agrupar 51">
            <a:extLst>
              <a:ext uri="{FF2B5EF4-FFF2-40B4-BE49-F238E27FC236}">
                <a16:creationId xmlns:a16="http://schemas.microsoft.com/office/drawing/2014/main" id="{21BD3523-181B-2467-FF88-867F9146ECF5}"/>
              </a:ext>
            </a:extLst>
          </p:cNvPr>
          <p:cNvGrpSpPr/>
          <p:nvPr/>
        </p:nvGrpSpPr>
        <p:grpSpPr>
          <a:xfrm>
            <a:off x="349387" y="1520199"/>
            <a:ext cx="5594099" cy="3685029"/>
            <a:chOff x="349387" y="1520199"/>
            <a:chExt cx="5594099" cy="3685029"/>
          </a:xfrm>
        </p:grpSpPr>
        <p:sp>
          <p:nvSpPr>
            <p:cNvPr id="38" name="Espaço Reservado para Conteúdo 2">
              <a:extLst>
                <a:ext uri="{FF2B5EF4-FFF2-40B4-BE49-F238E27FC236}">
                  <a16:creationId xmlns:a16="http://schemas.microsoft.com/office/drawing/2014/main" id="{4CDA8AA0-BA3E-A7D1-3EED-33E55DCC7AEB}"/>
                </a:ext>
              </a:extLst>
            </p:cNvPr>
            <p:cNvSpPr txBox="1">
              <a:spLocks/>
            </p:cNvSpPr>
            <p:nvPr/>
          </p:nvSpPr>
          <p:spPr>
            <a:xfrm>
              <a:off x="876187" y="1879174"/>
              <a:ext cx="5067299" cy="2056012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pt-BR" sz="25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Lorem</a:t>
              </a:r>
              <a:r>
                <a:rPr lang="pt-BR" sz="25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ipsum </a:t>
              </a:r>
              <a:r>
                <a:rPr lang="pt-BR" sz="25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dolor</a:t>
              </a:r>
              <a:r>
                <a:rPr lang="pt-BR" sz="25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25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sit</a:t>
              </a:r>
              <a:r>
                <a:rPr lang="pt-BR" sz="25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25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amet</a:t>
              </a:r>
              <a:r>
                <a:rPr lang="pt-BR" sz="25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, </a:t>
              </a:r>
              <a:r>
                <a:rPr lang="pt-BR" sz="2500" dirty="0" err="1">
                  <a:latin typeface="Carbona Variable Regular Bold" pitchFamily="2" charset="0"/>
                  <a:ea typeface="Carbona Variable Regular Bold" pitchFamily="2" charset="0"/>
                </a:rPr>
                <a:t>consectetur</a:t>
              </a:r>
              <a:r>
                <a:rPr lang="pt-BR" sz="2500" dirty="0"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2500" dirty="0" err="1">
                  <a:latin typeface="Carbona Variable Regular Bold" pitchFamily="2" charset="0"/>
                  <a:ea typeface="Carbona Variable Regular Bold" pitchFamily="2" charset="0"/>
                </a:rPr>
                <a:t>adipiscing</a:t>
              </a:r>
              <a:r>
                <a:rPr lang="pt-BR" sz="2500" dirty="0"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25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elit</a:t>
              </a:r>
              <a:r>
                <a:rPr lang="pt-BR" sz="25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. </a:t>
              </a:r>
              <a:r>
                <a:rPr lang="pt-BR" sz="25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Suspendisse</a:t>
              </a:r>
              <a:r>
                <a:rPr lang="pt-BR" sz="25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25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sagittis</a:t>
              </a:r>
              <a:r>
                <a:rPr lang="pt-BR" sz="25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25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sit</a:t>
              </a:r>
              <a:r>
                <a:rPr lang="pt-BR" sz="25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25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amet</a:t>
              </a:r>
              <a:r>
                <a:rPr lang="pt-BR" sz="25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justo quis </a:t>
              </a:r>
              <a:r>
                <a:rPr lang="pt-BR" sz="25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convallis</a:t>
              </a:r>
              <a:r>
                <a:rPr lang="pt-BR" sz="25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.</a:t>
              </a:r>
            </a:p>
          </p:txBody>
        </p:sp>
        <p:sp>
          <p:nvSpPr>
            <p:cNvPr id="45" name="Espaço Reservado para Conteúdo 2">
              <a:extLst>
                <a:ext uri="{FF2B5EF4-FFF2-40B4-BE49-F238E27FC236}">
                  <a16:creationId xmlns:a16="http://schemas.microsoft.com/office/drawing/2014/main" id="{1BE105B7-C83F-1690-53B8-F29F834000CD}"/>
                </a:ext>
              </a:extLst>
            </p:cNvPr>
            <p:cNvSpPr txBox="1">
              <a:spLocks/>
            </p:cNvSpPr>
            <p:nvPr/>
          </p:nvSpPr>
          <p:spPr>
            <a:xfrm>
              <a:off x="349387" y="1520199"/>
              <a:ext cx="526800" cy="1239250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pt-BR" sz="66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rbona Variable Regular Black"/>
                  <a:ea typeface="+mn-ea"/>
                  <a:cs typeface="+mn-cs"/>
                </a:rPr>
                <a:t>“</a:t>
              </a:r>
            </a:p>
          </p:txBody>
        </p:sp>
        <p:sp>
          <p:nvSpPr>
            <p:cNvPr id="46" name="Espaço Reservado para Conteúdo 2">
              <a:extLst>
                <a:ext uri="{FF2B5EF4-FFF2-40B4-BE49-F238E27FC236}">
                  <a16:creationId xmlns:a16="http://schemas.microsoft.com/office/drawing/2014/main" id="{B9EFF97A-DCCD-4846-0C7B-111447095A87}"/>
                </a:ext>
              </a:extLst>
            </p:cNvPr>
            <p:cNvSpPr txBox="1">
              <a:spLocks/>
            </p:cNvSpPr>
            <p:nvPr/>
          </p:nvSpPr>
          <p:spPr>
            <a:xfrm>
              <a:off x="4029298" y="3355562"/>
              <a:ext cx="526800" cy="1239250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pt-BR" sz="66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rbona Variable Regular Black"/>
                  <a:ea typeface="+mn-ea"/>
                  <a:cs typeface="+mn-cs"/>
                </a:rPr>
                <a:t>”</a:t>
              </a:r>
            </a:p>
          </p:txBody>
        </p:sp>
        <p:grpSp>
          <p:nvGrpSpPr>
            <p:cNvPr id="49" name="Agrupar 48">
              <a:extLst>
                <a:ext uri="{FF2B5EF4-FFF2-40B4-BE49-F238E27FC236}">
                  <a16:creationId xmlns:a16="http://schemas.microsoft.com/office/drawing/2014/main" id="{3DF12ACA-C255-C1CE-CAE2-E00232BCE380}"/>
                </a:ext>
              </a:extLst>
            </p:cNvPr>
            <p:cNvGrpSpPr/>
            <p:nvPr/>
          </p:nvGrpSpPr>
          <p:grpSpPr>
            <a:xfrm>
              <a:off x="876187" y="4305751"/>
              <a:ext cx="3153109" cy="899477"/>
              <a:chOff x="2878463" y="4534351"/>
              <a:chExt cx="2878329" cy="899477"/>
            </a:xfrm>
          </p:grpSpPr>
          <p:sp>
            <p:nvSpPr>
              <p:cNvPr id="47" name="Espaço Reservado para Conteúdo 2">
                <a:extLst>
                  <a:ext uri="{FF2B5EF4-FFF2-40B4-BE49-F238E27FC236}">
                    <a16:creationId xmlns:a16="http://schemas.microsoft.com/office/drawing/2014/main" id="{5E388E87-0E44-1653-0826-6DDD2A8413C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878463" y="4534351"/>
                <a:ext cx="2878329" cy="367921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4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pt-BR" sz="1400" dirty="0">
                    <a:latin typeface="Carbona Variable Regular Bold" pitchFamily="2" charset="0"/>
                    <a:ea typeface="Carbona Variable Regular Bold" pitchFamily="2" charset="0"/>
                  </a:rPr>
                  <a:t>NOME DO AUTOR</a:t>
                </a:r>
              </a:p>
            </p:txBody>
          </p:sp>
          <p:sp>
            <p:nvSpPr>
              <p:cNvPr id="48" name="CaixaDeTexto 47">
                <a:extLst>
                  <a:ext uri="{FF2B5EF4-FFF2-40B4-BE49-F238E27FC236}">
                    <a16:creationId xmlns:a16="http://schemas.microsoft.com/office/drawing/2014/main" id="{645C7BD7-4092-5888-A127-ED1AFD94308B}"/>
                  </a:ext>
                </a:extLst>
              </p:cNvPr>
              <p:cNvSpPr txBox="1"/>
              <p:nvPr/>
            </p:nvSpPr>
            <p:spPr>
              <a:xfrm>
                <a:off x="2878463" y="4902272"/>
                <a:ext cx="2878329" cy="53155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BR" sz="1000" dirty="0">
                    <a:solidFill>
                      <a:schemeClr val="bg1"/>
                    </a:solidFill>
                    <a:latin typeface="Carbona Variable Regular Bold" pitchFamily="2" charset="0"/>
                    <a:ea typeface="Carbona Variable Regular Bold" pitchFamily="2" charset="0"/>
                  </a:rPr>
                  <a:t>CARGO COORPORATIVO, OBRA DA CITAÇÃO OU DESCRIÇÃO SOBRE O AUTOR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779677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áfico 10">
            <a:extLst>
              <a:ext uri="{FF2B5EF4-FFF2-40B4-BE49-F238E27FC236}">
                <a16:creationId xmlns:a16="http://schemas.microsoft.com/office/drawing/2014/main" id="{3AADBEAD-1C69-30D4-D110-58516496AB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3220" t="45841" r="11769"/>
          <a:stretch/>
        </p:blipFill>
        <p:spPr>
          <a:xfrm rot="5400000" flipH="1">
            <a:off x="6142456" y="808456"/>
            <a:ext cx="6858002" cy="5241086"/>
          </a:xfrm>
          <a:prstGeom prst="rect">
            <a:avLst/>
          </a:prstGeom>
        </p:spPr>
      </p:pic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A95C05DD-53C9-4AB3-1808-1561CFC936CC}"/>
              </a:ext>
            </a:extLst>
          </p:cNvPr>
          <p:cNvSpPr txBox="1">
            <a:spLocks/>
          </p:cNvSpPr>
          <p:nvPr/>
        </p:nvSpPr>
        <p:spPr>
          <a:xfrm>
            <a:off x="2349500" y="737655"/>
            <a:ext cx="7493000" cy="55560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pt-BR" sz="25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SLIDE COM CONTEÚDO </a:t>
            </a:r>
            <a:r>
              <a:rPr lang="pt-BR" sz="2500" dirty="0">
                <a:solidFill>
                  <a:schemeClr val="bg2"/>
                </a:solidFill>
                <a:latin typeface="Carbona Variable Regular Bold" pitchFamily="2" charset="0"/>
                <a:ea typeface="Carbona Variable Regular Bold" pitchFamily="2" charset="0"/>
              </a:rPr>
              <a:t>EM BULLETS</a:t>
            </a:r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98875A4B-3416-9D3C-8D45-BD28495AE2E2}"/>
              </a:ext>
            </a:extLst>
          </p:cNvPr>
          <p:cNvGrpSpPr/>
          <p:nvPr/>
        </p:nvGrpSpPr>
        <p:grpSpPr>
          <a:xfrm>
            <a:off x="732152" y="1967398"/>
            <a:ext cx="6973574" cy="3578619"/>
            <a:chOff x="732152" y="1967398"/>
            <a:chExt cx="6973574" cy="3578619"/>
          </a:xfrm>
        </p:grpSpPr>
        <p:sp>
          <p:nvSpPr>
            <p:cNvPr id="7" name="Espaço Reservado para Conteúdo 2">
              <a:extLst>
                <a:ext uri="{FF2B5EF4-FFF2-40B4-BE49-F238E27FC236}">
                  <a16:creationId xmlns:a16="http://schemas.microsoft.com/office/drawing/2014/main" id="{549F6098-0E6B-3A85-F3F0-C55E7D03ED38}"/>
                </a:ext>
              </a:extLst>
            </p:cNvPr>
            <p:cNvSpPr txBox="1">
              <a:spLocks/>
            </p:cNvSpPr>
            <p:nvPr/>
          </p:nvSpPr>
          <p:spPr>
            <a:xfrm>
              <a:off x="732152" y="2445040"/>
              <a:ext cx="6973574" cy="3100977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  <a:spcBef>
                  <a:spcPts val="2400"/>
                </a:spcBef>
              </a:pP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Lorem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ipsum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dolor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sit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amet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,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consectetur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adipiscing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elit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. </a:t>
              </a:r>
            </a:p>
            <a:p>
              <a:pPr>
                <a:lnSpc>
                  <a:spcPct val="140000"/>
                </a:lnSpc>
                <a:spcBef>
                  <a:spcPts val="2400"/>
                </a:spcBef>
              </a:pP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Suspendisse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sagittis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sit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amet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justo quis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convallis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.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Praesent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sit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amet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ligula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vitae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dui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tempor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aliquet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nec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commodo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tellus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. </a:t>
              </a:r>
            </a:p>
            <a:p>
              <a:pPr>
                <a:lnSpc>
                  <a:spcPct val="140000"/>
                </a:lnSpc>
                <a:spcBef>
                  <a:spcPts val="2400"/>
                </a:spcBef>
              </a:pP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Etiam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lacinia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eros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nibh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, a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ullamcorper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turpis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dictum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sed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.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Aliquam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sodales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fermentum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urna eu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faucibus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. </a:t>
              </a:r>
            </a:p>
            <a:p>
              <a:pPr>
                <a:lnSpc>
                  <a:spcPct val="140000"/>
                </a:lnSpc>
                <a:spcBef>
                  <a:spcPts val="2400"/>
                </a:spcBef>
              </a:pP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Nulla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leo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felis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,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ultrices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at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felis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quis,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lobortis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consequat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lectus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.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Vestibulum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nec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quam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efficitur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,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aliquet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lorem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id,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interdum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libero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at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</a:t>
              </a:r>
              <a:r>
                <a:rPr lang="pt-BR" sz="1400" dirty="0" err="1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turpis</a:t>
              </a:r>
              <a:r>
                <a:rPr lang="pt-BR" sz="1400" dirty="0">
                  <a:solidFill>
                    <a:schemeClr val="bg1"/>
                  </a:solidFill>
                  <a:latin typeface="Carbona Variable Regular Medium" pitchFamily="2" charset="0"/>
                  <a:ea typeface="Carbona Variable Regular Medium" pitchFamily="2" charset="0"/>
                </a:rPr>
                <a:t> porta. </a:t>
              </a:r>
            </a:p>
          </p:txBody>
        </p:sp>
        <p:sp>
          <p:nvSpPr>
            <p:cNvPr id="14" name="Espaço Reservado para Conteúdo 2">
              <a:extLst>
                <a:ext uri="{FF2B5EF4-FFF2-40B4-BE49-F238E27FC236}">
                  <a16:creationId xmlns:a16="http://schemas.microsoft.com/office/drawing/2014/main" id="{FF9E02A9-B6F9-DA47-D265-6E7B97D40BB3}"/>
                </a:ext>
              </a:extLst>
            </p:cNvPr>
            <p:cNvSpPr txBox="1">
              <a:spLocks/>
            </p:cNvSpPr>
            <p:nvPr/>
          </p:nvSpPr>
          <p:spPr>
            <a:xfrm>
              <a:off x="732152" y="1967398"/>
              <a:ext cx="4538349" cy="367921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4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pt-BR" sz="1400" dirty="0">
                  <a:solidFill>
                    <a:schemeClr val="bg2"/>
                  </a:solidFill>
                  <a:latin typeface="Carbona Variable Regular Black" pitchFamily="2" charset="0"/>
                  <a:ea typeface="Carbona Variable Regular Black" pitchFamily="2" charset="0"/>
                </a:rPr>
                <a:t>AQUI VOCÊ PODE INSERIR UM SUBTÍTULO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33188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Agrupar 33">
            <a:extLst>
              <a:ext uri="{FF2B5EF4-FFF2-40B4-BE49-F238E27FC236}">
                <a16:creationId xmlns:a16="http://schemas.microsoft.com/office/drawing/2014/main" id="{79730959-9815-615A-F213-192156E6CA67}"/>
              </a:ext>
            </a:extLst>
          </p:cNvPr>
          <p:cNvGrpSpPr/>
          <p:nvPr/>
        </p:nvGrpSpPr>
        <p:grpSpPr>
          <a:xfrm>
            <a:off x="-1" y="-1"/>
            <a:ext cx="12192001" cy="6858001"/>
            <a:chOff x="-1" y="-1"/>
            <a:chExt cx="12192001" cy="6858001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C1D61EBA-4ABB-01EB-C1AD-0E09995EFADE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pic>
            <p:nvPicPr>
              <p:cNvPr id="13" name="Imagem 12">
                <a:extLst>
                  <a:ext uri="{FF2B5EF4-FFF2-40B4-BE49-F238E27FC236}">
                    <a16:creationId xmlns:a16="http://schemas.microsoft.com/office/drawing/2014/main" id="{E73FEE55-27F6-1B58-1E2D-5559DDCB4C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  <p:pic>
            <p:nvPicPr>
              <p:cNvPr id="14" name="Imagem 13">
                <a:extLst>
                  <a:ext uri="{FF2B5EF4-FFF2-40B4-BE49-F238E27FC236}">
                    <a16:creationId xmlns:a16="http://schemas.microsoft.com/office/drawing/2014/main" id="{3F518432-FFC4-305E-253D-DC4BCD9B27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</p:grpSp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6C1A3D59-638F-A730-04AC-8A5E324880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9227" t="14853" r="16960" b="22014"/>
            <a:stretch/>
          </p:blipFill>
          <p:spPr>
            <a:xfrm>
              <a:off x="-1" y="-1"/>
              <a:ext cx="12192001" cy="6858001"/>
            </a:xfrm>
            <a:prstGeom prst="rect">
              <a:avLst/>
            </a:prstGeom>
          </p:spPr>
        </p:pic>
      </p:grpSp>
      <p:sp>
        <p:nvSpPr>
          <p:cNvPr id="15" name="Espaço Reservado para Conteúdo 2">
            <a:extLst>
              <a:ext uri="{FF2B5EF4-FFF2-40B4-BE49-F238E27FC236}">
                <a16:creationId xmlns:a16="http://schemas.microsoft.com/office/drawing/2014/main" id="{0C72EFBC-A646-5B9F-72ED-521FEF2BA3BA}"/>
              </a:ext>
            </a:extLst>
          </p:cNvPr>
          <p:cNvSpPr txBox="1">
            <a:spLocks/>
          </p:cNvSpPr>
          <p:nvPr/>
        </p:nvSpPr>
        <p:spPr>
          <a:xfrm>
            <a:off x="2349500" y="737655"/>
            <a:ext cx="7493000" cy="55560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pt-BR" sz="2500" dirty="0">
                <a:solidFill>
                  <a:schemeClr val="bg2"/>
                </a:solidFill>
                <a:latin typeface="+mj-lt"/>
                <a:ea typeface="Carbona Variable Regular Bold" pitchFamily="2" charset="0"/>
              </a:rPr>
              <a:t>SLIDE COM CONTEÚDO </a:t>
            </a:r>
            <a:r>
              <a:rPr lang="pt-BR" sz="2500" dirty="0">
                <a:latin typeface="+mj-lt"/>
                <a:ea typeface="Carbona Variable Regular Bold" pitchFamily="2" charset="0"/>
              </a:rPr>
              <a:t>EM POST-IT</a:t>
            </a:r>
          </a:p>
        </p:txBody>
      </p:sp>
      <p:grpSp>
        <p:nvGrpSpPr>
          <p:cNvPr id="37" name="Agrupar 36">
            <a:extLst>
              <a:ext uri="{FF2B5EF4-FFF2-40B4-BE49-F238E27FC236}">
                <a16:creationId xmlns:a16="http://schemas.microsoft.com/office/drawing/2014/main" id="{0C01E8D0-27C6-01D4-98BE-D965524061A1}"/>
              </a:ext>
            </a:extLst>
          </p:cNvPr>
          <p:cNvGrpSpPr/>
          <p:nvPr/>
        </p:nvGrpSpPr>
        <p:grpSpPr>
          <a:xfrm>
            <a:off x="3044179" y="2028529"/>
            <a:ext cx="1525910" cy="1514772"/>
            <a:chOff x="2573654" y="2028529"/>
            <a:chExt cx="1525910" cy="1514772"/>
          </a:xfrm>
        </p:grpSpPr>
        <p:sp>
          <p:nvSpPr>
            <p:cNvPr id="11" name="Retângulo: Único Canto Recortado 10">
              <a:extLst>
                <a:ext uri="{FF2B5EF4-FFF2-40B4-BE49-F238E27FC236}">
                  <a16:creationId xmlns:a16="http://schemas.microsoft.com/office/drawing/2014/main" id="{C0A1C738-FA2B-85C4-09B6-163D51329FE3}"/>
                </a:ext>
              </a:extLst>
            </p:cNvPr>
            <p:cNvSpPr/>
            <p:nvPr/>
          </p:nvSpPr>
          <p:spPr>
            <a:xfrm>
              <a:off x="2573654" y="2030911"/>
              <a:ext cx="1525910" cy="1512390"/>
            </a:xfrm>
            <a:prstGeom prst="snip1Rect">
              <a:avLst>
                <a:gd name="adj" fmla="val 19606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108000" algn="ctr">
                <a:lnSpc>
                  <a:spcPct val="150000"/>
                </a:lnSpc>
                <a:spcAft>
                  <a:spcPts val="600"/>
                </a:spcAft>
              </a:pP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Lorem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ipsum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dolor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sit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amet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,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consectetur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adipiscing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elit</a:t>
              </a:r>
              <a:endParaRPr lang="pt-BR" sz="1200" dirty="0">
                <a:solidFill>
                  <a:schemeClr val="bg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35" name="Triângulo Retângulo 34">
              <a:extLst>
                <a:ext uri="{FF2B5EF4-FFF2-40B4-BE49-F238E27FC236}">
                  <a16:creationId xmlns:a16="http://schemas.microsoft.com/office/drawing/2014/main" id="{17100506-2051-445C-0FD3-27CA3EEFEE6F}"/>
                </a:ext>
              </a:extLst>
            </p:cNvPr>
            <p:cNvSpPr/>
            <p:nvPr/>
          </p:nvSpPr>
          <p:spPr>
            <a:xfrm>
              <a:off x="3804291" y="2028529"/>
              <a:ext cx="295273" cy="295571"/>
            </a:xfrm>
            <a:prstGeom prst="rtTriangl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38" name="Agrupar 37">
            <a:extLst>
              <a:ext uri="{FF2B5EF4-FFF2-40B4-BE49-F238E27FC236}">
                <a16:creationId xmlns:a16="http://schemas.microsoft.com/office/drawing/2014/main" id="{47955170-425C-B32F-E719-424C1BB38FDB}"/>
              </a:ext>
            </a:extLst>
          </p:cNvPr>
          <p:cNvGrpSpPr/>
          <p:nvPr/>
        </p:nvGrpSpPr>
        <p:grpSpPr>
          <a:xfrm>
            <a:off x="5333044" y="2028529"/>
            <a:ext cx="1525910" cy="1514772"/>
            <a:chOff x="2573654" y="2028529"/>
            <a:chExt cx="1525910" cy="1514772"/>
          </a:xfrm>
        </p:grpSpPr>
        <p:sp>
          <p:nvSpPr>
            <p:cNvPr id="39" name="Retângulo: Único Canto Recortado 38">
              <a:extLst>
                <a:ext uri="{FF2B5EF4-FFF2-40B4-BE49-F238E27FC236}">
                  <a16:creationId xmlns:a16="http://schemas.microsoft.com/office/drawing/2014/main" id="{E8B03BFC-ABBB-09DB-1B1B-04FE072900EF}"/>
                </a:ext>
              </a:extLst>
            </p:cNvPr>
            <p:cNvSpPr/>
            <p:nvPr/>
          </p:nvSpPr>
          <p:spPr>
            <a:xfrm>
              <a:off x="2573654" y="2030911"/>
              <a:ext cx="1525910" cy="1512390"/>
            </a:xfrm>
            <a:prstGeom prst="snip1Rect">
              <a:avLst>
                <a:gd name="adj" fmla="val 19606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108000" algn="ctr">
                <a:lnSpc>
                  <a:spcPct val="150000"/>
                </a:lnSpc>
                <a:spcAft>
                  <a:spcPts val="600"/>
                </a:spcAft>
              </a:pP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Lorem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ipsum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dolor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sit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amet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,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consectetur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adipiscing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elit</a:t>
              </a:r>
              <a:endParaRPr lang="pt-BR" sz="1200" dirty="0">
                <a:solidFill>
                  <a:schemeClr val="bg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40" name="Triângulo Retângulo 39">
              <a:extLst>
                <a:ext uri="{FF2B5EF4-FFF2-40B4-BE49-F238E27FC236}">
                  <a16:creationId xmlns:a16="http://schemas.microsoft.com/office/drawing/2014/main" id="{D4C72D09-7109-6D3D-4FE5-4EF8929F72B4}"/>
                </a:ext>
              </a:extLst>
            </p:cNvPr>
            <p:cNvSpPr/>
            <p:nvPr/>
          </p:nvSpPr>
          <p:spPr>
            <a:xfrm>
              <a:off x="3804291" y="2028529"/>
              <a:ext cx="295273" cy="295571"/>
            </a:xfrm>
            <a:prstGeom prst="rtTriangl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41" name="Agrupar 40">
            <a:extLst>
              <a:ext uri="{FF2B5EF4-FFF2-40B4-BE49-F238E27FC236}">
                <a16:creationId xmlns:a16="http://schemas.microsoft.com/office/drawing/2014/main" id="{5619628A-6455-6A5C-5B43-504050B239AA}"/>
              </a:ext>
            </a:extLst>
          </p:cNvPr>
          <p:cNvGrpSpPr/>
          <p:nvPr/>
        </p:nvGrpSpPr>
        <p:grpSpPr>
          <a:xfrm>
            <a:off x="7621911" y="2028529"/>
            <a:ext cx="1525910" cy="1514772"/>
            <a:chOff x="2573654" y="2028529"/>
            <a:chExt cx="1525910" cy="1514772"/>
          </a:xfrm>
        </p:grpSpPr>
        <p:sp>
          <p:nvSpPr>
            <p:cNvPr id="42" name="Retângulo: Único Canto Recortado 41">
              <a:extLst>
                <a:ext uri="{FF2B5EF4-FFF2-40B4-BE49-F238E27FC236}">
                  <a16:creationId xmlns:a16="http://schemas.microsoft.com/office/drawing/2014/main" id="{EB4F55C4-4C95-BA5A-B77C-03FF745DB6B6}"/>
                </a:ext>
              </a:extLst>
            </p:cNvPr>
            <p:cNvSpPr/>
            <p:nvPr/>
          </p:nvSpPr>
          <p:spPr>
            <a:xfrm>
              <a:off x="2573654" y="2030911"/>
              <a:ext cx="1525910" cy="1512390"/>
            </a:xfrm>
            <a:prstGeom prst="snip1Rect">
              <a:avLst>
                <a:gd name="adj" fmla="val 19606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108000" algn="ctr">
                <a:lnSpc>
                  <a:spcPct val="150000"/>
                </a:lnSpc>
                <a:spcAft>
                  <a:spcPts val="600"/>
                </a:spcAft>
              </a:pP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Lorem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ipsum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dolor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sit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amet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,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consectetur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adipiscing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elit</a:t>
              </a:r>
              <a:endParaRPr lang="pt-BR" sz="1200" dirty="0">
                <a:solidFill>
                  <a:schemeClr val="bg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43" name="Triângulo Retângulo 42">
              <a:extLst>
                <a:ext uri="{FF2B5EF4-FFF2-40B4-BE49-F238E27FC236}">
                  <a16:creationId xmlns:a16="http://schemas.microsoft.com/office/drawing/2014/main" id="{2D253BD9-141A-9763-CF77-CF5C6ED82895}"/>
                </a:ext>
              </a:extLst>
            </p:cNvPr>
            <p:cNvSpPr/>
            <p:nvPr/>
          </p:nvSpPr>
          <p:spPr>
            <a:xfrm>
              <a:off x="3804291" y="2028529"/>
              <a:ext cx="295273" cy="295571"/>
            </a:xfrm>
            <a:prstGeom prst="rtTriangl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44" name="Agrupar 43">
            <a:extLst>
              <a:ext uri="{FF2B5EF4-FFF2-40B4-BE49-F238E27FC236}">
                <a16:creationId xmlns:a16="http://schemas.microsoft.com/office/drawing/2014/main" id="{646F1E01-137D-9A93-0074-7BC299168933}"/>
              </a:ext>
            </a:extLst>
          </p:cNvPr>
          <p:cNvGrpSpPr/>
          <p:nvPr/>
        </p:nvGrpSpPr>
        <p:grpSpPr>
          <a:xfrm>
            <a:off x="3044179" y="4093549"/>
            <a:ext cx="1525910" cy="1514772"/>
            <a:chOff x="2573654" y="2028529"/>
            <a:chExt cx="1525910" cy="1514772"/>
          </a:xfrm>
        </p:grpSpPr>
        <p:sp>
          <p:nvSpPr>
            <p:cNvPr id="45" name="Retângulo: Único Canto Recortado 44">
              <a:extLst>
                <a:ext uri="{FF2B5EF4-FFF2-40B4-BE49-F238E27FC236}">
                  <a16:creationId xmlns:a16="http://schemas.microsoft.com/office/drawing/2014/main" id="{F0B0BACB-D953-2E29-C0A1-1DA9948FB4F7}"/>
                </a:ext>
              </a:extLst>
            </p:cNvPr>
            <p:cNvSpPr/>
            <p:nvPr/>
          </p:nvSpPr>
          <p:spPr>
            <a:xfrm>
              <a:off x="2573654" y="2030911"/>
              <a:ext cx="1525910" cy="1512390"/>
            </a:xfrm>
            <a:prstGeom prst="snip1Rect">
              <a:avLst>
                <a:gd name="adj" fmla="val 19606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108000" algn="ctr">
                <a:lnSpc>
                  <a:spcPct val="150000"/>
                </a:lnSpc>
                <a:spcAft>
                  <a:spcPts val="600"/>
                </a:spcAft>
              </a:pP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Lorem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ipsum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dolor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sit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amet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,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consectetur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adipiscing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elit</a:t>
              </a:r>
              <a:endParaRPr lang="pt-BR" sz="1200" dirty="0">
                <a:solidFill>
                  <a:schemeClr val="bg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46" name="Triângulo Retângulo 45">
              <a:extLst>
                <a:ext uri="{FF2B5EF4-FFF2-40B4-BE49-F238E27FC236}">
                  <a16:creationId xmlns:a16="http://schemas.microsoft.com/office/drawing/2014/main" id="{39A3F146-95A8-FC15-A63B-68BF44FA8789}"/>
                </a:ext>
              </a:extLst>
            </p:cNvPr>
            <p:cNvSpPr/>
            <p:nvPr/>
          </p:nvSpPr>
          <p:spPr>
            <a:xfrm>
              <a:off x="3804291" y="2028529"/>
              <a:ext cx="295273" cy="295571"/>
            </a:xfrm>
            <a:prstGeom prst="rtTriangl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47" name="Agrupar 46">
            <a:extLst>
              <a:ext uri="{FF2B5EF4-FFF2-40B4-BE49-F238E27FC236}">
                <a16:creationId xmlns:a16="http://schemas.microsoft.com/office/drawing/2014/main" id="{3DD66AA4-E9C3-7196-8578-9F83BBB54673}"/>
              </a:ext>
            </a:extLst>
          </p:cNvPr>
          <p:cNvGrpSpPr/>
          <p:nvPr/>
        </p:nvGrpSpPr>
        <p:grpSpPr>
          <a:xfrm>
            <a:off x="5333044" y="4093549"/>
            <a:ext cx="1525910" cy="1514772"/>
            <a:chOff x="2573654" y="2028529"/>
            <a:chExt cx="1525910" cy="1514772"/>
          </a:xfrm>
        </p:grpSpPr>
        <p:sp>
          <p:nvSpPr>
            <p:cNvPr id="48" name="Retângulo: Único Canto Recortado 47">
              <a:extLst>
                <a:ext uri="{FF2B5EF4-FFF2-40B4-BE49-F238E27FC236}">
                  <a16:creationId xmlns:a16="http://schemas.microsoft.com/office/drawing/2014/main" id="{579951AF-2B6B-2D0F-D23F-B8A93E988650}"/>
                </a:ext>
              </a:extLst>
            </p:cNvPr>
            <p:cNvSpPr/>
            <p:nvPr/>
          </p:nvSpPr>
          <p:spPr>
            <a:xfrm>
              <a:off x="2573654" y="2030911"/>
              <a:ext cx="1525910" cy="1512390"/>
            </a:xfrm>
            <a:prstGeom prst="snip1Rect">
              <a:avLst>
                <a:gd name="adj" fmla="val 19606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108000" algn="ctr">
                <a:lnSpc>
                  <a:spcPct val="150000"/>
                </a:lnSpc>
                <a:spcAft>
                  <a:spcPts val="600"/>
                </a:spcAft>
              </a:pP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Lorem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ipsum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dolor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sit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amet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,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consectetur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adipiscing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elit</a:t>
              </a:r>
              <a:endParaRPr lang="pt-BR" sz="1200" dirty="0">
                <a:solidFill>
                  <a:schemeClr val="bg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49" name="Triângulo Retângulo 48">
              <a:extLst>
                <a:ext uri="{FF2B5EF4-FFF2-40B4-BE49-F238E27FC236}">
                  <a16:creationId xmlns:a16="http://schemas.microsoft.com/office/drawing/2014/main" id="{6AA02181-4E8C-DBB9-C67B-F63022350054}"/>
                </a:ext>
              </a:extLst>
            </p:cNvPr>
            <p:cNvSpPr/>
            <p:nvPr/>
          </p:nvSpPr>
          <p:spPr>
            <a:xfrm>
              <a:off x="3804291" y="2028529"/>
              <a:ext cx="295273" cy="295571"/>
            </a:xfrm>
            <a:prstGeom prst="rtTriangl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50" name="Agrupar 49">
            <a:extLst>
              <a:ext uri="{FF2B5EF4-FFF2-40B4-BE49-F238E27FC236}">
                <a16:creationId xmlns:a16="http://schemas.microsoft.com/office/drawing/2014/main" id="{A42BFF5E-0DE3-6D1F-1100-AE03887DFE64}"/>
              </a:ext>
            </a:extLst>
          </p:cNvPr>
          <p:cNvGrpSpPr/>
          <p:nvPr/>
        </p:nvGrpSpPr>
        <p:grpSpPr>
          <a:xfrm>
            <a:off x="7621911" y="4093549"/>
            <a:ext cx="1525910" cy="1514772"/>
            <a:chOff x="2573654" y="2028529"/>
            <a:chExt cx="1525910" cy="1514772"/>
          </a:xfrm>
        </p:grpSpPr>
        <p:sp>
          <p:nvSpPr>
            <p:cNvPr id="51" name="Retângulo: Único Canto Recortado 50">
              <a:extLst>
                <a:ext uri="{FF2B5EF4-FFF2-40B4-BE49-F238E27FC236}">
                  <a16:creationId xmlns:a16="http://schemas.microsoft.com/office/drawing/2014/main" id="{211824EC-E8BA-12A1-C6DF-D72C90BF1673}"/>
                </a:ext>
              </a:extLst>
            </p:cNvPr>
            <p:cNvSpPr/>
            <p:nvPr/>
          </p:nvSpPr>
          <p:spPr>
            <a:xfrm>
              <a:off x="2573654" y="2030911"/>
              <a:ext cx="1525910" cy="1512390"/>
            </a:xfrm>
            <a:prstGeom prst="snip1Rect">
              <a:avLst>
                <a:gd name="adj" fmla="val 19606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108000" algn="ctr">
                <a:lnSpc>
                  <a:spcPct val="150000"/>
                </a:lnSpc>
                <a:spcAft>
                  <a:spcPts val="600"/>
                </a:spcAft>
              </a:pP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Lorem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ipsum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dolor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sit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amet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,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consectetur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adipiscing</a:t>
              </a:r>
              <a:r>
                <a:rPr lang="pt-BR" sz="12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200" dirty="0" err="1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elit</a:t>
              </a:r>
              <a:endParaRPr lang="pt-BR" sz="1200" dirty="0">
                <a:solidFill>
                  <a:schemeClr val="bg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52" name="Triângulo Retângulo 51">
              <a:extLst>
                <a:ext uri="{FF2B5EF4-FFF2-40B4-BE49-F238E27FC236}">
                  <a16:creationId xmlns:a16="http://schemas.microsoft.com/office/drawing/2014/main" id="{8F1AC1E6-2ED6-214B-4B7E-4E43B1B46BB5}"/>
                </a:ext>
              </a:extLst>
            </p:cNvPr>
            <p:cNvSpPr/>
            <p:nvPr/>
          </p:nvSpPr>
          <p:spPr>
            <a:xfrm>
              <a:off x="3804291" y="2028529"/>
              <a:ext cx="295273" cy="295571"/>
            </a:xfrm>
            <a:prstGeom prst="rtTriangl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4520403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Agrupar 15">
            <a:extLst>
              <a:ext uri="{FF2B5EF4-FFF2-40B4-BE49-F238E27FC236}">
                <a16:creationId xmlns:a16="http://schemas.microsoft.com/office/drawing/2014/main" id="{84E51640-D596-9351-F682-D2DAFB17481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47D79424-AFC1-4D24-277A-5EEC5E20C1B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38845875-8F86-E6E5-162A-E732D8C3A9B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15" name="Espaço Reservado para Conteúdo 2">
            <a:extLst>
              <a:ext uri="{FF2B5EF4-FFF2-40B4-BE49-F238E27FC236}">
                <a16:creationId xmlns:a16="http://schemas.microsoft.com/office/drawing/2014/main" id="{0C72EFBC-A646-5B9F-72ED-521FEF2BA3BA}"/>
              </a:ext>
            </a:extLst>
          </p:cNvPr>
          <p:cNvSpPr txBox="1">
            <a:spLocks/>
          </p:cNvSpPr>
          <p:nvPr/>
        </p:nvSpPr>
        <p:spPr>
          <a:xfrm>
            <a:off x="2349500" y="737655"/>
            <a:ext cx="7493000" cy="55560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pt-BR" sz="2500" dirty="0">
                <a:solidFill>
                  <a:schemeClr val="bg2"/>
                </a:solidFill>
                <a:latin typeface="+mj-lt"/>
                <a:ea typeface="Carbona Variable Regular Bold" pitchFamily="2" charset="0"/>
              </a:rPr>
              <a:t>SLIDE COM CONTEÚDO </a:t>
            </a:r>
            <a:r>
              <a:rPr lang="pt-BR" sz="2500" dirty="0">
                <a:latin typeface="+mj-lt"/>
                <a:ea typeface="Carbona Variable Regular Bold" pitchFamily="2" charset="0"/>
              </a:rPr>
              <a:t>&amp; ICONOGRAFIA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526FD3C-752D-1E19-DC2E-666362E0BAD6}"/>
              </a:ext>
            </a:extLst>
          </p:cNvPr>
          <p:cNvSpPr txBox="1"/>
          <p:nvPr/>
        </p:nvSpPr>
        <p:spPr>
          <a:xfrm>
            <a:off x="1244025" y="3642720"/>
            <a:ext cx="2081066" cy="157844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0000"/>
              </a:lnSpc>
            </a:pPr>
            <a:r>
              <a:rPr lang="pt-BR" sz="1100" b="1" dirty="0">
                <a:solidFill>
                  <a:schemeClr val="accent5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SUBTÍTULO.</a:t>
            </a:r>
          </a:p>
          <a:p>
            <a:pPr algn="ctr">
              <a:lnSpc>
                <a:spcPct val="180000"/>
              </a:lnSpc>
            </a:pP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adipiscing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elit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Donec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odio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Quisque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volutpat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mattis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eros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539FEAE-DB59-F2C9-1B11-E443AC0D60EB}"/>
              </a:ext>
            </a:extLst>
          </p:cNvPr>
          <p:cNvSpPr txBox="1"/>
          <p:nvPr/>
        </p:nvSpPr>
        <p:spPr>
          <a:xfrm>
            <a:off x="3792375" y="3642720"/>
            <a:ext cx="2081066" cy="157844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0000"/>
              </a:lnSpc>
            </a:pPr>
            <a:r>
              <a:rPr lang="pt-BR" sz="1100" b="1" dirty="0">
                <a:solidFill>
                  <a:schemeClr val="accent5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SUBTÍTULO.</a:t>
            </a:r>
          </a:p>
          <a:p>
            <a:pPr algn="ctr">
              <a:lnSpc>
                <a:spcPct val="180000"/>
              </a:lnSpc>
            </a:pP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adipiscing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elit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Donec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odio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Quisque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volutpat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mattis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eros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932BCB9-4D71-839E-29CD-E8A8FC604592}"/>
              </a:ext>
            </a:extLst>
          </p:cNvPr>
          <p:cNvSpPr txBox="1"/>
          <p:nvPr/>
        </p:nvSpPr>
        <p:spPr>
          <a:xfrm>
            <a:off x="6340725" y="3642720"/>
            <a:ext cx="2081066" cy="157844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0000"/>
              </a:lnSpc>
            </a:pPr>
            <a:r>
              <a:rPr lang="pt-BR" sz="1100" b="1" dirty="0">
                <a:solidFill>
                  <a:schemeClr val="accent5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SUBTÍTULO.</a:t>
            </a:r>
          </a:p>
          <a:p>
            <a:pPr algn="ctr">
              <a:lnSpc>
                <a:spcPct val="180000"/>
              </a:lnSpc>
            </a:pP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adipiscing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elit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Donec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odio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Quisque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volutpat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mattis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eros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75FA957-2557-0830-ADB6-578DD2E2C8A3}"/>
              </a:ext>
            </a:extLst>
          </p:cNvPr>
          <p:cNvSpPr txBox="1"/>
          <p:nvPr/>
        </p:nvSpPr>
        <p:spPr>
          <a:xfrm>
            <a:off x="8889076" y="3642720"/>
            <a:ext cx="2081066" cy="157844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0000"/>
              </a:lnSpc>
            </a:pPr>
            <a:r>
              <a:rPr lang="pt-BR" sz="1100" b="1" dirty="0">
                <a:solidFill>
                  <a:schemeClr val="accent5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SUBTÍTULO.</a:t>
            </a:r>
          </a:p>
          <a:p>
            <a:pPr algn="ctr">
              <a:lnSpc>
                <a:spcPct val="180000"/>
              </a:lnSpc>
            </a:pP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adipiscing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elit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Donec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odio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Quisque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volutpat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mattis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eros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5D74B4C4-5AFB-D157-20E2-EFA1273BB0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60072" y="2390069"/>
            <a:ext cx="1139073" cy="1139073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547F22DC-E674-A010-FC46-23DC536215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18098" y="2448648"/>
            <a:ext cx="1119546" cy="1093511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53B24C87-63CD-219E-0484-62649A1F4C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28460" y="2461667"/>
            <a:ext cx="1008895" cy="1067475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EF0D3D22-4569-C82E-B62C-D629BA08BD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747566" y="2554613"/>
            <a:ext cx="1073984" cy="92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5719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Agrupar 15">
            <a:extLst>
              <a:ext uri="{FF2B5EF4-FFF2-40B4-BE49-F238E27FC236}">
                <a16:creationId xmlns:a16="http://schemas.microsoft.com/office/drawing/2014/main" id="{84E51640-D596-9351-F682-D2DAFB17481E}"/>
              </a:ext>
            </a:extLst>
          </p:cNvPr>
          <p:cNvGrpSpPr>
            <a:grpSpLocks/>
          </p:cNvGrpSpPr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47D79424-AFC1-4D24-277A-5EEC5E20C1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38845875-8F86-E6E5-162A-E732D8C3A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21" name="Elipse 20">
            <a:extLst>
              <a:ext uri="{FF2B5EF4-FFF2-40B4-BE49-F238E27FC236}">
                <a16:creationId xmlns:a16="http://schemas.microsoft.com/office/drawing/2014/main" id="{2410121A-79E2-FED8-F746-FB9A415101FD}"/>
              </a:ext>
            </a:extLst>
          </p:cNvPr>
          <p:cNvSpPr/>
          <p:nvPr/>
        </p:nvSpPr>
        <p:spPr>
          <a:xfrm>
            <a:off x="1086341" y="3697970"/>
            <a:ext cx="877182" cy="877182"/>
          </a:xfrm>
          <a:prstGeom prst="ellips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spaço Reservado para Conteúdo 2">
            <a:extLst>
              <a:ext uri="{FF2B5EF4-FFF2-40B4-BE49-F238E27FC236}">
                <a16:creationId xmlns:a16="http://schemas.microsoft.com/office/drawing/2014/main" id="{0C72EFBC-A646-5B9F-72ED-521FEF2BA3BA}"/>
              </a:ext>
            </a:extLst>
          </p:cNvPr>
          <p:cNvSpPr txBox="1">
            <a:spLocks/>
          </p:cNvSpPr>
          <p:nvPr/>
        </p:nvSpPr>
        <p:spPr>
          <a:xfrm>
            <a:off x="2349500" y="712856"/>
            <a:ext cx="7493000" cy="861774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t-BR" sz="2500" dirty="0">
                <a:solidFill>
                  <a:schemeClr val="bg2"/>
                </a:solidFill>
                <a:latin typeface="+mj-lt"/>
                <a:ea typeface="Carbona Variable Regular Bold" pitchFamily="2" charset="0"/>
              </a:rPr>
              <a:t>SLIDE COM CONTEÚDO</a:t>
            </a:r>
            <a:br>
              <a:rPr lang="pt-BR" sz="2500" dirty="0">
                <a:solidFill>
                  <a:schemeClr val="bg2"/>
                </a:solidFill>
                <a:latin typeface="+mj-lt"/>
                <a:ea typeface="Carbona Variable Regular Bold" pitchFamily="2" charset="0"/>
              </a:rPr>
            </a:br>
            <a:r>
              <a:rPr lang="pt-BR" sz="2500" dirty="0">
                <a:latin typeface="+mj-lt"/>
                <a:ea typeface="Carbona Variable Regular Bold" pitchFamily="2" charset="0"/>
              </a:rPr>
              <a:t>&amp; ICONOGRAFIA EM PASSOS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526FD3C-752D-1E19-DC2E-666362E0BAD6}"/>
              </a:ext>
            </a:extLst>
          </p:cNvPr>
          <p:cNvSpPr txBox="1"/>
          <p:nvPr/>
        </p:nvSpPr>
        <p:spPr>
          <a:xfrm>
            <a:off x="484398" y="4541900"/>
            <a:ext cx="2081066" cy="157844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0000"/>
              </a:lnSpc>
            </a:pPr>
            <a:r>
              <a:rPr lang="pt-BR" sz="1100" b="1" dirty="0">
                <a:solidFill>
                  <a:schemeClr val="accent5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SUBTÍTULO</a:t>
            </a:r>
          </a:p>
          <a:p>
            <a:pPr algn="ctr">
              <a:lnSpc>
                <a:spcPct val="180000"/>
              </a:lnSpc>
            </a:pP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adipiscing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elit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Donec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odio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Quisque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volutpat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mattis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eros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539FEAE-DB59-F2C9-1B11-E443AC0D60EB}"/>
              </a:ext>
            </a:extLst>
          </p:cNvPr>
          <p:cNvSpPr txBox="1"/>
          <p:nvPr/>
        </p:nvSpPr>
        <p:spPr>
          <a:xfrm>
            <a:off x="3608265" y="2857151"/>
            <a:ext cx="2081066" cy="157844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0000"/>
              </a:lnSpc>
            </a:pPr>
            <a:r>
              <a:rPr lang="pt-BR" sz="1100" b="1" dirty="0">
                <a:solidFill>
                  <a:schemeClr val="accent5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SUBTÍTULO</a:t>
            </a:r>
          </a:p>
          <a:p>
            <a:pPr algn="ctr">
              <a:lnSpc>
                <a:spcPct val="180000"/>
              </a:lnSpc>
            </a:pP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adipiscing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elit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Donec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odio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Quisque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volutpat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mattis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eros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932BCB9-4D71-839E-29CD-E8A8FC604592}"/>
              </a:ext>
            </a:extLst>
          </p:cNvPr>
          <p:cNvSpPr txBox="1"/>
          <p:nvPr/>
        </p:nvSpPr>
        <p:spPr>
          <a:xfrm>
            <a:off x="6664922" y="4733093"/>
            <a:ext cx="2081066" cy="157844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0000"/>
              </a:lnSpc>
            </a:pPr>
            <a:r>
              <a:rPr lang="pt-BR" sz="1100" b="1" dirty="0">
                <a:solidFill>
                  <a:schemeClr val="accent5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SUBTÍTULO</a:t>
            </a:r>
          </a:p>
          <a:p>
            <a:pPr algn="ctr">
              <a:lnSpc>
                <a:spcPct val="180000"/>
              </a:lnSpc>
            </a:pP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adipiscing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elit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Donec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odio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Quisque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volutpat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mattis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eros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75FA957-2557-0830-ADB6-578DD2E2C8A3}"/>
              </a:ext>
            </a:extLst>
          </p:cNvPr>
          <p:cNvSpPr txBox="1"/>
          <p:nvPr/>
        </p:nvSpPr>
        <p:spPr>
          <a:xfrm>
            <a:off x="9511221" y="3343194"/>
            <a:ext cx="2081066" cy="157844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80000"/>
              </a:lnSpc>
            </a:pPr>
            <a:r>
              <a:rPr lang="pt-BR" sz="1100" b="1" dirty="0">
                <a:solidFill>
                  <a:schemeClr val="accent5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SUBTÍTULO</a:t>
            </a:r>
          </a:p>
          <a:p>
            <a:pPr algn="ctr">
              <a:lnSpc>
                <a:spcPct val="180000"/>
              </a:lnSpc>
            </a:pP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adipiscing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elit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Donec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odio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Quisque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volutpat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mattis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eros</a:t>
            </a:r>
            <a:r>
              <a:rPr lang="pt-BR" sz="1100" dirty="0"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EF0D3D22-4569-C82E-B62C-D629BA08BD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21814" y="3842444"/>
            <a:ext cx="606235" cy="521731"/>
          </a:xfrm>
          <a:prstGeom prst="rect">
            <a:avLst/>
          </a:prstGeom>
        </p:spPr>
      </p:pic>
      <p:sp>
        <p:nvSpPr>
          <p:cNvPr id="22" name="Elipse 21">
            <a:extLst>
              <a:ext uri="{FF2B5EF4-FFF2-40B4-BE49-F238E27FC236}">
                <a16:creationId xmlns:a16="http://schemas.microsoft.com/office/drawing/2014/main" id="{30EEEFFD-C832-C8D1-EB81-83CF3FCCB265}"/>
              </a:ext>
            </a:extLst>
          </p:cNvPr>
          <p:cNvSpPr/>
          <p:nvPr/>
        </p:nvSpPr>
        <p:spPr>
          <a:xfrm>
            <a:off x="4181844" y="1979969"/>
            <a:ext cx="877182" cy="877182"/>
          </a:xfrm>
          <a:prstGeom prst="ellips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53B24C87-63CD-219E-0484-62649A1F4C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61574" y="2144668"/>
            <a:ext cx="517723" cy="547784"/>
          </a:xfrm>
          <a:prstGeom prst="rect">
            <a:avLst/>
          </a:prstGeom>
        </p:spPr>
      </p:pic>
      <p:sp>
        <p:nvSpPr>
          <p:cNvPr id="23" name="Elipse 22">
            <a:extLst>
              <a:ext uri="{FF2B5EF4-FFF2-40B4-BE49-F238E27FC236}">
                <a16:creationId xmlns:a16="http://schemas.microsoft.com/office/drawing/2014/main" id="{50426C2A-9389-B75E-6BF7-D2B1BBAFBFB0}"/>
              </a:ext>
            </a:extLst>
          </p:cNvPr>
          <p:cNvSpPr/>
          <p:nvPr/>
        </p:nvSpPr>
        <p:spPr>
          <a:xfrm>
            <a:off x="7267214" y="3891091"/>
            <a:ext cx="877182" cy="877182"/>
          </a:xfrm>
          <a:prstGeom prst="ellips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547F22DC-E674-A010-FC46-23DC536215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83890" y="4051658"/>
            <a:ext cx="574505" cy="561145"/>
          </a:xfrm>
          <a:prstGeom prst="rect">
            <a:avLst/>
          </a:prstGeom>
        </p:spPr>
      </p:pic>
      <p:sp>
        <p:nvSpPr>
          <p:cNvPr id="24" name="Elipse 23">
            <a:extLst>
              <a:ext uri="{FF2B5EF4-FFF2-40B4-BE49-F238E27FC236}">
                <a16:creationId xmlns:a16="http://schemas.microsoft.com/office/drawing/2014/main" id="{EEC124CF-CC0A-4590-689B-4A5A29FBA996}"/>
              </a:ext>
            </a:extLst>
          </p:cNvPr>
          <p:cNvSpPr/>
          <p:nvPr/>
        </p:nvSpPr>
        <p:spPr>
          <a:xfrm>
            <a:off x="10084799" y="2526879"/>
            <a:ext cx="877182" cy="877182"/>
          </a:xfrm>
          <a:prstGeom prst="ellips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5D74B4C4-5AFB-D157-20E2-EFA1273BB0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231128" y="2673208"/>
            <a:ext cx="584525" cy="584525"/>
          </a:xfrm>
          <a:prstGeom prst="rect">
            <a:avLst/>
          </a:prstGeom>
        </p:spPr>
      </p:pic>
      <p:cxnSp>
        <p:nvCxnSpPr>
          <p:cNvPr id="28" name="Conector: Angulado 27">
            <a:extLst>
              <a:ext uri="{FF2B5EF4-FFF2-40B4-BE49-F238E27FC236}">
                <a16:creationId xmlns:a16="http://schemas.microsoft.com/office/drawing/2014/main" id="{E255775B-3ADC-6375-4DCD-4374DF842618}"/>
              </a:ext>
            </a:extLst>
          </p:cNvPr>
          <p:cNvCxnSpPr>
            <a:stCxn id="21" idx="6"/>
            <a:endCxn id="22" idx="2"/>
          </p:cNvCxnSpPr>
          <p:nvPr/>
        </p:nvCxnSpPr>
        <p:spPr>
          <a:xfrm flipV="1">
            <a:off x="1963523" y="2418560"/>
            <a:ext cx="2218321" cy="1718001"/>
          </a:xfrm>
          <a:prstGeom prst="bentConnector3">
            <a:avLst/>
          </a:prstGeom>
          <a:ln w="127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0" name="Conector: Angulado 29">
            <a:extLst>
              <a:ext uri="{FF2B5EF4-FFF2-40B4-BE49-F238E27FC236}">
                <a16:creationId xmlns:a16="http://schemas.microsoft.com/office/drawing/2014/main" id="{91C1AB99-98BF-18FE-7844-CCAB2B4DA03B}"/>
              </a:ext>
            </a:extLst>
          </p:cNvPr>
          <p:cNvCxnSpPr>
            <a:stCxn id="22" idx="6"/>
            <a:endCxn id="23" idx="2"/>
          </p:cNvCxnSpPr>
          <p:nvPr/>
        </p:nvCxnSpPr>
        <p:spPr>
          <a:xfrm>
            <a:off x="5059026" y="2418560"/>
            <a:ext cx="2208188" cy="1911122"/>
          </a:xfrm>
          <a:prstGeom prst="bentConnector3">
            <a:avLst/>
          </a:prstGeom>
          <a:ln w="127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2" name="Conector: Angulado 31">
            <a:extLst>
              <a:ext uri="{FF2B5EF4-FFF2-40B4-BE49-F238E27FC236}">
                <a16:creationId xmlns:a16="http://schemas.microsoft.com/office/drawing/2014/main" id="{42FCA020-8AFD-2E6F-414C-B0F632F100C6}"/>
              </a:ext>
            </a:extLst>
          </p:cNvPr>
          <p:cNvCxnSpPr>
            <a:stCxn id="23" idx="6"/>
            <a:endCxn id="24" idx="2"/>
          </p:cNvCxnSpPr>
          <p:nvPr/>
        </p:nvCxnSpPr>
        <p:spPr>
          <a:xfrm flipV="1">
            <a:off x="8144396" y="2965470"/>
            <a:ext cx="1940403" cy="1364212"/>
          </a:xfrm>
          <a:prstGeom prst="bentConnector3">
            <a:avLst/>
          </a:prstGeom>
          <a:ln w="127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4553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id="{FDE49B02-355D-5BEB-01EC-E77ECAD868D8}"/>
              </a:ext>
            </a:extLst>
          </p:cNvPr>
          <p:cNvGrpSpPr>
            <a:grpSpLocks/>
          </p:cNvGrpSpPr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9A53BBCE-2885-DB79-E77B-AD6C10E4E4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5D95238D-DE15-FF15-60F2-577921BA5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2" name="Espaço Reservado para Conteúdo 2">
            <a:extLst>
              <a:ext uri="{FF2B5EF4-FFF2-40B4-BE49-F238E27FC236}">
                <a16:creationId xmlns:a16="http://schemas.microsoft.com/office/drawing/2014/main" id="{1C5FD24C-2C7C-5F3F-A2C3-45FFD086F96C}"/>
              </a:ext>
            </a:extLst>
          </p:cNvPr>
          <p:cNvSpPr txBox="1">
            <a:spLocks/>
          </p:cNvSpPr>
          <p:nvPr/>
        </p:nvSpPr>
        <p:spPr>
          <a:xfrm>
            <a:off x="429260" y="1952874"/>
            <a:ext cx="2845955" cy="124649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t-BR" sz="2500" dirty="0">
                <a:solidFill>
                  <a:schemeClr val="bg2"/>
                </a:solidFill>
                <a:latin typeface="+mj-lt"/>
                <a:ea typeface="Carbona Variable Regular Bold" pitchFamily="2" charset="0"/>
              </a:rPr>
              <a:t>SLIDE COM CONTEÚDO</a:t>
            </a:r>
            <a:br>
              <a:rPr lang="pt-BR" sz="2500" dirty="0">
                <a:solidFill>
                  <a:schemeClr val="bg2"/>
                </a:solidFill>
                <a:latin typeface="+mj-lt"/>
                <a:ea typeface="Carbona Variable Regular Bold" pitchFamily="2" charset="0"/>
              </a:rPr>
            </a:br>
            <a:r>
              <a:rPr lang="pt-BR" sz="2500" dirty="0">
                <a:latin typeface="+mj-lt"/>
                <a:ea typeface="Carbona Variable Regular Bold" pitchFamily="2" charset="0"/>
              </a:rPr>
              <a:t>&amp; GRÁFICO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2E513C9-93BB-783C-095E-C7FF704F71BC}"/>
              </a:ext>
            </a:extLst>
          </p:cNvPr>
          <p:cNvSpPr txBox="1"/>
          <p:nvPr/>
        </p:nvSpPr>
        <p:spPr>
          <a:xfrm>
            <a:off x="429260" y="3199369"/>
            <a:ext cx="3266508" cy="198374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0000"/>
              </a:lnSpc>
            </a:pPr>
            <a:r>
              <a:rPr lang="pt-BR" sz="1400" b="1" dirty="0">
                <a:solidFill>
                  <a:schemeClr val="accent5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SUBTÍTULO</a:t>
            </a:r>
          </a:p>
          <a:p>
            <a:pPr>
              <a:lnSpc>
                <a:spcPct val="180000"/>
              </a:lnSpc>
            </a:pPr>
            <a:r>
              <a:rPr lang="pt-BR" sz="14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4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4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4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4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400" dirty="0"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4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4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adipiscing</a:t>
            </a:r>
            <a:r>
              <a:rPr lang="pt-BR" sz="14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elit</a:t>
            </a:r>
            <a:r>
              <a:rPr lang="pt-BR" sz="1400" dirty="0"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</a:p>
          <a:p>
            <a:pPr>
              <a:lnSpc>
                <a:spcPct val="180000"/>
              </a:lnSpc>
            </a:pPr>
            <a:r>
              <a:rPr lang="pt-BR" sz="14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Donec</a:t>
            </a:r>
            <a:r>
              <a:rPr lang="pt-BR" sz="14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odio</a:t>
            </a:r>
            <a:r>
              <a:rPr lang="pt-BR" sz="1400" dirty="0"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4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Quisque</a:t>
            </a:r>
            <a:r>
              <a:rPr lang="pt-BR" sz="14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volutpat</a:t>
            </a:r>
            <a:r>
              <a:rPr lang="pt-BR" sz="14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mattis</a:t>
            </a:r>
            <a:r>
              <a:rPr lang="pt-BR" sz="140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dirty="0" err="1">
                <a:latin typeface="Carbona Variable Regular" pitchFamily="2" charset="0"/>
                <a:ea typeface="Carbona Variable Regular" pitchFamily="2" charset="0"/>
                <a:cs typeface="Calibri"/>
              </a:rPr>
              <a:t>eros</a:t>
            </a:r>
            <a:r>
              <a:rPr lang="pt-BR" sz="1400" dirty="0"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44A4B4D4-8496-F918-A829-7795A70CE85D}"/>
              </a:ext>
            </a:extLst>
          </p:cNvPr>
          <p:cNvSpPr/>
          <p:nvPr/>
        </p:nvSpPr>
        <p:spPr>
          <a:xfrm>
            <a:off x="4221853" y="1029352"/>
            <a:ext cx="726226" cy="726226"/>
          </a:xfrm>
          <a:prstGeom prst="ellipse">
            <a:avLst/>
          </a:prstGeom>
          <a:solidFill>
            <a:schemeClr val="accent5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chemeClr val="bg1"/>
                </a:solidFill>
              </a:rPr>
              <a:t>TEXTO</a:t>
            </a: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689D42B3-C329-5EC9-B997-191B676ACD21}"/>
              </a:ext>
            </a:extLst>
          </p:cNvPr>
          <p:cNvSpPr/>
          <p:nvPr/>
        </p:nvSpPr>
        <p:spPr>
          <a:xfrm>
            <a:off x="10548974" y="1029352"/>
            <a:ext cx="726226" cy="726226"/>
          </a:xfrm>
          <a:prstGeom prst="ellipse">
            <a:avLst/>
          </a:prstGeom>
          <a:solidFill>
            <a:schemeClr val="accent5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chemeClr val="bg1"/>
                </a:solidFill>
              </a:rPr>
              <a:t>TEXTO</a:t>
            </a:r>
            <a:endParaRPr lang="en-US" sz="800" b="1" dirty="0">
              <a:solidFill>
                <a:schemeClr val="bg1"/>
              </a:solidFill>
            </a:endParaRPr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AE684C26-E6CB-A4B0-73FB-44B080014F7D}"/>
              </a:ext>
            </a:extLst>
          </p:cNvPr>
          <p:cNvCxnSpPr>
            <a:cxnSpLocks/>
            <a:endCxn id="8" idx="6"/>
          </p:cNvCxnSpPr>
          <p:nvPr/>
        </p:nvCxnSpPr>
        <p:spPr>
          <a:xfrm flipH="1">
            <a:off x="4948079" y="1392465"/>
            <a:ext cx="5600895" cy="0"/>
          </a:xfrm>
          <a:prstGeom prst="straightConnector1">
            <a:avLst/>
          </a:prstGeom>
          <a:ln>
            <a:solidFill>
              <a:schemeClr val="accent5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E43019F4-8AE2-0938-607E-82E74460F4C6}"/>
              </a:ext>
            </a:extLst>
          </p:cNvPr>
          <p:cNvSpPr/>
          <p:nvPr/>
        </p:nvSpPr>
        <p:spPr>
          <a:xfrm>
            <a:off x="6552188" y="1213658"/>
            <a:ext cx="2560320" cy="35761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chemeClr val="accent5"/>
                </a:solidFill>
              </a:rPr>
              <a:t>TEXTO</a:t>
            </a:r>
            <a:endParaRPr lang="en-US" sz="800" b="1" dirty="0">
              <a:solidFill>
                <a:schemeClr val="accent5"/>
              </a:solidFill>
            </a:endParaRP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9482EF99-4065-5977-5DCA-3CDB420ACA49}"/>
              </a:ext>
            </a:extLst>
          </p:cNvPr>
          <p:cNvSpPr/>
          <p:nvPr/>
        </p:nvSpPr>
        <p:spPr>
          <a:xfrm>
            <a:off x="4221853" y="2541044"/>
            <a:ext cx="726226" cy="726226"/>
          </a:xfrm>
          <a:prstGeom prst="ellipse">
            <a:avLst/>
          </a:prstGeom>
          <a:solidFill>
            <a:schemeClr val="bg2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chemeClr val="tx1"/>
                </a:solidFill>
              </a:rPr>
              <a:t>TEXTO</a:t>
            </a:r>
            <a:endParaRPr lang="en-US" sz="800" b="1" dirty="0">
              <a:solidFill>
                <a:schemeClr val="tx1"/>
              </a:solidFill>
            </a:endParaRP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396ADD51-5631-CD10-3CBB-707B7414DBEF}"/>
              </a:ext>
            </a:extLst>
          </p:cNvPr>
          <p:cNvSpPr/>
          <p:nvPr/>
        </p:nvSpPr>
        <p:spPr>
          <a:xfrm>
            <a:off x="10548974" y="4570407"/>
            <a:ext cx="726226" cy="726226"/>
          </a:xfrm>
          <a:prstGeom prst="ellipse">
            <a:avLst/>
          </a:prstGeom>
          <a:solidFill>
            <a:schemeClr val="bg2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chemeClr val="tx1"/>
                </a:solidFill>
              </a:rPr>
              <a:t>TEXTO</a:t>
            </a:r>
            <a:endParaRPr lang="en-US" sz="800" b="1" dirty="0">
              <a:solidFill>
                <a:schemeClr val="tx1"/>
              </a:solidFill>
            </a:endParaRPr>
          </a:p>
        </p:txBody>
      </p: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3F677727-D84F-83D1-D985-6C481D43EA4D}"/>
              </a:ext>
            </a:extLst>
          </p:cNvPr>
          <p:cNvCxnSpPr>
            <a:stCxn id="14" idx="0"/>
            <a:endCxn id="10" idx="4"/>
          </p:cNvCxnSpPr>
          <p:nvPr/>
        </p:nvCxnSpPr>
        <p:spPr>
          <a:xfrm flipV="1">
            <a:off x="10912087" y="1755578"/>
            <a:ext cx="0" cy="2814829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19ABF216-9D5F-4B8D-495E-34181419A97D}"/>
              </a:ext>
            </a:extLst>
          </p:cNvPr>
          <p:cNvCxnSpPr>
            <a:stCxn id="8" idx="4"/>
            <a:endCxn id="13" idx="0"/>
          </p:cNvCxnSpPr>
          <p:nvPr/>
        </p:nvCxnSpPr>
        <p:spPr>
          <a:xfrm>
            <a:off x="4584966" y="1755578"/>
            <a:ext cx="0" cy="785466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1AF2BC9B-115A-4FD3-462D-B9F2C8FE26BB}"/>
              </a:ext>
            </a:extLst>
          </p:cNvPr>
          <p:cNvSpPr/>
          <p:nvPr/>
        </p:nvSpPr>
        <p:spPr>
          <a:xfrm>
            <a:off x="6552187" y="5787873"/>
            <a:ext cx="2560320" cy="35761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chemeClr val="tx1"/>
                </a:solidFill>
              </a:rPr>
              <a:t>TEXTO</a:t>
            </a:r>
            <a:endParaRPr lang="en-US" sz="800" b="1" dirty="0">
              <a:solidFill>
                <a:schemeClr val="tx1"/>
              </a:solidFill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C7858766-954C-6724-000F-D51BA09AD601}"/>
              </a:ext>
            </a:extLst>
          </p:cNvPr>
          <p:cNvSpPr txBox="1"/>
          <p:nvPr/>
        </p:nvSpPr>
        <p:spPr>
          <a:xfrm>
            <a:off x="4221851" y="3311599"/>
            <a:ext cx="7262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u="sng" dirty="0"/>
              <a:t>TEXTO</a:t>
            </a:r>
            <a:endParaRPr lang="en-US" sz="800" b="1" u="sng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07AC1D40-7AD3-5FB4-22D3-5556E06AD465}"/>
              </a:ext>
            </a:extLst>
          </p:cNvPr>
          <p:cNvSpPr txBox="1"/>
          <p:nvPr/>
        </p:nvSpPr>
        <p:spPr>
          <a:xfrm>
            <a:off x="10548974" y="5340961"/>
            <a:ext cx="7262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u="sng" dirty="0"/>
              <a:t>TEXTO</a:t>
            </a:r>
            <a:endParaRPr lang="en-US" sz="800" b="1" u="sng" dirty="0"/>
          </a:p>
        </p:txBody>
      </p:sp>
      <p:cxnSp>
        <p:nvCxnSpPr>
          <p:cNvPr id="23" name="Conector: Angulado 22">
            <a:extLst>
              <a:ext uri="{FF2B5EF4-FFF2-40B4-BE49-F238E27FC236}">
                <a16:creationId xmlns:a16="http://schemas.microsoft.com/office/drawing/2014/main" id="{DF55ABBF-7436-0CB8-68C8-A2145A0C4721}"/>
              </a:ext>
            </a:extLst>
          </p:cNvPr>
          <p:cNvCxnSpPr>
            <a:cxnSpLocks/>
            <a:stCxn id="20" idx="2"/>
            <a:endCxn id="19" idx="1"/>
          </p:cNvCxnSpPr>
          <p:nvPr/>
        </p:nvCxnSpPr>
        <p:spPr>
          <a:xfrm rot="16200000" flipH="1">
            <a:off x="4348757" y="3763249"/>
            <a:ext cx="2439637" cy="1967223"/>
          </a:xfrm>
          <a:prstGeom prst="bentConnector2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: Angulado 25">
            <a:extLst>
              <a:ext uri="{FF2B5EF4-FFF2-40B4-BE49-F238E27FC236}">
                <a16:creationId xmlns:a16="http://schemas.microsoft.com/office/drawing/2014/main" id="{9A4BB7CE-98B9-D034-59C5-BCEACCBC7E4B}"/>
              </a:ext>
            </a:extLst>
          </p:cNvPr>
          <p:cNvCxnSpPr>
            <a:cxnSpLocks/>
            <a:stCxn id="19" idx="3"/>
            <a:endCxn id="21" idx="2"/>
          </p:cNvCxnSpPr>
          <p:nvPr/>
        </p:nvCxnSpPr>
        <p:spPr>
          <a:xfrm flipV="1">
            <a:off x="9112507" y="5556405"/>
            <a:ext cx="1799580" cy="410275"/>
          </a:xfrm>
          <a:prstGeom prst="bentConnector2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8" name="Conector de Seta Reta 37">
            <a:extLst>
              <a:ext uri="{FF2B5EF4-FFF2-40B4-BE49-F238E27FC236}">
                <a16:creationId xmlns:a16="http://schemas.microsoft.com/office/drawing/2014/main" id="{95B8AC73-6C4C-52E4-4258-2965178C970C}"/>
              </a:ext>
            </a:extLst>
          </p:cNvPr>
          <p:cNvCxnSpPr>
            <a:stCxn id="13" idx="6"/>
            <a:endCxn id="14" idx="2"/>
          </p:cNvCxnSpPr>
          <p:nvPr/>
        </p:nvCxnSpPr>
        <p:spPr>
          <a:xfrm>
            <a:off x="4948079" y="2904157"/>
            <a:ext cx="5600895" cy="20293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6" name="Elipse 35">
            <a:extLst>
              <a:ext uri="{FF2B5EF4-FFF2-40B4-BE49-F238E27FC236}">
                <a16:creationId xmlns:a16="http://schemas.microsoft.com/office/drawing/2014/main" id="{5FDBBCC9-EC17-A241-4FF8-07EE422C396A}"/>
              </a:ext>
            </a:extLst>
          </p:cNvPr>
          <p:cNvSpPr/>
          <p:nvPr/>
        </p:nvSpPr>
        <p:spPr>
          <a:xfrm>
            <a:off x="7410923" y="3527043"/>
            <a:ext cx="842850" cy="842850"/>
          </a:xfrm>
          <a:prstGeom prst="ellipse">
            <a:avLst/>
          </a:prstGeom>
          <a:solidFill>
            <a:schemeClr val="bg2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b="1" dirty="0">
                <a:solidFill>
                  <a:schemeClr val="tx1"/>
                </a:solidFill>
              </a:rPr>
              <a:t>TEXTO</a:t>
            </a:r>
            <a:endParaRPr lang="en-US" sz="800" b="1" dirty="0">
              <a:solidFill>
                <a:schemeClr val="tx1"/>
              </a:solidFill>
            </a:endParaRPr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B2D0C5E9-1964-B8E7-D514-3FC6D5C83FC5}"/>
              </a:ext>
            </a:extLst>
          </p:cNvPr>
          <p:cNvSpPr/>
          <p:nvPr/>
        </p:nvSpPr>
        <p:spPr>
          <a:xfrm>
            <a:off x="4514307" y="2015632"/>
            <a:ext cx="157939" cy="157939"/>
          </a:xfrm>
          <a:prstGeom prst="ellips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Elipse 39">
            <a:extLst>
              <a:ext uri="{FF2B5EF4-FFF2-40B4-BE49-F238E27FC236}">
                <a16:creationId xmlns:a16="http://schemas.microsoft.com/office/drawing/2014/main" id="{845AEFF2-AF3F-8204-2C4D-EB780A7973B0}"/>
              </a:ext>
            </a:extLst>
          </p:cNvPr>
          <p:cNvSpPr/>
          <p:nvPr/>
        </p:nvSpPr>
        <p:spPr>
          <a:xfrm>
            <a:off x="10841430" y="3084022"/>
            <a:ext cx="157939" cy="157939"/>
          </a:xfrm>
          <a:prstGeom prst="ellips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7683D3DA-BBF2-D3E6-B353-3B135F1B94FF}"/>
              </a:ext>
            </a:extLst>
          </p:cNvPr>
          <p:cNvSpPr/>
          <p:nvPr/>
        </p:nvSpPr>
        <p:spPr>
          <a:xfrm>
            <a:off x="5364160" y="2992583"/>
            <a:ext cx="182880" cy="182878"/>
          </a:xfrm>
          <a:prstGeom prst="ellipse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Elipse 41">
            <a:extLst>
              <a:ext uri="{FF2B5EF4-FFF2-40B4-BE49-F238E27FC236}">
                <a16:creationId xmlns:a16="http://schemas.microsoft.com/office/drawing/2014/main" id="{2B8DA1C0-3CD4-857C-2081-7509CCFE6CCC}"/>
              </a:ext>
            </a:extLst>
          </p:cNvPr>
          <p:cNvSpPr/>
          <p:nvPr/>
        </p:nvSpPr>
        <p:spPr>
          <a:xfrm>
            <a:off x="6684697" y="3501295"/>
            <a:ext cx="182880" cy="182878"/>
          </a:xfrm>
          <a:prstGeom prst="ellipse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5EB90546-F76B-3711-471F-7DB16BAE39C3}"/>
              </a:ext>
            </a:extLst>
          </p:cNvPr>
          <p:cNvSpPr/>
          <p:nvPr/>
        </p:nvSpPr>
        <p:spPr>
          <a:xfrm>
            <a:off x="8702535" y="4201072"/>
            <a:ext cx="182880" cy="182878"/>
          </a:xfrm>
          <a:prstGeom prst="ellipse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Elipse 43">
            <a:extLst>
              <a:ext uri="{FF2B5EF4-FFF2-40B4-BE49-F238E27FC236}">
                <a16:creationId xmlns:a16="http://schemas.microsoft.com/office/drawing/2014/main" id="{760EE84E-C5E9-C333-01AB-98143B1EDAAA}"/>
              </a:ext>
            </a:extLst>
          </p:cNvPr>
          <p:cNvSpPr/>
          <p:nvPr/>
        </p:nvSpPr>
        <p:spPr>
          <a:xfrm>
            <a:off x="9731308" y="4590176"/>
            <a:ext cx="182880" cy="182878"/>
          </a:xfrm>
          <a:prstGeom prst="ellipse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15718905-6E0F-D7F3-8AB3-01B68B6458FB}"/>
              </a:ext>
            </a:extLst>
          </p:cNvPr>
          <p:cNvSpPr txBox="1"/>
          <p:nvPr/>
        </p:nvSpPr>
        <p:spPr>
          <a:xfrm>
            <a:off x="5474164" y="2579370"/>
            <a:ext cx="8677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u="sng" dirty="0">
                <a:solidFill>
                  <a:schemeClr val="bg2"/>
                </a:solidFill>
              </a:rPr>
              <a:t>TEXTO</a:t>
            </a:r>
            <a:endParaRPr lang="en-US" sz="1000" b="1" u="sng" dirty="0">
              <a:solidFill>
                <a:schemeClr val="bg2"/>
              </a:solidFill>
            </a:endParaRP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681AE3F4-3F55-3BEC-47E2-540A64703D2B}"/>
              </a:ext>
            </a:extLst>
          </p:cNvPr>
          <p:cNvSpPr txBox="1"/>
          <p:nvPr/>
        </p:nvSpPr>
        <p:spPr>
          <a:xfrm>
            <a:off x="5455600" y="4687299"/>
            <a:ext cx="8677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u="sng" dirty="0">
                <a:solidFill>
                  <a:schemeClr val="bg2"/>
                </a:solidFill>
              </a:rPr>
              <a:t>TEXTO</a:t>
            </a:r>
            <a:endParaRPr lang="en-US" sz="1000" b="1" u="sng" dirty="0">
              <a:solidFill>
                <a:schemeClr val="bg2"/>
              </a:solidFill>
            </a:endParaRP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9D1E9762-B8D2-808E-597F-5607CB4ED04E}"/>
              </a:ext>
            </a:extLst>
          </p:cNvPr>
          <p:cNvSpPr txBox="1"/>
          <p:nvPr/>
        </p:nvSpPr>
        <p:spPr>
          <a:xfrm>
            <a:off x="8979999" y="3655721"/>
            <a:ext cx="8677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u="sng" dirty="0">
                <a:solidFill>
                  <a:schemeClr val="bg2"/>
                </a:solidFill>
              </a:rPr>
              <a:t>TEXTO</a:t>
            </a:r>
            <a:endParaRPr lang="en-US" sz="1000" b="1" u="sng" dirty="0">
              <a:solidFill>
                <a:schemeClr val="bg2"/>
              </a:solidFill>
            </a:endParaRP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4BDFDF40-746E-B5CF-5E78-FB7BE039DCAA}"/>
              </a:ext>
            </a:extLst>
          </p:cNvPr>
          <p:cNvSpPr txBox="1"/>
          <p:nvPr/>
        </p:nvSpPr>
        <p:spPr>
          <a:xfrm>
            <a:off x="8678611" y="5296633"/>
            <a:ext cx="8677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u="sng" dirty="0">
                <a:solidFill>
                  <a:schemeClr val="bg2"/>
                </a:solidFill>
              </a:rPr>
              <a:t>TEXTO</a:t>
            </a:r>
            <a:endParaRPr lang="en-US" sz="1000" b="1" u="sng" dirty="0">
              <a:solidFill>
                <a:schemeClr val="bg2"/>
              </a:solidFill>
            </a:endParaRPr>
          </a:p>
        </p:txBody>
      </p:sp>
      <p:cxnSp>
        <p:nvCxnSpPr>
          <p:cNvPr id="75" name="Conector de Seta Reta 74">
            <a:extLst>
              <a:ext uri="{FF2B5EF4-FFF2-40B4-BE49-F238E27FC236}">
                <a16:creationId xmlns:a16="http://schemas.microsoft.com/office/drawing/2014/main" id="{70944E9C-93E6-2700-3E7A-FB8F97067218}"/>
              </a:ext>
            </a:extLst>
          </p:cNvPr>
          <p:cNvCxnSpPr>
            <a:cxnSpLocks/>
          </p:cNvCxnSpPr>
          <p:nvPr/>
        </p:nvCxnSpPr>
        <p:spPr>
          <a:xfrm>
            <a:off x="4964702" y="1751090"/>
            <a:ext cx="5789446" cy="222346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81" name="CaixaDeTexto 80">
            <a:extLst>
              <a:ext uri="{FF2B5EF4-FFF2-40B4-BE49-F238E27FC236}">
                <a16:creationId xmlns:a16="http://schemas.microsoft.com/office/drawing/2014/main" id="{CAD97DBD-362D-98DB-2541-DE39371BEB7B}"/>
              </a:ext>
            </a:extLst>
          </p:cNvPr>
          <p:cNvSpPr txBox="1"/>
          <p:nvPr/>
        </p:nvSpPr>
        <p:spPr>
          <a:xfrm>
            <a:off x="3362495" y="1700675"/>
            <a:ext cx="8677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u="sng" dirty="0">
                <a:solidFill>
                  <a:schemeClr val="accent5"/>
                </a:solidFill>
              </a:rPr>
              <a:t>TEXTO</a:t>
            </a:r>
            <a:endParaRPr lang="en-US" sz="1000" b="1" u="sng" dirty="0">
              <a:solidFill>
                <a:schemeClr val="accent5"/>
              </a:solidFill>
            </a:endParaRPr>
          </a:p>
        </p:txBody>
      </p:sp>
      <p:sp>
        <p:nvSpPr>
          <p:cNvPr id="82" name="CaixaDeTexto 81">
            <a:extLst>
              <a:ext uri="{FF2B5EF4-FFF2-40B4-BE49-F238E27FC236}">
                <a16:creationId xmlns:a16="http://schemas.microsoft.com/office/drawing/2014/main" id="{B086DD60-0906-C0EF-7FCF-59D3CFFB606D}"/>
              </a:ext>
            </a:extLst>
          </p:cNvPr>
          <p:cNvSpPr txBox="1"/>
          <p:nvPr/>
        </p:nvSpPr>
        <p:spPr>
          <a:xfrm>
            <a:off x="10962919" y="2530078"/>
            <a:ext cx="8677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u="sng" dirty="0">
                <a:solidFill>
                  <a:schemeClr val="accent5"/>
                </a:solidFill>
              </a:rPr>
              <a:t>TEXTO</a:t>
            </a:r>
            <a:endParaRPr lang="en-US" sz="1000" b="1" u="sng" dirty="0">
              <a:solidFill>
                <a:schemeClr val="accent5"/>
              </a:solidFill>
            </a:endParaRPr>
          </a:p>
        </p:txBody>
      </p:sp>
      <p:cxnSp>
        <p:nvCxnSpPr>
          <p:cNvPr id="101" name="Conector: Angulado 100">
            <a:extLst>
              <a:ext uri="{FF2B5EF4-FFF2-40B4-BE49-F238E27FC236}">
                <a16:creationId xmlns:a16="http://schemas.microsoft.com/office/drawing/2014/main" id="{2335C0A9-945A-5429-1C08-260529816E52}"/>
              </a:ext>
            </a:extLst>
          </p:cNvPr>
          <p:cNvCxnSpPr>
            <a:stCxn id="81" idx="2"/>
            <a:endCxn id="39" idx="2"/>
          </p:cNvCxnSpPr>
          <p:nvPr/>
        </p:nvCxnSpPr>
        <p:spPr>
          <a:xfrm rot="16200000" flipH="1">
            <a:off x="4081496" y="1661791"/>
            <a:ext cx="147706" cy="717916"/>
          </a:xfrm>
          <a:prstGeom prst="bentConnector2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3" name="Conector: Angulado 102">
            <a:extLst>
              <a:ext uri="{FF2B5EF4-FFF2-40B4-BE49-F238E27FC236}">
                <a16:creationId xmlns:a16="http://schemas.microsoft.com/office/drawing/2014/main" id="{238E9413-A0CA-6F2B-CB94-300FCD1417A4}"/>
              </a:ext>
            </a:extLst>
          </p:cNvPr>
          <p:cNvCxnSpPr>
            <a:stCxn id="82" idx="2"/>
            <a:endCxn id="40" idx="6"/>
          </p:cNvCxnSpPr>
          <p:nvPr/>
        </p:nvCxnSpPr>
        <p:spPr>
          <a:xfrm rot="5400000">
            <a:off x="11004746" y="2770922"/>
            <a:ext cx="386693" cy="397446"/>
          </a:xfrm>
          <a:prstGeom prst="bentConnector2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5" name="Conector: Angulado 104">
            <a:extLst>
              <a:ext uri="{FF2B5EF4-FFF2-40B4-BE49-F238E27FC236}">
                <a16:creationId xmlns:a16="http://schemas.microsoft.com/office/drawing/2014/main" id="{8A888A5A-AFC8-0FB5-EA05-69089C38F589}"/>
              </a:ext>
            </a:extLst>
          </p:cNvPr>
          <p:cNvCxnSpPr>
            <a:stCxn id="41" idx="0"/>
            <a:endCxn id="48" idx="2"/>
          </p:cNvCxnSpPr>
          <p:nvPr/>
        </p:nvCxnSpPr>
        <p:spPr>
          <a:xfrm rot="5400000" flipH="1" flipV="1">
            <a:off x="5598334" y="2682857"/>
            <a:ext cx="166992" cy="452460"/>
          </a:xfrm>
          <a:prstGeom prst="bentConnector3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7" name="Conector: Angulado 106">
            <a:extLst>
              <a:ext uri="{FF2B5EF4-FFF2-40B4-BE49-F238E27FC236}">
                <a16:creationId xmlns:a16="http://schemas.microsoft.com/office/drawing/2014/main" id="{65293E95-F414-843F-CB6B-3EDF3EEB9D4F}"/>
              </a:ext>
            </a:extLst>
          </p:cNvPr>
          <p:cNvCxnSpPr>
            <a:stCxn id="42" idx="4"/>
            <a:endCxn id="49" idx="0"/>
          </p:cNvCxnSpPr>
          <p:nvPr/>
        </p:nvCxnSpPr>
        <p:spPr>
          <a:xfrm rot="5400000">
            <a:off x="5831254" y="3742416"/>
            <a:ext cx="1003126" cy="886641"/>
          </a:xfrm>
          <a:prstGeom prst="bentConnector3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9" name="Conector: Angulado 108">
            <a:extLst>
              <a:ext uri="{FF2B5EF4-FFF2-40B4-BE49-F238E27FC236}">
                <a16:creationId xmlns:a16="http://schemas.microsoft.com/office/drawing/2014/main" id="{0A3141FD-DFDF-F9B2-6A3C-5ACFE9A6325B}"/>
              </a:ext>
            </a:extLst>
          </p:cNvPr>
          <p:cNvCxnSpPr>
            <a:stCxn id="43" idx="0"/>
            <a:endCxn id="50" idx="2"/>
          </p:cNvCxnSpPr>
          <p:nvPr/>
        </p:nvCxnSpPr>
        <p:spPr>
          <a:xfrm rot="5400000" flipH="1" flipV="1">
            <a:off x="8954370" y="3741547"/>
            <a:ext cx="299130" cy="619920"/>
          </a:xfrm>
          <a:prstGeom prst="bentConnector3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1" name="Conector: Angulado 110">
            <a:extLst>
              <a:ext uri="{FF2B5EF4-FFF2-40B4-BE49-F238E27FC236}">
                <a16:creationId xmlns:a16="http://schemas.microsoft.com/office/drawing/2014/main" id="{E36BD074-B634-4088-5FF4-1304E0BAA6FF}"/>
              </a:ext>
            </a:extLst>
          </p:cNvPr>
          <p:cNvCxnSpPr>
            <a:stCxn id="44" idx="4"/>
            <a:endCxn id="51" idx="0"/>
          </p:cNvCxnSpPr>
          <p:nvPr/>
        </p:nvCxnSpPr>
        <p:spPr>
          <a:xfrm rot="5400000">
            <a:off x="9205839" y="4679723"/>
            <a:ext cx="523579" cy="710241"/>
          </a:xfrm>
          <a:prstGeom prst="bentConnector3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9" name="CaixaDeTexto 118">
            <a:extLst>
              <a:ext uri="{FF2B5EF4-FFF2-40B4-BE49-F238E27FC236}">
                <a16:creationId xmlns:a16="http://schemas.microsoft.com/office/drawing/2014/main" id="{DB599CDC-6B01-4A59-1FB1-72A478614698}"/>
              </a:ext>
            </a:extLst>
          </p:cNvPr>
          <p:cNvSpPr txBox="1"/>
          <p:nvPr/>
        </p:nvSpPr>
        <p:spPr>
          <a:xfrm rot="1231814">
            <a:off x="6771802" y="2506205"/>
            <a:ext cx="2315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TÍTULO PRINCIPAL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3881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Agrupar 93">
            <a:extLst>
              <a:ext uri="{FF2B5EF4-FFF2-40B4-BE49-F238E27FC236}">
                <a16:creationId xmlns:a16="http://schemas.microsoft.com/office/drawing/2014/main" id="{45BCEF72-9EC2-08F7-3FE0-1B956C6ED88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95" name="Imagem 94">
              <a:extLst>
                <a:ext uri="{FF2B5EF4-FFF2-40B4-BE49-F238E27FC236}">
                  <a16:creationId xmlns:a16="http://schemas.microsoft.com/office/drawing/2014/main" id="{F721C2D1-911E-16F3-1B92-8254B1345F6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96" name="Imagem 95">
              <a:extLst>
                <a:ext uri="{FF2B5EF4-FFF2-40B4-BE49-F238E27FC236}">
                  <a16:creationId xmlns:a16="http://schemas.microsoft.com/office/drawing/2014/main" id="{8F283C4B-3C43-BEC9-C2C4-D326BF49AC5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2" name="Espaço Reservado para Conteúdo 2">
            <a:extLst>
              <a:ext uri="{FF2B5EF4-FFF2-40B4-BE49-F238E27FC236}">
                <a16:creationId xmlns:a16="http://schemas.microsoft.com/office/drawing/2014/main" id="{1C5FD24C-2C7C-5F3F-A2C3-45FFD086F96C}"/>
              </a:ext>
            </a:extLst>
          </p:cNvPr>
          <p:cNvSpPr txBox="1">
            <a:spLocks/>
          </p:cNvSpPr>
          <p:nvPr/>
        </p:nvSpPr>
        <p:spPr>
          <a:xfrm>
            <a:off x="0" y="463556"/>
            <a:ext cx="12191999" cy="70788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t-BR" sz="4000" dirty="0">
                <a:solidFill>
                  <a:schemeClr val="bg2"/>
                </a:solidFill>
                <a:latin typeface="+mj-lt"/>
                <a:ea typeface="Carbona Variable Regular Bold" pitchFamily="2" charset="0"/>
              </a:rPr>
              <a:t>SLIDE COM </a:t>
            </a:r>
            <a:r>
              <a:rPr lang="pt-BR" sz="4000" dirty="0">
                <a:latin typeface="+mj-lt"/>
                <a:ea typeface="Carbona Variable Regular Bold" pitchFamily="2" charset="0"/>
              </a:rPr>
              <a:t>TIMELINE</a:t>
            </a:r>
          </a:p>
        </p:txBody>
      </p:sp>
      <p:sp>
        <p:nvSpPr>
          <p:cNvPr id="11" name="Seta: Divisa 10">
            <a:extLst>
              <a:ext uri="{FF2B5EF4-FFF2-40B4-BE49-F238E27FC236}">
                <a16:creationId xmlns:a16="http://schemas.microsoft.com/office/drawing/2014/main" id="{93F74CBE-4C7A-BD66-B01E-410F7FC311D7}"/>
              </a:ext>
            </a:extLst>
          </p:cNvPr>
          <p:cNvSpPr/>
          <p:nvPr/>
        </p:nvSpPr>
        <p:spPr>
          <a:xfrm>
            <a:off x="1304719" y="1435520"/>
            <a:ext cx="2464784" cy="274320"/>
          </a:xfrm>
          <a:prstGeom prst="chevr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>
                <a:solidFill>
                  <a:schemeClr val="bg1"/>
                </a:solidFill>
              </a:rPr>
              <a:t>MÊS 01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15" name="Seta: Divisa 14">
            <a:extLst>
              <a:ext uri="{FF2B5EF4-FFF2-40B4-BE49-F238E27FC236}">
                <a16:creationId xmlns:a16="http://schemas.microsoft.com/office/drawing/2014/main" id="{0E3AF037-7535-3475-95D0-293A04AB02F8}"/>
              </a:ext>
            </a:extLst>
          </p:cNvPr>
          <p:cNvSpPr/>
          <p:nvPr/>
        </p:nvSpPr>
        <p:spPr>
          <a:xfrm>
            <a:off x="3845353" y="1435520"/>
            <a:ext cx="2620998" cy="274320"/>
          </a:xfrm>
          <a:prstGeom prst="chevr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>
                <a:solidFill>
                  <a:schemeClr val="bg1"/>
                </a:solidFill>
              </a:rPr>
              <a:t>MÊS 02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22" name="Seta: Divisa 21">
            <a:extLst>
              <a:ext uri="{FF2B5EF4-FFF2-40B4-BE49-F238E27FC236}">
                <a16:creationId xmlns:a16="http://schemas.microsoft.com/office/drawing/2014/main" id="{91BBD8C4-E2B8-6FA4-36D8-85C1062B33B2}"/>
              </a:ext>
            </a:extLst>
          </p:cNvPr>
          <p:cNvSpPr/>
          <p:nvPr/>
        </p:nvSpPr>
        <p:spPr>
          <a:xfrm>
            <a:off x="6585067" y="1435520"/>
            <a:ext cx="2620584" cy="274320"/>
          </a:xfrm>
          <a:prstGeom prst="chevr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>
                <a:solidFill>
                  <a:schemeClr val="bg1"/>
                </a:solidFill>
              </a:rPr>
              <a:t>MÊS 03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24" name="Seta: Divisa 23">
            <a:extLst>
              <a:ext uri="{FF2B5EF4-FFF2-40B4-BE49-F238E27FC236}">
                <a16:creationId xmlns:a16="http://schemas.microsoft.com/office/drawing/2014/main" id="{BC4770DE-8FDC-CBEC-AD88-7E6398DFEBA0}"/>
              </a:ext>
            </a:extLst>
          </p:cNvPr>
          <p:cNvSpPr/>
          <p:nvPr/>
        </p:nvSpPr>
        <p:spPr>
          <a:xfrm>
            <a:off x="9343129" y="1435520"/>
            <a:ext cx="2464782" cy="274320"/>
          </a:xfrm>
          <a:prstGeom prst="chevr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>
                <a:solidFill>
                  <a:schemeClr val="bg1"/>
                </a:solidFill>
              </a:rPr>
              <a:t>MÊS 04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D77FE45A-7812-B159-7A34-32B73F9A6662}"/>
              </a:ext>
            </a:extLst>
          </p:cNvPr>
          <p:cNvSpPr/>
          <p:nvPr/>
        </p:nvSpPr>
        <p:spPr>
          <a:xfrm>
            <a:off x="182880" y="1828797"/>
            <a:ext cx="906087" cy="49876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/>
              <a:t>TEXTO</a:t>
            </a:r>
            <a:endParaRPr lang="en-US" sz="1000" b="1" dirty="0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050CE31F-7D08-8F07-D165-FD225A5AA97D}"/>
              </a:ext>
            </a:extLst>
          </p:cNvPr>
          <p:cNvSpPr/>
          <p:nvPr/>
        </p:nvSpPr>
        <p:spPr>
          <a:xfrm>
            <a:off x="1167243" y="1828797"/>
            <a:ext cx="10778146" cy="49876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/>
              <a:t>TEXTO</a:t>
            </a:r>
            <a:endParaRPr lang="en-US" sz="1000" b="1" dirty="0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80058098-93F2-E8B2-D2B6-E5D8F61694A7}"/>
              </a:ext>
            </a:extLst>
          </p:cNvPr>
          <p:cNvSpPr/>
          <p:nvPr/>
        </p:nvSpPr>
        <p:spPr>
          <a:xfrm>
            <a:off x="182880" y="2452248"/>
            <a:ext cx="906087" cy="8063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/>
              <a:t>TEXTO</a:t>
            </a:r>
            <a:endParaRPr lang="en-US" sz="1000" b="1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C6E1494B-C55A-1D23-923A-6CF0A9B8FB16}"/>
              </a:ext>
            </a:extLst>
          </p:cNvPr>
          <p:cNvSpPr/>
          <p:nvPr/>
        </p:nvSpPr>
        <p:spPr>
          <a:xfrm>
            <a:off x="182880" y="3374962"/>
            <a:ext cx="906087" cy="8146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/>
              <a:t>TEXTO</a:t>
            </a:r>
            <a:endParaRPr lang="en-US" sz="1000" b="1" dirty="0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0C872ADB-8E1A-047F-5119-47F04A6B38E5}"/>
              </a:ext>
            </a:extLst>
          </p:cNvPr>
          <p:cNvSpPr/>
          <p:nvPr/>
        </p:nvSpPr>
        <p:spPr>
          <a:xfrm>
            <a:off x="182880" y="4305986"/>
            <a:ext cx="906087" cy="8146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/>
              <a:t>TEXTO</a:t>
            </a:r>
            <a:endParaRPr lang="en-US" sz="1000" b="1" dirty="0"/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319E8E3D-01CD-68AF-1DB7-5066F3C9D04D}"/>
              </a:ext>
            </a:extLst>
          </p:cNvPr>
          <p:cNvSpPr/>
          <p:nvPr/>
        </p:nvSpPr>
        <p:spPr>
          <a:xfrm>
            <a:off x="182880" y="5237010"/>
            <a:ext cx="906087" cy="8146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/>
              <a:t>TEXTO</a:t>
            </a:r>
            <a:endParaRPr lang="en-US" sz="1000" b="1" dirty="0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4C9E64ED-C744-A39A-3D75-577D0248E224}"/>
              </a:ext>
            </a:extLst>
          </p:cNvPr>
          <p:cNvSpPr/>
          <p:nvPr/>
        </p:nvSpPr>
        <p:spPr>
          <a:xfrm>
            <a:off x="1167242" y="2452249"/>
            <a:ext cx="736373" cy="3599408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/>
              <a:t>TEXTO</a:t>
            </a:r>
            <a:endParaRPr lang="en-US" sz="1000" dirty="0"/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A2C30F3E-69B3-9BCE-8B93-74EC38E18435}"/>
              </a:ext>
            </a:extLst>
          </p:cNvPr>
          <p:cNvSpPr/>
          <p:nvPr/>
        </p:nvSpPr>
        <p:spPr>
          <a:xfrm>
            <a:off x="1986742" y="2452249"/>
            <a:ext cx="1629294" cy="80633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/>
              <a:t>TEXTO</a:t>
            </a:r>
            <a:endParaRPr lang="en-US" sz="1000" dirty="0"/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68568084-C26F-4B50-F18C-DCC78268AE92}"/>
              </a:ext>
            </a:extLst>
          </p:cNvPr>
          <p:cNvSpPr/>
          <p:nvPr/>
        </p:nvSpPr>
        <p:spPr>
          <a:xfrm>
            <a:off x="1986742" y="3374962"/>
            <a:ext cx="1629294" cy="80633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/>
              <a:t>TEXTO</a:t>
            </a:r>
            <a:endParaRPr lang="en-US" sz="1000" dirty="0"/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2BAC1AE2-6EF5-A6E9-EB0E-9496FA5630A0}"/>
              </a:ext>
            </a:extLst>
          </p:cNvPr>
          <p:cNvSpPr/>
          <p:nvPr/>
        </p:nvSpPr>
        <p:spPr>
          <a:xfrm>
            <a:off x="1986742" y="4297675"/>
            <a:ext cx="1629294" cy="80633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/>
              <a:t>TEXTO</a:t>
            </a:r>
            <a:endParaRPr lang="en-US" sz="1000" dirty="0"/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B123DB48-B34D-AE68-2F51-0E93864B991D}"/>
              </a:ext>
            </a:extLst>
          </p:cNvPr>
          <p:cNvSpPr/>
          <p:nvPr/>
        </p:nvSpPr>
        <p:spPr>
          <a:xfrm>
            <a:off x="3699162" y="4297675"/>
            <a:ext cx="723209" cy="80633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/>
              <a:t>TEXTO</a:t>
            </a:r>
            <a:endParaRPr lang="en-US" sz="1000" dirty="0"/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F482E354-F955-CAF0-D4AC-4C9198C5655C}"/>
              </a:ext>
            </a:extLst>
          </p:cNvPr>
          <p:cNvSpPr/>
          <p:nvPr/>
        </p:nvSpPr>
        <p:spPr>
          <a:xfrm>
            <a:off x="3699162" y="2443938"/>
            <a:ext cx="723209" cy="1745671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/>
              <a:t>TEXTO</a:t>
            </a:r>
            <a:endParaRPr lang="en-US" sz="1000" dirty="0"/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58619532-BEE4-5996-45B2-CF50B738E6FC}"/>
              </a:ext>
            </a:extLst>
          </p:cNvPr>
          <p:cNvSpPr/>
          <p:nvPr/>
        </p:nvSpPr>
        <p:spPr>
          <a:xfrm>
            <a:off x="4513811" y="2452249"/>
            <a:ext cx="822960" cy="80633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/>
              <a:t>TEXTO</a:t>
            </a:r>
            <a:endParaRPr lang="en-US" sz="1000" dirty="0"/>
          </a:p>
        </p:txBody>
      </p:sp>
      <p:sp>
        <p:nvSpPr>
          <p:cNvPr id="52" name="Retângulo 51">
            <a:extLst>
              <a:ext uri="{FF2B5EF4-FFF2-40B4-BE49-F238E27FC236}">
                <a16:creationId xmlns:a16="http://schemas.microsoft.com/office/drawing/2014/main" id="{CB5487CD-4112-65C6-1588-F3BC58CEE60A}"/>
              </a:ext>
            </a:extLst>
          </p:cNvPr>
          <p:cNvSpPr/>
          <p:nvPr/>
        </p:nvSpPr>
        <p:spPr>
          <a:xfrm>
            <a:off x="4513811" y="3374962"/>
            <a:ext cx="822960" cy="80633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/>
              <a:t>TEXTO</a:t>
            </a:r>
            <a:endParaRPr lang="en-US" sz="1000" dirty="0"/>
          </a:p>
        </p:txBody>
      </p:sp>
      <p:sp>
        <p:nvSpPr>
          <p:cNvPr id="53" name="Retângulo 52">
            <a:extLst>
              <a:ext uri="{FF2B5EF4-FFF2-40B4-BE49-F238E27FC236}">
                <a16:creationId xmlns:a16="http://schemas.microsoft.com/office/drawing/2014/main" id="{77AABC2B-8934-4C40-3739-B54E7B9FA0AA}"/>
              </a:ext>
            </a:extLst>
          </p:cNvPr>
          <p:cNvSpPr/>
          <p:nvPr/>
        </p:nvSpPr>
        <p:spPr>
          <a:xfrm>
            <a:off x="5426826" y="2443938"/>
            <a:ext cx="822960" cy="174567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/>
              <a:t>TEXTO</a:t>
            </a:r>
            <a:endParaRPr lang="en-US" sz="1000" dirty="0"/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FADB56C4-CCDA-AFEB-066A-C125886EE05C}"/>
              </a:ext>
            </a:extLst>
          </p:cNvPr>
          <p:cNvSpPr/>
          <p:nvPr/>
        </p:nvSpPr>
        <p:spPr>
          <a:xfrm>
            <a:off x="6331529" y="2452249"/>
            <a:ext cx="2795845" cy="80633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tângulo 54">
            <a:extLst>
              <a:ext uri="{FF2B5EF4-FFF2-40B4-BE49-F238E27FC236}">
                <a16:creationId xmlns:a16="http://schemas.microsoft.com/office/drawing/2014/main" id="{AE9F80E0-CB8E-4E08-74D5-6EC0692BDE14}"/>
              </a:ext>
            </a:extLst>
          </p:cNvPr>
          <p:cNvSpPr/>
          <p:nvPr/>
        </p:nvSpPr>
        <p:spPr>
          <a:xfrm>
            <a:off x="6331529" y="3374962"/>
            <a:ext cx="2795845" cy="80633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tângulo 55">
            <a:extLst>
              <a:ext uri="{FF2B5EF4-FFF2-40B4-BE49-F238E27FC236}">
                <a16:creationId xmlns:a16="http://schemas.microsoft.com/office/drawing/2014/main" id="{F3B151BC-99C0-5D27-E093-96DAB4C2F16E}"/>
              </a:ext>
            </a:extLst>
          </p:cNvPr>
          <p:cNvSpPr/>
          <p:nvPr/>
        </p:nvSpPr>
        <p:spPr>
          <a:xfrm>
            <a:off x="9205650" y="2443938"/>
            <a:ext cx="2739739" cy="1745671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/>
              <a:t>TEXTO</a:t>
            </a:r>
            <a:endParaRPr lang="en-US" sz="1000" dirty="0"/>
          </a:p>
        </p:txBody>
      </p:sp>
      <p:sp>
        <p:nvSpPr>
          <p:cNvPr id="58" name="Retângulo 57">
            <a:extLst>
              <a:ext uri="{FF2B5EF4-FFF2-40B4-BE49-F238E27FC236}">
                <a16:creationId xmlns:a16="http://schemas.microsoft.com/office/drawing/2014/main" id="{4EFF2338-D84F-7673-4304-ED14B214DE1B}"/>
              </a:ext>
            </a:extLst>
          </p:cNvPr>
          <p:cNvSpPr/>
          <p:nvPr/>
        </p:nvSpPr>
        <p:spPr>
          <a:xfrm>
            <a:off x="4513811" y="4297675"/>
            <a:ext cx="5594465" cy="80633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tângulo 58">
            <a:extLst>
              <a:ext uri="{FF2B5EF4-FFF2-40B4-BE49-F238E27FC236}">
                <a16:creationId xmlns:a16="http://schemas.microsoft.com/office/drawing/2014/main" id="{34D007B5-DE97-F288-6D73-B4C188E73AA0}"/>
              </a:ext>
            </a:extLst>
          </p:cNvPr>
          <p:cNvSpPr/>
          <p:nvPr/>
        </p:nvSpPr>
        <p:spPr>
          <a:xfrm>
            <a:off x="10199715" y="4297675"/>
            <a:ext cx="1745673" cy="80633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/>
              <a:t>TEXTO</a:t>
            </a:r>
            <a:endParaRPr lang="en-US" sz="1000" dirty="0"/>
          </a:p>
        </p:txBody>
      </p:sp>
      <p:sp>
        <p:nvSpPr>
          <p:cNvPr id="60" name="Retângulo 59">
            <a:extLst>
              <a:ext uri="{FF2B5EF4-FFF2-40B4-BE49-F238E27FC236}">
                <a16:creationId xmlns:a16="http://schemas.microsoft.com/office/drawing/2014/main" id="{083E6F9C-810D-417C-CE79-9BE769347531}"/>
              </a:ext>
            </a:extLst>
          </p:cNvPr>
          <p:cNvSpPr/>
          <p:nvPr/>
        </p:nvSpPr>
        <p:spPr>
          <a:xfrm>
            <a:off x="1986741" y="5237010"/>
            <a:ext cx="4344787" cy="80633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/>
              <a:t>TEXTO</a:t>
            </a:r>
            <a:endParaRPr lang="en-US" sz="1000" dirty="0"/>
          </a:p>
        </p:txBody>
      </p:sp>
      <p:sp>
        <p:nvSpPr>
          <p:cNvPr id="61" name="Retângulo 60">
            <a:extLst>
              <a:ext uri="{FF2B5EF4-FFF2-40B4-BE49-F238E27FC236}">
                <a16:creationId xmlns:a16="http://schemas.microsoft.com/office/drawing/2014/main" id="{DF84BB8F-D5A8-0D70-4DB8-3F0E0E64E52C}"/>
              </a:ext>
            </a:extLst>
          </p:cNvPr>
          <p:cNvSpPr/>
          <p:nvPr/>
        </p:nvSpPr>
        <p:spPr>
          <a:xfrm>
            <a:off x="6414653" y="5237010"/>
            <a:ext cx="798486" cy="80633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/>
              <a:t>TEXTO</a:t>
            </a:r>
            <a:endParaRPr lang="en-US" sz="1000" dirty="0"/>
          </a:p>
        </p:txBody>
      </p:sp>
      <p:sp>
        <p:nvSpPr>
          <p:cNvPr id="62" name="Retângulo 61">
            <a:extLst>
              <a:ext uri="{FF2B5EF4-FFF2-40B4-BE49-F238E27FC236}">
                <a16:creationId xmlns:a16="http://schemas.microsoft.com/office/drawing/2014/main" id="{7947CD9F-2AA4-B144-036A-747A351D958C}"/>
              </a:ext>
            </a:extLst>
          </p:cNvPr>
          <p:cNvSpPr/>
          <p:nvPr/>
        </p:nvSpPr>
        <p:spPr>
          <a:xfrm>
            <a:off x="7296264" y="5237010"/>
            <a:ext cx="1831110" cy="80633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/>
              <a:t>TEXTO</a:t>
            </a:r>
            <a:endParaRPr lang="en-US" sz="1000" dirty="0"/>
          </a:p>
        </p:txBody>
      </p:sp>
      <p:sp>
        <p:nvSpPr>
          <p:cNvPr id="63" name="Retângulo 62">
            <a:extLst>
              <a:ext uri="{FF2B5EF4-FFF2-40B4-BE49-F238E27FC236}">
                <a16:creationId xmlns:a16="http://schemas.microsoft.com/office/drawing/2014/main" id="{E7B2BDF7-468E-075D-F1F4-A2DA5D5B3DAF}"/>
              </a:ext>
            </a:extLst>
          </p:cNvPr>
          <p:cNvSpPr/>
          <p:nvPr/>
        </p:nvSpPr>
        <p:spPr>
          <a:xfrm>
            <a:off x="9205650" y="5237010"/>
            <a:ext cx="902626" cy="80633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/>
              <a:t>TEXTO</a:t>
            </a:r>
            <a:endParaRPr lang="en-US" sz="1000" dirty="0"/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B100F3CF-1F13-386F-D51A-7F4157C5E2F8}"/>
              </a:ext>
            </a:extLst>
          </p:cNvPr>
          <p:cNvSpPr/>
          <p:nvPr/>
        </p:nvSpPr>
        <p:spPr>
          <a:xfrm>
            <a:off x="10186552" y="5237010"/>
            <a:ext cx="1758836" cy="806336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/>
              <a:t>TEXTO</a:t>
            </a:r>
            <a:endParaRPr lang="en-US" sz="1000" dirty="0"/>
          </a:p>
        </p:txBody>
      </p:sp>
      <p:sp>
        <p:nvSpPr>
          <p:cNvPr id="66" name="Retângulo 65">
            <a:extLst>
              <a:ext uri="{FF2B5EF4-FFF2-40B4-BE49-F238E27FC236}">
                <a16:creationId xmlns:a16="http://schemas.microsoft.com/office/drawing/2014/main" id="{AF370EDB-2105-AFC0-A475-312C2B4B3D0E}"/>
              </a:ext>
            </a:extLst>
          </p:cNvPr>
          <p:cNvSpPr/>
          <p:nvPr/>
        </p:nvSpPr>
        <p:spPr>
          <a:xfrm>
            <a:off x="182880" y="6151412"/>
            <a:ext cx="906087" cy="49876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/>
              <a:t>TEXTO</a:t>
            </a:r>
            <a:endParaRPr lang="en-US" sz="1000" b="1" dirty="0"/>
          </a:p>
        </p:txBody>
      </p:sp>
      <p:sp>
        <p:nvSpPr>
          <p:cNvPr id="67" name="Retângulo 66">
            <a:extLst>
              <a:ext uri="{FF2B5EF4-FFF2-40B4-BE49-F238E27FC236}">
                <a16:creationId xmlns:a16="http://schemas.microsoft.com/office/drawing/2014/main" id="{DBD3C554-4D6B-378A-65A8-E95852627BD4}"/>
              </a:ext>
            </a:extLst>
          </p:cNvPr>
          <p:cNvSpPr/>
          <p:nvPr/>
        </p:nvSpPr>
        <p:spPr>
          <a:xfrm>
            <a:off x="1167243" y="6151412"/>
            <a:ext cx="10778146" cy="498764"/>
          </a:xfrm>
          <a:prstGeom prst="rect">
            <a:avLst/>
          </a:prstGeom>
          <a:solidFill>
            <a:schemeClr val="bg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/>
              <a:t>TEXTO</a:t>
            </a:r>
            <a:endParaRPr lang="en-US" sz="1000" b="1" dirty="0"/>
          </a:p>
        </p:txBody>
      </p:sp>
      <p:sp>
        <p:nvSpPr>
          <p:cNvPr id="72" name="Triângulo Retângulo 71">
            <a:extLst>
              <a:ext uri="{FF2B5EF4-FFF2-40B4-BE49-F238E27FC236}">
                <a16:creationId xmlns:a16="http://schemas.microsoft.com/office/drawing/2014/main" id="{259ACEFA-AC3D-0F47-4CB2-B77EE27CF246}"/>
              </a:ext>
            </a:extLst>
          </p:cNvPr>
          <p:cNvSpPr/>
          <p:nvPr/>
        </p:nvSpPr>
        <p:spPr>
          <a:xfrm rot="10800000">
            <a:off x="3283527" y="2452249"/>
            <a:ext cx="332509" cy="332509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riângulo Retângulo 72">
            <a:extLst>
              <a:ext uri="{FF2B5EF4-FFF2-40B4-BE49-F238E27FC236}">
                <a16:creationId xmlns:a16="http://schemas.microsoft.com/office/drawing/2014/main" id="{62A0BBA6-1DF4-4DD1-30EF-37653F03795D}"/>
              </a:ext>
            </a:extLst>
          </p:cNvPr>
          <p:cNvSpPr/>
          <p:nvPr/>
        </p:nvSpPr>
        <p:spPr>
          <a:xfrm rot="10800000">
            <a:off x="3283527" y="3374962"/>
            <a:ext cx="332509" cy="332509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riângulo Retângulo 73">
            <a:extLst>
              <a:ext uri="{FF2B5EF4-FFF2-40B4-BE49-F238E27FC236}">
                <a16:creationId xmlns:a16="http://schemas.microsoft.com/office/drawing/2014/main" id="{4B822E0F-3AC4-41BD-AC81-A0E0FC6431B4}"/>
              </a:ext>
            </a:extLst>
          </p:cNvPr>
          <p:cNvSpPr/>
          <p:nvPr/>
        </p:nvSpPr>
        <p:spPr>
          <a:xfrm rot="10800000">
            <a:off x="4089862" y="2443935"/>
            <a:ext cx="332509" cy="332509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riângulo Retângulo 75">
            <a:extLst>
              <a:ext uri="{FF2B5EF4-FFF2-40B4-BE49-F238E27FC236}">
                <a16:creationId xmlns:a16="http://schemas.microsoft.com/office/drawing/2014/main" id="{14507123-29E7-C5DF-A413-F7297D866848}"/>
              </a:ext>
            </a:extLst>
          </p:cNvPr>
          <p:cNvSpPr/>
          <p:nvPr/>
        </p:nvSpPr>
        <p:spPr>
          <a:xfrm rot="10800000">
            <a:off x="5917277" y="2443935"/>
            <a:ext cx="332509" cy="332509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riângulo Retângulo 76">
            <a:extLst>
              <a:ext uri="{FF2B5EF4-FFF2-40B4-BE49-F238E27FC236}">
                <a16:creationId xmlns:a16="http://schemas.microsoft.com/office/drawing/2014/main" id="{F6E02FF3-16FA-2675-309B-AFDCD5D4CB1B}"/>
              </a:ext>
            </a:extLst>
          </p:cNvPr>
          <p:cNvSpPr/>
          <p:nvPr/>
        </p:nvSpPr>
        <p:spPr>
          <a:xfrm rot="10800000">
            <a:off x="8794865" y="2452249"/>
            <a:ext cx="332509" cy="332509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riângulo Retângulo 77">
            <a:extLst>
              <a:ext uri="{FF2B5EF4-FFF2-40B4-BE49-F238E27FC236}">
                <a16:creationId xmlns:a16="http://schemas.microsoft.com/office/drawing/2014/main" id="{27A245BB-532F-EABA-16FC-1F7921093159}"/>
              </a:ext>
            </a:extLst>
          </p:cNvPr>
          <p:cNvSpPr/>
          <p:nvPr/>
        </p:nvSpPr>
        <p:spPr>
          <a:xfrm rot="10800000">
            <a:off x="8794865" y="3374962"/>
            <a:ext cx="332509" cy="332509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riângulo Retângulo 78">
            <a:extLst>
              <a:ext uri="{FF2B5EF4-FFF2-40B4-BE49-F238E27FC236}">
                <a16:creationId xmlns:a16="http://schemas.microsoft.com/office/drawing/2014/main" id="{D28B31E0-879E-03A4-6CD7-B7AED294BBA0}"/>
              </a:ext>
            </a:extLst>
          </p:cNvPr>
          <p:cNvSpPr/>
          <p:nvPr/>
        </p:nvSpPr>
        <p:spPr>
          <a:xfrm rot="10800000">
            <a:off x="11612879" y="2452249"/>
            <a:ext cx="332509" cy="332509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riângulo Retângulo 79">
            <a:extLst>
              <a:ext uri="{FF2B5EF4-FFF2-40B4-BE49-F238E27FC236}">
                <a16:creationId xmlns:a16="http://schemas.microsoft.com/office/drawing/2014/main" id="{0DC96180-EC36-96FC-C351-32EF86B7C3B4}"/>
              </a:ext>
            </a:extLst>
          </p:cNvPr>
          <p:cNvSpPr/>
          <p:nvPr/>
        </p:nvSpPr>
        <p:spPr>
          <a:xfrm rot="10800000">
            <a:off x="4089862" y="4297675"/>
            <a:ext cx="332509" cy="332509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riângulo Retângulo 82">
            <a:extLst>
              <a:ext uri="{FF2B5EF4-FFF2-40B4-BE49-F238E27FC236}">
                <a16:creationId xmlns:a16="http://schemas.microsoft.com/office/drawing/2014/main" id="{B39DF4D8-162C-DEE1-C2F8-F8E417C4B182}"/>
              </a:ext>
            </a:extLst>
          </p:cNvPr>
          <p:cNvSpPr/>
          <p:nvPr/>
        </p:nvSpPr>
        <p:spPr>
          <a:xfrm rot="10800000">
            <a:off x="9775767" y="4297675"/>
            <a:ext cx="332509" cy="332509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riângulo Retângulo 83">
            <a:extLst>
              <a:ext uri="{FF2B5EF4-FFF2-40B4-BE49-F238E27FC236}">
                <a16:creationId xmlns:a16="http://schemas.microsoft.com/office/drawing/2014/main" id="{69E43ACA-9964-008F-53C1-6D4891A9E0CB}"/>
              </a:ext>
            </a:extLst>
          </p:cNvPr>
          <p:cNvSpPr/>
          <p:nvPr/>
        </p:nvSpPr>
        <p:spPr>
          <a:xfrm rot="10800000">
            <a:off x="6880630" y="5237010"/>
            <a:ext cx="332509" cy="332509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Seta: Pentágono 84">
            <a:extLst>
              <a:ext uri="{FF2B5EF4-FFF2-40B4-BE49-F238E27FC236}">
                <a16:creationId xmlns:a16="http://schemas.microsoft.com/office/drawing/2014/main" id="{BF80D3A6-4E81-9A67-743F-B9849130DA21}"/>
              </a:ext>
            </a:extLst>
          </p:cNvPr>
          <p:cNvSpPr/>
          <p:nvPr/>
        </p:nvSpPr>
        <p:spPr>
          <a:xfrm>
            <a:off x="6330147" y="3374960"/>
            <a:ext cx="1866201" cy="806337"/>
          </a:xfrm>
          <a:prstGeom prst="homePlate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/>
              <a:t>TEXTO</a:t>
            </a:r>
            <a:endParaRPr lang="en-US" sz="1000" dirty="0"/>
          </a:p>
        </p:txBody>
      </p:sp>
      <p:sp>
        <p:nvSpPr>
          <p:cNvPr id="86" name="Seta: Pentágono 85">
            <a:extLst>
              <a:ext uri="{FF2B5EF4-FFF2-40B4-BE49-F238E27FC236}">
                <a16:creationId xmlns:a16="http://schemas.microsoft.com/office/drawing/2014/main" id="{FA21F45A-5C3D-FAAD-4B52-319F88A97312}"/>
              </a:ext>
            </a:extLst>
          </p:cNvPr>
          <p:cNvSpPr/>
          <p:nvPr/>
        </p:nvSpPr>
        <p:spPr>
          <a:xfrm>
            <a:off x="6330147" y="2452248"/>
            <a:ext cx="1866202" cy="806336"/>
          </a:xfrm>
          <a:prstGeom prst="homePlate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/>
              <a:t>TEXTO</a:t>
            </a:r>
            <a:endParaRPr lang="en-US" sz="1000" dirty="0"/>
          </a:p>
        </p:txBody>
      </p:sp>
      <p:sp>
        <p:nvSpPr>
          <p:cNvPr id="87" name="Seta: Pentágono 86">
            <a:extLst>
              <a:ext uri="{FF2B5EF4-FFF2-40B4-BE49-F238E27FC236}">
                <a16:creationId xmlns:a16="http://schemas.microsoft.com/office/drawing/2014/main" id="{A3C65971-39C7-595D-2B2E-48CE56B9C431}"/>
              </a:ext>
            </a:extLst>
          </p:cNvPr>
          <p:cNvSpPr/>
          <p:nvPr/>
        </p:nvSpPr>
        <p:spPr>
          <a:xfrm>
            <a:off x="4513810" y="4297675"/>
            <a:ext cx="4281055" cy="806336"/>
          </a:xfrm>
          <a:prstGeom prst="homePlate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dirty="0"/>
              <a:t>TEXTO</a:t>
            </a:r>
            <a:endParaRPr lang="en-US" sz="1000" dirty="0"/>
          </a:p>
        </p:txBody>
      </p:sp>
      <p:sp>
        <p:nvSpPr>
          <p:cNvPr id="88" name="CaixaDeTexto 87">
            <a:extLst>
              <a:ext uri="{FF2B5EF4-FFF2-40B4-BE49-F238E27FC236}">
                <a16:creationId xmlns:a16="http://schemas.microsoft.com/office/drawing/2014/main" id="{D11C82D1-823C-B086-BE2B-87E510088FA1}"/>
              </a:ext>
            </a:extLst>
          </p:cNvPr>
          <p:cNvSpPr txBox="1"/>
          <p:nvPr/>
        </p:nvSpPr>
        <p:spPr>
          <a:xfrm>
            <a:off x="8196348" y="2728147"/>
            <a:ext cx="9310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/>
              <a:t>TEXTO</a:t>
            </a:r>
            <a:endParaRPr lang="en-US" sz="1000" dirty="0"/>
          </a:p>
        </p:txBody>
      </p:sp>
      <p:sp>
        <p:nvSpPr>
          <p:cNvPr id="89" name="CaixaDeTexto 88">
            <a:extLst>
              <a:ext uri="{FF2B5EF4-FFF2-40B4-BE49-F238E27FC236}">
                <a16:creationId xmlns:a16="http://schemas.microsoft.com/office/drawing/2014/main" id="{9A3ABCE3-92C4-DAC4-DCEE-A035ED14DB72}"/>
              </a:ext>
            </a:extLst>
          </p:cNvPr>
          <p:cNvSpPr txBox="1"/>
          <p:nvPr/>
        </p:nvSpPr>
        <p:spPr>
          <a:xfrm>
            <a:off x="8196348" y="3650860"/>
            <a:ext cx="9310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/>
              <a:t>TEXTO</a:t>
            </a:r>
            <a:endParaRPr lang="en-US" sz="1000" dirty="0"/>
          </a:p>
        </p:txBody>
      </p:sp>
      <p:sp>
        <p:nvSpPr>
          <p:cNvPr id="90" name="CaixaDeTexto 89">
            <a:extLst>
              <a:ext uri="{FF2B5EF4-FFF2-40B4-BE49-F238E27FC236}">
                <a16:creationId xmlns:a16="http://schemas.microsoft.com/office/drawing/2014/main" id="{9CA7B758-715F-38A1-B598-148962898FA8}"/>
              </a:ext>
            </a:extLst>
          </p:cNvPr>
          <p:cNvSpPr txBox="1"/>
          <p:nvPr/>
        </p:nvSpPr>
        <p:spPr>
          <a:xfrm>
            <a:off x="8794864" y="4574155"/>
            <a:ext cx="13134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/>
              <a:t>TEXTO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3887236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>
            <a:extLst>
              <a:ext uri="{FF2B5EF4-FFF2-40B4-BE49-F238E27FC236}">
                <a16:creationId xmlns:a16="http://schemas.microsoft.com/office/drawing/2014/main" id="{F80C693E-99B4-DD2D-0944-93CA024877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9" t="11031" r="27531" b="28299"/>
          <a:stretch/>
        </p:blipFill>
        <p:spPr>
          <a:xfrm flipH="1">
            <a:off x="-2" y="4234976"/>
            <a:ext cx="4008177" cy="2623024"/>
          </a:xfrm>
          <a:prstGeom prst="rect">
            <a:avLst/>
          </a:prstGeom>
        </p:spPr>
      </p:pic>
      <p:grpSp>
        <p:nvGrpSpPr>
          <p:cNvPr id="70" name="Agrupar 69">
            <a:extLst>
              <a:ext uri="{FF2B5EF4-FFF2-40B4-BE49-F238E27FC236}">
                <a16:creationId xmlns:a16="http://schemas.microsoft.com/office/drawing/2014/main" id="{2D42634A-F739-C7C8-A78E-9CF50FAF7F8D}"/>
              </a:ext>
            </a:extLst>
          </p:cNvPr>
          <p:cNvGrpSpPr/>
          <p:nvPr/>
        </p:nvGrpSpPr>
        <p:grpSpPr>
          <a:xfrm>
            <a:off x="-88900" y="-440506"/>
            <a:ext cx="12512876" cy="7718920"/>
            <a:chOff x="-88900" y="-440506"/>
            <a:chExt cx="12512876" cy="7718920"/>
          </a:xfrm>
        </p:grpSpPr>
        <p:grpSp>
          <p:nvGrpSpPr>
            <p:cNvPr id="39" name="Agrupar 38">
              <a:extLst>
                <a:ext uri="{FF2B5EF4-FFF2-40B4-BE49-F238E27FC236}">
                  <a16:creationId xmlns:a16="http://schemas.microsoft.com/office/drawing/2014/main" id="{18546A9F-75CB-20DB-E503-586240E05CCD}"/>
                </a:ext>
              </a:extLst>
            </p:cNvPr>
            <p:cNvGrpSpPr/>
            <p:nvPr/>
          </p:nvGrpSpPr>
          <p:grpSpPr>
            <a:xfrm flipH="1">
              <a:off x="-88900" y="-440506"/>
              <a:ext cx="12512876" cy="7718920"/>
              <a:chOff x="-230933" y="-440506"/>
              <a:chExt cx="12512876" cy="7718920"/>
            </a:xfrm>
          </p:grpSpPr>
          <p:grpSp>
            <p:nvGrpSpPr>
              <p:cNvPr id="38" name="Agrupar 37">
                <a:extLst>
                  <a:ext uri="{FF2B5EF4-FFF2-40B4-BE49-F238E27FC236}">
                    <a16:creationId xmlns:a16="http://schemas.microsoft.com/office/drawing/2014/main" id="{6FC28A2E-5D21-9785-A22D-FCF36E590748}"/>
                  </a:ext>
                </a:extLst>
              </p:cNvPr>
              <p:cNvGrpSpPr/>
              <p:nvPr/>
            </p:nvGrpSpPr>
            <p:grpSpPr>
              <a:xfrm>
                <a:off x="-230933" y="-440506"/>
                <a:ext cx="12512876" cy="7718920"/>
                <a:chOff x="-230933" y="-440506"/>
                <a:chExt cx="12512876" cy="7718920"/>
              </a:xfrm>
              <a:solidFill>
                <a:schemeClr val="bg2"/>
              </a:solidFill>
            </p:grpSpPr>
            <p:sp>
              <p:nvSpPr>
                <p:cNvPr id="31" name="Forma Livre: Forma 30">
                  <a:extLst>
                    <a:ext uri="{FF2B5EF4-FFF2-40B4-BE49-F238E27FC236}">
                      <a16:creationId xmlns:a16="http://schemas.microsoft.com/office/drawing/2014/main" id="{267968DB-554D-1017-8B24-2C60B718F55E}"/>
                    </a:ext>
                  </a:extLst>
                </p:cNvPr>
                <p:cNvSpPr/>
                <p:nvPr/>
              </p:nvSpPr>
              <p:spPr>
                <a:xfrm rot="11047996">
                  <a:off x="-230933" y="-440506"/>
                  <a:ext cx="12375836" cy="7718920"/>
                </a:xfrm>
                <a:custGeom>
                  <a:avLst/>
                  <a:gdLst>
                    <a:gd name="connsiteX0" fmla="*/ 12375836 w 12375836"/>
                    <a:gd name="connsiteY0" fmla="*/ 6840163 h 7718920"/>
                    <a:gd name="connsiteX1" fmla="*/ 215546 w 12375836"/>
                    <a:gd name="connsiteY1" fmla="*/ 7718920 h 7718920"/>
                    <a:gd name="connsiteX2" fmla="*/ 0 w 12375836"/>
                    <a:gd name="connsiteY2" fmla="*/ 4736182 h 7718920"/>
                    <a:gd name="connsiteX3" fmla="*/ 24252 w 12375836"/>
                    <a:gd name="connsiteY3" fmla="*/ 4727430 h 7718920"/>
                    <a:gd name="connsiteX4" fmla="*/ 1904578 w 12375836"/>
                    <a:gd name="connsiteY4" fmla="*/ 2643859 h 7718920"/>
                    <a:gd name="connsiteX5" fmla="*/ 4404035 w 12375836"/>
                    <a:gd name="connsiteY5" fmla="*/ 598712 h 7718920"/>
                    <a:gd name="connsiteX6" fmla="*/ 4409490 w 12375836"/>
                    <a:gd name="connsiteY6" fmla="*/ 539964 h 7718920"/>
                    <a:gd name="connsiteX7" fmla="*/ 11881535 w 12375836"/>
                    <a:gd name="connsiteY7" fmla="*/ 0 h 7718920"/>
                    <a:gd name="connsiteX8" fmla="*/ 12375836 w 12375836"/>
                    <a:gd name="connsiteY8" fmla="*/ 6840163 h 77189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375836" h="7718920">
                      <a:moveTo>
                        <a:pt x="12375836" y="6840163"/>
                      </a:moveTo>
                      <a:lnTo>
                        <a:pt x="215546" y="7718920"/>
                      </a:lnTo>
                      <a:lnTo>
                        <a:pt x="0" y="4736182"/>
                      </a:lnTo>
                      <a:lnTo>
                        <a:pt x="24252" y="4727430"/>
                      </a:lnTo>
                      <a:cubicBezTo>
                        <a:pt x="634197" y="4467570"/>
                        <a:pt x="1168402" y="3380035"/>
                        <a:pt x="1904578" y="2643859"/>
                      </a:cubicBezTo>
                      <a:cubicBezTo>
                        <a:pt x="2741143" y="1807295"/>
                        <a:pt x="4280984" y="1293892"/>
                        <a:pt x="4404035" y="598712"/>
                      </a:cubicBezTo>
                      <a:lnTo>
                        <a:pt x="4409490" y="539964"/>
                      </a:lnTo>
                      <a:lnTo>
                        <a:pt x="11881535" y="0"/>
                      </a:lnTo>
                      <a:lnTo>
                        <a:pt x="12375836" y="6840163"/>
                      </a:lnTo>
                      <a:close/>
                    </a:path>
                  </a:pathLst>
                </a:custGeom>
                <a:grpFill/>
                <a:ln w="126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/>
                </a:p>
              </p:txBody>
            </p:sp>
            <p:sp>
              <p:nvSpPr>
                <p:cNvPr id="29" name="Forma Livre: Forma 28">
                  <a:extLst>
                    <a:ext uri="{FF2B5EF4-FFF2-40B4-BE49-F238E27FC236}">
                      <a16:creationId xmlns:a16="http://schemas.microsoft.com/office/drawing/2014/main" id="{C2EB6014-BA3C-6521-97C7-5B5FFEF7E99D}"/>
                    </a:ext>
                  </a:extLst>
                </p:cNvPr>
                <p:cNvSpPr/>
                <p:nvPr/>
              </p:nvSpPr>
              <p:spPr>
                <a:xfrm rot="11047996">
                  <a:off x="8434682" y="3693684"/>
                  <a:ext cx="3847261" cy="3302216"/>
                </a:xfrm>
                <a:custGeom>
                  <a:avLst/>
                  <a:gdLst>
                    <a:gd name="connsiteX0" fmla="*/ 537489 w 3847261"/>
                    <a:gd name="connsiteY0" fmla="*/ 3302131 h 3302216"/>
                    <a:gd name="connsiteX1" fmla="*/ 209278 w 3847261"/>
                    <a:gd name="connsiteY1" fmla="*/ 3195788 h 3302216"/>
                    <a:gd name="connsiteX2" fmla="*/ 196089 w 3847261"/>
                    <a:gd name="connsiteY2" fmla="*/ 3186133 h 3302216"/>
                    <a:gd name="connsiteX3" fmla="*/ 0 w 3847261"/>
                    <a:gd name="connsiteY3" fmla="*/ 472641 h 3302216"/>
                    <a:gd name="connsiteX4" fmla="*/ 75235 w 3847261"/>
                    <a:gd name="connsiteY4" fmla="*/ 363226 h 3302216"/>
                    <a:gd name="connsiteX5" fmla="*/ 158294 w 3847261"/>
                    <a:gd name="connsiteY5" fmla="*/ 261527 h 3302216"/>
                    <a:gd name="connsiteX6" fmla="*/ 1169119 w 3847261"/>
                    <a:gd name="connsiteY6" fmla="*/ 188480 h 3302216"/>
                    <a:gd name="connsiteX7" fmla="*/ 1051538 w 3847261"/>
                    <a:gd name="connsiteY7" fmla="*/ 266235 h 3302216"/>
                    <a:gd name="connsiteX8" fmla="*/ 683747 w 3847261"/>
                    <a:gd name="connsiteY8" fmla="*/ 635951 h 3302216"/>
                    <a:gd name="connsiteX9" fmla="*/ 761785 w 3847261"/>
                    <a:gd name="connsiteY9" fmla="*/ 2314634 h 3302216"/>
                    <a:gd name="connsiteX10" fmla="*/ 2046243 w 3847261"/>
                    <a:gd name="connsiteY10" fmla="*/ 1610658 h 3302216"/>
                    <a:gd name="connsiteX11" fmla="*/ 2902253 w 3847261"/>
                    <a:gd name="connsiteY11" fmla="*/ 285037 h 3302216"/>
                    <a:gd name="connsiteX12" fmla="*/ 2686593 w 3847261"/>
                    <a:gd name="connsiteY12" fmla="*/ 96640 h 3302216"/>
                    <a:gd name="connsiteX13" fmla="*/ 2657168 w 3847261"/>
                    <a:gd name="connsiteY13" fmla="*/ 80947 h 3302216"/>
                    <a:gd name="connsiteX14" fmla="*/ 3777317 w 3847261"/>
                    <a:gd name="connsiteY14" fmla="*/ 0 h 3302216"/>
                    <a:gd name="connsiteX15" fmla="*/ 3798225 w 3847261"/>
                    <a:gd name="connsiteY15" fmla="*/ 37774 h 3302216"/>
                    <a:gd name="connsiteX16" fmla="*/ 2253526 w 3847261"/>
                    <a:gd name="connsiteY16" fmla="*/ 1688478 h 3302216"/>
                    <a:gd name="connsiteX17" fmla="*/ 2103597 w 3847261"/>
                    <a:gd name="connsiteY17" fmla="*/ 1824290 h 3302216"/>
                    <a:gd name="connsiteX18" fmla="*/ 2103696 w 3847261"/>
                    <a:gd name="connsiteY18" fmla="*/ 1824186 h 3302216"/>
                    <a:gd name="connsiteX19" fmla="*/ 2103570 w 3847261"/>
                    <a:gd name="connsiteY19" fmla="*/ 1824314 h 3302216"/>
                    <a:gd name="connsiteX20" fmla="*/ 2103597 w 3847261"/>
                    <a:gd name="connsiteY20" fmla="*/ 1824290 h 3302216"/>
                    <a:gd name="connsiteX21" fmla="*/ 1960919 w 3847261"/>
                    <a:gd name="connsiteY21" fmla="*/ 1972315 h 3302216"/>
                    <a:gd name="connsiteX22" fmla="*/ 537489 w 3847261"/>
                    <a:gd name="connsiteY22" fmla="*/ 3302131 h 3302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47261" h="3302216">
                      <a:moveTo>
                        <a:pt x="537489" y="3302131"/>
                      </a:moveTo>
                      <a:cubicBezTo>
                        <a:pt x="432487" y="3304115"/>
                        <a:pt x="323797" y="3271688"/>
                        <a:pt x="209278" y="3195788"/>
                      </a:cubicBezTo>
                      <a:lnTo>
                        <a:pt x="196089" y="3186133"/>
                      </a:lnTo>
                      <a:lnTo>
                        <a:pt x="0" y="472641"/>
                      </a:lnTo>
                      <a:lnTo>
                        <a:pt x="75235" y="363226"/>
                      </a:lnTo>
                      <a:lnTo>
                        <a:pt x="158294" y="261527"/>
                      </a:lnTo>
                      <a:lnTo>
                        <a:pt x="1169119" y="188480"/>
                      </a:lnTo>
                      <a:lnTo>
                        <a:pt x="1051538" y="266235"/>
                      </a:lnTo>
                      <a:cubicBezTo>
                        <a:pt x="913049" y="367876"/>
                        <a:pt x="787639" y="491526"/>
                        <a:pt x="683747" y="635951"/>
                      </a:cubicBezTo>
                      <a:cubicBezTo>
                        <a:pt x="247976" y="1241813"/>
                        <a:pt x="306947" y="1951724"/>
                        <a:pt x="761785" y="2314634"/>
                      </a:cubicBezTo>
                      <a:cubicBezTo>
                        <a:pt x="1220032" y="2680196"/>
                        <a:pt x="1558951" y="2069915"/>
                        <a:pt x="2046243" y="1610658"/>
                      </a:cubicBezTo>
                      <a:cubicBezTo>
                        <a:pt x="2483782" y="1198248"/>
                        <a:pt x="3349514" y="822331"/>
                        <a:pt x="2902253" y="285037"/>
                      </a:cubicBezTo>
                      <a:cubicBezTo>
                        <a:pt x="2839968" y="210204"/>
                        <a:pt x="2767248" y="147527"/>
                        <a:pt x="2686593" y="96640"/>
                      </a:cubicBezTo>
                      <a:lnTo>
                        <a:pt x="2657168" y="80947"/>
                      </a:lnTo>
                      <a:lnTo>
                        <a:pt x="3777317" y="0"/>
                      </a:lnTo>
                      <a:lnTo>
                        <a:pt x="3798225" y="37774"/>
                      </a:lnTo>
                      <a:cubicBezTo>
                        <a:pt x="4096818" y="666837"/>
                        <a:pt x="2963135" y="1090782"/>
                        <a:pt x="2253526" y="1688478"/>
                      </a:cubicBezTo>
                      <a:lnTo>
                        <a:pt x="2103597" y="1824290"/>
                      </a:lnTo>
                      <a:lnTo>
                        <a:pt x="2103696" y="1824186"/>
                      </a:lnTo>
                      <a:lnTo>
                        <a:pt x="2103570" y="1824314"/>
                      </a:lnTo>
                      <a:lnTo>
                        <a:pt x="2103597" y="1824290"/>
                      </a:lnTo>
                      <a:lnTo>
                        <a:pt x="1960919" y="1972315"/>
                      </a:lnTo>
                      <a:cubicBezTo>
                        <a:pt x="1425472" y="2555740"/>
                        <a:pt x="1020497" y="3293005"/>
                        <a:pt x="537489" y="3302131"/>
                      </a:cubicBezTo>
                      <a:close/>
                    </a:path>
                  </a:pathLst>
                </a:custGeom>
                <a:grpFill/>
                <a:ln w="126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/>
                </a:p>
              </p:txBody>
            </p:sp>
          </p:grpSp>
          <p:sp>
            <p:nvSpPr>
              <p:cNvPr id="37" name="Forma Livre: Forma 36">
                <a:extLst>
                  <a:ext uri="{FF2B5EF4-FFF2-40B4-BE49-F238E27FC236}">
                    <a16:creationId xmlns:a16="http://schemas.microsoft.com/office/drawing/2014/main" id="{9EAB9B51-295D-F983-CD8B-68F58B849ED9}"/>
                  </a:ext>
                </a:extLst>
              </p:cNvPr>
              <p:cNvSpPr/>
              <p:nvPr/>
            </p:nvSpPr>
            <p:spPr>
              <a:xfrm rot="11047996">
                <a:off x="7636931" y="2828609"/>
                <a:ext cx="4477802" cy="4196218"/>
              </a:xfrm>
              <a:custGeom>
                <a:avLst/>
                <a:gdLst>
                  <a:gd name="connsiteX0" fmla="*/ 68312 w 4477802"/>
                  <a:gd name="connsiteY0" fmla="*/ 4196218 h 4196218"/>
                  <a:gd name="connsiteX1" fmla="*/ 0 w 4477802"/>
                  <a:gd name="connsiteY1" fmla="*/ 3250923 h 4196218"/>
                  <a:gd name="connsiteX2" fmla="*/ 13189 w 4477802"/>
                  <a:gd name="connsiteY2" fmla="*/ 3260578 h 4196218"/>
                  <a:gd name="connsiteX3" fmla="*/ 1764830 w 4477802"/>
                  <a:gd name="connsiteY3" fmla="*/ 2037105 h 4196218"/>
                  <a:gd name="connsiteX4" fmla="*/ 1907508 w 4477802"/>
                  <a:gd name="connsiteY4" fmla="*/ 1889080 h 4196218"/>
                  <a:gd name="connsiteX5" fmla="*/ 2057437 w 4477802"/>
                  <a:gd name="connsiteY5" fmla="*/ 1753268 h 4196218"/>
                  <a:gd name="connsiteX6" fmla="*/ 3602136 w 4477802"/>
                  <a:gd name="connsiteY6" fmla="*/ 102564 h 4196218"/>
                  <a:gd name="connsiteX7" fmla="*/ 3581228 w 4477802"/>
                  <a:gd name="connsiteY7" fmla="*/ 64790 h 4196218"/>
                  <a:gd name="connsiteX8" fmla="*/ 4477802 w 4477802"/>
                  <a:gd name="connsiteY8" fmla="*/ 0 h 4196218"/>
                  <a:gd name="connsiteX9" fmla="*/ 4472347 w 4477802"/>
                  <a:gd name="connsiteY9" fmla="*/ 58748 h 4196218"/>
                  <a:gd name="connsiteX10" fmla="*/ 1972890 w 4477802"/>
                  <a:gd name="connsiteY10" fmla="*/ 2103895 h 4196218"/>
                  <a:gd name="connsiteX11" fmla="*/ 92564 w 4477802"/>
                  <a:gd name="connsiteY11" fmla="*/ 4187466 h 4196218"/>
                  <a:gd name="connsiteX12" fmla="*/ 68312 w 4477802"/>
                  <a:gd name="connsiteY12" fmla="*/ 4196218 h 4196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477802" h="4196218">
                    <a:moveTo>
                      <a:pt x="68312" y="4196218"/>
                    </a:moveTo>
                    <a:lnTo>
                      <a:pt x="0" y="3250923"/>
                    </a:lnTo>
                    <a:lnTo>
                      <a:pt x="13189" y="3260578"/>
                    </a:lnTo>
                    <a:cubicBezTo>
                      <a:pt x="654498" y="3685616"/>
                      <a:pt x="1112982" y="2747361"/>
                      <a:pt x="1764830" y="2037105"/>
                    </a:cubicBezTo>
                    <a:lnTo>
                      <a:pt x="1907508" y="1889080"/>
                    </a:lnTo>
                    <a:lnTo>
                      <a:pt x="2057437" y="1753268"/>
                    </a:lnTo>
                    <a:cubicBezTo>
                      <a:pt x="2767046" y="1155572"/>
                      <a:pt x="3900729" y="731627"/>
                      <a:pt x="3602136" y="102564"/>
                    </a:cubicBezTo>
                    <a:lnTo>
                      <a:pt x="3581228" y="64790"/>
                    </a:lnTo>
                    <a:lnTo>
                      <a:pt x="4477802" y="0"/>
                    </a:lnTo>
                    <a:lnTo>
                      <a:pt x="4472347" y="58748"/>
                    </a:lnTo>
                    <a:cubicBezTo>
                      <a:pt x="4349296" y="753928"/>
                      <a:pt x="2809455" y="1267331"/>
                      <a:pt x="1972890" y="2103895"/>
                    </a:cubicBezTo>
                    <a:cubicBezTo>
                      <a:pt x="1236714" y="2840071"/>
                      <a:pt x="702509" y="3927606"/>
                      <a:pt x="92564" y="4187466"/>
                    </a:cubicBezTo>
                    <a:lnTo>
                      <a:pt x="68312" y="4196218"/>
                    </a:lnTo>
                    <a:close/>
                  </a:path>
                </a:pathLst>
              </a:custGeom>
              <a:solidFill>
                <a:schemeClr val="bg1"/>
              </a:solidFill>
              <a:ln w="126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</p:grpSp>
        <p:pic>
          <p:nvPicPr>
            <p:cNvPr id="41" name="Gráfico 40">
              <a:extLst>
                <a:ext uri="{FF2B5EF4-FFF2-40B4-BE49-F238E27FC236}">
                  <a16:creationId xmlns:a16="http://schemas.microsoft.com/office/drawing/2014/main" id="{B4A20CC1-BBDF-B870-7D10-C791A71ABA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37364" t="26498" r="-3350" b="-8272"/>
            <a:stretch/>
          </p:blipFill>
          <p:spPr>
            <a:xfrm rot="5400000" flipH="1">
              <a:off x="6660479" y="1326479"/>
              <a:ext cx="5177365" cy="5885677"/>
            </a:xfrm>
            <a:prstGeom prst="rect">
              <a:avLst/>
            </a:prstGeom>
          </p:spPr>
        </p:pic>
        <p:grpSp>
          <p:nvGrpSpPr>
            <p:cNvPr id="67" name="Agrupar 66">
              <a:extLst>
                <a:ext uri="{FF2B5EF4-FFF2-40B4-BE49-F238E27FC236}">
                  <a16:creationId xmlns:a16="http://schemas.microsoft.com/office/drawing/2014/main" id="{ABDC432F-AB46-3251-2C2F-EA0B2DA79B5E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pic>
            <p:nvPicPr>
              <p:cNvPr id="68" name="Imagem 67">
                <a:extLst>
                  <a:ext uri="{FF2B5EF4-FFF2-40B4-BE49-F238E27FC236}">
                    <a16:creationId xmlns:a16="http://schemas.microsoft.com/office/drawing/2014/main" id="{CFDCDA99-88D7-B2F0-3E64-B1E06DB81A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  <p:pic>
            <p:nvPicPr>
              <p:cNvPr id="69" name="Imagem 68">
                <a:extLst>
                  <a:ext uri="{FF2B5EF4-FFF2-40B4-BE49-F238E27FC236}">
                    <a16:creationId xmlns:a16="http://schemas.microsoft.com/office/drawing/2014/main" id="{EEB34D17-8F93-AA3A-8C08-E59D9F8B57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</p:grpSp>
      </p:grpSp>
      <p:grpSp>
        <p:nvGrpSpPr>
          <p:cNvPr id="65" name="Agrupar 64">
            <a:extLst>
              <a:ext uri="{FF2B5EF4-FFF2-40B4-BE49-F238E27FC236}">
                <a16:creationId xmlns:a16="http://schemas.microsoft.com/office/drawing/2014/main" id="{18B0E153-D7F7-BD3E-0727-1F43544A23DD}"/>
              </a:ext>
            </a:extLst>
          </p:cNvPr>
          <p:cNvGrpSpPr/>
          <p:nvPr/>
        </p:nvGrpSpPr>
        <p:grpSpPr>
          <a:xfrm>
            <a:off x="964027" y="1615574"/>
            <a:ext cx="10263946" cy="2530621"/>
            <a:chOff x="786975" y="1699288"/>
            <a:chExt cx="10263946" cy="2530621"/>
          </a:xfrm>
        </p:grpSpPr>
        <p:grpSp>
          <p:nvGrpSpPr>
            <p:cNvPr id="15" name="Agrupar 14">
              <a:extLst>
                <a:ext uri="{FF2B5EF4-FFF2-40B4-BE49-F238E27FC236}">
                  <a16:creationId xmlns:a16="http://schemas.microsoft.com/office/drawing/2014/main" id="{536B2A63-6EF7-7E12-86DC-7DA47E149467}"/>
                </a:ext>
              </a:extLst>
            </p:cNvPr>
            <p:cNvGrpSpPr/>
            <p:nvPr/>
          </p:nvGrpSpPr>
          <p:grpSpPr>
            <a:xfrm>
              <a:off x="6220773" y="1699288"/>
              <a:ext cx="4830148" cy="2530621"/>
              <a:chOff x="1059352" y="1551583"/>
              <a:chExt cx="4830148" cy="2530621"/>
            </a:xfrm>
          </p:grpSpPr>
          <p:sp>
            <p:nvSpPr>
              <p:cNvPr id="16" name="Espaço Reservado para Conteúdo 2">
                <a:extLst>
                  <a:ext uri="{FF2B5EF4-FFF2-40B4-BE49-F238E27FC236}">
                    <a16:creationId xmlns:a16="http://schemas.microsoft.com/office/drawing/2014/main" id="{BC337557-5F7A-A39D-153D-76202BAE7F7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44902" y="2029225"/>
                <a:ext cx="4481198" cy="1574405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40000"/>
                  </a:lnSpc>
                  <a:spcBef>
                    <a:spcPts val="2400"/>
                  </a:spcBef>
                  <a:buNone/>
                </a:pPr>
                <a:r>
                  <a:rPr lang="pt-BR" sz="1400" dirty="0" err="1">
                    <a:ea typeface="Carbona Variable Regular Bold" pitchFamily="2" charset="0"/>
                  </a:rPr>
                  <a:t>Lorem</a:t>
                </a:r>
                <a:r>
                  <a:rPr lang="pt-BR" sz="1400" dirty="0">
                    <a:ea typeface="Carbona Variable Regular Bold" pitchFamily="2" charset="0"/>
                  </a:rPr>
                  <a:t> ipsum </a:t>
                </a:r>
                <a:r>
                  <a:rPr lang="pt-BR" sz="1400" dirty="0" err="1">
                    <a:ea typeface="Carbona Variable Regular Bold" pitchFamily="2" charset="0"/>
                  </a:rPr>
                  <a:t>dolor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sit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amet</a:t>
                </a:r>
                <a:r>
                  <a:rPr lang="pt-BR" sz="1400" dirty="0">
                    <a:ea typeface="Carbona Variable Regular Bold" pitchFamily="2" charset="0"/>
                  </a:rPr>
                  <a:t>, </a:t>
                </a:r>
                <a:r>
                  <a:rPr lang="pt-BR" sz="1400" dirty="0" err="1">
                    <a:ea typeface="Carbona Variable Regular Bold" pitchFamily="2" charset="0"/>
                  </a:rPr>
                  <a:t>consectetur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adipiscing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elit</a:t>
                </a:r>
                <a:r>
                  <a:rPr lang="pt-BR" sz="1400" dirty="0">
                    <a:ea typeface="Carbona Variable Regular Bold" pitchFamily="2" charset="0"/>
                  </a:rPr>
                  <a:t>. </a:t>
                </a:r>
                <a:r>
                  <a:rPr lang="pt-BR" sz="1400" dirty="0" err="1">
                    <a:ea typeface="Carbona Variable Regular Bold" pitchFamily="2" charset="0"/>
                  </a:rPr>
                  <a:t>Suspendisse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sagittis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sit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amet</a:t>
                </a:r>
                <a:r>
                  <a:rPr lang="pt-BR" sz="1400" dirty="0">
                    <a:ea typeface="Carbona Variable Regular Bold" pitchFamily="2" charset="0"/>
                  </a:rPr>
                  <a:t> justo quis </a:t>
                </a:r>
                <a:r>
                  <a:rPr lang="pt-BR" sz="1400" dirty="0" err="1">
                    <a:ea typeface="Carbona Variable Regular Bold" pitchFamily="2" charset="0"/>
                  </a:rPr>
                  <a:t>convallis</a:t>
                </a:r>
                <a:r>
                  <a:rPr lang="pt-BR" sz="1400" dirty="0">
                    <a:ea typeface="Carbona Variable Regular Bold" pitchFamily="2" charset="0"/>
                  </a:rPr>
                  <a:t>. </a:t>
                </a:r>
                <a:r>
                  <a:rPr lang="pt-BR" sz="1400" dirty="0" err="1">
                    <a:ea typeface="Carbona Variable Regular Bold" pitchFamily="2" charset="0"/>
                  </a:rPr>
                  <a:t>Praesent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sit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amet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ligula</a:t>
                </a:r>
                <a:r>
                  <a:rPr lang="pt-BR" sz="1400" dirty="0">
                    <a:ea typeface="Carbona Variable Regular Bold" pitchFamily="2" charset="0"/>
                  </a:rPr>
                  <a:t> vitae </a:t>
                </a:r>
                <a:r>
                  <a:rPr lang="pt-BR" sz="1400" dirty="0" err="1">
                    <a:ea typeface="Carbona Variable Regular Bold" pitchFamily="2" charset="0"/>
                  </a:rPr>
                  <a:t>dui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tempor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aliquet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nec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commodo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tellus</a:t>
                </a:r>
                <a:r>
                  <a:rPr lang="pt-BR" sz="1400" dirty="0">
                    <a:ea typeface="Carbona Variable Regular Bold" pitchFamily="2" charset="0"/>
                  </a:rPr>
                  <a:t>. Etiam </a:t>
                </a:r>
                <a:r>
                  <a:rPr lang="pt-BR" sz="1400" dirty="0" err="1">
                    <a:ea typeface="Carbona Variable Regular Bold" pitchFamily="2" charset="0"/>
                  </a:rPr>
                  <a:t>lacinia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eros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nibh</a:t>
                </a:r>
                <a:r>
                  <a:rPr lang="pt-BR" sz="1400" dirty="0">
                    <a:ea typeface="Carbona Variable Regular Bold" pitchFamily="2" charset="0"/>
                  </a:rPr>
                  <a:t>, a </a:t>
                </a:r>
                <a:r>
                  <a:rPr lang="pt-BR" sz="1400" dirty="0" err="1">
                    <a:ea typeface="Carbona Variable Regular Bold" pitchFamily="2" charset="0"/>
                  </a:rPr>
                  <a:t>ullamcorper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turpis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dictum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sed</a:t>
                </a:r>
                <a:endParaRPr lang="pt-BR" sz="1400" dirty="0">
                  <a:ea typeface="Carbona Variable Regular Bold" pitchFamily="2" charset="0"/>
                </a:endParaRPr>
              </a:p>
            </p:txBody>
          </p:sp>
          <p:sp>
            <p:nvSpPr>
              <p:cNvPr id="17" name="Espaço Reservado para Conteúdo 2">
                <a:extLst>
                  <a:ext uri="{FF2B5EF4-FFF2-40B4-BE49-F238E27FC236}">
                    <a16:creationId xmlns:a16="http://schemas.microsoft.com/office/drawing/2014/main" id="{8D4EC646-E1E6-62FA-0832-6DF8736DC00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59352" y="1832272"/>
                <a:ext cx="526800" cy="856966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pt-BR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5"/>
                    </a:solidFill>
                    <a:effectLst/>
                    <a:uLnTx/>
                    <a:uFillTx/>
                    <a:latin typeface="Carbona Variable Regular Black"/>
                    <a:ea typeface="+mn-ea"/>
                    <a:cs typeface="+mn-cs"/>
                  </a:rPr>
                  <a:t>“</a:t>
                </a:r>
              </a:p>
            </p:txBody>
          </p:sp>
          <p:sp>
            <p:nvSpPr>
              <p:cNvPr id="18" name="Espaço Reservado para Conteúdo 2">
                <a:extLst>
                  <a:ext uri="{FF2B5EF4-FFF2-40B4-BE49-F238E27FC236}">
                    <a16:creationId xmlns:a16="http://schemas.microsoft.com/office/drawing/2014/main" id="{5086AE6E-D427-5C88-B8A0-FE9CF565B50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62700" y="3225238"/>
                <a:ext cx="526800" cy="856966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pt-BR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5"/>
                    </a:solidFill>
                    <a:effectLst/>
                    <a:uLnTx/>
                    <a:uFillTx/>
                    <a:latin typeface="Carbona Variable Regular Black"/>
                    <a:ea typeface="+mn-ea"/>
                    <a:cs typeface="+mn-cs"/>
                  </a:rPr>
                  <a:t>”</a:t>
                </a:r>
              </a:p>
            </p:txBody>
          </p:sp>
          <p:sp>
            <p:nvSpPr>
              <p:cNvPr id="19" name="Espaço Reservado para Conteúdo 2">
                <a:extLst>
                  <a:ext uri="{FF2B5EF4-FFF2-40B4-BE49-F238E27FC236}">
                    <a16:creationId xmlns:a16="http://schemas.microsoft.com/office/drawing/2014/main" id="{A8434506-9204-0955-78D7-B24FEAAE998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86177" y="1551583"/>
                <a:ext cx="4538349" cy="367921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4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pt-BR" sz="1400" dirty="0">
                    <a:solidFill>
                      <a:schemeClr val="accent5"/>
                    </a:solidFill>
                    <a:latin typeface="Carbona Variable Regular Black" pitchFamily="2" charset="0"/>
                    <a:ea typeface="Carbona Variable Regular Black" pitchFamily="2" charset="0"/>
                  </a:rPr>
                  <a:t>AQUI VOCÊ PODE INSERIR UM SUBTÍTULO</a:t>
                </a:r>
              </a:p>
            </p:txBody>
          </p:sp>
        </p:grpSp>
        <p:grpSp>
          <p:nvGrpSpPr>
            <p:cNvPr id="54" name="Agrupar 53">
              <a:extLst>
                <a:ext uri="{FF2B5EF4-FFF2-40B4-BE49-F238E27FC236}">
                  <a16:creationId xmlns:a16="http://schemas.microsoft.com/office/drawing/2014/main" id="{B8C2C5CB-611E-9D4D-2AFF-715106CF0A6A}"/>
                </a:ext>
              </a:extLst>
            </p:cNvPr>
            <p:cNvGrpSpPr/>
            <p:nvPr/>
          </p:nvGrpSpPr>
          <p:grpSpPr>
            <a:xfrm>
              <a:off x="786975" y="1699288"/>
              <a:ext cx="4830148" cy="2530621"/>
              <a:chOff x="1059352" y="1551583"/>
              <a:chExt cx="4830148" cy="2530621"/>
            </a:xfrm>
          </p:grpSpPr>
          <p:sp>
            <p:nvSpPr>
              <p:cNvPr id="55" name="Espaço Reservado para Conteúdo 2">
                <a:extLst>
                  <a:ext uri="{FF2B5EF4-FFF2-40B4-BE49-F238E27FC236}">
                    <a16:creationId xmlns:a16="http://schemas.microsoft.com/office/drawing/2014/main" id="{0F19F388-2922-6107-3719-9C9B875B14D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44902" y="2029225"/>
                <a:ext cx="4481198" cy="1574405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40000"/>
                  </a:lnSpc>
                  <a:spcBef>
                    <a:spcPts val="2400"/>
                  </a:spcBef>
                  <a:buNone/>
                </a:pPr>
                <a:r>
                  <a:rPr lang="pt-BR" sz="1400" dirty="0" err="1">
                    <a:ea typeface="Carbona Variable Regular Bold" pitchFamily="2" charset="0"/>
                  </a:rPr>
                  <a:t>Lorem</a:t>
                </a:r>
                <a:r>
                  <a:rPr lang="pt-BR" sz="1400" dirty="0">
                    <a:ea typeface="Carbona Variable Regular Bold" pitchFamily="2" charset="0"/>
                  </a:rPr>
                  <a:t> ipsum </a:t>
                </a:r>
                <a:r>
                  <a:rPr lang="pt-BR" sz="1400" dirty="0" err="1">
                    <a:ea typeface="Carbona Variable Regular Bold" pitchFamily="2" charset="0"/>
                  </a:rPr>
                  <a:t>dolor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sit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amet</a:t>
                </a:r>
                <a:r>
                  <a:rPr lang="pt-BR" sz="1400" dirty="0">
                    <a:ea typeface="Carbona Variable Regular Bold" pitchFamily="2" charset="0"/>
                  </a:rPr>
                  <a:t>, </a:t>
                </a:r>
                <a:r>
                  <a:rPr lang="pt-BR" sz="1400" dirty="0" err="1">
                    <a:ea typeface="Carbona Variable Regular Bold" pitchFamily="2" charset="0"/>
                  </a:rPr>
                  <a:t>consectetur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adipiscing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elit</a:t>
                </a:r>
                <a:r>
                  <a:rPr lang="pt-BR" sz="1400" dirty="0">
                    <a:ea typeface="Carbona Variable Regular Bold" pitchFamily="2" charset="0"/>
                  </a:rPr>
                  <a:t>. </a:t>
                </a:r>
                <a:r>
                  <a:rPr lang="pt-BR" sz="1400" dirty="0" err="1">
                    <a:ea typeface="Carbona Variable Regular Bold" pitchFamily="2" charset="0"/>
                  </a:rPr>
                  <a:t>Suspendisse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sagittis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sit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amet</a:t>
                </a:r>
                <a:r>
                  <a:rPr lang="pt-BR" sz="1400" dirty="0">
                    <a:ea typeface="Carbona Variable Regular Bold" pitchFamily="2" charset="0"/>
                  </a:rPr>
                  <a:t> justo quis </a:t>
                </a:r>
                <a:r>
                  <a:rPr lang="pt-BR" sz="1400" dirty="0" err="1">
                    <a:ea typeface="Carbona Variable Regular Bold" pitchFamily="2" charset="0"/>
                  </a:rPr>
                  <a:t>convallis</a:t>
                </a:r>
                <a:r>
                  <a:rPr lang="pt-BR" sz="1400" dirty="0">
                    <a:ea typeface="Carbona Variable Regular Bold" pitchFamily="2" charset="0"/>
                  </a:rPr>
                  <a:t>. </a:t>
                </a:r>
                <a:r>
                  <a:rPr lang="pt-BR" sz="1400" dirty="0" err="1">
                    <a:ea typeface="Carbona Variable Regular Bold" pitchFamily="2" charset="0"/>
                  </a:rPr>
                  <a:t>Praesent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sit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amet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ligula</a:t>
                </a:r>
                <a:r>
                  <a:rPr lang="pt-BR" sz="1400" dirty="0">
                    <a:ea typeface="Carbona Variable Regular Bold" pitchFamily="2" charset="0"/>
                  </a:rPr>
                  <a:t> vitae </a:t>
                </a:r>
                <a:r>
                  <a:rPr lang="pt-BR" sz="1400" dirty="0" err="1">
                    <a:ea typeface="Carbona Variable Regular Bold" pitchFamily="2" charset="0"/>
                  </a:rPr>
                  <a:t>dui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tempor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aliquet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nec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commodo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tellus</a:t>
                </a:r>
                <a:r>
                  <a:rPr lang="pt-BR" sz="1400" dirty="0">
                    <a:ea typeface="Carbona Variable Regular Bold" pitchFamily="2" charset="0"/>
                  </a:rPr>
                  <a:t>. Etiam </a:t>
                </a:r>
                <a:r>
                  <a:rPr lang="pt-BR" sz="1400" dirty="0" err="1">
                    <a:ea typeface="Carbona Variable Regular Bold" pitchFamily="2" charset="0"/>
                  </a:rPr>
                  <a:t>lacinia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eros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nibh</a:t>
                </a:r>
                <a:r>
                  <a:rPr lang="pt-BR" sz="1400" dirty="0">
                    <a:ea typeface="Carbona Variable Regular Bold" pitchFamily="2" charset="0"/>
                  </a:rPr>
                  <a:t>, a </a:t>
                </a:r>
                <a:r>
                  <a:rPr lang="pt-BR" sz="1400" dirty="0" err="1">
                    <a:ea typeface="Carbona Variable Regular Bold" pitchFamily="2" charset="0"/>
                  </a:rPr>
                  <a:t>ullamcorper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turpis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dictum</a:t>
                </a:r>
                <a:r>
                  <a:rPr lang="pt-BR" sz="1400" dirty="0">
                    <a:ea typeface="Carbona Variable Regular Bold" pitchFamily="2" charset="0"/>
                  </a:rPr>
                  <a:t> </a:t>
                </a:r>
                <a:r>
                  <a:rPr lang="pt-BR" sz="1400" dirty="0" err="1">
                    <a:ea typeface="Carbona Variable Regular Bold" pitchFamily="2" charset="0"/>
                  </a:rPr>
                  <a:t>sed</a:t>
                </a:r>
                <a:endParaRPr lang="pt-BR" sz="1400" dirty="0">
                  <a:ea typeface="Carbona Variable Regular Bold" pitchFamily="2" charset="0"/>
                </a:endParaRPr>
              </a:p>
            </p:txBody>
          </p:sp>
          <p:sp>
            <p:nvSpPr>
              <p:cNvPr id="56" name="Espaço Reservado para Conteúdo 2">
                <a:extLst>
                  <a:ext uri="{FF2B5EF4-FFF2-40B4-BE49-F238E27FC236}">
                    <a16:creationId xmlns:a16="http://schemas.microsoft.com/office/drawing/2014/main" id="{57283C92-2EFC-7183-0E15-7EECA66D417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59352" y="1832272"/>
                <a:ext cx="526800" cy="856966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pt-BR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5"/>
                    </a:solidFill>
                    <a:effectLst/>
                    <a:uLnTx/>
                    <a:uFillTx/>
                    <a:latin typeface="Carbona Variable Regular Black"/>
                    <a:ea typeface="+mn-ea"/>
                    <a:cs typeface="+mn-cs"/>
                  </a:rPr>
                  <a:t>“</a:t>
                </a:r>
              </a:p>
            </p:txBody>
          </p:sp>
          <p:sp>
            <p:nvSpPr>
              <p:cNvPr id="57" name="Espaço Reservado para Conteúdo 2">
                <a:extLst>
                  <a:ext uri="{FF2B5EF4-FFF2-40B4-BE49-F238E27FC236}">
                    <a16:creationId xmlns:a16="http://schemas.microsoft.com/office/drawing/2014/main" id="{61EEF1B2-F67F-2BB6-6196-7786A6DB561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62700" y="3225238"/>
                <a:ext cx="526800" cy="856966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pt-BR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5"/>
                    </a:solidFill>
                    <a:effectLst/>
                    <a:uLnTx/>
                    <a:uFillTx/>
                    <a:latin typeface="Carbona Variable Regular Black"/>
                    <a:ea typeface="+mn-ea"/>
                    <a:cs typeface="+mn-cs"/>
                  </a:rPr>
                  <a:t>”</a:t>
                </a:r>
              </a:p>
            </p:txBody>
          </p:sp>
          <p:sp>
            <p:nvSpPr>
              <p:cNvPr id="58" name="Espaço Reservado para Conteúdo 2">
                <a:extLst>
                  <a:ext uri="{FF2B5EF4-FFF2-40B4-BE49-F238E27FC236}">
                    <a16:creationId xmlns:a16="http://schemas.microsoft.com/office/drawing/2014/main" id="{E71F6E97-3B8F-7BA7-6C97-5468929009A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86177" y="1551583"/>
                <a:ext cx="4538349" cy="367921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4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pt-BR" sz="1400" dirty="0">
                    <a:solidFill>
                      <a:schemeClr val="accent5"/>
                    </a:solidFill>
                    <a:latin typeface="Carbona Variable Regular Black" pitchFamily="2" charset="0"/>
                    <a:ea typeface="Carbona Variable Regular Black" pitchFamily="2" charset="0"/>
                  </a:rPr>
                  <a:t>AQUI VOCÊ PODE INSERIR UM SUBTÍTULO</a:t>
                </a:r>
              </a:p>
            </p:txBody>
          </p:sp>
        </p:grpSp>
      </p:grpSp>
      <p:grpSp>
        <p:nvGrpSpPr>
          <p:cNvPr id="64" name="Agrupar 63">
            <a:extLst>
              <a:ext uri="{FF2B5EF4-FFF2-40B4-BE49-F238E27FC236}">
                <a16:creationId xmlns:a16="http://schemas.microsoft.com/office/drawing/2014/main" id="{48615C8C-A192-FF12-D122-6AA8D5F67BF8}"/>
              </a:ext>
            </a:extLst>
          </p:cNvPr>
          <p:cNvGrpSpPr/>
          <p:nvPr/>
        </p:nvGrpSpPr>
        <p:grpSpPr>
          <a:xfrm>
            <a:off x="3067664" y="5692815"/>
            <a:ext cx="3153109" cy="899477"/>
            <a:chOff x="6813398" y="5669995"/>
            <a:chExt cx="3153109" cy="899477"/>
          </a:xfrm>
        </p:grpSpPr>
        <p:sp>
          <p:nvSpPr>
            <p:cNvPr id="62" name="Espaço Reservado para Conteúdo 2">
              <a:extLst>
                <a:ext uri="{FF2B5EF4-FFF2-40B4-BE49-F238E27FC236}">
                  <a16:creationId xmlns:a16="http://schemas.microsoft.com/office/drawing/2014/main" id="{03CC4210-EB03-2EF5-2E2B-F2E1807EE675}"/>
                </a:ext>
              </a:extLst>
            </p:cNvPr>
            <p:cNvSpPr txBox="1">
              <a:spLocks/>
            </p:cNvSpPr>
            <p:nvPr/>
          </p:nvSpPr>
          <p:spPr>
            <a:xfrm>
              <a:off x="6813398" y="5669995"/>
              <a:ext cx="3153109" cy="367921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4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pt-BR" sz="1400" dirty="0">
                  <a:solidFill>
                    <a:schemeClr val="accent5"/>
                  </a:solidFill>
                  <a:latin typeface="+mj-lt"/>
                  <a:ea typeface="Carbona Variable Regular Bold" pitchFamily="2" charset="0"/>
                </a:rPr>
                <a:t>NOME DO AUTOR</a:t>
              </a:r>
            </a:p>
          </p:txBody>
        </p:sp>
        <p:sp>
          <p:nvSpPr>
            <p:cNvPr id="63" name="CaixaDeTexto 62">
              <a:extLst>
                <a:ext uri="{FF2B5EF4-FFF2-40B4-BE49-F238E27FC236}">
                  <a16:creationId xmlns:a16="http://schemas.microsoft.com/office/drawing/2014/main" id="{1494FBD9-C26D-1952-59E6-48C807C7BD25}"/>
                </a:ext>
              </a:extLst>
            </p:cNvPr>
            <p:cNvSpPr txBox="1"/>
            <p:nvPr/>
          </p:nvSpPr>
          <p:spPr>
            <a:xfrm>
              <a:off x="6813398" y="6037916"/>
              <a:ext cx="3153109" cy="53155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pt-BR" sz="1000" dirty="0">
                  <a:latin typeface="Carbona Variable Regular Bold" pitchFamily="2" charset="0"/>
                  <a:ea typeface="Carbona Variable Regular Bold" pitchFamily="2" charset="0"/>
                </a:rPr>
                <a:t>CARGO COORPORATIVO, OBRA DA CITAÇÃO OU DESCRIÇÃO SOBRE O AUTOR</a:t>
              </a:r>
            </a:p>
          </p:txBody>
        </p:sp>
      </p:grpSp>
      <p:pic>
        <p:nvPicPr>
          <p:cNvPr id="66" name="Imagem 65">
            <a:extLst>
              <a:ext uri="{FF2B5EF4-FFF2-40B4-BE49-F238E27FC236}">
                <a16:creationId xmlns:a16="http://schemas.microsoft.com/office/drawing/2014/main" id="{3F687001-202C-F3B9-D3C5-E30A62BF2C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12465" y="5432879"/>
            <a:ext cx="843918" cy="84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981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7EDF8DA2-7572-8961-A8DB-0C6BEAF60D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" t="7818" r="36124" b="25815"/>
          <a:stretch/>
        </p:blipFill>
        <p:spPr>
          <a:xfrm flipH="1">
            <a:off x="9038787" y="4636235"/>
            <a:ext cx="3153210" cy="2221765"/>
          </a:xfrm>
          <a:prstGeom prst="rect">
            <a:avLst/>
          </a:prstGeom>
        </p:spPr>
      </p:pic>
      <p:grpSp>
        <p:nvGrpSpPr>
          <p:cNvPr id="47" name="Agrupar 46">
            <a:extLst>
              <a:ext uri="{FF2B5EF4-FFF2-40B4-BE49-F238E27FC236}">
                <a16:creationId xmlns:a16="http://schemas.microsoft.com/office/drawing/2014/main" id="{402B2703-4AE4-F79E-2209-D10232C2D462}"/>
              </a:ext>
            </a:extLst>
          </p:cNvPr>
          <p:cNvGrpSpPr/>
          <p:nvPr/>
        </p:nvGrpSpPr>
        <p:grpSpPr>
          <a:xfrm>
            <a:off x="-1107965" y="-440506"/>
            <a:ext cx="13389066" cy="9141850"/>
            <a:chOff x="-1107965" y="-440506"/>
            <a:chExt cx="13389066" cy="9141850"/>
          </a:xfrm>
        </p:grpSpPr>
        <p:grpSp>
          <p:nvGrpSpPr>
            <p:cNvPr id="39" name="Agrupar 38">
              <a:extLst>
                <a:ext uri="{FF2B5EF4-FFF2-40B4-BE49-F238E27FC236}">
                  <a16:creationId xmlns:a16="http://schemas.microsoft.com/office/drawing/2014/main" id="{18546A9F-75CB-20DB-E503-586240E05CCD}"/>
                </a:ext>
              </a:extLst>
            </p:cNvPr>
            <p:cNvGrpSpPr/>
            <p:nvPr/>
          </p:nvGrpSpPr>
          <p:grpSpPr>
            <a:xfrm>
              <a:off x="-231775" y="-440506"/>
              <a:ext cx="12512876" cy="7718920"/>
              <a:chOff x="-230933" y="-440506"/>
              <a:chExt cx="12512876" cy="7718920"/>
            </a:xfrm>
            <a:solidFill>
              <a:schemeClr val="bg1"/>
            </a:solidFill>
          </p:grpSpPr>
          <p:grpSp>
            <p:nvGrpSpPr>
              <p:cNvPr id="38" name="Agrupar 37">
                <a:extLst>
                  <a:ext uri="{FF2B5EF4-FFF2-40B4-BE49-F238E27FC236}">
                    <a16:creationId xmlns:a16="http://schemas.microsoft.com/office/drawing/2014/main" id="{6FC28A2E-5D21-9785-A22D-FCF36E590748}"/>
                  </a:ext>
                </a:extLst>
              </p:cNvPr>
              <p:cNvGrpSpPr/>
              <p:nvPr/>
            </p:nvGrpSpPr>
            <p:grpSpPr>
              <a:xfrm>
                <a:off x="-230933" y="-440506"/>
                <a:ext cx="12512876" cy="7718920"/>
                <a:chOff x="-230933" y="-440506"/>
                <a:chExt cx="12512876" cy="7718920"/>
              </a:xfrm>
              <a:grpFill/>
            </p:grpSpPr>
            <p:sp>
              <p:nvSpPr>
                <p:cNvPr id="31" name="Forma Livre: Forma 30">
                  <a:extLst>
                    <a:ext uri="{FF2B5EF4-FFF2-40B4-BE49-F238E27FC236}">
                      <a16:creationId xmlns:a16="http://schemas.microsoft.com/office/drawing/2014/main" id="{267968DB-554D-1017-8B24-2C60B718F55E}"/>
                    </a:ext>
                  </a:extLst>
                </p:cNvPr>
                <p:cNvSpPr/>
                <p:nvPr/>
              </p:nvSpPr>
              <p:spPr>
                <a:xfrm rot="11047996">
                  <a:off x="-230933" y="-440506"/>
                  <a:ext cx="12375836" cy="7718920"/>
                </a:xfrm>
                <a:custGeom>
                  <a:avLst/>
                  <a:gdLst>
                    <a:gd name="connsiteX0" fmla="*/ 12375836 w 12375836"/>
                    <a:gd name="connsiteY0" fmla="*/ 6840163 h 7718920"/>
                    <a:gd name="connsiteX1" fmla="*/ 215546 w 12375836"/>
                    <a:gd name="connsiteY1" fmla="*/ 7718920 h 7718920"/>
                    <a:gd name="connsiteX2" fmla="*/ 0 w 12375836"/>
                    <a:gd name="connsiteY2" fmla="*/ 4736182 h 7718920"/>
                    <a:gd name="connsiteX3" fmla="*/ 24252 w 12375836"/>
                    <a:gd name="connsiteY3" fmla="*/ 4727430 h 7718920"/>
                    <a:gd name="connsiteX4" fmla="*/ 1904578 w 12375836"/>
                    <a:gd name="connsiteY4" fmla="*/ 2643859 h 7718920"/>
                    <a:gd name="connsiteX5" fmla="*/ 4404035 w 12375836"/>
                    <a:gd name="connsiteY5" fmla="*/ 598712 h 7718920"/>
                    <a:gd name="connsiteX6" fmla="*/ 4409490 w 12375836"/>
                    <a:gd name="connsiteY6" fmla="*/ 539964 h 7718920"/>
                    <a:gd name="connsiteX7" fmla="*/ 11881535 w 12375836"/>
                    <a:gd name="connsiteY7" fmla="*/ 0 h 7718920"/>
                    <a:gd name="connsiteX8" fmla="*/ 12375836 w 12375836"/>
                    <a:gd name="connsiteY8" fmla="*/ 6840163 h 77189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375836" h="7718920">
                      <a:moveTo>
                        <a:pt x="12375836" y="6840163"/>
                      </a:moveTo>
                      <a:lnTo>
                        <a:pt x="215546" y="7718920"/>
                      </a:lnTo>
                      <a:lnTo>
                        <a:pt x="0" y="4736182"/>
                      </a:lnTo>
                      <a:lnTo>
                        <a:pt x="24252" y="4727430"/>
                      </a:lnTo>
                      <a:cubicBezTo>
                        <a:pt x="634197" y="4467570"/>
                        <a:pt x="1168402" y="3380035"/>
                        <a:pt x="1904578" y="2643859"/>
                      </a:cubicBezTo>
                      <a:cubicBezTo>
                        <a:pt x="2741143" y="1807295"/>
                        <a:pt x="4280984" y="1293892"/>
                        <a:pt x="4404035" y="598712"/>
                      </a:cubicBezTo>
                      <a:lnTo>
                        <a:pt x="4409490" y="539964"/>
                      </a:lnTo>
                      <a:lnTo>
                        <a:pt x="11881535" y="0"/>
                      </a:lnTo>
                      <a:lnTo>
                        <a:pt x="12375836" y="6840163"/>
                      </a:lnTo>
                      <a:close/>
                    </a:path>
                  </a:pathLst>
                </a:custGeom>
                <a:grpFill/>
                <a:ln w="126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/>
                </a:p>
              </p:txBody>
            </p:sp>
            <p:sp>
              <p:nvSpPr>
                <p:cNvPr id="29" name="Forma Livre: Forma 28">
                  <a:extLst>
                    <a:ext uri="{FF2B5EF4-FFF2-40B4-BE49-F238E27FC236}">
                      <a16:creationId xmlns:a16="http://schemas.microsoft.com/office/drawing/2014/main" id="{C2EB6014-BA3C-6521-97C7-5B5FFEF7E99D}"/>
                    </a:ext>
                  </a:extLst>
                </p:cNvPr>
                <p:cNvSpPr/>
                <p:nvPr/>
              </p:nvSpPr>
              <p:spPr>
                <a:xfrm rot="11047996">
                  <a:off x="8434682" y="3693684"/>
                  <a:ext cx="3847261" cy="3302216"/>
                </a:xfrm>
                <a:custGeom>
                  <a:avLst/>
                  <a:gdLst>
                    <a:gd name="connsiteX0" fmla="*/ 537489 w 3847261"/>
                    <a:gd name="connsiteY0" fmla="*/ 3302131 h 3302216"/>
                    <a:gd name="connsiteX1" fmla="*/ 209278 w 3847261"/>
                    <a:gd name="connsiteY1" fmla="*/ 3195788 h 3302216"/>
                    <a:gd name="connsiteX2" fmla="*/ 196089 w 3847261"/>
                    <a:gd name="connsiteY2" fmla="*/ 3186133 h 3302216"/>
                    <a:gd name="connsiteX3" fmla="*/ 0 w 3847261"/>
                    <a:gd name="connsiteY3" fmla="*/ 472641 h 3302216"/>
                    <a:gd name="connsiteX4" fmla="*/ 75235 w 3847261"/>
                    <a:gd name="connsiteY4" fmla="*/ 363226 h 3302216"/>
                    <a:gd name="connsiteX5" fmla="*/ 158294 w 3847261"/>
                    <a:gd name="connsiteY5" fmla="*/ 261527 h 3302216"/>
                    <a:gd name="connsiteX6" fmla="*/ 1169119 w 3847261"/>
                    <a:gd name="connsiteY6" fmla="*/ 188480 h 3302216"/>
                    <a:gd name="connsiteX7" fmla="*/ 1051538 w 3847261"/>
                    <a:gd name="connsiteY7" fmla="*/ 266235 h 3302216"/>
                    <a:gd name="connsiteX8" fmla="*/ 683747 w 3847261"/>
                    <a:gd name="connsiteY8" fmla="*/ 635951 h 3302216"/>
                    <a:gd name="connsiteX9" fmla="*/ 761785 w 3847261"/>
                    <a:gd name="connsiteY9" fmla="*/ 2314634 h 3302216"/>
                    <a:gd name="connsiteX10" fmla="*/ 2046243 w 3847261"/>
                    <a:gd name="connsiteY10" fmla="*/ 1610658 h 3302216"/>
                    <a:gd name="connsiteX11" fmla="*/ 2902253 w 3847261"/>
                    <a:gd name="connsiteY11" fmla="*/ 285037 h 3302216"/>
                    <a:gd name="connsiteX12" fmla="*/ 2686593 w 3847261"/>
                    <a:gd name="connsiteY12" fmla="*/ 96640 h 3302216"/>
                    <a:gd name="connsiteX13" fmla="*/ 2657168 w 3847261"/>
                    <a:gd name="connsiteY13" fmla="*/ 80947 h 3302216"/>
                    <a:gd name="connsiteX14" fmla="*/ 3777317 w 3847261"/>
                    <a:gd name="connsiteY14" fmla="*/ 0 h 3302216"/>
                    <a:gd name="connsiteX15" fmla="*/ 3798225 w 3847261"/>
                    <a:gd name="connsiteY15" fmla="*/ 37774 h 3302216"/>
                    <a:gd name="connsiteX16" fmla="*/ 2253526 w 3847261"/>
                    <a:gd name="connsiteY16" fmla="*/ 1688478 h 3302216"/>
                    <a:gd name="connsiteX17" fmla="*/ 2103597 w 3847261"/>
                    <a:gd name="connsiteY17" fmla="*/ 1824290 h 3302216"/>
                    <a:gd name="connsiteX18" fmla="*/ 2103696 w 3847261"/>
                    <a:gd name="connsiteY18" fmla="*/ 1824186 h 3302216"/>
                    <a:gd name="connsiteX19" fmla="*/ 2103570 w 3847261"/>
                    <a:gd name="connsiteY19" fmla="*/ 1824314 h 3302216"/>
                    <a:gd name="connsiteX20" fmla="*/ 2103597 w 3847261"/>
                    <a:gd name="connsiteY20" fmla="*/ 1824290 h 3302216"/>
                    <a:gd name="connsiteX21" fmla="*/ 1960919 w 3847261"/>
                    <a:gd name="connsiteY21" fmla="*/ 1972315 h 3302216"/>
                    <a:gd name="connsiteX22" fmla="*/ 537489 w 3847261"/>
                    <a:gd name="connsiteY22" fmla="*/ 3302131 h 3302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847261" h="3302216">
                      <a:moveTo>
                        <a:pt x="537489" y="3302131"/>
                      </a:moveTo>
                      <a:cubicBezTo>
                        <a:pt x="432487" y="3304115"/>
                        <a:pt x="323797" y="3271688"/>
                        <a:pt x="209278" y="3195788"/>
                      </a:cubicBezTo>
                      <a:lnTo>
                        <a:pt x="196089" y="3186133"/>
                      </a:lnTo>
                      <a:lnTo>
                        <a:pt x="0" y="472641"/>
                      </a:lnTo>
                      <a:lnTo>
                        <a:pt x="75235" y="363226"/>
                      </a:lnTo>
                      <a:lnTo>
                        <a:pt x="158294" y="261527"/>
                      </a:lnTo>
                      <a:lnTo>
                        <a:pt x="1169119" y="188480"/>
                      </a:lnTo>
                      <a:lnTo>
                        <a:pt x="1051538" y="266235"/>
                      </a:lnTo>
                      <a:cubicBezTo>
                        <a:pt x="913049" y="367876"/>
                        <a:pt x="787639" y="491526"/>
                        <a:pt x="683747" y="635951"/>
                      </a:cubicBezTo>
                      <a:cubicBezTo>
                        <a:pt x="247976" y="1241813"/>
                        <a:pt x="306947" y="1951724"/>
                        <a:pt x="761785" y="2314634"/>
                      </a:cubicBezTo>
                      <a:cubicBezTo>
                        <a:pt x="1220032" y="2680196"/>
                        <a:pt x="1558951" y="2069915"/>
                        <a:pt x="2046243" y="1610658"/>
                      </a:cubicBezTo>
                      <a:cubicBezTo>
                        <a:pt x="2483782" y="1198248"/>
                        <a:pt x="3349514" y="822331"/>
                        <a:pt x="2902253" y="285037"/>
                      </a:cubicBezTo>
                      <a:cubicBezTo>
                        <a:pt x="2839968" y="210204"/>
                        <a:pt x="2767248" y="147527"/>
                        <a:pt x="2686593" y="96640"/>
                      </a:cubicBezTo>
                      <a:lnTo>
                        <a:pt x="2657168" y="80947"/>
                      </a:lnTo>
                      <a:lnTo>
                        <a:pt x="3777317" y="0"/>
                      </a:lnTo>
                      <a:lnTo>
                        <a:pt x="3798225" y="37774"/>
                      </a:lnTo>
                      <a:cubicBezTo>
                        <a:pt x="4096818" y="666837"/>
                        <a:pt x="2963135" y="1090782"/>
                        <a:pt x="2253526" y="1688478"/>
                      </a:cubicBezTo>
                      <a:lnTo>
                        <a:pt x="2103597" y="1824290"/>
                      </a:lnTo>
                      <a:lnTo>
                        <a:pt x="2103696" y="1824186"/>
                      </a:lnTo>
                      <a:lnTo>
                        <a:pt x="2103570" y="1824314"/>
                      </a:lnTo>
                      <a:lnTo>
                        <a:pt x="2103597" y="1824290"/>
                      </a:lnTo>
                      <a:lnTo>
                        <a:pt x="1960919" y="1972315"/>
                      </a:lnTo>
                      <a:cubicBezTo>
                        <a:pt x="1425472" y="2555740"/>
                        <a:pt x="1020497" y="3293005"/>
                        <a:pt x="537489" y="3302131"/>
                      </a:cubicBezTo>
                      <a:close/>
                    </a:path>
                  </a:pathLst>
                </a:custGeom>
                <a:grpFill/>
                <a:ln w="1262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/>
                </a:p>
              </p:txBody>
            </p:sp>
          </p:grpSp>
          <p:sp>
            <p:nvSpPr>
              <p:cNvPr id="37" name="Forma Livre: Forma 36">
                <a:extLst>
                  <a:ext uri="{FF2B5EF4-FFF2-40B4-BE49-F238E27FC236}">
                    <a16:creationId xmlns:a16="http://schemas.microsoft.com/office/drawing/2014/main" id="{9EAB9B51-295D-F983-CD8B-68F58B849ED9}"/>
                  </a:ext>
                </a:extLst>
              </p:cNvPr>
              <p:cNvSpPr/>
              <p:nvPr/>
            </p:nvSpPr>
            <p:spPr>
              <a:xfrm rot="11047996">
                <a:off x="7636931" y="2828609"/>
                <a:ext cx="4477802" cy="4196218"/>
              </a:xfrm>
              <a:custGeom>
                <a:avLst/>
                <a:gdLst>
                  <a:gd name="connsiteX0" fmla="*/ 68312 w 4477802"/>
                  <a:gd name="connsiteY0" fmla="*/ 4196218 h 4196218"/>
                  <a:gd name="connsiteX1" fmla="*/ 0 w 4477802"/>
                  <a:gd name="connsiteY1" fmla="*/ 3250923 h 4196218"/>
                  <a:gd name="connsiteX2" fmla="*/ 13189 w 4477802"/>
                  <a:gd name="connsiteY2" fmla="*/ 3260578 h 4196218"/>
                  <a:gd name="connsiteX3" fmla="*/ 1764830 w 4477802"/>
                  <a:gd name="connsiteY3" fmla="*/ 2037105 h 4196218"/>
                  <a:gd name="connsiteX4" fmla="*/ 1907508 w 4477802"/>
                  <a:gd name="connsiteY4" fmla="*/ 1889080 h 4196218"/>
                  <a:gd name="connsiteX5" fmla="*/ 2057437 w 4477802"/>
                  <a:gd name="connsiteY5" fmla="*/ 1753268 h 4196218"/>
                  <a:gd name="connsiteX6" fmla="*/ 3602136 w 4477802"/>
                  <a:gd name="connsiteY6" fmla="*/ 102564 h 4196218"/>
                  <a:gd name="connsiteX7" fmla="*/ 3581228 w 4477802"/>
                  <a:gd name="connsiteY7" fmla="*/ 64790 h 4196218"/>
                  <a:gd name="connsiteX8" fmla="*/ 4477802 w 4477802"/>
                  <a:gd name="connsiteY8" fmla="*/ 0 h 4196218"/>
                  <a:gd name="connsiteX9" fmla="*/ 4472347 w 4477802"/>
                  <a:gd name="connsiteY9" fmla="*/ 58748 h 4196218"/>
                  <a:gd name="connsiteX10" fmla="*/ 1972890 w 4477802"/>
                  <a:gd name="connsiteY10" fmla="*/ 2103895 h 4196218"/>
                  <a:gd name="connsiteX11" fmla="*/ 92564 w 4477802"/>
                  <a:gd name="connsiteY11" fmla="*/ 4187466 h 4196218"/>
                  <a:gd name="connsiteX12" fmla="*/ 68312 w 4477802"/>
                  <a:gd name="connsiteY12" fmla="*/ 4196218 h 4196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477802" h="4196218">
                    <a:moveTo>
                      <a:pt x="68312" y="4196218"/>
                    </a:moveTo>
                    <a:lnTo>
                      <a:pt x="0" y="3250923"/>
                    </a:lnTo>
                    <a:lnTo>
                      <a:pt x="13189" y="3260578"/>
                    </a:lnTo>
                    <a:cubicBezTo>
                      <a:pt x="654498" y="3685616"/>
                      <a:pt x="1112982" y="2747361"/>
                      <a:pt x="1764830" y="2037105"/>
                    </a:cubicBezTo>
                    <a:lnTo>
                      <a:pt x="1907508" y="1889080"/>
                    </a:lnTo>
                    <a:lnTo>
                      <a:pt x="2057437" y="1753268"/>
                    </a:lnTo>
                    <a:cubicBezTo>
                      <a:pt x="2767046" y="1155572"/>
                      <a:pt x="3900729" y="731627"/>
                      <a:pt x="3602136" y="102564"/>
                    </a:cubicBezTo>
                    <a:lnTo>
                      <a:pt x="3581228" y="64790"/>
                    </a:lnTo>
                    <a:lnTo>
                      <a:pt x="4477802" y="0"/>
                    </a:lnTo>
                    <a:lnTo>
                      <a:pt x="4472347" y="58748"/>
                    </a:lnTo>
                    <a:cubicBezTo>
                      <a:pt x="4349296" y="753928"/>
                      <a:pt x="2809455" y="1267331"/>
                      <a:pt x="1972890" y="2103895"/>
                    </a:cubicBezTo>
                    <a:cubicBezTo>
                      <a:pt x="1236714" y="2840071"/>
                      <a:pt x="702509" y="3927606"/>
                      <a:pt x="92564" y="4187466"/>
                    </a:cubicBezTo>
                    <a:lnTo>
                      <a:pt x="68312" y="4196218"/>
                    </a:lnTo>
                    <a:close/>
                  </a:path>
                </a:pathLst>
              </a:custGeom>
              <a:solidFill>
                <a:schemeClr val="bg2"/>
              </a:solidFill>
              <a:ln w="126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dirty="0"/>
              </a:p>
            </p:txBody>
          </p:sp>
        </p:grpSp>
        <p:grpSp>
          <p:nvGrpSpPr>
            <p:cNvPr id="46" name="Agrupar 45">
              <a:extLst>
                <a:ext uri="{FF2B5EF4-FFF2-40B4-BE49-F238E27FC236}">
                  <a16:creationId xmlns:a16="http://schemas.microsoft.com/office/drawing/2014/main" id="{17323597-E419-9446-565A-4B2657115D99}"/>
                </a:ext>
              </a:extLst>
            </p:cNvPr>
            <p:cNvGrpSpPr/>
            <p:nvPr/>
          </p:nvGrpSpPr>
          <p:grpSpPr>
            <a:xfrm>
              <a:off x="-1107965" y="3066029"/>
              <a:ext cx="5229804" cy="5635315"/>
              <a:chOff x="-1107965" y="3066029"/>
              <a:chExt cx="5229804" cy="5635315"/>
            </a:xfrm>
          </p:grpSpPr>
          <p:sp>
            <p:nvSpPr>
              <p:cNvPr id="12" name="Forma Livre: Forma 11">
                <a:extLst>
                  <a:ext uri="{FF2B5EF4-FFF2-40B4-BE49-F238E27FC236}">
                    <a16:creationId xmlns:a16="http://schemas.microsoft.com/office/drawing/2014/main" id="{4F2BE06F-4622-BA4E-BD2F-85B736225AD2}"/>
                  </a:ext>
                </a:extLst>
              </p:cNvPr>
              <p:cNvSpPr/>
              <p:nvPr/>
            </p:nvSpPr>
            <p:spPr>
              <a:xfrm rot="16200000">
                <a:off x="423184" y="5204803"/>
                <a:ext cx="1437054" cy="1357364"/>
              </a:xfrm>
              <a:custGeom>
                <a:avLst/>
                <a:gdLst>
                  <a:gd name="connsiteX0" fmla="*/ 1143604 w 1437054"/>
                  <a:gd name="connsiteY0" fmla="*/ 1157315 h 1357364"/>
                  <a:gd name="connsiteX1" fmla="*/ 440608 w 1437054"/>
                  <a:gd name="connsiteY1" fmla="*/ 1353127 h 1357364"/>
                  <a:gd name="connsiteX2" fmla="*/ 50960 w 1437054"/>
                  <a:gd name="connsiteY2" fmla="*/ 729289 h 1357364"/>
                  <a:gd name="connsiteX3" fmla="*/ 1370843 w 1437054"/>
                  <a:gd name="connsiteY3" fmla="*/ 305418 h 1357364"/>
                  <a:gd name="connsiteX4" fmla="*/ 1143770 w 1437054"/>
                  <a:gd name="connsiteY4" fmla="*/ 1157149 h 1357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7054" h="1357364">
                    <a:moveTo>
                      <a:pt x="1143604" y="1157315"/>
                    </a:moveTo>
                    <a:cubicBezTo>
                      <a:pt x="880791" y="1353127"/>
                      <a:pt x="642414" y="1367921"/>
                      <a:pt x="440608" y="1353127"/>
                    </a:cubicBezTo>
                    <a:cubicBezTo>
                      <a:pt x="248942" y="1339164"/>
                      <a:pt x="-138877" y="1195380"/>
                      <a:pt x="50960" y="729289"/>
                    </a:cubicBezTo>
                    <a:cubicBezTo>
                      <a:pt x="395891" y="-117622"/>
                      <a:pt x="1104206" y="-182117"/>
                      <a:pt x="1370843" y="305418"/>
                    </a:cubicBezTo>
                    <a:cubicBezTo>
                      <a:pt x="1560514" y="652327"/>
                      <a:pt x="1297867" y="1042454"/>
                      <a:pt x="1143770" y="1157149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13" name="Forma Livre: Forma 12">
                <a:extLst>
                  <a:ext uri="{FF2B5EF4-FFF2-40B4-BE49-F238E27FC236}">
                    <a16:creationId xmlns:a16="http://schemas.microsoft.com/office/drawing/2014/main" id="{91A1DDB4-C0C0-1589-8F4F-6903831747AE}"/>
                  </a:ext>
                </a:extLst>
              </p:cNvPr>
              <p:cNvSpPr/>
              <p:nvPr/>
            </p:nvSpPr>
            <p:spPr>
              <a:xfrm rot="16200000">
                <a:off x="-413566" y="4239385"/>
                <a:ext cx="3475690" cy="3288545"/>
              </a:xfrm>
              <a:custGeom>
                <a:avLst/>
                <a:gdLst>
                  <a:gd name="connsiteX0" fmla="*/ 493623 w 3475690"/>
                  <a:gd name="connsiteY0" fmla="*/ 3141635 h 3288545"/>
                  <a:gd name="connsiteX1" fmla="*/ 390891 w 3475690"/>
                  <a:gd name="connsiteY1" fmla="*/ 931856 h 3288545"/>
                  <a:gd name="connsiteX2" fmla="*/ 3311424 w 3475690"/>
                  <a:gd name="connsiteY2" fmla="*/ 469920 h 3288545"/>
                  <a:gd name="connsiteX3" fmla="*/ 2184536 w 3475690"/>
                  <a:gd name="connsiteY3" fmla="*/ 2214938 h 3288545"/>
                  <a:gd name="connsiteX4" fmla="*/ 493623 w 3475690"/>
                  <a:gd name="connsiteY4" fmla="*/ 3141635 h 3288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75690" h="3288545">
                    <a:moveTo>
                      <a:pt x="493623" y="3141635"/>
                    </a:moveTo>
                    <a:cubicBezTo>
                      <a:pt x="-105145" y="2663908"/>
                      <a:pt x="-182776" y="1729398"/>
                      <a:pt x="390891" y="931856"/>
                    </a:cubicBezTo>
                    <a:cubicBezTo>
                      <a:pt x="1120152" y="-82110"/>
                      <a:pt x="2655472" y="-318148"/>
                      <a:pt x="3311424" y="469920"/>
                    </a:cubicBezTo>
                    <a:cubicBezTo>
                      <a:pt x="3900218" y="1177368"/>
                      <a:pt x="2760531" y="1672217"/>
                      <a:pt x="2184536" y="2214938"/>
                    </a:cubicBezTo>
                    <a:cubicBezTo>
                      <a:pt x="1543213" y="2819328"/>
                      <a:pt x="1096879" y="3622687"/>
                      <a:pt x="493623" y="3141635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t-BR" dirty="0"/>
              </a:p>
            </p:txBody>
          </p:sp>
          <p:sp>
            <p:nvSpPr>
              <p:cNvPr id="14" name="Forma Livre: Forma 13">
                <a:extLst>
                  <a:ext uri="{FF2B5EF4-FFF2-40B4-BE49-F238E27FC236}">
                    <a16:creationId xmlns:a16="http://schemas.microsoft.com/office/drawing/2014/main" id="{61B100E8-8BC9-55F6-AE92-8172040E575F}"/>
                  </a:ext>
                </a:extLst>
              </p:cNvPr>
              <p:cNvSpPr/>
              <p:nvPr/>
            </p:nvSpPr>
            <p:spPr>
              <a:xfrm rot="16200000">
                <a:off x="-1310721" y="3268785"/>
                <a:ext cx="5635315" cy="5229804"/>
              </a:xfrm>
              <a:custGeom>
                <a:avLst/>
                <a:gdLst>
                  <a:gd name="connsiteX0" fmla="*/ 661349 w 5635315"/>
                  <a:gd name="connsiteY0" fmla="*/ 4941411 h 5229804"/>
                  <a:gd name="connsiteX1" fmla="*/ 845368 w 5635315"/>
                  <a:gd name="connsiteY1" fmla="*/ 1145690 h 5229804"/>
                  <a:gd name="connsiteX2" fmla="*/ 5366550 w 5635315"/>
                  <a:gd name="connsiteY2" fmla="*/ 645689 h 5229804"/>
                  <a:gd name="connsiteX3" fmla="*/ 3339847 w 5635315"/>
                  <a:gd name="connsiteY3" fmla="*/ 3284160 h 5229804"/>
                  <a:gd name="connsiteX4" fmla="*/ 661183 w 5635315"/>
                  <a:gd name="connsiteY4" fmla="*/ 4941578 h 52298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35315" h="5229804">
                    <a:moveTo>
                      <a:pt x="661349" y="4941411"/>
                    </a:moveTo>
                    <a:cubicBezTo>
                      <a:pt x="-342361" y="3997094"/>
                      <a:pt x="-141386" y="2255401"/>
                      <a:pt x="845368" y="1145690"/>
                    </a:cubicBezTo>
                    <a:cubicBezTo>
                      <a:pt x="1918064" y="-60596"/>
                      <a:pt x="4332918" y="-451887"/>
                      <a:pt x="5366550" y="645689"/>
                    </a:cubicBezTo>
                    <a:cubicBezTo>
                      <a:pt x="6364774" y="1705532"/>
                      <a:pt x="4333084" y="2308260"/>
                      <a:pt x="3339847" y="3284160"/>
                    </a:cubicBezTo>
                    <a:cubicBezTo>
                      <a:pt x="2314694" y="4291476"/>
                      <a:pt x="1668217" y="5886228"/>
                      <a:pt x="661183" y="4941578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t-BR" dirty="0"/>
              </a:p>
            </p:txBody>
          </p:sp>
        </p:grp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D533E96C-7576-ECD5-4C93-D631410529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B9AAF742-2B6E-FF56-428D-85CFCF671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grpSp>
        <p:nvGrpSpPr>
          <p:cNvPr id="64" name="Agrupar 63">
            <a:extLst>
              <a:ext uri="{FF2B5EF4-FFF2-40B4-BE49-F238E27FC236}">
                <a16:creationId xmlns:a16="http://schemas.microsoft.com/office/drawing/2014/main" id="{48615C8C-A192-FF12-D122-6AA8D5F67BF8}"/>
              </a:ext>
            </a:extLst>
          </p:cNvPr>
          <p:cNvGrpSpPr/>
          <p:nvPr/>
        </p:nvGrpSpPr>
        <p:grpSpPr>
          <a:xfrm>
            <a:off x="5885679" y="5692815"/>
            <a:ext cx="3153109" cy="899477"/>
            <a:chOff x="6813398" y="5669995"/>
            <a:chExt cx="3153109" cy="899477"/>
          </a:xfrm>
        </p:grpSpPr>
        <p:sp>
          <p:nvSpPr>
            <p:cNvPr id="62" name="Espaço Reservado para Conteúdo 2">
              <a:extLst>
                <a:ext uri="{FF2B5EF4-FFF2-40B4-BE49-F238E27FC236}">
                  <a16:creationId xmlns:a16="http://schemas.microsoft.com/office/drawing/2014/main" id="{03CC4210-EB03-2EF5-2E2B-F2E1807EE675}"/>
                </a:ext>
              </a:extLst>
            </p:cNvPr>
            <p:cNvSpPr txBox="1">
              <a:spLocks/>
            </p:cNvSpPr>
            <p:nvPr/>
          </p:nvSpPr>
          <p:spPr>
            <a:xfrm>
              <a:off x="6813398" y="5669995"/>
              <a:ext cx="3153109" cy="367921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4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pt-BR" sz="1400" dirty="0">
                  <a:solidFill>
                    <a:schemeClr val="accent5"/>
                  </a:solidFill>
                  <a:latin typeface="+mj-lt"/>
                  <a:ea typeface="Carbona Variable Regular Bold" pitchFamily="2" charset="0"/>
                </a:rPr>
                <a:t>NOME DO AUTOR</a:t>
              </a:r>
            </a:p>
          </p:txBody>
        </p:sp>
        <p:sp>
          <p:nvSpPr>
            <p:cNvPr id="63" name="CaixaDeTexto 62">
              <a:extLst>
                <a:ext uri="{FF2B5EF4-FFF2-40B4-BE49-F238E27FC236}">
                  <a16:creationId xmlns:a16="http://schemas.microsoft.com/office/drawing/2014/main" id="{1494FBD9-C26D-1952-59E6-48C807C7BD25}"/>
                </a:ext>
              </a:extLst>
            </p:cNvPr>
            <p:cNvSpPr txBox="1"/>
            <p:nvPr/>
          </p:nvSpPr>
          <p:spPr>
            <a:xfrm>
              <a:off x="6813398" y="6037916"/>
              <a:ext cx="3153109" cy="53155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pt-BR" sz="1000" dirty="0">
                  <a:latin typeface="Carbona Variable Regular Bold" pitchFamily="2" charset="0"/>
                  <a:ea typeface="Carbona Variable Regular Bold" pitchFamily="2" charset="0"/>
                </a:rPr>
                <a:t>CARGO COORPORATIVO, OBRA DA CITAÇÃO OU DESCRIÇÃO SOBRE O AUTOR</a:t>
              </a:r>
            </a:p>
          </p:txBody>
        </p:sp>
      </p:grpSp>
      <p:grpSp>
        <p:nvGrpSpPr>
          <p:cNvPr id="5" name="Agrupar 4">
            <a:extLst>
              <a:ext uri="{FF2B5EF4-FFF2-40B4-BE49-F238E27FC236}">
                <a16:creationId xmlns:a16="http://schemas.microsoft.com/office/drawing/2014/main" id="{017E49EB-60F3-7960-93F5-7FFDADFBC84B}"/>
              </a:ext>
            </a:extLst>
          </p:cNvPr>
          <p:cNvGrpSpPr/>
          <p:nvPr/>
        </p:nvGrpSpPr>
        <p:grpSpPr>
          <a:xfrm>
            <a:off x="869297" y="790506"/>
            <a:ext cx="9290703" cy="2815333"/>
            <a:chOff x="732151" y="1967398"/>
            <a:chExt cx="9290703" cy="2815333"/>
          </a:xfrm>
        </p:grpSpPr>
        <p:sp>
          <p:nvSpPr>
            <p:cNvPr id="6" name="Espaço Reservado para Conteúdo 2">
              <a:extLst>
                <a:ext uri="{FF2B5EF4-FFF2-40B4-BE49-F238E27FC236}">
                  <a16:creationId xmlns:a16="http://schemas.microsoft.com/office/drawing/2014/main" id="{C851381B-30E9-7D92-5C99-AE22D059888E}"/>
                </a:ext>
              </a:extLst>
            </p:cNvPr>
            <p:cNvSpPr txBox="1">
              <a:spLocks/>
            </p:cNvSpPr>
            <p:nvPr/>
          </p:nvSpPr>
          <p:spPr>
            <a:xfrm>
              <a:off x="732151" y="2445040"/>
              <a:ext cx="9290703" cy="2337691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40000"/>
                </a:lnSpc>
                <a:spcBef>
                  <a:spcPts val="1800"/>
                </a:spcBef>
                <a:buNone/>
              </a:pPr>
              <a:r>
                <a:rPr lang="pt-BR" sz="1400" dirty="0">
                  <a:ea typeface="Carbona Variable Regular Bold" pitchFamily="2" charset="0"/>
                </a:rPr>
                <a:t>“</a:t>
              </a:r>
              <a:r>
                <a:rPr lang="pt-BR" sz="1400" dirty="0" err="1">
                  <a:ea typeface="Carbona Variable Regular Bold" pitchFamily="2" charset="0"/>
                </a:rPr>
                <a:t>Lorem</a:t>
              </a:r>
              <a:r>
                <a:rPr lang="pt-BR" sz="1400" dirty="0">
                  <a:ea typeface="Carbona Variable Regular Bold" pitchFamily="2" charset="0"/>
                </a:rPr>
                <a:t> ipsum </a:t>
              </a:r>
              <a:r>
                <a:rPr lang="pt-BR" sz="1400" dirty="0" err="1">
                  <a:ea typeface="Carbona Variable Regular Bold" pitchFamily="2" charset="0"/>
                </a:rPr>
                <a:t>dolor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sit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amet</a:t>
              </a:r>
              <a:r>
                <a:rPr lang="pt-BR" sz="1400" dirty="0">
                  <a:ea typeface="Carbona Variable Regular Bold" pitchFamily="2" charset="0"/>
                </a:rPr>
                <a:t>, </a:t>
              </a:r>
              <a:r>
                <a:rPr lang="pt-BR" sz="1400" dirty="0" err="1">
                  <a:ea typeface="Carbona Variable Regular Bold" pitchFamily="2" charset="0"/>
                </a:rPr>
                <a:t>consectetur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adipiscing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elit</a:t>
              </a:r>
              <a:r>
                <a:rPr lang="pt-BR" sz="1400" dirty="0">
                  <a:ea typeface="Carbona Variable Regular Bold" pitchFamily="2" charset="0"/>
                </a:rPr>
                <a:t>. </a:t>
              </a:r>
              <a:r>
                <a:rPr lang="pt-BR" sz="1400" dirty="0" err="1">
                  <a:ea typeface="Carbona Variable Regular Bold" pitchFamily="2" charset="0"/>
                </a:rPr>
                <a:t>Suspendisse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sagittis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sit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amet</a:t>
              </a:r>
              <a:r>
                <a:rPr lang="pt-BR" sz="1400" dirty="0">
                  <a:ea typeface="Carbona Variable Regular Bold" pitchFamily="2" charset="0"/>
                </a:rPr>
                <a:t> justo quis </a:t>
              </a:r>
              <a:r>
                <a:rPr lang="pt-BR" sz="1400" dirty="0" err="1">
                  <a:ea typeface="Carbona Variable Regular Bold" pitchFamily="2" charset="0"/>
                </a:rPr>
                <a:t>convallis</a:t>
              </a:r>
              <a:r>
                <a:rPr lang="pt-BR" sz="1400" dirty="0">
                  <a:ea typeface="Carbona Variable Regular Bold" pitchFamily="2" charset="0"/>
                </a:rPr>
                <a:t>. </a:t>
              </a:r>
              <a:r>
                <a:rPr lang="pt-BR" sz="1400" dirty="0" err="1">
                  <a:ea typeface="Carbona Variable Regular Bold" pitchFamily="2" charset="0"/>
                </a:rPr>
                <a:t>Praesent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sit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amet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ligula</a:t>
              </a:r>
              <a:r>
                <a:rPr lang="pt-BR" sz="1400" dirty="0">
                  <a:ea typeface="Carbona Variable Regular Bold" pitchFamily="2" charset="0"/>
                </a:rPr>
                <a:t> vitae </a:t>
              </a:r>
              <a:r>
                <a:rPr lang="pt-BR" sz="1400" dirty="0" err="1">
                  <a:solidFill>
                    <a:schemeClr val="accent5"/>
                  </a:solidFill>
                  <a:latin typeface="Carbona Variable Regular Bold" pitchFamily="2" charset="0"/>
                  <a:ea typeface="Carbona Variable Regular Bold" pitchFamily="2" charset="0"/>
                </a:rPr>
                <a:t>dui</a:t>
              </a:r>
              <a:r>
                <a:rPr lang="pt-BR" sz="1400" dirty="0">
                  <a:solidFill>
                    <a:schemeClr val="accent5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accent5"/>
                  </a:solidFill>
                  <a:latin typeface="Carbona Variable Regular Bold" pitchFamily="2" charset="0"/>
                  <a:ea typeface="Carbona Variable Regular Bold" pitchFamily="2" charset="0"/>
                </a:rPr>
                <a:t>tempor</a:t>
              </a:r>
              <a:r>
                <a:rPr lang="pt-BR" sz="1400" dirty="0">
                  <a:solidFill>
                    <a:schemeClr val="accent5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accent5"/>
                  </a:solidFill>
                  <a:latin typeface="Carbona Variable Regular Bold" pitchFamily="2" charset="0"/>
                  <a:ea typeface="Carbona Variable Regular Bold" pitchFamily="2" charset="0"/>
                </a:rPr>
                <a:t>aliquet</a:t>
              </a:r>
              <a:r>
                <a:rPr lang="pt-BR" sz="1400" dirty="0">
                  <a:solidFill>
                    <a:schemeClr val="accent5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nec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commodo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tellus</a:t>
              </a:r>
              <a:r>
                <a:rPr lang="pt-BR" sz="1400" dirty="0">
                  <a:ea typeface="Carbona Variable Regular Bold" pitchFamily="2" charset="0"/>
                </a:rPr>
                <a:t>.”</a:t>
              </a:r>
            </a:p>
            <a:p>
              <a:pPr marL="0" indent="0">
                <a:lnSpc>
                  <a:spcPct val="140000"/>
                </a:lnSpc>
                <a:spcBef>
                  <a:spcPts val="1800"/>
                </a:spcBef>
                <a:buNone/>
              </a:pPr>
              <a:r>
                <a:rPr lang="pt-BR" sz="1400" dirty="0">
                  <a:ea typeface="Carbona Variable Regular Bold" pitchFamily="2" charset="0"/>
                </a:rPr>
                <a:t>“Etiam </a:t>
              </a:r>
              <a:r>
                <a:rPr lang="pt-BR" sz="1400" dirty="0" err="1">
                  <a:ea typeface="Carbona Variable Regular Bold" pitchFamily="2" charset="0"/>
                </a:rPr>
                <a:t>lacinia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eros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nibh</a:t>
              </a:r>
              <a:r>
                <a:rPr lang="pt-BR" sz="1400" dirty="0">
                  <a:ea typeface="Carbona Variable Regular Bold" pitchFamily="2" charset="0"/>
                </a:rPr>
                <a:t>, a </a:t>
              </a:r>
              <a:r>
                <a:rPr lang="pt-BR" sz="1400" dirty="0" err="1">
                  <a:ea typeface="Carbona Variable Regular Bold" pitchFamily="2" charset="0"/>
                </a:rPr>
                <a:t>ullamcorper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turpis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dictum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sed</a:t>
              </a:r>
              <a:r>
                <a:rPr lang="pt-BR" sz="1400" dirty="0">
                  <a:ea typeface="Carbona Variable Regular Bold" pitchFamily="2" charset="0"/>
                </a:rPr>
                <a:t>. </a:t>
              </a:r>
              <a:r>
                <a:rPr lang="pt-BR" sz="1400" dirty="0" err="1">
                  <a:ea typeface="Carbona Variable Regular Bold" pitchFamily="2" charset="0"/>
                </a:rPr>
                <a:t>Aliquam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sodales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fermentum</a:t>
              </a:r>
              <a:r>
                <a:rPr lang="pt-BR" sz="1400" dirty="0">
                  <a:ea typeface="Carbona Variable Regular Bold" pitchFamily="2" charset="0"/>
                </a:rPr>
                <a:t> urna eu </a:t>
              </a:r>
              <a:r>
                <a:rPr lang="pt-BR" sz="1400" dirty="0" err="1">
                  <a:ea typeface="Carbona Variable Regular Bold" pitchFamily="2" charset="0"/>
                </a:rPr>
                <a:t>faucibus</a:t>
              </a:r>
              <a:r>
                <a:rPr lang="pt-BR" sz="1400" dirty="0">
                  <a:ea typeface="Carbona Variable Regular Bold" pitchFamily="2" charset="0"/>
                </a:rPr>
                <a:t>. </a:t>
              </a:r>
              <a:r>
                <a:rPr lang="pt-BR" sz="1400" dirty="0" err="1">
                  <a:ea typeface="Carbona Variable Regular Bold" pitchFamily="2" charset="0"/>
                </a:rPr>
                <a:t>Nulla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leo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felis</a:t>
              </a:r>
              <a:r>
                <a:rPr lang="pt-BR" sz="1400" dirty="0">
                  <a:ea typeface="Carbona Variable Regular Bold" pitchFamily="2" charset="0"/>
                </a:rPr>
                <a:t>, </a:t>
              </a:r>
              <a:r>
                <a:rPr lang="pt-BR" sz="1400" dirty="0" err="1">
                  <a:solidFill>
                    <a:schemeClr val="accent5"/>
                  </a:solidFill>
                  <a:latin typeface="Carbona Variable Regular Bold" pitchFamily="2" charset="0"/>
                  <a:ea typeface="Carbona Variable Regular Bold" pitchFamily="2" charset="0"/>
                </a:rPr>
                <a:t>ultrices</a:t>
              </a:r>
              <a:r>
                <a:rPr lang="pt-BR" sz="1400" dirty="0">
                  <a:solidFill>
                    <a:schemeClr val="accent5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accent5"/>
                  </a:solidFill>
                  <a:latin typeface="Carbona Variable Regular Bold" pitchFamily="2" charset="0"/>
                  <a:ea typeface="Carbona Variable Regular Bold" pitchFamily="2" charset="0"/>
                </a:rPr>
                <a:t>at</a:t>
              </a:r>
              <a:r>
                <a:rPr lang="pt-BR" sz="1400" dirty="0">
                  <a:solidFill>
                    <a:schemeClr val="accent5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accent5"/>
                  </a:solidFill>
                  <a:latin typeface="Carbona Variable Regular Bold" pitchFamily="2" charset="0"/>
                  <a:ea typeface="Carbona Variable Regular Bold" pitchFamily="2" charset="0"/>
                </a:rPr>
                <a:t>felis</a:t>
              </a:r>
              <a:r>
                <a:rPr lang="pt-BR" sz="1400" dirty="0">
                  <a:solidFill>
                    <a:schemeClr val="accent5"/>
                  </a:solidFill>
                  <a:latin typeface="Carbona Variable Regular Bold" pitchFamily="2" charset="0"/>
                  <a:ea typeface="Carbona Variable Regular Bold" pitchFamily="2" charset="0"/>
                </a:rPr>
                <a:t> quis</a:t>
              </a:r>
              <a:r>
                <a:rPr lang="pt-BR" sz="1400" dirty="0">
                  <a:ea typeface="Carbona Variable Regular Bold" pitchFamily="2" charset="0"/>
                </a:rPr>
                <a:t>, </a:t>
              </a:r>
              <a:r>
                <a:rPr lang="pt-BR" sz="1400" dirty="0" err="1">
                  <a:ea typeface="Carbona Variable Regular Bold" pitchFamily="2" charset="0"/>
                </a:rPr>
                <a:t>lobortis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consequat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lectus</a:t>
              </a:r>
              <a:r>
                <a:rPr lang="pt-BR" sz="1400" dirty="0">
                  <a:ea typeface="Carbona Variable Regular Bold" pitchFamily="2" charset="0"/>
                </a:rPr>
                <a:t>.”</a:t>
              </a:r>
            </a:p>
            <a:p>
              <a:pPr marL="0" indent="0">
                <a:lnSpc>
                  <a:spcPct val="140000"/>
                </a:lnSpc>
                <a:spcBef>
                  <a:spcPts val="1800"/>
                </a:spcBef>
                <a:buNone/>
              </a:pPr>
              <a:r>
                <a:rPr lang="pt-BR" sz="1400" dirty="0">
                  <a:ea typeface="Carbona Variable Regular Bold" pitchFamily="2" charset="0"/>
                </a:rPr>
                <a:t>“</a:t>
              </a:r>
              <a:r>
                <a:rPr lang="pt-BR" sz="1400" dirty="0" err="1">
                  <a:ea typeface="Carbona Variable Regular Bold" pitchFamily="2" charset="0"/>
                </a:rPr>
                <a:t>Vestibulum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nec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quam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efficitur</a:t>
              </a:r>
              <a:r>
                <a:rPr lang="pt-BR" sz="1400" dirty="0">
                  <a:ea typeface="Carbona Variable Regular Bold" pitchFamily="2" charset="0"/>
                </a:rPr>
                <a:t>, </a:t>
              </a:r>
              <a:r>
                <a:rPr lang="pt-BR" sz="1400" dirty="0" err="1">
                  <a:ea typeface="Carbona Variable Regular Bold" pitchFamily="2" charset="0"/>
                </a:rPr>
                <a:t>aliquet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lorem</a:t>
              </a:r>
              <a:r>
                <a:rPr lang="pt-BR" sz="1400" dirty="0">
                  <a:ea typeface="Carbona Variable Regular Bold" pitchFamily="2" charset="0"/>
                </a:rPr>
                <a:t> id, </a:t>
              </a:r>
              <a:r>
                <a:rPr lang="pt-BR" sz="1400" dirty="0" err="1">
                  <a:ea typeface="Carbona Variable Regular Bold" pitchFamily="2" charset="0"/>
                </a:rPr>
                <a:t>finibus</a:t>
              </a:r>
              <a:r>
                <a:rPr lang="pt-BR" sz="1400" dirty="0">
                  <a:ea typeface="Carbona Variable Regular Bold" pitchFamily="2" charset="0"/>
                </a:rPr>
                <a:t> mi. </a:t>
              </a:r>
              <a:r>
                <a:rPr lang="pt-BR" sz="1400" dirty="0" err="1">
                  <a:solidFill>
                    <a:schemeClr val="accent5"/>
                  </a:solidFill>
                  <a:latin typeface="Carbona Variable Regular Bold" pitchFamily="2" charset="0"/>
                  <a:ea typeface="Carbona Variable Regular Bold" pitchFamily="2" charset="0"/>
                </a:rPr>
                <a:t>Aenean</a:t>
              </a:r>
              <a:r>
                <a:rPr lang="pt-BR" sz="1400" dirty="0">
                  <a:solidFill>
                    <a:schemeClr val="accent5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400" dirty="0" err="1">
                  <a:solidFill>
                    <a:schemeClr val="accent5"/>
                  </a:solidFill>
                  <a:latin typeface="Carbona Variable Regular Bold" pitchFamily="2" charset="0"/>
                  <a:ea typeface="Carbona Variable Regular Bold" pitchFamily="2" charset="0"/>
                </a:rPr>
                <a:t>interdum</a:t>
              </a:r>
              <a:r>
                <a:rPr lang="pt-BR" sz="1400" dirty="0">
                  <a:solidFill>
                    <a:schemeClr val="accent5"/>
                  </a:solidFill>
                  <a:latin typeface="Carbona Variable Regular Bold" pitchFamily="2" charset="0"/>
                  <a:ea typeface="Carbona Variable Regular Bold" pitchFamily="2" charset="0"/>
                </a:rPr>
                <a:t> </a:t>
              </a:r>
              <a:r>
                <a:rPr lang="pt-BR" sz="1400" dirty="0">
                  <a:ea typeface="Carbona Variable Regular Bold" pitchFamily="2" charset="0"/>
                </a:rPr>
                <a:t>libero </a:t>
              </a:r>
              <a:r>
                <a:rPr lang="pt-BR" sz="1400" dirty="0" err="1">
                  <a:ea typeface="Carbona Variable Regular Bold" pitchFamily="2" charset="0"/>
                </a:rPr>
                <a:t>at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turpis</a:t>
              </a:r>
              <a:r>
                <a:rPr lang="pt-BR" sz="1400" dirty="0">
                  <a:ea typeface="Carbona Variable Regular Bold" pitchFamily="2" charset="0"/>
                </a:rPr>
                <a:t> porta, quis </a:t>
              </a:r>
              <a:r>
                <a:rPr lang="pt-BR" sz="1400" dirty="0" err="1">
                  <a:ea typeface="Carbona Variable Regular Bold" pitchFamily="2" charset="0"/>
                </a:rPr>
                <a:t>mollis</a:t>
              </a:r>
              <a:r>
                <a:rPr lang="pt-BR" sz="1400" dirty="0">
                  <a:ea typeface="Carbona Variable Regular Bold" pitchFamily="2" charset="0"/>
                </a:rPr>
                <a:t> ipsum </a:t>
              </a:r>
              <a:r>
                <a:rPr lang="pt-BR" sz="1400" dirty="0" err="1">
                  <a:ea typeface="Carbona Variable Regular Bold" pitchFamily="2" charset="0"/>
                </a:rPr>
                <a:t>dictum</a:t>
              </a:r>
              <a:r>
                <a:rPr lang="pt-BR" sz="1400" dirty="0">
                  <a:ea typeface="Carbona Variable Regular Bold" pitchFamily="2" charset="0"/>
                </a:rPr>
                <a:t>. </a:t>
              </a:r>
              <a:r>
                <a:rPr lang="pt-BR" sz="1400" dirty="0" err="1">
                  <a:ea typeface="Carbona Variable Regular Bold" pitchFamily="2" charset="0"/>
                </a:rPr>
                <a:t>Sed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sed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quam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sed</a:t>
              </a:r>
              <a:r>
                <a:rPr lang="pt-BR" sz="1400" dirty="0">
                  <a:ea typeface="Carbona Variable Regular Bold" pitchFamily="2" charset="0"/>
                </a:rPr>
                <a:t> mi </a:t>
              </a:r>
              <a:r>
                <a:rPr lang="pt-BR" sz="1400" dirty="0" err="1">
                  <a:ea typeface="Carbona Variable Regular Bold" pitchFamily="2" charset="0"/>
                </a:rPr>
                <a:t>consequat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ullamcorper</a:t>
              </a:r>
              <a:r>
                <a:rPr lang="pt-BR" sz="1400" dirty="0">
                  <a:ea typeface="Carbona Variable Regular Bold" pitchFamily="2" charset="0"/>
                </a:rPr>
                <a:t>.”</a:t>
              </a:r>
            </a:p>
          </p:txBody>
        </p:sp>
        <p:sp>
          <p:nvSpPr>
            <p:cNvPr id="7" name="Espaço Reservado para Conteúdo 2">
              <a:extLst>
                <a:ext uri="{FF2B5EF4-FFF2-40B4-BE49-F238E27FC236}">
                  <a16:creationId xmlns:a16="http://schemas.microsoft.com/office/drawing/2014/main" id="{B7A10B75-CB73-A166-BFD3-6125050C518B}"/>
                </a:ext>
              </a:extLst>
            </p:cNvPr>
            <p:cNvSpPr txBox="1">
              <a:spLocks/>
            </p:cNvSpPr>
            <p:nvPr/>
          </p:nvSpPr>
          <p:spPr>
            <a:xfrm>
              <a:off x="732152" y="1967398"/>
              <a:ext cx="4538349" cy="367921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4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pt-BR" sz="1400" dirty="0">
                  <a:solidFill>
                    <a:schemeClr val="accent2"/>
                  </a:solidFill>
                  <a:latin typeface="Carbona Variable Regular Black" pitchFamily="2" charset="0"/>
                  <a:ea typeface="Carbona Variable Regular Black" pitchFamily="2" charset="0"/>
                </a:rPr>
                <a:t>AQUI VOCÊ PODE INSERIR </a:t>
              </a:r>
              <a:r>
                <a:rPr lang="pt-BR" sz="1400" dirty="0">
                  <a:latin typeface="Carbona Variable Regular Black" pitchFamily="2" charset="0"/>
                  <a:ea typeface="Carbona Variable Regular Black" pitchFamily="2" charset="0"/>
                </a:rPr>
                <a:t>UM SUBTÍTULO</a:t>
              </a:r>
            </a:p>
          </p:txBody>
        </p:sp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0F253458-F6B2-E9F0-8BF6-1B55774E4C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8015" y="5406619"/>
            <a:ext cx="843918" cy="84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3017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F2DB4993-7B39-F3A9-C075-B246399DF0F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D2045236-A04B-93BD-8D4B-A8E6C7753EB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1FA5C34A-9C64-FD36-FA29-1B49E4F774B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38" name="Retângulo: Cantos Arredondados 5">
            <a:extLst>
              <a:ext uri="{FF2B5EF4-FFF2-40B4-BE49-F238E27FC236}">
                <a16:creationId xmlns:a16="http://schemas.microsoft.com/office/drawing/2014/main" id="{26357F7F-0DBA-8A56-9F65-B1276C9190D3}"/>
              </a:ext>
            </a:extLst>
          </p:cNvPr>
          <p:cNvSpPr/>
          <p:nvPr/>
        </p:nvSpPr>
        <p:spPr>
          <a:xfrm>
            <a:off x="407325" y="144101"/>
            <a:ext cx="3700906" cy="114507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3200" dirty="0">
                <a:solidFill>
                  <a:schemeClr val="bg2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TÍTULO.</a:t>
            </a:r>
          </a:p>
          <a:p>
            <a:r>
              <a:rPr lang="pt-BR" sz="16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Subtítulo ou frase destaque.</a:t>
            </a:r>
            <a:endParaRPr lang="pt-BR" sz="1200" dirty="0">
              <a:solidFill>
                <a:schemeClr val="bg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</p:txBody>
      </p:sp>
      <p:grpSp>
        <p:nvGrpSpPr>
          <p:cNvPr id="40" name="Agrupar 39">
            <a:extLst>
              <a:ext uri="{FF2B5EF4-FFF2-40B4-BE49-F238E27FC236}">
                <a16:creationId xmlns:a16="http://schemas.microsoft.com/office/drawing/2014/main" id="{7001981E-DB87-D39B-CD13-BB2A0340FF78}"/>
              </a:ext>
            </a:extLst>
          </p:cNvPr>
          <p:cNvGrpSpPr/>
          <p:nvPr/>
        </p:nvGrpSpPr>
        <p:grpSpPr>
          <a:xfrm>
            <a:off x="407325" y="1354539"/>
            <a:ext cx="3308464" cy="1233013"/>
            <a:chOff x="407325" y="1472060"/>
            <a:chExt cx="3308464" cy="1233013"/>
          </a:xfrm>
        </p:grpSpPr>
        <p:sp>
          <p:nvSpPr>
            <p:cNvPr id="41" name="Retângulo: Cantos Arredondados 40">
              <a:extLst>
                <a:ext uri="{FF2B5EF4-FFF2-40B4-BE49-F238E27FC236}">
                  <a16:creationId xmlns:a16="http://schemas.microsoft.com/office/drawing/2014/main" id="{0E9F20B5-BF26-039C-281F-31160E81B73E}"/>
                </a:ext>
              </a:extLst>
            </p:cNvPr>
            <p:cNvSpPr/>
            <p:nvPr/>
          </p:nvSpPr>
          <p:spPr>
            <a:xfrm>
              <a:off x="407325" y="1472060"/>
              <a:ext cx="3308464" cy="619077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Elipse 41">
              <a:extLst>
                <a:ext uri="{FF2B5EF4-FFF2-40B4-BE49-F238E27FC236}">
                  <a16:creationId xmlns:a16="http://schemas.microsoft.com/office/drawing/2014/main" id="{3DF2CB6F-AA68-4F52-D29E-933809DD4E8B}"/>
                </a:ext>
              </a:extLst>
            </p:cNvPr>
            <p:cNvSpPr/>
            <p:nvPr/>
          </p:nvSpPr>
          <p:spPr>
            <a:xfrm>
              <a:off x="459278" y="1531524"/>
              <a:ext cx="500149" cy="50014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>
                  <a:solidFill>
                    <a:schemeClr val="bg1"/>
                  </a:solidFill>
                </a:rPr>
                <a:t>1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3" name="Retângulo: Cantos Arredondados 5">
              <a:extLst>
                <a:ext uri="{FF2B5EF4-FFF2-40B4-BE49-F238E27FC236}">
                  <a16:creationId xmlns:a16="http://schemas.microsoft.com/office/drawing/2014/main" id="{33EF2F04-99B5-F109-87BA-198D6FA2F459}"/>
                </a:ext>
              </a:extLst>
            </p:cNvPr>
            <p:cNvSpPr/>
            <p:nvPr/>
          </p:nvSpPr>
          <p:spPr>
            <a:xfrm>
              <a:off x="1011380" y="1472061"/>
              <a:ext cx="2704409" cy="616506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r>
                <a:rPr lang="pt-BR" sz="2000" dirty="0">
                  <a:solidFill>
                    <a:schemeClr val="tx1"/>
                  </a:solidFill>
                  <a:latin typeface="Carbona Variable Regular Black"/>
                  <a:ea typeface="Carbona Variable Regular Black" pitchFamily="2" charset="0"/>
                  <a:cs typeface="Calibri"/>
                </a:rPr>
                <a:t>SEÇÃO #1</a:t>
              </a:r>
            </a:p>
          </p:txBody>
        </p:sp>
        <p:sp>
          <p:nvSpPr>
            <p:cNvPr id="44" name="Retângulo: Cantos Arredondados 5">
              <a:extLst>
                <a:ext uri="{FF2B5EF4-FFF2-40B4-BE49-F238E27FC236}">
                  <a16:creationId xmlns:a16="http://schemas.microsoft.com/office/drawing/2014/main" id="{F08F93FE-1D72-B98C-8CC8-033570511DF7}"/>
                </a:ext>
              </a:extLst>
            </p:cNvPr>
            <p:cNvSpPr/>
            <p:nvPr/>
          </p:nvSpPr>
          <p:spPr>
            <a:xfrm>
              <a:off x="1011380" y="2088566"/>
              <a:ext cx="2704409" cy="61650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>
                <a:lnSpc>
                  <a:spcPct val="150000"/>
                </a:lnSpc>
              </a:pP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lorrem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ipsum </a:t>
              </a: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dolor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sit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amet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, </a:t>
              </a: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consectetuer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adipiscing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elit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Donec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odio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.</a:t>
              </a:r>
            </a:p>
          </p:txBody>
        </p:sp>
      </p:grpSp>
      <p:grpSp>
        <p:nvGrpSpPr>
          <p:cNvPr id="45" name="Agrupar 44">
            <a:extLst>
              <a:ext uri="{FF2B5EF4-FFF2-40B4-BE49-F238E27FC236}">
                <a16:creationId xmlns:a16="http://schemas.microsoft.com/office/drawing/2014/main" id="{04A53B03-CD32-060F-423C-2A7F80B8D34C}"/>
              </a:ext>
            </a:extLst>
          </p:cNvPr>
          <p:cNvGrpSpPr/>
          <p:nvPr/>
        </p:nvGrpSpPr>
        <p:grpSpPr>
          <a:xfrm>
            <a:off x="2061557" y="2729988"/>
            <a:ext cx="3308464" cy="1233013"/>
            <a:chOff x="407325" y="1472060"/>
            <a:chExt cx="3308464" cy="1233013"/>
          </a:xfrm>
        </p:grpSpPr>
        <p:sp>
          <p:nvSpPr>
            <p:cNvPr id="46" name="Retângulo: Cantos Arredondados 45">
              <a:extLst>
                <a:ext uri="{FF2B5EF4-FFF2-40B4-BE49-F238E27FC236}">
                  <a16:creationId xmlns:a16="http://schemas.microsoft.com/office/drawing/2014/main" id="{0F78DA0F-1AF8-2813-E244-F20775C9DAED}"/>
                </a:ext>
              </a:extLst>
            </p:cNvPr>
            <p:cNvSpPr/>
            <p:nvPr/>
          </p:nvSpPr>
          <p:spPr>
            <a:xfrm>
              <a:off x="407325" y="1472060"/>
              <a:ext cx="3308464" cy="619077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Elipse 46">
              <a:extLst>
                <a:ext uri="{FF2B5EF4-FFF2-40B4-BE49-F238E27FC236}">
                  <a16:creationId xmlns:a16="http://schemas.microsoft.com/office/drawing/2014/main" id="{C9B22730-9B27-58C1-884A-8BE6FD993A02}"/>
                </a:ext>
              </a:extLst>
            </p:cNvPr>
            <p:cNvSpPr/>
            <p:nvPr/>
          </p:nvSpPr>
          <p:spPr>
            <a:xfrm>
              <a:off x="459278" y="1531524"/>
              <a:ext cx="500149" cy="50014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>
                  <a:solidFill>
                    <a:schemeClr val="bg1"/>
                  </a:solidFill>
                </a:rPr>
                <a:t>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8" name="Retângulo: Cantos Arredondados 5">
              <a:extLst>
                <a:ext uri="{FF2B5EF4-FFF2-40B4-BE49-F238E27FC236}">
                  <a16:creationId xmlns:a16="http://schemas.microsoft.com/office/drawing/2014/main" id="{1FF90C8F-4677-E9E9-38A0-5A7132C4133E}"/>
                </a:ext>
              </a:extLst>
            </p:cNvPr>
            <p:cNvSpPr/>
            <p:nvPr/>
          </p:nvSpPr>
          <p:spPr>
            <a:xfrm>
              <a:off x="1011380" y="1472061"/>
              <a:ext cx="2704409" cy="616506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r>
                <a:rPr lang="pt-BR" sz="2000" dirty="0">
                  <a:solidFill>
                    <a:schemeClr val="tx1"/>
                  </a:solidFill>
                  <a:latin typeface="Carbona Variable Regular Black"/>
                  <a:ea typeface="Carbona Variable Regular Black" pitchFamily="2" charset="0"/>
                  <a:cs typeface="Calibri"/>
                </a:rPr>
                <a:t>SEÇÃO #2</a:t>
              </a:r>
            </a:p>
          </p:txBody>
        </p:sp>
        <p:sp>
          <p:nvSpPr>
            <p:cNvPr id="49" name="Retângulo: Cantos Arredondados 5">
              <a:extLst>
                <a:ext uri="{FF2B5EF4-FFF2-40B4-BE49-F238E27FC236}">
                  <a16:creationId xmlns:a16="http://schemas.microsoft.com/office/drawing/2014/main" id="{C38AE9D4-F969-1013-1204-0FB3E3BBCB35}"/>
                </a:ext>
              </a:extLst>
            </p:cNvPr>
            <p:cNvSpPr/>
            <p:nvPr/>
          </p:nvSpPr>
          <p:spPr>
            <a:xfrm>
              <a:off x="1011380" y="2088566"/>
              <a:ext cx="2704409" cy="61650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>
                <a:lnSpc>
                  <a:spcPct val="150000"/>
                </a:lnSpc>
              </a:pP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lorrem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ipsum </a:t>
              </a: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dolor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sit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amet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, </a:t>
              </a: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consectetuer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adipiscing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elit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Donec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odio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.</a:t>
              </a:r>
            </a:p>
          </p:txBody>
        </p:sp>
      </p:grpSp>
      <p:grpSp>
        <p:nvGrpSpPr>
          <p:cNvPr id="50" name="Agrupar 49">
            <a:extLst>
              <a:ext uri="{FF2B5EF4-FFF2-40B4-BE49-F238E27FC236}">
                <a16:creationId xmlns:a16="http://schemas.microsoft.com/office/drawing/2014/main" id="{F4ACC1B9-15CF-971C-B12D-6470768EA68A}"/>
              </a:ext>
            </a:extLst>
          </p:cNvPr>
          <p:cNvGrpSpPr/>
          <p:nvPr/>
        </p:nvGrpSpPr>
        <p:grpSpPr>
          <a:xfrm>
            <a:off x="3715789" y="4105437"/>
            <a:ext cx="3308464" cy="1233013"/>
            <a:chOff x="407325" y="1472060"/>
            <a:chExt cx="3308464" cy="1233013"/>
          </a:xfrm>
        </p:grpSpPr>
        <p:sp>
          <p:nvSpPr>
            <p:cNvPr id="51" name="Retângulo: Cantos Arredondados 50">
              <a:extLst>
                <a:ext uri="{FF2B5EF4-FFF2-40B4-BE49-F238E27FC236}">
                  <a16:creationId xmlns:a16="http://schemas.microsoft.com/office/drawing/2014/main" id="{D6F4499F-60F9-AAC3-75DE-DC2C036C7B02}"/>
                </a:ext>
              </a:extLst>
            </p:cNvPr>
            <p:cNvSpPr/>
            <p:nvPr/>
          </p:nvSpPr>
          <p:spPr>
            <a:xfrm>
              <a:off x="407325" y="1472060"/>
              <a:ext cx="3308464" cy="619077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Elipse 51">
              <a:extLst>
                <a:ext uri="{FF2B5EF4-FFF2-40B4-BE49-F238E27FC236}">
                  <a16:creationId xmlns:a16="http://schemas.microsoft.com/office/drawing/2014/main" id="{AB732D66-8EB4-6E76-639E-12D688DC03F2}"/>
                </a:ext>
              </a:extLst>
            </p:cNvPr>
            <p:cNvSpPr/>
            <p:nvPr/>
          </p:nvSpPr>
          <p:spPr>
            <a:xfrm>
              <a:off x="459278" y="1531524"/>
              <a:ext cx="500149" cy="50014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>
                  <a:solidFill>
                    <a:schemeClr val="bg1"/>
                  </a:solidFill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53" name="Retângulo: Cantos Arredondados 5">
              <a:extLst>
                <a:ext uri="{FF2B5EF4-FFF2-40B4-BE49-F238E27FC236}">
                  <a16:creationId xmlns:a16="http://schemas.microsoft.com/office/drawing/2014/main" id="{77C3EE60-15C5-B2D9-E983-1A197166DC9D}"/>
                </a:ext>
              </a:extLst>
            </p:cNvPr>
            <p:cNvSpPr/>
            <p:nvPr/>
          </p:nvSpPr>
          <p:spPr>
            <a:xfrm>
              <a:off x="1011380" y="1472061"/>
              <a:ext cx="2704409" cy="616506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r>
                <a:rPr lang="pt-BR" sz="2000" dirty="0">
                  <a:solidFill>
                    <a:schemeClr val="tx1"/>
                  </a:solidFill>
                  <a:latin typeface="Carbona Variable Regular Black"/>
                  <a:ea typeface="Carbona Variable Regular Black" pitchFamily="2" charset="0"/>
                  <a:cs typeface="Calibri"/>
                </a:rPr>
                <a:t>SEÇÃO #3</a:t>
              </a:r>
            </a:p>
          </p:txBody>
        </p:sp>
        <p:sp>
          <p:nvSpPr>
            <p:cNvPr id="54" name="Retângulo: Cantos Arredondados 5">
              <a:extLst>
                <a:ext uri="{FF2B5EF4-FFF2-40B4-BE49-F238E27FC236}">
                  <a16:creationId xmlns:a16="http://schemas.microsoft.com/office/drawing/2014/main" id="{8AF78F37-EBFA-9671-299C-37B55AB10D81}"/>
                </a:ext>
              </a:extLst>
            </p:cNvPr>
            <p:cNvSpPr/>
            <p:nvPr/>
          </p:nvSpPr>
          <p:spPr>
            <a:xfrm>
              <a:off x="1011380" y="2088566"/>
              <a:ext cx="2704409" cy="61650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>
                <a:lnSpc>
                  <a:spcPct val="150000"/>
                </a:lnSpc>
              </a:pP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lorrem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ipsum </a:t>
              </a: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dolor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sit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amet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, </a:t>
              </a: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consectetuer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adipiscing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elit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Donec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odio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.</a:t>
              </a:r>
            </a:p>
          </p:txBody>
        </p:sp>
      </p:grpSp>
      <p:grpSp>
        <p:nvGrpSpPr>
          <p:cNvPr id="55" name="Agrupar 54">
            <a:extLst>
              <a:ext uri="{FF2B5EF4-FFF2-40B4-BE49-F238E27FC236}">
                <a16:creationId xmlns:a16="http://schemas.microsoft.com/office/drawing/2014/main" id="{A2A5574C-61BF-EE38-95A0-3883572B696E}"/>
              </a:ext>
            </a:extLst>
          </p:cNvPr>
          <p:cNvGrpSpPr/>
          <p:nvPr/>
        </p:nvGrpSpPr>
        <p:grpSpPr>
          <a:xfrm>
            <a:off x="5370021" y="5480886"/>
            <a:ext cx="3308464" cy="1233013"/>
            <a:chOff x="407325" y="1472060"/>
            <a:chExt cx="3308464" cy="1233013"/>
          </a:xfrm>
        </p:grpSpPr>
        <p:sp>
          <p:nvSpPr>
            <p:cNvPr id="56" name="Retângulo: Cantos Arredondados 55">
              <a:extLst>
                <a:ext uri="{FF2B5EF4-FFF2-40B4-BE49-F238E27FC236}">
                  <a16:creationId xmlns:a16="http://schemas.microsoft.com/office/drawing/2014/main" id="{2CC15570-909A-9F45-15B9-A908272B7F27}"/>
                </a:ext>
              </a:extLst>
            </p:cNvPr>
            <p:cNvSpPr/>
            <p:nvPr/>
          </p:nvSpPr>
          <p:spPr>
            <a:xfrm>
              <a:off x="407325" y="1472060"/>
              <a:ext cx="3308464" cy="619077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Elipse 56">
              <a:extLst>
                <a:ext uri="{FF2B5EF4-FFF2-40B4-BE49-F238E27FC236}">
                  <a16:creationId xmlns:a16="http://schemas.microsoft.com/office/drawing/2014/main" id="{03A7FD4B-D475-6DCF-4B7A-1BC8001E9175}"/>
                </a:ext>
              </a:extLst>
            </p:cNvPr>
            <p:cNvSpPr/>
            <p:nvPr/>
          </p:nvSpPr>
          <p:spPr>
            <a:xfrm>
              <a:off x="459278" y="1531524"/>
              <a:ext cx="500149" cy="50014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>
                  <a:solidFill>
                    <a:schemeClr val="bg1"/>
                  </a:solidFill>
                </a:rPr>
                <a:t>4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58" name="Retângulo: Cantos Arredondados 5">
              <a:extLst>
                <a:ext uri="{FF2B5EF4-FFF2-40B4-BE49-F238E27FC236}">
                  <a16:creationId xmlns:a16="http://schemas.microsoft.com/office/drawing/2014/main" id="{BAF603D1-F3FB-0340-DCA5-4366F791B426}"/>
                </a:ext>
              </a:extLst>
            </p:cNvPr>
            <p:cNvSpPr/>
            <p:nvPr/>
          </p:nvSpPr>
          <p:spPr>
            <a:xfrm>
              <a:off x="1011380" y="1472061"/>
              <a:ext cx="2704409" cy="616506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r>
                <a:rPr lang="pt-BR" sz="2000" dirty="0">
                  <a:solidFill>
                    <a:schemeClr val="bg2"/>
                  </a:solidFill>
                  <a:latin typeface="Carbona Variable Regular Black"/>
                  <a:ea typeface="Carbona Variable Regular Black" pitchFamily="2" charset="0"/>
                  <a:cs typeface="Calibri"/>
                </a:rPr>
                <a:t>SEÇÃO #4</a:t>
              </a:r>
            </a:p>
          </p:txBody>
        </p:sp>
        <p:sp>
          <p:nvSpPr>
            <p:cNvPr id="59" name="Retângulo: Cantos Arredondados 5">
              <a:extLst>
                <a:ext uri="{FF2B5EF4-FFF2-40B4-BE49-F238E27FC236}">
                  <a16:creationId xmlns:a16="http://schemas.microsoft.com/office/drawing/2014/main" id="{D8C6C9A5-A056-4E48-6436-EF1AA6334407}"/>
                </a:ext>
              </a:extLst>
            </p:cNvPr>
            <p:cNvSpPr/>
            <p:nvPr/>
          </p:nvSpPr>
          <p:spPr>
            <a:xfrm>
              <a:off x="1011380" y="2088566"/>
              <a:ext cx="2704409" cy="61650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>
                <a:lnSpc>
                  <a:spcPct val="150000"/>
                </a:lnSpc>
              </a:pP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lorrem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ipsum </a:t>
              </a: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dolor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sit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amet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, </a:t>
              </a: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consectetuer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adipiscing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elit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Donec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000" dirty="0" err="1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odio</a:t>
              </a:r>
              <a:r>
                <a:rPr lang="pt-BR" sz="1000" dirty="0">
                  <a:solidFill>
                    <a:schemeClr val="bg1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.</a:t>
              </a:r>
            </a:p>
          </p:txBody>
        </p:sp>
      </p:grpSp>
      <p:cxnSp>
        <p:nvCxnSpPr>
          <p:cNvPr id="60" name="Conector: Angulado 59">
            <a:extLst>
              <a:ext uri="{FF2B5EF4-FFF2-40B4-BE49-F238E27FC236}">
                <a16:creationId xmlns:a16="http://schemas.microsoft.com/office/drawing/2014/main" id="{F44A4721-AA1A-EB70-967B-8B43A56CE9E9}"/>
              </a:ext>
            </a:extLst>
          </p:cNvPr>
          <p:cNvCxnSpPr>
            <a:cxnSpLocks/>
            <a:stCxn id="43" idx="3"/>
          </p:cNvCxnSpPr>
          <p:nvPr/>
        </p:nvCxnSpPr>
        <p:spPr>
          <a:xfrm>
            <a:off x="3715789" y="1662793"/>
            <a:ext cx="1022466" cy="1054615"/>
          </a:xfrm>
          <a:prstGeom prst="bentConnector2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: Angulado 60">
            <a:extLst>
              <a:ext uri="{FF2B5EF4-FFF2-40B4-BE49-F238E27FC236}">
                <a16:creationId xmlns:a16="http://schemas.microsoft.com/office/drawing/2014/main" id="{11F1EA0B-A421-9B2D-30F8-C6DF4A7DE2DC}"/>
              </a:ext>
            </a:extLst>
          </p:cNvPr>
          <p:cNvCxnSpPr>
            <a:cxnSpLocks/>
            <a:stCxn id="48" idx="3"/>
          </p:cNvCxnSpPr>
          <p:nvPr/>
        </p:nvCxnSpPr>
        <p:spPr>
          <a:xfrm>
            <a:off x="5370021" y="3038242"/>
            <a:ext cx="980903" cy="1064626"/>
          </a:xfrm>
          <a:prstGeom prst="bentConnector2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ector: Angulado 61">
            <a:extLst>
              <a:ext uri="{FF2B5EF4-FFF2-40B4-BE49-F238E27FC236}">
                <a16:creationId xmlns:a16="http://schemas.microsoft.com/office/drawing/2014/main" id="{C6E35AAD-6481-4448-37AA-9ED7FEE937FE}"/>
              </a:ext>
            </a:extLst>
          </p:cNvPr>
          <p:cNvCxnSpPr>
            <a:cxnSpLocks/>
            <a:stCxn id="51" idx="3"/>
          </p:cNvCxnSpPr>
          <p:nvPr/>
        </p:nvCxnSpPr>
        <p:spPr>
          <a:xfrm>
            <a:off x="7024253" y="4414976"/>
            <a:ext cx="964278" cy="1063341"/>
          </a:xfrm>
          <a:prstGeom prst="bentConnector2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: Angulado 62">
            <a:extLst>
              <a:ext uri="{FF2B5EF4-FFF2-40B4-BE49-F238E27FC236}">
                <a16:creationId xmlns:a16="http://schemas.microsoft.com/office/drawing/2014/main" id="{9B736565-86EC-482E-43CB-BB4F9EEE18C2}"/>
              </a:ext>
            </a:extLst>
          </p:cNvPr>
          <p:cNvCxnSpPr>
            <a:cxnSpLocks/>
            <a:stCxn id="57" idx="2"/>
            <a:endCxn id="52" idx="4"/>
          </p:cNvCxnSpPr>
          <p:nvPr/>
        </p:nvCxnSpPr>
        <p:spPr>
          <a:xfrm rot="10800000">
            <a:off x="4017818" y="4665048"/>
            <a:ext cx="1404157" cy="1125376"/>
          </a:xfrm>
          <a:prstGeom prst="bentConnector2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ector: Angulado 63">
            <a:extLst>
              <a:ext uri="{FF2B5EF4-FFF2-40B4-BE49-F238E27FC236}">
                <a16:creationId xmlns:a16="http://schemas.microsoft.com/office/drawing/2014/main" id="{99F68958-91B5-5484-B19A-58E3D83495BD}"/>
              </a:ext>
            </a:extLst>
          </p:cNvPr>
          <p:cNvCxnSpPr>
            <a:cxnSpLocks/>
            <a:stCxn id="52" idx="2"/>
            <a:endCxn id="47" idx="4"/>
          </p:cNvCxnSpPr>
          <p:nvPr/>
        </p:nvCxnSpPr>
        <p:spPr>
          <a:xfrm rot="10800000">
            <a:off x="2363586" y="3289599"/>
            <a:ext cx="1404157" cy="1125376"/>
          </a:xfrm>
          <a:prstGeom prst="bentConnector2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tângulo 64">
            <a:extLst>
              <a:ext uri="{FF2B5EF4-FFF2-40B4-BE49-F238E27FC236}">
                <a16:creationId xmlns:a16="http://schemas.microsoft.com/office/drawing/2014/main" id="{DCE8FE99-E5B1-3C4C-89D8-8A0A1C34F122}"/>
              </a:ext>
            </a:extLst>
          </p:cNvPr>
          <p:cNvSpPr/>
          <p:nvPr/>
        </p:nvSpPr>
        <p:spPr>
          <a:xfrm>
            <a:off x="9326880" y="314741"/>
            <a:ext cx="2559292" cy="1170232"/>
          </a:xfrm>
          <a:prstGeom prst="rect">
            <a:avLst/>
          </a:prstGeom>
          <a:noFill/>
          <a:ln w="6350">
            <a:solidFill>
              <a:schemeClr val="bg2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Lorem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ipsum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dolor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sit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amet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,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consectetuer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adipiscing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elit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Donec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odio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Quisque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volutpat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mattis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eros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Nullam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malesuada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erat ut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turpis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6" name="Retângulo 65">
            <a:extLst>
              <a:ext uri="{FF2B5EF4-FFF2-40B4-BE49-F238E27FC236}">
                <a16:creationId xmlns:a16="http://schemas.microsoft.com/office/drawing/2014/main" id="{2720198F-9292-3220-82FF-E2D02CE25A16}"/>
              </a:ext>
            </a:extLst>
          </p:cNvPr>
          <p:cNvSpPr/>
          <p:nvPr/>
        </p:nvSpPr>
        <p:spPr>
          <a:xfrm>
            <a:off x="9326880" y="1932720"/>
            <a:ext cx="2559292" cy="1170232"/>
          </a:xfrm>
          <a:prstGeom prst="rect">
            <a:avLst/>
          </a:prstGeom>
          <a:noFill/>
          <a:ln w="6350">
            <a:solidFill>
              <a:schemeClr val="bg2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Lorem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ipsum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dolor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sit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amet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,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consectetuer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adipiscing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elit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Donec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odio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Quisque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volutpat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mattis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eros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Nullam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malesuada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erat ut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turpis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7" name="Retângulo 66">
            <a:extLst>
              <a:ext uri="{FF2B5EF4-FFF2-40B4-BE49-F238E27FC236}">
                <a16:creationId xmlns:a16="http://schemas.microsoft.com/office/drawing/2014/main" id="{3670AF88-7B0E-C504-0A3D-D339C18F1607}"/>
              </a:ext>
            </a:extLst>
          </p:cNvPr>
          <p:cNvSpPr/>
          <p:nvPr/>
        </p:nvSpPr>
        <p:spPr>
          <a:xfrm>
            <a:off x="9326880" y="3567086"/>
            <a:ext cx="2559292" cy="1170232"/>
          </a:xfrm>
          <a:prstGeom prst="rect">
            <a:avLst/>
          </a:prstGeom>
          <a:noFill/>
          <a:ln w="6350">
            <a:solidFill>
              <a:schemeClr val="bg2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Lorem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ipsum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dolor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sit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amet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,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consectetuer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adipiscing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elit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Donec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odio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Quisque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volutpat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mattis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eros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Nullam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malesuada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erat ut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turpis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8" name="Retângulo 67">
            <a:extLst>
              <a:ext uri="{FF2B5EF4-FFF2-40B4-BE49-F238E27FC236}">
                <a16:creationId xmlns:a16="http://schemas.microsoft.com/office/drawing/2014/main" id="{6A5C3937-8406-AF0E-1C00-BC04B6872445}"/>
              </a:ext>
            </a:extLst>
          </p:cNvPr>
          <p:cNvSpPr/>
          <p:nvPr/>
        </p:nvSpPr>
        <p:spPr>
          <a:xfrm>
            <a:off x="9326880" y="5203055"/>
            <a:ext cx="2559292" cy="1170232"/>
          </a:xfrm>
          <a:prstGeom prst="rect">
            <a:avLst/>
          </a:prstGeom>
          <a:noFill/>
          <a:ln w="6350">
            <a:solidFill>
              <a:schemeClr val="bg2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Lorem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ipsum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dolor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sit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amet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,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consectetuer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adipiscing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elit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Donec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odio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Quisque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volutpat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mattis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eros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Nullam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malesuada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erat ut </a:t>
            </a:r>
            <a:r>
              <a:rPr lang="pt-BR" sz="105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turpis</a:t>
            </a:r>
            <a:r>
              <a:rPr lang="pt-BR" sz="105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</a:t>
            </a:r>
            <a:endParaRPr lang="en-US" sz="1400" dirty="0">
              <a:solidFill>
                <a:schemeClr val="bg1"/>
              </a:solidFill>
            </a:endParaRPr>
          </a:p>
        </p:txBody>
      </p:sp>
      <p:cxnSp>
        <p:nvCxnSpPr>
          <p:cNvPr id="69" name="Conector: Angulado 68">
            <a:extLst>
              <a:ext uri="{FF2B5EF4-FFF2-40B4-BE49-F238E27FC236}">
                <a16:creationId xmlns:a16="http://schemas.microsoft.com/office/drawing/2014/main" id="{CDD15718-7529-F423-59F1-34555DAB3D90}"/>
              </a:ext>
            </a:extLst>
          </p:cNvPr>
          <p:cNvCxnSpPr>
            <a:cxnSpLocks/>
            <a:stCxn id="65" idx="1"/>
          </p:cNvCxnSpPr>
          <p:nvPr/>
        </p:nvCxnSpPr>
        <p:spPr>
          <a:xfrm rot="10800000" flipV="1">
            <a:off x="4738256" y="899856"/>
            <a:ext cx="4588625" cy="1084355"/>
          </a:xfrm>
          <a:prstGeom prst="bentConnector3">
            <a:avLst/>
          </a:prstGeom>
          <a:ln w="6350">
            <a:solidFill>
              <a:schemeClr val="bg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ector: Angulado 69">
            <a:extLst>
              <a:ext uri="{FF2B5EF4-FFF2-40B4-BE49-F238E27FC236}">
                <a16:creationId xmlns:a16="http://schemas.microsoft.com/office/drawing/2014/main" id="{E2418B48-B72A-5208-D2D2-9B26C4169EA3}"/>
              </a:ext>
            </a:extLst>
          </p:cNvPr>
          <p:cNvCxnSpPr>
            <a:stCxn id="66" idx="1"/>
          </p:cNvCxnSpPr>
          <p:nvPr/>
        </p:nvCxnSpPr>
        <p:spPr>
          <a:xfrm rot="10800000" flipV="1">
            <a:off x="6350924" y="2517836"/>
            <a:ext cx="2975956" cy="928268"/>
          </a:xfrm>
          <a:prstGeom prst="bentConnector3">
            <a:avLst/>
          </a:prstGeom>
          <a:ln w="6350">
            <a:solidFill>
              <a:schemeClr val="bg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ector: Angulado 70">
            <a:extLst>
              <a:ext uri="{FF2B5EF4-FFF2-40B4-BE49-F238E27FC236}">
                <a16:creationId xmlns:a16="http://schemas.microsoft.com/office/drawing/2014/main" id="{343728E5-2A7B-191D-94A1-A1D2428FA48C}"/>
              </a:ext>
            </a:extLst>
          </p:cNvPr>
          <p:cNvCxnSpPr>
            <a:stCxn id="67" idx="1"/>
          </p:cNvCxnSpPr>
          <p:nvPr/>
        </p:nvCxnSpPr>
        <p:spPr>
          <a:xfrm rot="10800000" flipV="1">
            <a:off x="7988532" y="4152202"/>
            <a:ext cx="1338349" cy="672170"/>
          </a:xfrm>
          <a:prstGeom prst="bentConnector3">
            <a:avLst/>
          </a:prstGeom>
          <a:ln w="6350">
            <a:solidFill>
              <a:schemeClr val="bg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ector reto 71">
            <a:extLst>
              <a:ext uri="{FF2B5EF4-FFF2-40B4-BE49-F238E27FC236}">
                <a16:creationId xmlns:a16="http://schemas.microsoft.com/office/drawing/2014/main" id="{2BE073CD-205C-3DB6-6B9A-B7271F506AAC}"/>
              </a:ext>
            </a:extLst>
          </p:cNvPr>
          <p:cNvCxnSpPr>
            <a:stCxn id="68" idx="1"/>
            <a:endCxn id="56" idx="3"/>
          </p:cNvCxnSpPr>
          <p:nvPr/>
        </p:nvCxnSpPr>
        <p:spPr>
          <a:xfrm flipH="1">
            <a:off x="8678485" y="5788171"/>
            <a:ext cx="648395" cy="2254"/>
          </a:xfrm>
          <a:prstGeom prst="line">
            <a:avLst/>
          </a:prstGeom>
          <a:ln w="6350">
            <a:solidFill>
              <a:schemeClr val="bg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443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08C5B5E4-A8C1-E7A2-E083-FD3765415CA3}"/>
              </a:ext>
            </a:extLst>
          </p:cNvPr>
          <p:cNvSpPr/>
          <p:nvPr/>
        </p:nvSpPr>
        <p:spPr>
          <a:xfrm>
            <a:off x="6615555" y="1225061"/>
            <a:ext cx="4590090" cy="4947139"/>
          </a:xfrm>
          <a:prstGeom prst="roundRect">
            <a:avLst>
              <a:gd name="adj" fmla="val 6430"/>
            </a:avLst>
          </a:prstGeom>
          <a:solidFill>
            <a:schemeClr val="tx1"/>
          </a:solidFill>
          <a:ln>
            <a:noFill/>
          </a:ln>
          <a:effectLst>
            <a:outerShdw blurRad="50800" dist="50800" dir="5400000" algn="ctr" rotWithShape="0">
              <a:schemeClr val="bg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AB533129-BCF9-6CE7-9EF7-5CE582C493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6780529" y="1438991"/>
            <a:ext cx="4150824" cy="4518344"/>
          </a:xfrm>
          <a:prstGeom prst="rect">
            <a:avLst/>
          </a:prstGeom>
          <a:effectLst/>
        </p:spPr>
      </p:pic>
      <p:sp>
        <p:nvSpPr>
          <p:cNvPr id="4" name="Retângulo: Cantos Arredondados 5">
            <a:extLst>
              <a:ext uri="{FF2B5EF4-FFF2-40B4-BE49-F238E27FC236}">
                <a16:creationId xmlns:a16="http://schemas.microsoft.com/office/drawing/2014/main" id="{0D0CB158-77B9-6461-1E37-DBF721436887}"/>
              </a:ext>
            </a:extLst>
          </p:cNvPr>
          <p:cNvSpPr/>
          <p:nvPr/>
        </p:nvSpPr>
        <p:spPr>
          <a:xfrm>
            <a:off x="443344" y="403412"/>
            <a:ext cx="4369724" cy="53681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3200" dirty="0">
                <a:solidFill>
                  <a:schemeClr val="accent5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1. </a:t>
            </a:r>
            <a:r>
              <a:rPr lang="pt-BR" sz="3200" dirty="0">
                <a:solidFill>
                  <a:schemeClr val="tx1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PRIMEIRA PARTE</a:t>
            </a:r>
            <a:endParaRPr lang="pt-BR" sz="1200" dirty="0">
              <a:solidFill>
                <a:schemeClr val="tx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9DBDCFAF-D613-4267-617B-AD873F757F78}"/>
              </a:ext>
            </a:extLst>
          </p:cNvPr>
          <p:cNvGrpSpPr/>
          <p:nvPr/>
        </p:nvGrpSpPr>
        <p:grpSpPr>
          <a:xfrm>
            <a:off x="847649" y="2433319"/>
            <a:ext cx="4830148" cy="2530621"/>
            <a:chOff x="1059352" y="1551583"/>
            <a:chExt cx="4830148" cy="2530621"/>
          </a:xfrm>
        </p:grpSpPr>
        <p:sp>
          <p:nvSpPr>
            <p:cNvPr id="9" name="Espaço Reservado para Conteúdo 2">
              <a:extLst>
                <a:ext uri="{FF2B5EF4-FFF2-40B4-BE49-F238E27FC236}">
                  <a16:creationId xmlns:a16="http://schemas.microsoft.com/office/drawing/2014/main" id="{0174ACA7-7FDA-3C6F-6C54-518D3B8BA191}"/>
                </a:ext>
              </a:extLst>
            </p:cNvPr>
            <p:cNvSpPr txBox="1">
              <a:spLocks/>
            </p:cNvSpPr>
            <p:nvPr/>
          </p:nvSpPr>
          <p:spPr>
            <a:xfrm>
              <a:off x="1144902" y="2029225"/>
              <a:ext cx="4481198" cy="1574405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40000"/>
                </a:lnSpc>
                <a:spcBef>
                  <a:spcPts val="2400"/>
                </a:spcBef>
                <a:buNone/>
              </a:pPr>
              <a:r>
                <a:rPr lang="pt-BR" sz="1400" dirty="0" err="1">
                  <a:ea typeface="Carbona Variable Regular Bold" pitchFamily="2" charset="0"/>
                </a:rPr>
                <a:t>Lorem</a:t>
              </a:r>
              <a:r>
                <a:rPr lang="pt-BR" sz="1400" dirty="0">
                  <a:ea typeface="Carbona Variable Regular Bold" pitchFamily="2" charset="0"/>
                </a:rPr>
                <a:t> ipsum </a:t>
              </a:r>
              <a:r>
                <a:rPr lang="pt-BR" sz="1400" dirty="0" err="1">
                  <a:ea typeface="Carbona Variable Regular Bold" pitchFamily="2" charset="0"/>
                </a:rPr>
                <a:t>dolor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sit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amet</a:t>
              </a:r>
              <a:r>
                <a:rPr lang="pt-BR" sz="1400" dirty="0">
                  <a:ea typeface="Carbona Variable Regular Bold" pitchFamily="2" charset="0"/>
                </a:rPr>
                <a:t>, </a:t>
              </a:r>
              <a:r>
                <a:rPr lang="pt-BR" sz="1400" dirty="0" err="1">
                  <a:ea typeface="Carbona Variable Regular Bold" pitchFamily="2" charset="0"/>
                </a:rPr>
                <a:t>consectetur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adipiscing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elit</a:t>
              </a:r>
              <a:r>
                <a:rPr lang="pt-BR" sz="1400" dirty="0">
                  <a:ea typeface="Carbona Variable Regular Bold" pitchFamily="2" charset="0"/>
                </a:rPr>
                <a:t>. </a:t>
              </a:r>
              <a:r>
                <a:rPr lang="pt-BR" sz="1400" dirty="0" err="1">
                  <a:ea typeface="Carbona Variable Regular Bold" pitchFamily="2" charset="0"/>
                </a:rPr>
                <a:t>Suspendisse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sagittis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sit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amet</a:t>
              </a:r>
              <a:r>
                <a:rPr lang="pt-BR" sz="1400" dirty="0">
                  <a:ea typeface="Carbona Variable Regular Bold" pitchFamily="2" charset="0"/>
                </a:rPr>
                <a:t> justo quis </a:t>
              </a:r>
              <a:r>
                <a:rPr lang="pt-BR" sz="1400" dirty="0" err="1">
                  <a:ea typeface="Carbona Variable Regular Bold" pitchFamily="2" charset="0"/>
                </a:rPr>
                <a:t>convallis</a:t>
              </a:r>
              <a:r>
                <a:rPr lang="pt-BR" sz="1400" dirty="0">
                  <a:ea typeface="Carbona Variable Regular Bold" pitchFamily="2" charset="0"/>
                </a:rPr>
                <a:t>. </a:t>
              </a:r>
              <a:r>
                <a:rPr lang="pt-BR" sz="1400" dirty="0" err="1">
                  <a:ea typeface="Carbona Variable Regular Bold" pitchFamily="2" charset="0"/>
                </a:rPr>
                <a:t>Praesent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sit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amet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ligula</a:t>
              </a:r>
              <a:r>
                <a:rPr lang="pt-BR" sz="1400" dirty="0">
                  <a:ea typeface="Carbona Variable Regular Bold" pitchFamily="2" charset="0"/>
                </a:rPr>
                <a:t> vitae </a:t>
              </a:r>
              <a:r>
                <a:rPr lang="pt-BR" sz="1400" dirty="0" err="1">
                  <a:ea typeface="Carbona Variable Regular Bold" pitchFamily="2" charset="0"/>
                </a:rPr>
                <a:t>dui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tempor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aliquet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nec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commodo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tellus</a:t>
              </a:r>
              <a:r>
                <a:rPr lang="pt-BR" sz="1400" dirty="0">
                  <a:ea typeface="Carbona Variable Regular Bold" pitchFamily="2" charset="0"/>
                </a:rPr>
                <a:t>. Etiam </a:t>
              </a:r>
              <a:r>
                <a:rPr lang="pt-BR" sz="1400" dirty="0" err="1">
                  <a:ea typeface="Carbona Variable Regular Bold" pitchFamily="2" charset="0"/>
                </a:rPr>
                <a:t>lacinia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eros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nibh</a:t>
              </a:r>
              <a:r>
                <a:rPr lang="pt-BR" sz="1400" dirty="0">
                  <a:ea typeface="Carbona Variable Regular Bold" pitchFamily="2" charset="0"/>
                </a:rPr>
                <a:t>, a </a:t>
              </a:r>
              <a:r>
                <a:rPr lang="pt-BR" sz="1400" dirty="0" err="1">
                  <a:ea typeface="Carbona Variable Regular Bold" pitchFamily="2" charset="0"/>
                </a:rPr>
                <a:t>ullamcorper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turpis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dictum</a:t>
              </a:r>
              <a:r>
                <a:rPr lang="pt-BR" sz="1400" dirty="0">
                  <a:ea typeface="Carbona Variable Regular Bold" pitchFamily="2" charset="0"/>
                </a:rPr>
                <a:t> </a:t>
              </a:r>
              <a:r>
                <a:rPr lang="pt-BR" sz="1400" dirty="0" err="1">
                  <a:ea typeface="Carbona Variable Regular Bold" pitchFamily="2" charset="0"/>
                </a:rPr>
                <a:t>sed</a:t>
              </a:r>
              <a:endParaRPr lang="pt-BR" sz="1400" dirty="0">
                <a:ea typeface="Carbona Variable Regular Bold" pitchFamily="2" charset="0"/>
              </a:endParaRPr>
            </a:p>
          </p:txBody>
        </p:sp>
        <p:sp>
          <p:nvSpPr>
            <p:cNvPr id="11" name="Espaço Reservado para Conteúdo 2">
              <a:extLst>
                <a:ext uri="{FF2B5EF4-FFF2-40B4-BE49-F238E27FC236}">
                  <a16:creationId xmlns:a16="http://schemas.microsoft.com/office/drawing/2014/main" id="{82E90F35-A465-682B-BE5F-399C5F2FAEDE}"/>
                </a:ext>
              </a:extLst>
            </p:cNvPr>
            <p:cNvSpPr txBox="1">
              <a:spLocks/>
            </p:cNvSpPr>
            <p:nvPr/>
          </p:nvSpPr>
          <p:spPr>
            <a:xfrm>
              <a:off x="1059352" y="1832272"/>
              <a:ext cx="526800" cy="856966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pt-BR" sz="4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/>
                  </a:solidFill>
                  <a:effectLst/>
                  <a:uLnTx/>
                  <a:uFillTx/>
                  <a:latin typeface="Carbona Variable Regular Black"/>
                  <a:ea typeface="+mn-ea"/>
                  <a:cs typeface="+mn-cs"/>
                </a:rPr>
                <a:t>“</a:t>
              </a:r>
            </a:p>
          </p:txBody>
        </p:sp>
        <p:sp>
          <p:nvSpPr>
            <p:cNvPr id="12" name="Espaço Reservado para Conteúdo 2">
              <a:extLst>
                <a:ext uri="{FF2B5EF4-FFF2-40B4-BE49-F238E27FC236}">
                  <a16:creationId xmlns:a16="http://schemas.microsoft.com/office/drawing/2014/main" id="{318DEC8F-0D60-5FD4-5E82-296BD7C06161}"/>
                </a:ext>
              </a:extLst>
            </p:cNvPr>
            <p:cNvSpPr txBox="1">
              <a:spLocks/>
            </p:cNvSpPr>
            <p:nvPr/>
          </p:nvSpPr>
          <p:spPr>
            <a:xfrm>
              <a:off x="5362700" y="3225238"/>
              <a:ext cx="526800" cy="856966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pt-BR" sz="4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/>
                  </a:solidFill>
                  <a:effectLst/>
                  <a:uLnTx/>
                  <a:uFillTx/>
                  <a:latin typeface="Carbona Variable Regular Black"/>
                  <a:ea typeface="+mn-ea"/>
                  <a:cs typeface="+mn-cs"/>
                </a:rPr>
                <a:t>”</a:t>
              </a:r>
            </a:p>
          </p:txBody>
        </p:sp>
        <p:sp>
          <p:nvSpPr>
            <p:cNvPr id="13" name="Espaço Reservado para Conteúdo 2">
              <a:extLst>
                <a:ext uri="{FF2B5EF4-FFF2-40B4-BE49-F238E27FC236}">
                  <a16:creationId xmlns:a16="http://schemas.microsoft.com/office/drawing/2014/main" id="{D213915E-310A-2A17-EA2B-014ED9A8D012}"/>
                </a:ext>
              </a:extLst>
            </p:cNvPr>
            <p:cNvSpPr txBox="1">
              <a:spLocks/>
            </p:cNvSpPr>
            <p:nvPr/>
          </p:nvSpPr>
          <p:spPr>
            <a:xfrm>
              <a:off x="1186177" y="1551583"/>
              <a:ext cx="4538349" cy="367921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4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pt-BR" sz="1400" dirty="0">
                  <a:solidFill>
                    <a:schemeClr val="accent5"/>
                  </a:solidFill>
                  <a:latin typeface="Carbona Variable Regular Black" pitchFamily="2" charset="0"/>
                  <a:ea typeface="Carbona Variable Regular Black" pitchFamily="2" charset="0"/>
                </a:rPr>
                <a:t>AQUI VOCÊ PODE INSERIR UM SUBTÍTULO</a:t>
              </a:r>
            </a:p>
          </p:txBody>
        </p:sp>
      </p:grp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588F40E3-A1A1-A08A-1C1C-8A19FED3F61C}"/>
              </a:ext>
            </a:extLst>
          </p:cNvPr>
          <p:cNvSpPr txBox="1"/>
          <p:nvPr/>
        </p:nvSpPr>
        <p:spPr>
          <a:xfrm>
            <a:off x="6899564" y="6188113"/>
            <a:ext cx="4048298" cy="2590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800" dirty="0">
                <a:solidFill>
                  <a:schemeClr val="accent6"/>
                </a:solidFill>
                <a:latin typeface="Carbona Variable Regular Bold" pitchFamily="2" charset="0"/>
                <a:ea typeface="Carbona Variable Regular Bold" pitchFamily="2" charset="0"/>
              </a:rPr>
              <a:t>LEGENDA. NOME DA MATÉRIA | VEÍCULO DE COMUNICAÇÃO | DATA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9ADBEDF8-9371-6279-B5A4-09A5AA290C0A}"/>
              </a:ext>
            </a:extLst>
          </p:cNvPr>
          <p:cNvSpPr txBox="1"/>
          <p:nvPr/>
        </p:nvSpPr>
        <p:spPr>
          <a:xfrm>
            <a:off x="6978664" y="3513497"/>
            <a:ext cx="3754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+mj-lt"/>
              </a:rPr>
              <a:t>[INSIRA UM PRINT OU IMAGEM]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2271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5">
            <a:extLst>
              <a:ext uri="{FF2B5EF4-FFF2-40B4-BE49-F238E27FC236}">
                <a16:creationId xmlns:a16="http://schemas.microsoft.com/office/drawing/2014/main" id="{2A1C35CC-601E-5429-CACB-CFF186EC0F9E}"/>
              </a:ext>
            </a:extLst>
          </p:cNvPr>
          <p:cNvSpPr/>
          <p:nvPr/>
        </p:nvSpPr>
        <p:spPr>
          <a:xfrm>
            <a:off x="443344" y="403412"/>
            <a:ext cx="4369724" cy="53681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3200" dirty="0">
                <a:solidFill>
                  <a:schemeClr val="bg2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2. SEGUNDA PARTE</a:t>
            </a:r>
            <a:endParaRPr lang="pt-BR" sz="1200" dirty="0">
              <a:solidFill>
                <a:schemeClr val="bg2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</p:txBody>
      </p:sp>
      <p:sp>
        <p:nvSpPr>
          <p:cNvPr id="5" name="Círculo: Vazio 4">
            <a:extLst>
              <a:ext uri="{FF2B5EF4-FFF2-40B4-BE49-F238E27FC236}">
                <a16:creationId xmlns:a16="http://schemas.microsoft.com/office/drawing/2014/main" id="{9CFD9EA5-A865-6BE0-6A03-CC3DE86B6E36}"/>
              </a:ext>
            </a:extLst>
          </p:cNvPr>
          <p:cNvSpPr/>
          <p:nvPr/>
        </p:nvSpPr>
        <p:spPr>
          <a:xfrm>
            <a:off x="4278284" y="2007023"/>
            <a:ext cx="3635432" cy="3635430"/>
          </a:xfrm>
          <a:prstGeom prst="donut">
            <a:avLst>
              <a:gd name="adj" fmla="val 3606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77D32BE9-1195-896E-F0E2-D3514E5AD908}"/>
              </a:ext>
            </a:extLst>
          </p:cNvPr>
          <p:cNvCxnSpPr>
            <a:cxnSpLocks/>
          </p:cNvCxnSpPr>
          <p:nvPr/>
        </p:nvCxnSpPr>
        <p:spPr>
          <a:xfrm>
            <a:off x="6096000" y="940222"/>
            <a:ext cx="0" cy="576903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: Cantos Arredondados 5">
            <a:extLst>
              <a:ext uri="{FF2B5EF4-FFF2-40B4-BE49-F238E27FC236}">
                <a16:creationId xmlns:a16="http://schemas.microsoft.com/office/drawing/2014/main" id="{5F2905E6-DD3E-8267-CB92-8C2C32F55418}"/>
              </a:ext>
            </a:extLst>
          </p:cNvPr>
          <p:cNvSpPr/>
          <p:nvPr/>
        </p:nvSpPr>
        <p:spPr>
          <a:xfrm>
            <a:off x="4455621" y="2594051"/>
            <a:ext cx="1640379" cy="1230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ÍCONE</a:t>
            </a:r>
            <a:endParaRPr lang="pt-BR" sz="1000" dirty="0">
              <a:solidFill>
                <a:schemeClr val="bg1"/>
              </a:solidFill>
              <a:latin typeface="Carbona Variable Regular Medium"/>
              <a:ea typeface="Carbona Variable Regular Medium" pitchFamily="2" charset="0"/>
              <a:cs typeface="Calibri"/>
            </a:endParaRP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C32D18BA-D662-C7DE-B67F-C287AC8BB891}"/>
              </a:ext>
            </a:extLst>
          </p:cNvPr>
          <p:cNvCxnSpPr>
            <a:cxnSpLocks/>
          </p:cNvCxnSpPr>
          <p:nvPr/>
        </p:nvCxnSpPr>
        <p:spPr>
          <a:xfrm rot="16200000">
            <a:off x="6096000" y="395739"/>
            <a:ext cx="0" cy="6858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ângulo: Cantos Arredondados 5">
            <a:extLst>
              <a:ext uri="{FF2B5EF4-FFF2-40B4-BE49-F238E27FC236}">
                <a16:creationId xmlns:a16="http://schemas.microsoft.com/office/drawing/2014/main" id="{F9AFED47-0DBA-3D25-790C-24EB5F94E514}"/>
              </a:ext>
            </a:extLst>
          </p:cNvPr>
          <p:cNvSpPr/>
          <p:nvPr/>
        </p:nvSpPr>
        <p:spPr>
          <a:xfrm>
            <a:off x="6096000" y="2594051"/>
            <a:ext cx="1640379" cy="1230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ÍCONE</a:t>
            </a:r>
            <a:endParaRPr lang="pt-BR" sz="1000" dirty="0">
              <a:solidFill>
                <a:schemeClr val="bg1"/>
              </a:solidFill>
              <a:latin typeface="Carbona Variable Regular Medium"/>
              <a:ea typeface="Carbona Variable Regular Medium" pitchFamily="2" charset="0"/>
              <a:cs typeface="Calibri"/>
            </a:endParaRPr>
          </a:p>
        </p:txBody>
      </p:sp>
      <p:sp>
        <p:nvSpPr>
          <p:cNvPr id="13" name="Retângulo: Cantos Arredondados 5">
            <a:extLst>
              <a:ext uri="{FF2B5EF4-FFF2-40B4-BE49-F238E27FC236}">
                <a16:creationId xmlns:a16="http://schemas.microsoft.com/office/drawing/2014/main" id="{57985481-89B9-C50D-E674-AA3996B451F7}"/>
              </a:ext>
            </a:extLst>
          </p:cNvPr>
          <p:cNvSpPr/>
          <p:nvPr/>
        </p:nvSpPr>
        <p:spPr>
          <a:xfrm>
            <a:off x="4455621" y="3824738"/>
            <a:ext cx="1640379" cy="1230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ÍCONE</a:t>
            </a:r>
            <a:endParaRPr lang="pt-BR" sz="1000" dirty="0">
              <a:solidFill>
                <a:schemeClr val="bg1"/>
              </a:solidFill>
              <a:latin typeface="Carbona Variable Regular Medium"/>
              <a:ea typeface="Carbona Variable Regular Medium" pitchFamily="2" charset="0"/>
              <a:cs typeface="Calibri"/>
            </a:endParaRPr>
          </a:p>
        </p:txBody>
      </p:sp>
      <p:sp>
        <p:nvSpPr>
          <p:cNvPr id="14" name="Retângulo: Cantos Arredondados 5">
            <a:extLst>
              <a:ext uri="{FF2B5EF4-FFF2-40B4-BE49-F238E27FC236}">
                <a16:creationId xmlns:a16="http://schemas.microsoft.com/office/drawing/2014/main" id="{82B7E0E9-6347-63F0-02FF-F3DDD5FEF092}"/>
              </a:ext>
            </a:extLst>
          </p:cNvPr>
          <p:cNvSpPr/>
          <p:nvPr/>
        </p:nvSpPr>
        <p:spPr>
          <a:xfrm>
            <a:off x="6096000" y="3824738"/>
            <a:ext cx="1640379" cy="12306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ÍCONE</a:t>
            </a:r>
            <a:endParaRPr lang="pt-BR" sz="1000" dirty="0">
              <a:solidFill>
                <a:schemeClr val="bg1"/>
              </a:solidFill>
              <a:latin typeface="Carbona Variable Regular Medium"/>
              <a:ea typeface="Carbona Variable Regular Medium" pitchFamily="2" charset="0"/>
              <a:cs typeface="Calibri"/>
            </a:endParaRPr>
          </a:p>
        </p:txBody>
      </p:sp>
      <p:sp>
        <p:nvSpPr>
          <p:cNvPr id="15" name="Retângulo: Cantos Arredondados 5">
            <a:extLst>
              <a:ext uri="{FF2B5EF4-FFF2-40B4-BE49-F238E27FC236}">
                <a16:creationId xmlns:a16="http://schemas.microsoft.com/office/drawing/2014/main" id="{2B239021-0D92-EC01-93DC-AE1AD0F70D80}"/>
              </a:ext>
            </a:extLst>
          </p:cNvPr>
          <p:cNvSpPr/>
          <p:nvPr/>
        </p:nvSpPr>
        <p:spPr>
          <a:xfrm>
            <a:off x="1238595" y="1662549"/>
            <a:ext cx="3039687" cy="216218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FRASE </a:t>
            </a:r>
            <a:r>
              <a:rPr lang="pt-BR" sz="1100" dirty="0">
                <a:solidFill>
                  <a:schemeClr val="bg2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DESTAQUE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DO QUADRANTE |</a:t>
            </a:r>
          </a:p>
          <a:p>
            <a:pPr algn="r"/>
            <a:endParaRPr lang="pt-BR" sz="1100" dirty="0">
              <a:solidFill>
                <a:schemeClr val="bg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r"/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FRASE </a:t>
            </a:r>
            <a:r>
              <a:rPr lang="pt-BR" sz="1100" dirty="0">
                <a:solidFill>
                  <a:schemeClr val="bg2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DESTAQUE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DO QUADRANTE |</a:t>
            </a:r>
          </a:p>
          <a:p>
            <a:pPr algn="r"/>
            <a:endParaRPr lang="pt-BR" sz="1100" dirty="0">
              <a:solidFill>
                <a:schemeClr val="bg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r"/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FRASE </a:t>
            </a:r>
            <a:r>
              <a:rPr lang="pt-BR" sz="1100" dirty="0">
                <a:solidFill>
                  <a:schemeClr val="bg2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DESTAQUE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DO QUADRANTE |</a:t>
            </a:r>
          </a:p>
          <a:p>
            <a:pPr algn="r"/>
            <a:endParaRPr lang="pt-BR" sz="1100" dirty="0">
              <a:solidFill>
                <a:schemeClr val="bg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r"/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FRASE </a:t>
            </a:r>
            <a:r>
              <a:rPr lang="pt-BR" sz="1100" dirty="0">
                <a:solidFill>
                  <a:schemeClr val="bg2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DESTAQUE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DO QUADRANTE |</a:t>
            </a:r>
          </a:p>
        </p:txBody>
      </p:sp>
      <p:sp>
        <p:nvSpPr>
          <p:cNvPr id="16" name="Retângulo: Cantos Arredondados 5">
            <a:extLst>
              <a:ext uri="{FF2B5EF4-FFF2-40B4-BE49-F238E27FC236}">
                <a16:creationId xmlns:a16="http://schemas.microsoft.com/office/drawing/2014/main" id="{461CE690-99C7-06AD-A186-DC00C04016AC}"/>
              </a:ext>
            </a:extLst>
          </p:cNvPr>
          <p:cNvSpPr/>
          <p:nvPr/>
        </p:nvSpPr>
        <p:spPr>
          <a:xfrm>
            <a:off x="4064924" y="940221"/>
            <a:ext cx="2031075" cy="106680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400" dirty="0">
                <a:solidFill>
                  <a:schemeClr val="bg2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QUADRANTE I</a:t>
            </a:r>
          </a:p>
        </p:txBody>
      </p:sp>
      <p:sp>
        <p:nvSpPr>
          <p:cNvPr id="17" name="Retângulo: Cantos Arredondados 5">
            <a:extLst>
              <a:ext uri="{FF2B5EF4-FFF2-40B4-BE49-F238E27FC236}">
                <a16:creationId xmlns:a16="http://schemas.microsoft.com/office/drawing/2014/main" id="{D78D3D1B-B3E2-46A1-2ADD-5E72A80F1D58}"/>
              </a:ext>
            </a:extLst>
          </p:cNvPr>
          <p:cNvSpPr/>
          <p:nvPr/>
        </p:nvSpPr>
        <p:spPr>
          <a:xfrm>
            <a:off x="6095999" y="940221"/>
            <a:ext cx="2031075" cy="106680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400" dirty="0">
                <a:solidFill>
                  <a:schemeClr val="bg2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QUADRANTE II</a:t>
            </a:r>
          </a:p>
        </p:txBody>
      </p:sp>
      <p:sp>
        <p:nvSpPr>
          <p:cNvPr id="18" name="Retângulo: Cantos Arredondados 5">
            <a:extLst>
              <a:ext uri="{FF2B5EF4-FFF2-40B4-BE49-F238E27FC236}">
                <a16:creationId xmlns:a16="http://schemas.microsoft.com/office/drawing/2014/main" id="{AF5B9FB6-4391-0C2B-F738-C0C98A6589E7}"/>
              </a:ext>
            </a:extLst>
          </p:cNvPr>
          <p:cNvSpPr/>
          <p:nvPr/>
        </p:nvSpPr>
        <p:spPr>
          <a:xfrm>
            <a:off x="7913715" y="1662549"/>
            <a:ext cx="3039687" cy="216218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| FRASE </a:t>
            </a:r>
            <a:r>
              <a:rPr lang="pt-BR" sz="1100" dirty="0">
                <a:solidFill>
                  <a:schemeClr val="bg2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DESTAQUE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DO QUADRANTE</a:t>
            </a:r>
          </a:p>
          <a:p>
            <a:endParaRPr lang="pt-BR" sz="1100" dirty="0">
              <a:solidFill>
                <a:schemeClr val="bg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| FRASE </a:t>
            </a:r>
            <a:r>
              <a:rPr lang="pt-BR" sz="1100" dirty="0">
                <a:solidFill>
                  <a:schemeClr val="bg2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DESTAQUE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DO QUADRANTE</a:t>
            </a:r>
          </a:p>
          <a:p>
            <a:endParaRPr lang="pt-BR" sz="1100" dirty="0">
              <a:solidFill>
                <a:schemeClr val="bg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| FRASE </a:t>
            </a:r>
            <a:r>
              <a:rPr lang="pt-BR" sz="1100" dirty="0">
                <a:solidFill>
                  <a:schemeClr val="bg2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DESTAQUE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DO QUADRANTE</a:t>
            </a:r>
          </a:p>
          <a:p>
            <a:endParaRPr lang="pt-BR" sz="1100" dirty="0">
              <a:solidFill>
                <a:schemeClr val="bg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| FRASE </a:t>
            </a:r>
            <a:r>
              <a:rPr lang="pt-BR" sz="1100" dirty="0">
                <a:solidFill>
                  <a:schemeClr val="bg2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DESTAQUE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DO QUADRANTE</a:t>
            </a:r>
          </a:p>
        </p:txBody>
      </p:sp>
      <p:sp>
        <p:nvSpPr>
          <p:cNvPr id="19" name="Retângulo: Cantos Arredondados 5">
            <a:extLst>
              <a:ext uri="{FF2B5EF4-FFF2-40B4-BE49-F238E27FC236}">
                <a16:creationId xmlns:a16="http://schemas.microsoft.com/office/drawing/2014/main" id="{9741DB59-BDD8-5D96-F780-BBF8DBC00C8E}"/>
              </a:ext>
            </a:extLst>
          </p:cNvPr>
          <p:cNvSpPr/>
          <p:nvPr/>
        </p:nvSpPr>
        <p:spPr>
          <a:xfrm>
            <a:off x="4064924" y="5642452"/>
            <a:ext cx="2031075" cy="106680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400" dirty="0">
                <a:solidFill>
                  <a:schemeClr val="bg2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QUADRANTE III</a:t>
            </a:r>
          </a:p>
        </p:txBody>
      </p:sp>
      <p:sp>
        <p:nvSpPr>
          <p:cNvPr id="20" name="Retângulo: Cantos Arredondados 5">
            <a:extLst>
              <a:ext uri="{FF2B5EF4-FFF2-40B4-BE49-F238E27FC236}">
                <a16:creationId xmlns:a16="http://schemas.microsoft.com/office/drawing/2014/main" id="{ABD94C71-4BF7-A585-2EC5-E224B3A4408F}"/>
              </a:ext>
            </a:extLst>
          </p:cNvPr>
          <p:cNvSpPr/>
          <p:nvPr/>
        </p:nvSpPr>
        <p:spPr>
          <a:xfrm>
            <a:off x="6095999" y="5642452"/>
            <a:ext cx="2031075" cy="106680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400" dirty="0">
                <a:solidFill>
                  <a:schemeClr val="bg2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QUADRANTE IV</a:t>
            </a:r>
          </a:p>
        </p:txBody>
      </p:sp>
      <p:sp>
        <p:nvSpPr>
          <p:cNvPr id="21" name="Retângulo: Cantos Arredondados 5">
            <a:extLst>
              <a:ext uri="{FF2B5EF4-FFF2-40B4-BE49-F238E27FC236}">
                <a16:creationId xmlns:a16="http://schemas.microsoft.com/office/drawing/2014/main" id="{7F641328-919E-58ED-AA79-5216129B6E1B}"/>
              </a:ext>
            </a:extLst>
          </p:cNvPr>
          <p:cNvSpPr/>
          <p:nvPr/>
        </p:nvSpPr>
        <p:spPr>
          <a:xfrm>
            <a:off x="1238595" y="3824737"/>
            <a:ext cx="3039687" cy="216218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FRASE </a:t>
            </a:r>
            <a:r>
              <a:rPr lang="pt-BR" sz="1100" dirty="0">
                <a:solidFill>
                  <a:schemeClr val="bg2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DESTAQUE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DO QUADRANTE |</a:t>
            </a:r>
          </a:p>
          <a:p>
            <a:pPr algn="r"/>
            <a:endParaRPr lang="pt-BR" sz="1100" dirty="0">
              <a:solidFill>
                <a:schemeClr val="bg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r"/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FRASE </a:t>
            </a:r>
            <a:r>
              <a:rPr lang="pt-BR" sz="1100" dirty="0">
                <a:solidFill>
                  <a:schemeClr val="bg2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DESTAQUE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DO QUADRANTE |</a:t>
            </a:r>
          </a:p>
          <a:p>
            <a:pPr algn="r"/>
            <a:endParaRPr lang="pt-BR" sz="1100" dirty="0">
              <a:solidFill>
                <a:schemeClr val="bg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r"/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FRASE </a:t>
            </a:r>
            <a:r>
              <a:rPr lang="pt-BR" sz="1100" dirty="0">
                <a:solidFill>
                  <a:schemeClr val="bg2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DESTAQUE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DO QUADRANTE |</a:t>
            </a:r>
          </a:p>
          <a:p>
            <a:pPr algn="r"/>
            <a:endParaRPr lang="pt-BR" sz="1100" dirty="0">
              <a:solidFill>
                <a:schemeClr val="bg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r"/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FRASE </a:t>
            </a:r>
            <a:r>
              <a:rPr lang="pt-BR" sz="1100" dirty="0">
                <a:solidFill>
                  <a:schemeClr val="bg2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DESTAQUE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DO QUADRANTE |</a:t>
            </a:r>
          </a:p>
        </p:txBody>
      </p:sp>
      <p:sp>
        <p:nvSpPr>
          <p:cNvPr id="22" name="Retângulo: Cantos Arredondados 5">
            <a:extLst>
              <a:ext uri="{FF2B5EF4-FFF2-40B4-BE49-F238E27FC236}">
                <a16:creationId xmlns:a16="http://schemas.microsoft.com/office/drawing/2014/main" id="{81E62509-B10E-B73F-53FF-98C96B751313}"/>
              </a:ext>
            </a:extLst>
          </p:cNvPr>
          <p:cNvSpPr/>
          <p:nvPr/>
        </p:nvSpPr>
        <p:spPr>
          <a:xfrm>
            <a:off x="7913715" y="3824737"/>
            <a:ext cx="3039687" cy="216218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| FRASE </a:t>
            </a:r>
            <a:r>
              <a:rPr lang="pt-BR" sz="1100" dirty="0">
                <a:solidFill>
                  <a:schemeClr val="bg2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DESTAQUE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DO QUADRANTE</a:t>
            </a:r>
          </a:p>
          <a:p>
            <a:endParaRPr lang="pt-BR" sz="1100" dirty="0">
              <a:solidFill>
                <a:schemeClr val="bg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| FRASE </a:t>
            </a:r>
            <a:r>
              <a:rPr lang="pt-BR" sz="1100" dirty="0">
                <a:solidFill>
                  <a:schemeClr val="bg2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DESTAQUE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DO QUADRANTE</a:t>
            </a:r>
          </a:p>
          <a:p>
            <a:endParaRPr lang="pt-BR" sz="1100" dirty="0">
              <a:solidFill>
                <a:schemeClr val="bg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| FRASE </a:t>
            </a:r>
            <a:r>
              <a:rPr lang="pt-BR" sz="1100" dirty="0">
                <a:solidFill>
                  <a:schemeClr val="bg2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DESTAQUE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DO QUADRANTE</a:t>
            </a:r>
          </a:p>
          <a:p>
            <a:endParaRPr lang="pt-BR" sz="1100" dirty="0">
              <a:solidFill>
                <a:schemeClr val="bg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| FRASE </a:t>
            </a:r>
            <a:r>
              <a:rPr lang="pt-BR" sz="1100" dirty="0">
                <a:solidFill>
                  <a:schemeClr val="bg2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DESTAQUE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DO QUADRANTE</a:t>
            </a:r>
          </a:p>
        </p:txBody>
      </p:sp>
    </p:spTree>
    <p:extLst>
      <p:ext uri="{BB962C8B-B14F-4D97-AF65-F5344CB8AC3E}">
        <p14:creationId xmlns:p14="http://schemas.microsoft.com/office/powerpoint/2010/main" val="18065415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Agrupar 83">
            <a:extLst>
              <a:ext uri="{FF2B5EF4-FFF2-40B4-BE49-F238E27FC236}">
                <a16:creationId xmlns:a16="http://schemas.microsoft.com/office/drawing/2014/main" id="{980808CD-A0F5-7680-8372-A30F2F103731}"/>
              </a:ext>
            </a:extLst>
          </p:cNvPr>
          <p:cNvGrpSpPr/>
          <p:nvPr/>
        </p:nvGrpSpPr>
        <p:grpSpPr>
          <a:xfrm>
            <a:off x="-1" y="4107824"/>
            <a:ext cx="4213629" cy="403785"/>
            <a:chOff x="-1" y="3808566"/>
            <a:chExt cx="12190652" cy="403785"/>
          </a:xfrm>
        </p:grpSpPr>
        <p:sp>
          <p:nvSpPr>
            <p:cNvPr id="82" name="Retângulo 81">
              <a:extLst>
                <a:ext uri="{FF2B5EF4-FFF2-40B4-BE49-F238E27FC236}">
                  <a16:creationId xmlns:a16="http://schemas.microsoft.com/office/drawing/2014/main" id="{DF53F278-8116-DD41-C6CC-6DBBC663615A}"/>
                </a:ext>
              </a:extLst>
            </p:cNvPr>
            <p:cNvSpPr/>
            <p:nvPr/>
          </p:nvSpPr>
          <p:spPr>
            <a:xfrm>
              <a:off x="-1" y="3808566"/>
              <a:ext cx="12190652" cy="4571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3" name="Retângulo 82">
              <a:extLst>
                <a:ext uri="{FF2B5EF4-FFF2-40B4-BE49-F238E27FC236}">
                  <a16:creationId xmlns:a16="http://schemas.microsoft.com/office/drawing/2014/main" id="{9D45E918-61E9-71EE-B1F1-A82E6F8EAD43}"/>
                </a:ext>
              </a:extLst>
            </p:cNvPr>
            <p:cNvSpPr/>
            <p:nvPr/>
          </p:nvSpPr>
          <p:spPr>
            <a:xfrm>
              <a:off x="-1" y="4166632"/>
              <a:ext cx="12190652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Retângulo: Cantos Arredondados 5">
            <a:extLst>
              <a:ext uri="{FF2B5EF4-FFF2-40B4-BE49-F238E27FC236}">
                <a16:creationId xmlns:a16="http://schemas.microsoft.com/office/drawing/2014/main" id="{DBC3C975-419E-5B70-0B06-624C2E7B6E7B}"/>
              </a:ext>
            </a:extLst>
          </p:cNvPr>
          <p:cNvSpPr/>
          <p:nvPr/>
        </p:nvSpPr>
        <p:spPr>
          <a:xfrm>
            <a:off x="382384" y="337669"/>
            <a:ext cx="4369724" cy="53681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3200" dirty="0">
                <a:solidFill>
                  <a:schemeClr val="bg1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3. TERCEIRA PARTE</a:t>
            </a:r>
            <a:endParaRPr lang="pt-BR" sz="1200" dirty="0">
              <a:solidFill>
                <a:schemeClr val="bg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BE4A2B5D-7E36-42AD-45A8-EAE78795F42A}"/>
              </a:ext>
            </a:extLst>
          </p:cNvPr>
          <p:cNvGrpSpPr/>
          <p:nvPr/>
        </p:nvGrpSpPr>
        <p:grpSpPr>
          <a:xfrm>
            <a:off x="0" y="1753985"/>
            <a:ext cx="382387" cy="5104014"/>
            <a:chOff x="0" y="1163782"/>
            <a:chExt cx="382387" cy="5694218"/>
          </a:xfrm>
        </p:grpSpPr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39DBCAE7-2E4F-49DA-7FA0-C16ECE62EC08}"/>
                </a:ext>
              </a:extLst>
            </p:cNvPr>
            <p:cNvSpPr/>
            <p:nvPr/>
          </p:nvSpPr>
          <p:spPr>
            <a:xfrm rot="16200000">
              <a:off x="-1232362" y="2396144"/>
              <a:ext cx="2847109" cy="38238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  <a:latin typeface="Carbona Variable Regular Black"/>
                  <a:ea typeface="Carbona Variable Regular Black" pitchFamily="2" charset="0"/>
                  <a:cs typeface="Calibri"/>
                </a:rPr>
                <a:t>PARTE DE CIMA</a:t>
              </a:r>
              <a:endParaRPr lang="pt-BR" sz="800" dirty="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A187C581-1DC7-A073-0A20-5EF769BE2DBA}"/>
                </a:ext>
              </a:extLst>
            </p:cNvPr>
            <p:cNvSpPr/>
            <p:nvPr/>
          </p:nvSpPr>
          <p:spPr>
            <a:xfrm rot="16200000">
              <a:off x="-1232361" y="5243253"/>
              <a:ext cx="2847109" cy="38238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600" dirty="0">
                  <a:solidFill>
                    <a:schemeClr val="tx1"/>
                  </a:solidFill>
                  <a:latin typeface="Carbona Variable Regular Black"/>
                  <a:ea typeface="Carbona Variable Regular Black" pitchFamily="2" charset="0"/>
                  <a:cs typeface="Calibri"/>
                </a:rPr>
                <a:t>PARTE DE BAIXO</a:t>
              </a:r>
              <a:endParaRPr lang="pt-BR" sz="800" dirty="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</p:txBody>
        </p:sp>
      </p:grpSp>
      <p:sp>
        <p:nvSpPr>
          <p:cNvPr id="11" name="Retângulo 10">
            <a:extLst>
              <a:ext uri="{FF2B5EF4-FFF2-40B4-BE49-F238E27FC236}">
                <a16:creationId xmlns:a16="http://schemas.microsoft.com/office/drawing/2014/main" id="{DCEAA281-1761-1FA9-92D0-D60B135853F4}"/>
              </a:ext>
            </a:extLst>
          </p:cNvPr>
          <p:cNvSpPr/>
          <p:nvPr/>
        </p:nvSpPr>
        <p:spPr>
          <a:xfrm>
            <a:off x="382384" y="4181561"/>
            <a:ext cx="3831245" cy="2488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b="1" dirty="0"/>
              <a:t>MÊS #1</a:t>
            </a:r>
            <a:endParaRPr lang="en-US" sz="1100" b="1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55734CA6-531E-F2F3-348A-E0055FB385F1}"/>
              </a:ext>
            </a:extLst>
          </p:cNvPr>
          <p:cNvSpPr/>
          <p:nvPr/>
        </p:nvSpPr>
        <p:spPr>
          <a:xfrm>
            <a:off x="4318923" y="4181561"/>
            <a:ext cx="3831245" cy="2488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b="1" dirty="0"/>
              <a:t>MÊS #2</a:t>
            </a:r>
            <a:endParaRPr lang="en-US" sz="1100" b="1" dirty="0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83A668A6-5E56-5C4D-2674-D586338D3F7A}"/>
              </a:ext>
            </a:extLst>
          </p:cNvPr>
          <p:cNvSpPr/>
          <p:nvPr/>
        </p:nvSpPr>
        <p:spPr>
          <a:xfrm>
            <a:off x="8255460" y="4181561"/>
            <a:ext cx="3936540" cy="2488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b="1" dirty="0"/>
              <a:t>MÊS #3</a:t>
            </a:r>
            <a:endParaRPr lang="en-US" sz="1100" b="1" dirty="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52BDDF9C-6FF3-7109-CA48-C2A19F702A23}"/>
              </a:ext>
            </a:extLst>
          </p:cNvPr>
          <p:cNvGrpSpPr/>
          <p:nvPr/>
        </p:nvGrpSpPr>
        <p:grpSpPr>
          <a:xfrm>
            <a:off x="1020618" y="3022783"/>
            <a:ext cx="166254" cy="1108900"/>
            <a:chOff x="2267527" y="2773403"/>
            <a:chExt cx="166254" cy="1108900"/>
          </a:xfrm>
          <a:solidFill>
            <a:schemeClr val="bg2"/>
          </a:solidFill>
        </p:grpSpPr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E9548E52-7090-5066-904D-9ADF90922B59}"/>
                </a:ext>
              </a:extLst>
            </p:cNvPr>
            <p:cNvSpPr/>
            <p:nvPr/>
          </p:nvSpPr>
          <p:spPr>
            <a:xfrm>
              <a:off x="2267527" y="2773403"/>
              <a:ext cx="166254" cy="1662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Conector reto 17">
              <a:extLst>
                <a:ext uri="{FF2B5EF4-FFF2-40B4-BE49-F238E27FC236}">
                  <a16:creationId xmlns:a16="http://schemas.microsoft.com/office/drawing/2014/main" id="{B06DA38A-F3F8-010A-0CFA-848D8B9A202D}"/>
                </a:ext>
              </a:extLst>
            </p:cNvPr>
            <p:cNvCxnSpPr>
              <a:stCxn id="16" idx="4"/>
            </p:cNvCxnSpPr>
            <p:nvPr/>
          </p:nvCxnSpPr>
          <p:spPr>
            <a:xfrm>
              <a:off x="2350654" y="2939657"/>
              <a:ext cx="0" cy="942646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D0FF853F-113C-DB37-239A-EAC990D78C1E}"/>
              </a:ext>
            </a:extLst>
          </p:cNvPr>
          <p:cNvGrpSpPr/>
          <p:nvPr/>
        </p:nvGrpSpPr>
        <p:grpSpPr>
          <a:xfrm>
            <a:off x="2252989" y="3739918"/>
            <a:ext cx="166254" cy="391765"/>
            <a:chOff x="2267527" y="2773403"/>
            <a:chExt cx="166254" cy="391765"/>
          </a:xfrm>
          <a:solidFill>
            <a:schemeClr val="bg2"/>
          </a:solidFill>
        </p:grpSpPr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905734B0-2A4B-68FA-09F7-78CB390C3B20}"/>
                </a:ext>
              </a:extLst>
            </p:cNvPr>
            <p:cNvSpPr/>
            <p:nvPr/>
          </p:nvSpPr>
          <p:spPr>
            <a:xfrm>
              <a:off x="2267527" y="2773403"/>
              <a:ext cx="166254" cy="1662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Conector reto 21">
              <a:extLst>
                <a:ext uri="{FF2B5EF4-FFF2-40B4-BE49-F238E27FC236}">
                  <a16:creationId xmlns:a16="http://schemas.microsoft.com/office/drawing/2014/main" id="{A9BBB4A2-DDF8-C2D9-5F5A-B50168CA29E4}"/>
                </a:ext>
              </a:extLst>
            </p:cNvPr>
            <p:cNvCxnSpPr>
              <a:cxnSpLocks/>
              <a:stCxn id="21" idx="4"/>
            </p:cNvCxnSpPr>
            <p:nvPr/>
          </p:nvCxnSpPr>
          <p:spPr>
            <a:xfrm>
              <a:off x="2350654" y="2939657"/>
              <a:ext cx="0" cy="225511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F837A3A2-B927-1F55-13D5-995420D218CF}"/>
              </a:ext>
            </a:extLst>
          </p:cNvPr>
          <p:cNvGrpSpPr/>
          <p:nvPr/>
        </p:nvGrpSpPr>
        <p:grpSpPr>
          <a:xfrm>
            <a:off x="3507048" y="2182558"/>
            <a:ext cx="166254" cy="1949125"/>
            <a:chOff x="2267527" y="2773403"/>
            <a:chExt cx="166254" cy="1949125"/>
          </a:xfrm>
          <a:solidFill>
            <a:schemeClr val="bg2"/>
          </a:solidFill>
        </p:grpSpPr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C7B8368D-5BCE-A124-851A-A37846CC00D4}"/>
                </a:ext>
              </a:extLst>
            </p:cNvPr>
            <p:cNvSpPr/>
            <p:nvPr/>
          </p:nvSpPr>
          <p:spPr>
            <a:xfrm>
              <a:off x="2267527" y="2773403"/>
              <a:ext cx="166254" cy="1662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Conector reto 24">
              <a:extLst>
                <a:ext uri="{FF2B5EF4-FFF2-40B4-BE49-F238E27FC236}">
                  <a16:creationId xmlns:a16="http://schemas.microsoft.com/office/drawing/2014/main" id="{7C23A252-2925-FA49-46B0-561BCC11E932}"/>
                </a:ext>
              </a:extLst>
            </p:cNvPr>
            <p:cNvCxnSpPr>
              <a:cxnSpLocks/>
              <a:stCxn id="24" idx="4"/>
            </p:cNvCxnSpPr>
            <p:nvPr/>
          </p:nvCxnSpPr>
          <p:spPr>
            <a:xfrm>
              <a:off x="2350654" y="2939657"/>
              <a:ext cx="0" cy="1782871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41341C21-8728-D7E3-3DA3-F9E3B2FD00B8}"/>
              </a:ext>
            </a:extLst>
          </p:cNvPr>
          <p:cNvGrpSpPr/>
          <p:nvPr/>
        </p:nvGrpSpPr>
        <p:grpSpPr>
          <a:xfrm>
            <a:off x="4678218" y="3022783"/>
            <a:ext cx="166254" cy="1108900"/>
            <a:chOff x="2267527" y="2773403"/>
            <a:chExt cx="166254" cy="1108900"/>
          </a:xfrm>
          <a:solidFill>
            <a:schemeClr val="bg2"/>
          </a:solidFill>
        </p:grpSpPr>
        <p:sp>
          <p:nvSpPr>
            <p:cNvPr id="27" name="Elipse 26">
              <a:extLst>
                <a:ext uri="{FF2B5EF4-FFF2-40B4-BE49-F238E27FC236}">
                  <a16:creationId xmlns:a16="http://schemas.microsoft.com/office/drawing/2014/main" id="{DCDC6698-68FD-EBDB-D537-5905FEFF8BD5}"/>
                </a:ext>
              </a:extLst>
            </p:cNvPr>
            <p:cNvSpPr/>
            <p:nvPr/>
          </p:nvSpPr>
          <p:spPr>
            <a:xfrm>
              <a:off x="2267527" y="2773403"/>
              <a:ext cx="166254" cy="1662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Conector reto 27">
              <a:extLst>
                <a:ext uri="{FF2B5EF4-FFF2-40B4-BE49-F238E27FC236}">
                  <a16:creationId xmlns:a16="http://schemas.microsoft.com/office/drawing/2014/main" id="{D2F98D4A-BE14-1171-2A94-7553452E0B3F}"/>
                </a:ext>
              </a:extLst>
            </p:cNvPr>
            <p:cNvCxnSpPr>
              <a:stCxn id="27" idx="4"/>
            </p:cNvCxnSpPr>
            <p:nvPr/>
          </p:nvCxnSpPr>
          <p:spPr>
            <a:xfrm>
              <a:off x="2350654" y="2939657"/>
              <a:ext cx="0" cy="942646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AB6A17D3-ABD6-373E-5D6A-12D79E6523C3}"/>
              </a:ext>
            </a:extLst>
          </p:cNvPr>
          <p:cNvGrpSpPr/>
          <p:nvPr/>
        </p:nvGrpSpPr>
        <p:grpSpPr>
          <a:xfrm>
            <a:off x="5709921" y="1769518"/>
            <a:ext cx="166254" cy="2362165"/>
            <a:chOff x="2267527" y="2773403"/>
            <a:chExt cx="166254" cy="2362165"/>
          </a:xfrm>
          <a:solidFill>
            <a:schemeClr val="bg2"/>
          </a:solidFill>
        </p:grpSpPr>
        <p:sp>
          <p:nvSpPr>
            <p:cNvPr id="30" name="Elipse 29">
              <a:extLst>
                <a:ext uri="{FF2B5EF4-FFF2-40B4-BE49-F238E27FC236}">
                  <a16:creationId xmlns:a16="http://schemas.microsoft.com/office/drawing/2014/main" id="{631D283F-9765-8BC7-58E1-95074DF25210}"/>
                </a:ext>
              </a:extLst>
            </p:cNvPr>
            <p:cNvSpPr/>
            <p:nvPr/>
          </p:nvSpPr>
          <p:spPr>
            <a:xfrm>
              <a:off x="2267527" y="2773403"/>
              <a:ext cx="166254" cy="1662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Conector reto 30">
              <a:extLst>
                <a:ext uri="{FF2B5EF4-FFF2-40B4-BE49-F238E27FC236}">
                  <a16:creationId xmlns:a16="http://schemas.microsoft.com/office/drawing/2014/main" id="{36E6B6DF-3D85-F355-94C0-298146F45784}"/>
                </a:ext>
              </a:extLst>
            </p:cNvPr>
            <p:cNvCxnSpPr>
              <a:cxnSpLocks/>
              <a:stCxn id="30" idx="4"/>
            </p:cNvCxnSpPr>
            <p:nvPr/>
          </p:nvCxnSpPr>
          <p:spPr>
            <a:xfrm>
              <a:off x="2350654" y="2939657"/>
              <a:ext cx="0" cy="2195911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2" name="Agrupar 31">
            <a:extLst>
              <a:ext uri="{FF2B5EF4-FFF2-40B4-BE49-F238E27FC236}">
                <a16:creationId xmlns:a16="http://schemas.microsoft.com/office/drawing/2014/main" id="{2C5A0163-C85B-FE12-D877-17B263A0036C}"/>
              </a:ext>
            </a:extLst>
          </p:cNvPr>
          <p:cNvGrpSpPr/>
          <p:nvPr/>
        </p:nvGrpSpPr>
        <p:grpSpPr>
          <a:xfrm>
            <a:off x="7255276" y="3660360"/>
            <a:ext cx="166254" cy="471323"/>
            <a:chOff x="2267527" y="2773403"/>
            <a:chExt cx="166254" cy="471323"/>
          </a:xfrm>
          <a:solidFill>
            <a:schemeClr val="bg2"/>
          </a:solidFill>
        </p:grpSpPr>
        <p:sp>
          <p:nvSpPr>
            <p:cNvPr id="33" name="Elipse 32">
              <a:extLst>
                <a:ext uri="{FF2B5EF4-FFF2-40B4-BE49-F238E27FC236}">
                  <a16:creationId xmlns:a16="http://schemas.microsoft.com/office/drawing/2014/main" id="{36A64209-AAD3-D152-0C30-E1EF2185BE7A}"/>
                </a:ext>
              </a:extLst>
            </p:cNvPr>
            <p:cNvSpPr/>
            <p:nvPr/>
          </p:nvSpPr>
          <p:spPr>
            <a:xfrm>
              <a:off x="2267527" y="2773403"/>
              <a:ext cx="166254" cy="1662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Conector reto 33">
              <a:extLst>
                <a:ext uri="{FF2B5EF4-FFF2-40B4-BE49-F238E27FC236}">
                  <a16:creationId xmlns:a16="http://schemas.microsoft.com/office/drawing/2014/main" id="{BB55A25B-087F-2C2B-F1EC-F3F40A765E0D}"/>
                </a:ext>
              </a:extLst>
            </p:cNvPr>
            <p:cNvCxnSpPr>
              <a:cxnSpLocks/>
              <a:stCxn id="33" idx="4"/>
            </p:cNvCxnSpPr>
            <p:nvPr/>
          </p:nvCxnSpPr>
          <p:spPr>
            <a:xfrm>
              <a:off x="2350654" y="2939657"/>
              <a:ext cx="0" cy="305069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4EED8218-7B00-ADAC-7643-590B985E747E}"/>
              </a:ext>
            </a:extLst>
          </p:cNvPr>
          <p:cNvGrpSpPr/>
          <p:nvPr/>
        </p:nvGrpSpPr>
        <p:grpSpPr>
          <a:xfrm>
            <a:off x="9020789" y="3022783"/>
            <a:ext cx="166254" cy="1108900"/>
            <a:chOff x="2267527" y="2773403"/>
            <a:chExt cx="166254" cy="1108900"/>
          </a:xfrm>
          <a:solidFill>
            <a:schemeClr val="bg2"/>
          </a:solidFill>
        </p:grpSpPr>
        <p:sp>
          <p:nvSpPr>
            <p:cNvPr id="36" name="Elipse 35">
              <a:extLst>
                <a:ext uri="{FF2B5EF4-FFF2-40B4-BE49-F238E27FC236}">
                  <a16:creationId xmlns:a16="http://schemas.microsoft.com/office/drawing/2014/main" id="{7DB6C3F6-B9B6-4C59-CA4D-D71C363B4EE2}"/>
                </a:ext>
              </a:extLst>
            </p:cNvPr>
            <p:cNvSpPr/>
            <p:nvPr/>
          </p:nvSpPr>
          <p:spPr>
            <a:xfrm>
              <a:off x="2267527" y="2773403"/>
              <a:ext cx="166254" cy="1662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Conector reto 36">
              <a:extLst>
                <a:ext uri="{FF2B5EF4-FFF2-40B4-BE49-F238E27FC236}">
                  <a16:creationId xmlns:a16="http://schemas.microsoft.com/office/drawing/2014/main" id="{5AEB93E3-FDE8-7927-E960-747EB8B930A2}"/>
                </a:ext>
              </a:extLst>
            </p:cNvPr>
            <p:cNvCxnSpPr>
              <a:stCxn id="36" idx="4"/>
            </p:cNvCxnSpPr>
            <p:nvPr/>
          </p:nvCxnSpPr>
          <p:spPr>
            <a:xfrm>
              <a:off x="2350654" y="2939657"/>
              <a:ext cx="0" cy="942646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8" name="Agrupar 37">
            <a:extLst>
              <a:ext uri="{FF2B5EF4-FFF2-40B4-BE49-F238E27FC236}">
                <a16:creationId xmlns:a16="http://schemas.microsoft.com/office/drawing/2014/main" id="{448AC98E-4E73-5AA0-6F47-870D75B1DBB1}"/>
              </a:ext>
            </a:extLst>
          </p:cNvPr>
          <p:cNvGrpSpPr/>
          <p:nvPr/>
        </p:nvGrpSpPr>
        <p:grpSpPr>
          <a:xfrm>
            <a:off x="10204631" y="1711235"/>
            <a:ext cx="166254" cy="2420448"/>
            <a:chOff x="2267527" y="2773403"/>
            <a:chExt cx="166254" cy="2420448"/>
          </a:xfrm>
          <a:solidFill>
            <a:schemeClr val="bg2"/>
          </a:solidFill>
        </p:grpSpPr>
        <p:sp>
          <p:nvSpPr>
            <p:cNvPr id="39" name="Elipse 38">
              <a:extLst>
                <a:ext uri="{FF2B5EF4-FFF2-40B4-BE49-F238E27FC236}">
                  <a16:creationId xmlns:a16="http://schemas.microsoft.com/office/drawing/2014/main" id="{43220E1E-2C78-BC48-2404-689CC6743880}"/>
                </a:ext>
              </a:extLst>
            </p:cNvPr>
            <p:cNvSpPr/>
            <p:nvPr/>
          </p:nvSpPr>
          <p:spPr>
            <a:xfrm>
              <a:off x="2267527" y="2773403"/>
              <a:ext cx="166254" cy="1662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Conector reto 39">
              <a:extLst>
                <a:ext uri="{FF2B5EF4-FFF2-40B4-BE49-F238E27FC236}">
                  <a16:creationId xmlns:a16="http://schemas.microsoft.com/office/drawing/2014/main" id="{1653274B-FEA1-AFCB-F5AC-FA69CE6D381F}"/>
                </a:ext>
              </a:extLst>
            </p:cNvPr>
            <p:cNvCxnSpPr>
              <a:cxnSpLocks/>
              <a:stCxn id="39" idx="4"/>
            </p:cNvCxnSpPr>
            <p:nvPr/>
          </p:nvCxnSpPr>
          <p:spPr>
            <a:xfrm>
              <a:off x="2350654" y="2939657"/>
              <a:ext cx="0" cy="2254194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1" name="Agrupar 40">
            <a:extLst>
              <a:ext uri="{FF2B5EF4-FFF2-40B4-BE49-F238E27FC236}">
                <a16:creationId xmlns:a16="http://schemas.microsoft.com/office/drawing/2014/main" id="{D422E684-2B7A-E5D6-6AAE-46FBD6A58EE5}"/>
              </a:ext>
            </a:extLst>
          </p:cNvPr>
          <p:cNvGrpSpPr/>
          <p:nvPr/>
        </p:nvGrpSpPr>
        <p:grpSpPr>
          <a:xfrm>
            <a:off x="11376917" y="3022783"/>
            <a:ext cx="166254" cy="1108900"/>
            <a:chOff x="2267527" y="2773403"/>
            <a:chExt cx="166254" cy="1108900"/>
          </a:xfrm>
          <a:solidFill>
            <a:schemeClr val="bg2"/>
          </a:solidFill>
        </p:grpSpPr>
        <p:sp>
          <p:nvSpPr>
            <p:cNvPr id="42" name="Elipse 41">
              <a:extLst>
                <a:ext uri="{FF2B5EF4-FFF2-40B4-BE49-F238E27FC236}">
                  <a16:creationId xmlns:a16="http://schemas.microsoft.com/office/drawing/2014/main" id="{7E9A9009-54DD-5807-B9E3-E5799E890BCB}"/>
                </a:ext>
              </a:extLst>
            </p:cNvPr>
            <p:cNvSpPr/>
            <p:nvPr/>
          </p:nvSpPr>
          <p:spPr>
            <a:xfrm>
              <a:off x="2267527" y="2773403"/>
              <a:ext cx="166254" cy="1662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Conector reto 42">
              <a:extLst>
                <a:ext uri="{FF2B5EF4-FFF2-40B4-BE49-F238E27FC236}">
                  <a16:creationId xmlns:a16="http://schemas.microsoft.com/office/drawing/2014/main" id="{FA8BAFCC-F922-989B-5693-0924B748AAF0}"/>
                </a:ext>
              </a:extLst>
            </p:cNvPr>
            <p:cNvCxnSpPr>
              <a:stCxn id="42" idx="4"/>
            </p:cNvCxnSpPr>
            <p:nvPr/>
          </p:nvCxnSpPr>
          <p:spPr>
            <a:xfrm>
              <a:off x="2350654" y="2939657"/>
              <a:ext cx="0" cy="942646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4" name="Agrupar 43">
            <a:extLst>
              <a:ext uri="{FF2B5EF4-FFF2-40B4-BE49-F238E27FC236}">
                <a16:creationId xmlns:a16="http://schemas.microsoft.com/office/drawing/2014/main" id="{298BCA98-4EB0-451B-BAEA-2FE1BDA43F5D}"/>
              </a:ext>
            </a:extLst>
          </p:cNvPr>
          <p:cNvGrpSpPr/>
          <p:nvPr/>
        </p:nvGrpSpPr>
        <p:grpSpPr>
          <a:xfrm rot="10800000">
            <a:off x="1519382" y="4480299"/>
            <a:ext cx="166254" cy="1108900"/>
            <a:chOff x="2267527" y="2773403"/>
            <a:chExt cx="166254" cy="1108900"/>
          </a:xfrm>
          <a:solidFill>
            <a:schemeClr val="accent4"/>
          </a:solidFill>
        </p:grpSpPr>
        <p:sp>
          <p:nvSpPr>
            <p:cNvPr id="45" name="Elipse 44">
              <a:extLst>
                <a:ext uri="{FF2B5EF4-FFF2-40B4-BE49-F238E27FC236}">
                  <a16:creationId xmlns:a16="http://schemas.microsoft.com/office/drawing/2014/main" id="{2363D493-89EC-EC91-4E0D-63825FF40949}"/>
                </a:ext>
              </a:extLst>
            </p:cNvPr>
            <p:cNvSpPr/>
            <p:nvPr/>
          </p:nvSpPr>
          <p:spPr>
            <a:xfrm>
              <a:off x="2267527" y="2773403"/>
              <a:ext cx="166254" cy="1662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6" name="Conector reto 45">
              <a:extLst>
                <a:ext uri="{FF2B5EF4-FFF2-40B4-BE49-F238E27FC236}">
                  <a16:creationId xmlns:a16="http://schemas.microsoft.com/office/drawing/2014/main" id="{83BD26F9-73F6-2486-BF5D-3A29497F64BE}"/>
                </a:ext>
              </a:extLst>
            </p:cNvPr>
            <p:cNvCxnSpPr>
              <a:stCxn id="45" idx="4"/>
            </p:cNvCxnSpPr>
            <p:nvPr/>
          </p:nvCxnSpPr>
          <p:spPr>
            <a:xfrm>
              <a:off x="2350654" y="2939657"/>
              <a:ext cx="0" cy="942646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47" name="Agrupar 46">
            <a:extLst>
              <a:ext uri="{FF2B5EF4-FFF2-40B4-BE49-F238E27FC236}">
                <a16:creationId xmlns:a16="http://schemas.microsoft.com/office/drawing/2014/main" id="{7B11A624-0B48-2C77-C64F-459E6298D003}"/>
              </a:ext>
            </a:extLst>
          </p:cNvPr>
          <p:cNvGrpSpPr/>
          <p:nvPr/>
        </p:nvGrpSpPr>
        <p:grpSpPr>
          <a:xfrm rot="10800000">
            <a:off x="3065549" y="4480299"/>
            <a:ext cx="166254" cy="1108900"/>
            <a:chOff x="2267527" y="2773403"/>
            <a:chExt cx="166254" cy="1108900"/>
          </a:xfrm>
          <a:solidFill>
            <a:schemeClr val="accent4"/>
          </a:solidFill>
        </p:grpSpPr>
        <p:sp>
          <p:nvSpPr>
            <p:cNvPr id="48" name="Elipse 47">
              <a:extLst>
                <a:ext uri="{FF2B5EF4-FFF2-40B4-BE49-F238E27FC236}">
                  <a16:creationId xmlns:a16="http://schemas.microsoft.com/office/drawing/2014/main" id="{1994C846-9A03-662A-DA31-211D340C65FC}"/>
                </a:ext>
              </a:extLst>
            </p:cNvPr>
            <p:cNvSpPr/>
            <p:nvPr/>
          </p:nvSpPr>
          <p:spPr>
            <a:xfrm>
              <a:off x="2267527" y="2773403"/>
              <a:ext cx="166254" cy="1662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9" name="Conector reto 48">
              <a:extLst>
                <a:ext uri="{FF2B5EF4-FFF2-40B4-BE49-F238E27FC236}">
                  <a16:creationId xmlns:a16="http://schemas.microsoft.com/office/drawing/2014/main" id="{66E57B7A-7936-1238-8A54-AF0D2A8341CB}"/>
                </a:ext>
              </a:extLst>
            </p:cNvPr>
            <p:cNvCxnSpPr>
              <a:stCxn id="48" idx="4"/>
            </p:cNvCxnSpPr>
            <p:nvPr/>
          </p:nvCxnSpPr>
          <p:spPr>
            <a:xfrm>
              <a:off x="2350654" y="2939657"/>
              <a:ext cx="0" cy="942646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50" name="Agrupar 49">
            <a:extLst>
              <a:ext uri="{FF2B5EF4-FFF2-40B4-BE49-F238E27FC236}">
                <a16:creationId xmlns:a16="http://schemas.microsoft.com/office/drawing/2014/main" id="{0860B13D-B218-1EBC-519D-8C12D7487725}"/>
              </a:ext>
            </a:extLst>
          </p:cNvPr>
          <p:cNvGrpSpPr/>
          <p:nvPr/>
        </p:nvGrpSpPr>
        <p:grpSpPr>
          <a:xfrm rot="10800000">
            <a:off x="5267496" y="4480299"/>
            <a:ext cx="166254" cy="1108900"/>
            <a:chOff x="2267527" y="2773403"/>
            <a:chExt cx="166254" cy="1108900"/>
          </a:xfrm>
          <a:solidFill>
            <a:schemeClr val="accent4"/>
          </a:solidFill>
        </p:grpSpPr>
        <p:sp>
          <p:nvSpPr>
            <p:cNvPr id="51" name="Elipse 50">
              <a:extLst>
                <a:ext uri="{FF2B5EF4-FFF2-40B4-BE49-F238E27FC236}">
                  <a16:creationId xmlns:a16="http://schemas.microsoft.com/office/drawing/2014/main" id="{DDA79AEA-D64B-970E-0891-305D88B09E97}"/>
                </a:ext>
              </a:extLst>
            </p:cNvPr>
            <p:cNvSpPr/>
            <p:nvPr/>
          </p:nvSpPr>
          <p:spPr>
            <a:xfrm>
              <a:off x="2267527" y="2773403"/>
              <a:ext cx="166254" cy="1662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Conector reto 51">
              <a:extLst>
                <a:ext uri="{FF2B5EF4-FFF2-40B4-BE49-F238E27FC236}">
                  <a16:creationId xmlns:a16="http://schemas.microsoft.com/office/drawing/2014/main" id="{2DB032D8-FD35-1E3F-18C5-8958BEFB88A9}"/>
                </a:ext>
              </a:extLst>
            </p:cNvPr>
            <p:cNvCxnSpPr>
              <a:stCxn id="51" idx="4"/>
            </p:cNvCxnSpPr>
            <p:nvPr/>
          </p:nvCxnSpPr>
          <p:spPr>
            <a:xfrm>
              <a:off x="2350654" y="2939657"/>
              <a:ext cx="0" cy="942646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53" name="Agrupar 52">
            <a:extLst>
              <a:ext uri="{FF2B5EF4-FFF2-40B4-BE49-F238E27FC236}">
                <a16:creationId xmlns:a16="http://schemas.microsoft.com/office/drawing/2014/main" id="{69F33239-E97D-9B02-18E3-F77CB8E0DB93}"/>
              </a:ext>
            </a:extLst>
          </p:cNvPr>
          <p:cNvGrpSpPr/>
          <p:nvPr/>
        </p:nvGrpSpPr>
        <p:grpSpPr>
          <a:xfrm rot="10800000">
            <a:off x="6855227" y="4480299"/>
            <a:ext cx="166254" cy="1108900"/>
            <a:chOff x="2267527" y="2773403"/>
            <a:chExt cx="166254" cy="1108900"/>
          </a:xfrm>
          <a:solidFill>
            <a:schemeClr val="accent4"/>
          </a:solidFill>
        </p:grpSpPr>
        <p:sp>
          <p:nvSpPr>
            <p:cNvPr id="54" name="Elipse 53">
              <a:extLst>
                <a:ext uri="{FF2B5EF4-FFF2-40B4-BE49-F238E27FC236}">
                  <a16:creationId xmlns:a16="http://schemas.microsoft.com/office/drawing/2014/main" id="{D08EC0CC-2618-2AC2-57A1-B174581B2729}"/>
                </a:ext>
              </a:extLst>
            </p:cNvPr>
            <p:cNvSpPr/>
            <p:nvPr/>
          </p:nvSpPr>
          <p:spPr>
            <a:xfrm>
              <a:off x="2267527" y="2773403"/>
              <a:ext cx="166254" cy="1662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5" name="Conector reto 54">
              <a:extLst>
                <a:ext uri="{FF2B5EF4-FFF2-40B4-BE49-F238E27FC236}">
                  <a16:creationId xmlns:a16="http://schemas.microsoft.com/office/drawing/2014/main" id="{B8492D0B-9691-8FB8-EB17-822BE936AA7D}"/>
                </a:ext>
              </a:extLst>
            </p:cNvPr>
            <p:cNvCxnSpPr>
              <a:stCxn id="54" idx="4"/>
            </p:cNvCxnSpPr>
            <p:nvPr/>
          </p:nvCxnSpPr>
          <p:spPr>
            <a:xfrm>
              <a:off x="2350654" y="2939657"/>
              <a:ext cx="0" cy="942646"/>
            </a:xfrm>
            <a:prstGeom prst="line">
              <a:avLst/>
            </a:prstGeom>
            <a:grpFill/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Agrupar 55">
            <a:extLst>
              <a:ext uri="{FF2B5EF4-FFF2-40B4-BE49-F238E27FC236}">
                <a16:creationId xmlns:a16="http://schemas.microsoft.com/office/drawing/2014/main" id="{A8B1ACB5-FB7D-983A-E6D7-93D297C7BC4F}"/>
              </a:ext>
            </a:extLst>
          </p:cNvPr>
          <p:cNvGrpSpPr/>
          <p:nvPr/>
        </p:nvGrpSpPr>
        <p:grpSpPr>
          <a:xfrm rot="10800000">
            <a:off x="9098740" y="4480299"/>
            <a:ext cx="166254" cy="1108900"/>
            <a:chOff x="2267527" y="2773403"/>
            <a:chExt cx="166254" cy="1108900"/>
          </a:xfrm>
          <a:solidFill>
            <a:schemeClr val="accent4"/>
          </a:solidFill>
        </p:grpSpPr>
        <p:sp>
          <p:nvSpPr>
            <p:cNvPr id="57" name="Elipse 56">
              <a:extLst>
                <a:ext uri="{FF2B5EF4-FFF2-40B4-BE49-F238E27FC236}">
                  <a16:creationId xmlns:a16="http://schemas.microsoft.com/office/drawing/2014/main" id="{2B72D0EC-DF69-9CE3-F69A-241D3A150A62}"/>
                </a:ext>
              </a:extLst>
            </p:cNvPr>
            <p:cNvSpPr/>
            <p:nvPr/>
          </p:nvSpPr>
          <p:spPr>
            <a:xfrm>
              <a:off x="2267527" y="2773403"/>
              <a:ext cx="166254" cy="1662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8" name="Conector reto 57">
              <a:extLst>
                <a:ext uri="{FF2B5EF4-FFF2-40B4-BE49-F238E27FC236}">
                  <a16:creationId xmlns:a16="http://schemas.microsoft.com/office/drawing/2014/main" id="{C5A18B58-4BAD-5E50-701D-F7673E7F6C81}"/>
                </a:ext>
              </a:extLst>
            </p:cNvPr>
            <p:cNvCxnSpPr>
              <a:stCxn id="57" idx="4"/>
            </p:cNvCxnSpPr>
            <p:nvPr/>
          </p:nvCxnSpPr>
          <p:spPr>
            <a:xfrm>
              <a:off x="2350654" y="2939657"/>
              <a:ext cx="0" cy="942646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59" name="Agrupar 58">
            <a:extLst>
              <a:ext uri="{FF2B5EF4-FFF2-40B4-BE49-F238E27FC236}">
                <a16:creationId xmlns:a16="http://schemas.microsoft.com/office/drawing/2014/main" id="{EAB92296-E843-D987-123F-734D75F28F25}"/>
              </a:ext>
            </a:extLst>
          </p:cNvPr>
          <p:cNvGrpSpPr/>
          <p:nvPr/>
        </p:nvGrpSpPr>
        <p:grpSpPr>
          <a:xfrm rot="10800000">
            <a:off x="10836100" y="4480299"/>
            <a:ext cx="166254" cy="1108900"/>
            <a:chOff x="2267527" y="2773403"/>
            <a:chExt cx="166254" cy="1108900"/>
          </a:xfrm>
          <a:solidFill>
            <a:schemeClr val="accent4"/>
          </a:solidFill>
        </p:grpSpPr>
        <p:sp>
          <p:nvSpPr>
            <p:cNvPr id="60" name="Elipse 59">
              <a:extLst>
                <a:ext uri="{FF2B5EF4-FFF2-40B4-BE49-F238E27FC236}">
                  <a16:creationId xmlns:a16="http://schemas.microsoft.com/office/drawing/2014/main" id="{47078F8E-7DE4-C814-4B44-00E0043D1B40}"/>
                </a:ext>
              </a:extLst>
            </p:cNvPr>
            <p:cNvSpPr/>
            <p:nvPr/>
          </p:nvSpPr>
          <p:spPr>
            <a:xfrm>
              <a:off x="2267527" y="2773403"/>
              <a:ext cx="166254" cy="1662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1" name="Conector reto 60">
              <a:extLst>
                <a:ext uri="{FF2B5EF4-FFF2-40B4-BE49-F238E27FC236}">
                  <a16:creationId xmlns:a16="http://schemas.microsoft.com/office/drawing/2014/main" id="{B07A1EDA-03F8-6669-577C-B305D662E4C4}"/>
                </a:ext>
              </a:extLst>
            </p:cNvPr>
            <p:cNvCxnSpPr>
              <a:stCxn id="60" idx="4"/>
            </p:cNvCxnSpPr>
            <p:nvPr/>
          </p:nvCxnSpPr>
          <p:spPr>
            <a:xfrm>
              <a:off x="2350654" y="2939657"/>
              <a:ext cx="0" cy="942646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62" name="Retângulo: Cantos Arredondados 5">
            <a:extLst>
              <a:ext uri="{FF2B5EF4-FFF2-40B4-BE49-F238E27FC236}">
                <a16:creationId xmlns:a16="http://schemas.microsoft.com/office/drawing/2014/main" id="{5B2BF696-B6FA-A7DF-6A9C-C9E3E2C556CB}"/>
              </a:ext>
            </a:extLst>
          </p:cNvPr>
          <p:cNvSpPr/>
          <p:nvPr/>
        </p:nvSpPr>
        <p:spPr>
          <a:xfrm>
            <a:off x="382384" y="2355636"/>
            <a:ext cx="1571105" cy="63855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Lorem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ipsum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dolor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sit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amet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,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consectetuer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adipiscing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elit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.</a:t>
            </a:r>
          </a:p>
        </p:txBody>
      </p:sp>
      <p:sp>
        <p:nvSpPr>
          <p:cNvPr id="64" name="Retângulo: Cantos Arredondados 5">
            <a:extLst>
              <a:ext uri="{FF2B5EF4-FFF2-40B4-BE49-F238E27FC236}">
                <a16:creationId xmlns:a16="http://schemas.microsoft.com/office/drawing/2014/main" id="{35457510-B58D-886C-B063-0E99BCE51597}"/>
              </a:ext>
            </a:extLst>
          </p:cNvPr>
          <p:cNvSpPr/>
          <p:nvPr/>
        </p:nvSpPr>
        <p:spPr>
          <a:xfrm>
            <a:off x="1554380" y="3086036"/>
            <a:ext cx="1571105" cy="63855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Lorem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ipsum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dolor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sit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amet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,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consectetuer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adipiscing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elit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.</a:t>
            </a:r>
          </a:p>
        </p:txBody>
      </p:sp>
      <p:sp>
        <p:nvSpPr>
          <p:cNvPr id="66" name="Retângulo: Cantos Arredondados 5">
            <a:extLst>
              <a:ext uri="{FF2B5EF4-FFF2-40B4-BE49-F238E27FC236}">
                <a16:creationId xmlns:a16="http://schemas.microsoft.com/office/drawing/2014/main" id="{7009E6C3-C96E-5AEB-DA88-0277FEDF2E6B}"/>
              </a:ext>
            </a:extLst>
          </p:cNvPr>
          <p:cNvSpPr/>
          <p:nvPr/>
        </p:nvSpPr>
        <p:spPr>
          <a:xfrm>
            <a:off x="2816164" y="1549899"/>
            <a:ext cx="1571105" cy="63855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Lorem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ipsum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dolor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sit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amet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,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consectetuer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adipiscing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elit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.</a:t>
            </a:r>
          </a:p>
        </p:txBody>
      </p:sp>
      <p:sp>
        <p:nvSpPr>
          <p:cNvPr id="67" name="Retângulo: Cantos Arredondados 5">
            <a:extLst>
              <a:ext uri="{FF2B5EF4-FFF2-40B4-BE49-F238E27FC236}">
                <a16:creationId xmlns:a16="http://schemas.microsoft.com/office/drawing/2014/main" id="{265A4987-130A-D85E-8422-A859616D514A}"/>
              </a:ext>
            </a:extLst>
          </p:cNvPr>
          <p:cNvSpPr/>
          <p:nvPr/>
        </p:nvSpPr>
        <p:spPr>
          <a:xfrm>
            <a:off x="3986415" y="2381633"/>
            <a:ext cx="1571105" cy="63855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Lorem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ipsum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dolor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sit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amet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,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consectetuer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adipiscing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elit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.</a:t>
            </a:r>
          </a:p>
        </p:txBody>
      </p:sp>
      <p:sp>
        <p:nvSpPr>
          <p:cNvPr id="68" name="Retângulo: Cantos Arredondados 5">
            <a:extLst>
              <a:ext uri="{FF2B5EF4-FFF2-40B4-BE49-F238E27FC236}">
                <a16:creationId xmlns:a16="http://schemas.microsoft.com/office/drawing/2014/main" id="{C508C516-0CA9-9855-684E-1388F62A40C0}"/>
              </a:ext>
            </a:extLst>
          </p:cNvPr>
          <p:cNvSpPr/>
          <p:nvPr/>
        </p:nvSpPr>
        <p:spPr>
          <a:xfrm>
            <a:off x="5143731" y="922710"/>
            <a:ext cx="1298634" cy="85689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Lorem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ipsum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dolor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sit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amet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,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consectetuer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adipiscing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elit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.</a:t>
            </a:r>
          </a:p>
        </p:txBody>
      </p:sp>
      <p:sp>
        <p:nvSpPr>
          <p:cNvPr id="70" name="Retângulo: Cantos Arredondados 5">
            <a:extLst>
              <a:ext uri="{FF2B5EF4-FFF2-40B4-BE49-F238E27FC236}">
                <a16:creationId xmlns:a16="http://schemas.microsoft.com/office/drawing/2014/main" id="{FBEC960C-4A7B-3BE3-679F-87381C317B0B}"/>
              </a:ext>
            </a:extLst>
          </p:cNvPr>
          <p:cNvSpPr/>
          <p:nvPr/>
        </p:nvSpPr>
        <p:spPr>
          <a:xfrm>
            <a:off x="6289155" y="1542988"/>
            <a:ext cx="2098495" cy="211737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171450" indent="-171450"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Lorem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ipsum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dolor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sit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amet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,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consectetuer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adipiscing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elit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.</a:t>
            </a:r>
          </a:p>
          <a:p>
            <a:pPr marL="171450" indent="-171450">
              <a:buClr>
                <a:schemeClr val="bg2"/>
              </a:buClr>
              <a:buFont typeface="Arial" panose="020B0604020202020204" pitchFamily="34" charset="0"/>
              <a:buChar char="•"/>
            </a:pPr>
            <a:endParaRPr lang="pt-BR" sz="900" dirty="0">
              <a:solidFill>
                <a:schemeClr val="bg1"/>
              </a:solidFill>
              <a:latin typeface="Carbona Variable Regular Bold" pitchFamily="2" charset="0"/>
              <a:ea typeface="Carbona Variable Regular Bold" pitchFamily="2" charset="0"/>
              <a:cs typeface="Calibri"/>
            </a:endParaRPr>
          </a:p>
          <a:p>
            <a:pPr marL="171450" indent="-171450"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Aliquam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tincidunt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mauris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eu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risus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.</a:t>
            </a:r>
          </a:p>
          <a:p>
            <a:pPr marL="171450" indent="-171450">
              <a:buClr>
                <a:schemeClr val="bg2"/>
              </a:buClr>
              <a:buFont typeface="Arial" panose="020B0604020202020204" pitchFamily="34" charset="0"/>
              <a:buChar char="•"/>
            </a:pPr>
            <a:endParaRPr lang="pt-BR" sz="900" dirty="0">
              <a:solidFill>
                <a:schemeClr val="bg1"/>
              </a:solidFill>
              <a:latin typeface="Carbona Variable Regular Bold" pitchFamily="2" charset="0"/>
              <a:ea typeface="Carbona Variable Regular Bold" pitchFamily="2" charset="0"/>
              <a:cs typeface="Calibri"/>
            </a:endParaRPr>
          </a:p>
          <a:p>
            <a:pPr marL="171450" indent="-171450"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Vestibulum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auctor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dapibus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neque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.</a:t>
            </a:r>
          </a:p>
          <a:p>
            <a:pPr marL="171450" indent="-171450">
              <a:buClr>
                <a:schemeClr val="bg2"/>
              </a:buClr>
              <a:buFont typeface="Arial" panose="020B0604020202020204" pitchFamily="34" charset="0"/>
              <a:buChar char="•"/>
            </a:pPr>
            <a:endParaRPr lang="pt-BR" sz="900" dirty="0">
              <a:solidFill>
                <a:schemeClr val="bg1"/>
              </a:solidFill>
              <a:latin typeface="Carbona Variable Regular Bold" pitchFamily="2" charset="0"/>
              <a:ea typeface="Carbona Variable Regular Bold" pitchFamily="2" charset="0"/>
              <a:cs typeface="Calibri"/>
            </a:endParaRPr>
          </a:p>
          <a:p>
            <a:pPr marL="171450" indent="-171450"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Nunc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dignissim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risus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id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metus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.</a:t>
            </a:r>
          </a:p>
          <a:p>
            <a:pPr marL="171450" indent="-171450">
              <a:buClr>
                <a:schemeClr val="bg2"/>
              </a:buClr>
              <a:buFont typeface="Arial" panose="020B0604020202020204" pitchFamily="34" charset="0"/>
              <a:buChar char="•"/>
            </a:pPr>
            <a:endParaRPr lang="pt-BR" sz="900" dirty="0">
              <a:solidFill>
                <a:schemeClr val="bg1"/>
              </a:solidFill>
              <a:latin typeface="Carbona Variable Regular Bold" pitchFamily="2" charset="0"/>
              <a:ea typeface="Carbona Variable Regular Bold" pitchFamily="2" charset="0"/>
              <a:cs typeface="Calibri"/>
            </a:endParaRPr>
          </a:p>
          <a:p>
            <a:pPr marL="171450" indent="-171450"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Cras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ornare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tristique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elit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.</a:t>
            </a:r>
          </a:p>
        </p:txBody>
      </p:sp>
      <p:sp>
        <p:nvSpPr>
          <p:cNvPr id="72" name="Retângulo: Cantos Arredondados 5">
            <a:extLst>
              <a:ext uri="{FF2B5EF4-FFF2-40B4-BE49-F238E27FC236}">
                <a16:creationId xmlns:a16="http://schemas.microsoft.com/office/drawing/2014/main" id="{2564DCCC-AB84-DCD2-68F3-18BD736AD725}"/>
              </a:ext>
            </a:extLst>
          </p:cNvPr>
          <p:cNvSpPr/>
          <p:nvPr/>
        </p:nvSpPr>
        <p:spPr>
          <a:xfrm>
            <a:off x="8526311" y="2381633"/>
            <a:ext cx="1183842" cy="63855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Lorem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ipsum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dolor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sit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amet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,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consectetuer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adipiscing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elit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.</a:t>
            </a:r>
          </a:p>
        </p:txBody>
      </p:sp>
      <p:sp>
        <p:nvSpPr>
          <p:cNvPr id="74" name="Retângulo: Cantos Arredondados 5">
            <a:extLst>
              <a:ext uri="{FF2B5EF4-FFF2-40B4-BE49-F238E27FC236}">
                <a16:creationId xmlns:a16="http://schemas.microsoft.com/office/drawing/2014/main" id="{57E57789-DABF-A702-BB50-AA31C95F7D00}"/>
              </a:ext>
            </a:extLst>
          </p:cNvPr>
          <p:cNvSpPr/>
          <p:nvPr/>
        </p:nvSpPr>
        <p:spPr>
          <a:xfrm>
            <a:off x="9502205" y="1025354"/>
            <a:ext cx="1571105" cy="63855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Lorem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ipsum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dolor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sit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amet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,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consectetuer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adipiscing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elit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.</a:t>
            </a:r>
          </a:p>
        </p:txBody>
      </p:sp>
      <p:sp>
        <p:nvSpPr>
          <p:cNvPr id="75" name="Retângulo: Cantos Arredondados 5">
            <a:extLst>
              <a:ext uri="{FF2B5EF4-FFF2-40B4-BE49-F238E27FC236}">
                <a16:creationId xmlns:a16="http://schemas.microsoft.com/office/drawing/2014/main" id="{7EDAEE83-5554-77DA-B7AE-4C61E94D5848}"/>
              </a:ext>
            </a:extLst>
          </p:cNvPr>
          <p:cNvSpPr/>
          <p:nvPr/>
        </p:nvSpPr>
        <p:spPr>
          <a:xfrm>
            <a:off x="10619547" y="2355636"/>
            <a:ext cx="1571105" cy="63855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Lorem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ipsum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dolor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sit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amet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,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consectetuer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adipiscing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 </a:t>
            </a:r>
            <a:r>
              <a:rPr lang="pt-BR" sz="900" dirty="0" err="1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elit</a:t>
            </a:r>
            <a:r>
              <a:rPr lang="pt-BR" sz="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  <a:cs typeface="Calibri"/>
              </a:rPr>
              <a:t>.</a:t>
            </a:r>
          </a:p>
        </p:txBody>
      </p:sp>
      <p:sp>
        <p:nvSpPr>
          <p:cNvPr id="76" name="Retângulo: Cantos Arredondados 5">
            <a:extLst>
              <a:ext uri="{FF2B5EF4-FFF2-40B4-BE49-F238E27FC236}">
                <a16:creationId xmlns:a16="http://schemas.microsoft.com/office/drawing/2014/main" id="{F2CA1D7B-C25F-76B3-5655-28C23459A69D}"/>
              </a:ext>
            </a:extLst>
          </p:cNvPr>
          <p:cNvSpPr/>
          <p:nvPr/>
        </p:nvSpPr>
        <p:spPr>
          <a:xfrm>
            <a:off x="910946" y="5585324"/>
            <a:ext cx="1342044" cy="28508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000" b="1" dirty="0">
                <a:solidFill>
                  <a:schemeClr val="bg1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LOREM IPSUM</a:t>
            </a:r>
          </a:p>
        </p:txBody>
      </p:sp>
      <p:sp>
        <p:nvSpPr>
          <p:cNvPr id="77" name="Retângulo: Cantos Arredondados 5">
            <a:extLst>
              <a:ext uri="{FF2B5EF4-FFF2-40B4-BE49-F238E27FC236}">
                <a16:creationId xmlns:a16="http://schemas.microsoft.com/office/drawing/2014/main" id="{9FF08349-6D59-1925-7F9E-1EDE77DA3B28}"/>
              </a:ext>
            </a:extLst>
          </p:cNvPr>
          <p:cNvSpPr/>
          <p:nvPr/>
        </p:nvSpPr>
        <p:spPr>
          <a:xfrm>
            <a:off x="2482052" y="5585324"/>
            <a:ext cx="1342044" cy="28508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000" b="1" dirty="0">
                <a:solidFill>
                  <a:schemeClr val="bg1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LOREM IPSUM</a:t>
            </a:r>
          </a:p>
        </p:txBody>
      </p:sp>
      <p:sp>
        <p:nvSpPr>
          <p:cNvPr id="78" name="Retângulo: Cantos Arredondados 5">
            <a:extLst>
              <a:ext uri="{FF2B5EF4-FFF2-40B4-BE49-F238E27FC236}">
                <a16:creationId xmlns:a16="http://schemas.microsoft.com/office/drawing/2014/main" id="{B994C0CD-4B42-E6BA-50D1-E6FFF7A1D10E}"/>
              </a:ext>
            </a:extLst>
          </p:cNvPr>
          <p:cNvSpPr/>
          <p:nvPr/>
        </p:nvSpPr>
        <p:spPr>
          <a:xfrm>
            <a:off x="4678218" y="5585324"/>
            <a:ext cx="1342044" cy="28508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000" b="1" dirty="0">
                <a:solidFill>
                  <a:schemeClr val="bg1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LOREM IPSUM</a:t>
            </a:r>
          </a:p>
        </p:txBody>
      </p:sp>
      <p:sp>
        <p:nvSpPr>
          <p:cNvPr id="79" name="Retângulo: Cantos Arredondados 5">
            <a:extLst>
              <a:ext uri="{FF2B5EF4-FFF2-40B4-BE49-F238E27FC236}">
                <a16:creationId xmlns:a16="http://schemas.microsoft.com/office/drawing/2014/main" id="{8E547ED2-7016-B108-FC91-6460EAF39A12}"/>
              </a:ext>
            </a:extLst>
          </p:cNvPr>
          <p:cNvSpPr/>
          <p:nvPr/>
        </p:nvSpPr>
        <p:spPr>
          <a:xfrm>
            <a:off x="6274263" y="5585324"/>
            <a:ext cx="1342044" cy="28508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000" b="1" dirty="0">
                <a:solidFill>
                  <a:schemeClr val="bg1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LOREM IPSUM</a:t>
            </a:r>
          </a:p>
        </p:txBody>
      </p:sp>
      <p:sp>
        <p:nvSpPr>
          <p:cNvPr id="80" name="Retângulo: Cantos Arredondados 5">
            <a:extLst>
              <a:ext uri="{FF2B5EF4-FFF2-40B4-BE49-F238E27FC236}">
                <a16:creationId xmlns:a16="http://schemas.microsoft.com/office/drawing/2014/main" id="{E633261E-7905-1AC9-ACB2-2205EAAB1423}"/>
              </a:ext>
            </a:extLst>
          </p:cNvPr>
          <p:cNvSpPr/>
          <p:nvPr/>
        </p:nvSpPr>
        <p:spPr>
          <a:xfrm>
            <a:off x="8526311" y="5585324"/>
            <a:ext cx="1342044" cy="28508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000" b="1" dirty="0">
                <a:solidFill>
                  <a:schemeClr val="bg1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LOREM IPSUM</a:t>
            </a:r>
          </a:p>
        </p:txBody>
      </p:sp>
      <p:sp>
        <p:nvSpPr>
          <p:cNvPr id="81" name="Retângulo: Cantos Arredondados 5">
            <a:extLst>
              <a:ext uri="{FF2B5EF4-FFF2-40B4-BE49-F238E27FC236}">
                <a16:creationId xmlns:a16="http://schemas.microsoft.com/office/drawing/2014/main" id="{67A0D4E2-40C3-88BE-AA42-AB4AC90452BB}"/>
              </a:ext>
            </a:extLst>
          </p:cNvPr>
          <p:cNvSpPr/>
          <p:nvPr/>
        </p:nvSpPr>
        <p:spPr>
          <a:xfrm>
            <a:off x="10256515" y="5585324"/>
            <a:ext cx="1342044" cy="28508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000" b="1" dirty="0">
                <a:solidFill>
                  <a:schemeClr val="bg1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LOREM IPSUM</a:t>
            </a:r>
          </a:p>
        </p:txBody>
      </p:sp>
      <p:grpSp>
        <p:nvGrpSpPr>
          <p:cNvPr id="85" name="Agrupar 84">
            <a:extLst>
              <a:ext uri="{FF2B5EF4-FFF2-40B4-BE49-F238E27FC236}">
                <a16:creationId xmlns:a16="http://schemas.microsoft.com/office/drawing/2014/main" id="{F2C611CB-CA60-5CFB-203C-A4F3B4A2F00A}"/>
              </a:ext>
            </a:extLst>
          </p:cNvPr>
          <p:cNvGrpSpPr/>
          <p:nvPr/>
        </p:nvGrpSpPr>
        <p:grpSpPr>
          <a:xfrm>
            <a:off x="4306443" y="4107824"/>
            <a:ext cx="3843726" cy="403785"/>
            <a:chOff x="-1" y="3808566"/>
            <a:chExt cx="12190652" cy="403785"/>
          </a:xfrm>
        </p:grpSpPr>
        <p:sp>
          <p:nvSpPr>
            <p:cNvPr id="86" name="Retângulo 85">
              <a:extLst>
                <a:ext uri="{FF2B5EF4-FFF2-40B4-BE49-F238E27FC236}">
                  <a16:creationId xmlns:a16="http://schemas.microsoft.com/office/drawing/2014/main" id="{97245300-7621-96AE-7A06-C0DBB73F1E87}"/>
                </a:ext>
              </a:extLst>
            </p:cNvPr>
            <p:cNvSpPr/>
            <p:nvPr/>
          </p:nvSpPr>
          <p:spPr>
            <a:xfrm>
              <a:off x="-1" y="3808566"/>
              <a:ext cx="12190652" cy="4571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7" name="Retângulo 86">
              <a:extLst>
                <a:ext uri="{FF2B5EF4-FFF2-40B4-BE49-F238E27FC236}">
                  <a16:creationId xmlns:a16="http://schemas.microsoft.com/office/drawing/2014/main" id="{71221B0B-79B1-8830-0E02-D521EFCF285D}"/>
                </a:ext>
              </a:extLst>
            </p:cNvPr>
            <p:cNvSpPr/>
            <p:nvPr/>
          </p:nvSpPr>
          <p:spPr>
            <a:xfrm>
              <a:off x="-1" y="4166632"/>
              <a:ext cx="12190652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88" name="Agrupar 87">
            <a:extLst>
              <a:ext uri="{FF2B5EF4-FFF2-40B4-BE49-F238E27FC236}">
                <a16:creationId xmlns:a16="http://schemas.microsoft.com/office/drawing/2014/main" id="{1DA4A265-B3A1-7CAC-2DD1-E2DD27A2ACF4}"/>
              </a:ext>
            </a:extLst>
          </p:cNvPr>
          <p:cNvGrpSpPr/>
          <p:nvPr/>
        </p:nvGrpSpPr>
        <p:grpSpPr>
          <a:xfrm>
            <a:off x="8249437" y="4107824"/>
            <a:ext cx="3942564" cy="403785"/>
            <a:chOff x="-1" y="3808566"/>
            <a:chExt cx="12190652" cy="403785"/>
          </a:xfrm>
        </p:grpSpPr>
        <p:sp>
          <p:nvSpPr>
            <p:cNvPr id="89" name="Retângulo 88">
              <a:extLst>
                <a:ext uri="{FF2B5EF4-FFF2-40B4-BE49-F238E27FC236}">
                  <a16:creationId xmlns:a16="http://schemas.microsoft.com/office/drawing/2014/main" id="{6CC90E3E-4D2F-62AD-FA57-B74B68842EFF}"/>
                </a:ext>
              </a:extLst>
            </p:cNvPr>
            <p:cNvSpPr/>
            <p:nvPr/>
          </p:nvSpPr>
          <p:spPr>
            <a:xfrm>
              <a:off x="-1" y="3808566"/>
              <a:ext cx="12190652" cy="4571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0" name="Retângulo 89">
              <a:extLst>
                <a:ext uri="{FF2B5EF4-FFF2-40B4-BE49-F238E27FC236}">
                  <a16:creationId xmlns:a16="http://schemas.microsoft.com/office/drawing/2014/main" id="{3BBB191E-ED56-8436-E9D8-F5C06FC4B400}"/>
                </a:ext>
              </a:extLst>
            </p:cNvPr>
            <p:cNvSpPr/>
            <p:nvPr/>
          </p:nvSpPr>
          <p:spPr>
            <a:xfrm>
              <a:off x="-1" y="4166632"/>
              <a:ext cx="12190652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328787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DA954DC3-18B9-CF56-E334-0A1D2785FA6C}"/>
              </a:ext>
            </a:extLst>
          </p:cNvPr>
          <p:cNvSpPr txBox="1"/>
          <p:nvPr/>
        </p:nvSpPr>
        <p:spPr>
          <a:xfrm>
            <a:off x="534678" y="922171"/>
            <a:ext cx="6065628" cy="95410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b="1" dirty="0"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Título. </a:t>
            </a:r>
            <a:r>
              <a:rPr lang="pt-BR" sz="2800" b="1" dirty="0" err="1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Lorem</a:t>
            </a:r>
            <a:r>
              <a:rPr lang="pt-BR" sz="2800" b="1" dirty="0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 ipsum </a:t>
            </a:r>
            <a:r>
              <a:rPr lang="pt-BR" sz="2800" b="1" dirty="0" err="1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dolor</a:t>
            </a:r>
            <a:r>
              <a:rPr lang="pt-BR" sz="2800" b="1" dirty="0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 </a:t>
            </a:r>
            <a:r>
              <a:rPr lang="pt-BR" sz="2800" b="1" dirty="0" err="1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sit</a:t>
            </a:r>
            <a:r>
              <a:rPr lang="pt-BR" sz="2800" b="1" dirty="0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 </a:t>
            </a:r>
            <a:r>
              <a:rPr lang="pt-BR" sz="2800" b="1" dirty="0" err="1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amet</a:t>
            </a:r>
            <a:r>
              <a:rPr lang="pt-BR" sz="2800" b="1" dirty="0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, </a:t>
            </a:r>
            <a:r>
              <a:rPr lang="pt-BR" sz="2800" b="1" dirty="0" err="1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consectetuer</a:t>
            </a:r>
            <a:r>
              <a:rPr lang="pt-BR" sz="2800" b="1" dirty="0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 </a:t>
            </a:r>
            <a:r>
              <a:rPr lang="pt-BR" sz="2800" b="1" dirty="0" err="1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adipiscing</a:t>
            </a:r>
            <a:r>
              <a:rPr lang="pt-BR" sz="2800" b="1" dirty="0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 </a:t>
            </a:r>
            <a:r>
              <a:rPr lang="pt-BR" sz="2800" b="1" dirty="0" err="1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elit</a:t>
            </a:r>
            <a:r>
              <a:rPr lang="pt-BR" sz="2800" b="1" dirty="0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.</a:t>
            </a:r>
            <a:endParaRPr lang="pt-BR" sz="2800" dirty="0">
              <a:solidFill>
                <a:schemeClr val="bg2"/>
              </a:solidFill>
              <a:latin typeface="Carbona Variable Regular ExtraB" pitchFamily="2" charset="0"/>
              <a:ea typeface="Carbona Variable Regular ExtraB" pitchFamily="2" charset="0"/>
              <a:cs typeface="Calibri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4A8ABC-CBE5-79F9-AF26-B1CCD59B59ED}"/>
              </a:ext>
            </a:extLst>
          </p:cNvPr>
          <p:cNvSpPr txBox="1"/>
          <p:nvPr/>
        </p:nvSpPr>
        <p:spPr>
          <a:xfrm>
            <a:off x="534678" y="2184390"/>
            <a:ext cx="6780522" cy="399276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pt-BR" sz="14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TEXTO CORRIDO. </a:t>
            </a:r>
            <a:r>
              <a:rPr lang="pt-BR" sz="1400" b="1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400" b="1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400" b="1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400" b="1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b="1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400" b="1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b="1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400" b="1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400" b="1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400" b="1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b="1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adipiscing</a:t>
            </a:r>
            <a:r>
              <a:rPr lang="pt-BR" sz="1400" b="1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b="1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elit</a:t>
            </a:r>
            <a:r>
              <a:rPr lang="pt-BR" sz="1400" b="1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:</a:t>
            </a:r>
          </a:p>
          <a:p>
            <a:pPr>
              <a:lnSpc>
                <a:spcPct val="130000"/>
              </a:lnSpc>
            </a:pPr>
            <a:endParaRPr lang="pt-BR" sz="1400" dirty="0">
              <a:solidFill>
                <a:srgbClr val="FFFFFF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Quisque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volutpat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mattis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eros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Nullam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malesuada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erat ut </a:t>
            </a: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turpis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Suspendisse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urna </a:t>
            </a: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nibh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viverra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non </a:t>
            </a: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semper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suscipit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posuere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a pede.</a:t>
            </a:r>
          </a:p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Donec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nec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justo </a:t>
            </a: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eget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felis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facilisis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fermentum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  <a:p>
            <a:pPr>
              <a:lnSpc>
                <a:spcPct val="130000"/>
              </a:lnSpc>
            </a:pPr>
            <a:endParaRPr lang="pt-BR" sz="1400" dirty="0">
              <a:solidFill>
                <a:srgbClr val="FFFFFF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>
              <a:lnSpc>
                <a:spcPct val="130000"/>
              </a:lnSpc>
            </a:pPr>
            <a:r>
              <a:rPr lang="pt-BR" sz="1400" b="1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400" b="1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400" b="1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400" b="1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b="1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400" b="1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b="1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400" b="1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400" b="1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400" b="1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b="1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adipiscing</a:t>
            </a:r>
            <a:r>
              <a:rPr lang="pt-BR" sz="1400" b="1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b="1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elit</a:t>
            </a:r>
            <a:r>
              <a:rPr lang="pt-BR" sz="1400" b="1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:</a:t>
            </a:r>
          </a:p>
          <a:p>
            <a:pPr>
              <a:lnSpc>
                <a:spcPct val="130000"/>
              </a:lnSpc>
            </a:pPr>
            <a:endParaRPr lang="pt-BR" sz="1400" dirty="0">
              <a:solidFill>
                <a:srgbClr val="FFFFFF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Aliquam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porttitor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mauris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orci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Aenean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dignissim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pellentesque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felis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Morbi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in sem quis </a:t>
            </a: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dui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placerat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ornare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Pellentesque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odio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nisi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euismod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in </a:t>
            </a: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pharetra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a </a:t>
            </a: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ultricies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in </a:t>
            </a: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diam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Sed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arcu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Cras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4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consequat</a:t>
            </a:r>
            <a:r>
              <a:rPr lang="pt-BR" sz="14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882551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258684E-14E2-B21E-01CC-7A3A8B9D37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E74F3FD8-5465-80A0-D849-20F3D584DBD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3481AE51-D091-FAAA-C84E-A6BB1DE20E86}"/>
              </a:ext>
            </a:extLst>
          </p:cNvPr>
          <p:cNvSpPr/>
          <p:nvPr/>
        </p:nvSpPr>
        <p:spPr>
          <a:xfrm>
            <a:off x="443344" y="403412"/>
            <a:ext cx="4718860" cy="53681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3200" dirty="0">
                <a:solidFill>
                  <a:schemeClr val="accent5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TÍTULO DO DIAGRAMA</a:t>
            </a:r>
            <a:endParaRPr lang="pt-BR" sz="1200" dirty="0">
              <a:solidFill>
                <a:schemeClr val="tx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C6725FFC-625F-AA3D-BA81-10DDD183B1FE}"/>
              </a:ext>
            </a:extLst>
          </p:cNvPr>
          <p:cNvSpPr/>
          <p:nvPr/>
        </p:nvSpPr>
        <p:spPr>
          <a:xfrm>
            <a:off x="443344" y="1080655"/>
            <a:ext cx="2119746" cy="545314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FRASE</a:t>
            </a:r>
            <a:br>
              <a:rPr lang="pt-BR" dirty="0">
                <a:solidFill>
                  <a:schemeClr val="tx1"/>
                </a:solidFill>
                <a:latin typeface="Carbona Variable Regular Black"/>
                <a:ea typeface="Carbona Variable Regular Black" pitchFamily="2" charset="0"/>
                <a:cs typeface="Calibri"/>
              </a:rPr>
            </a:br>
            <a:r>
              <a:rPr lang="pt-BR" dirty="0">
                <a:solidFill>
                  <a:schemeClr val="tx1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OU CONTEÚDO DO BOX</a:t>
            </a:r>
            <a:endParaRPr lang="pt-BR" sz="900" dirty="0">
              <a:solidFill>
                <a:schemeClr val="tx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972054AE-CD64-9680-E4C0-C5CF737EE9CF}"/>
              </a:ext>
            </a:extLst>
          </p:cNvPr>
          <p:cNvSpPr/>
          <p:nvPr/>
        </p:nvSpPr>
        <p:spPr>
          <a:xfrm>
            <a:off x="2626822" y="1080655"/>
            <a:ext cx="2119746" cy="545314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FRASE</a:t>
            </a:r>
            <a:br>
              <a:rPr lang="pt-BR" dirty="0">
                <a:solidFill>
                  <a:schemeClr val="tx1"/>
                </a:solidFill>
                <a:latin typeface="Carbona Variable Regular Black"/>
                <a:ea typeface="Carbona Variable Regular Black" pitchFamily="2" charset="0"/>
                <a:cs typeface="Calibri"/>
              </a:rPr>
            </a:br>
            <a:r>
              <a:rPr lang="pt-BR" dirty="0">
                <a:solidFill>
                  <a:schemeClr val="tx1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OU CONTEÚDO DO BOX</a:t>
            </a:r>
            <a:endParaRPr lang="pt-BR" sz="900" dirty="0">
              <a:solidFill>
                <a:schemeClr val="tx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C1094592-F1F8-DFAB-1E7E-67C05063F935}"/>
              </a:ext>
            </a:extLst>
          </p:cNvPr>
          <p:cNvSpPr/>
          <p:nvPr/>
        </p:nvSpPr>
        <p:spPr>
          <a:xfrm>
            <a:off x="4810301" y="4496303"/>
            <a:ext cx="6377248" cy="2037500"/>
          </a:xfrm>
          <a:prstGeom prst="roundRect">
            <a:avLst>
              <a:gd name="adj" fmla="val 0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600" b="1" dirty="0">
              <a:solidFill>
                <a:schemeClr val="tx1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</p:txBody>
      </p:sp>
      <p:sp>
        <p:nvSpPr>
          <p:cNvPr id="12" name="Retângulo: Cantos Superiores Arredondados 11">
            <a:extLst>
              <a:ext uri="{FF2B5EF4-FFF2-40B4-BE49-F238E27FC236}">
                <a16:creationId xmlns:a16="http://schemas.microsoft.com/office/drawing/2014/main" id="{85F58849-5ADE-157C-6CD0-FBDD25505203}"/>
              </a:ext>
            </a:extLst>
          </p:cNvPr>
          <p:cNvSpPr/>
          <p:nvPr/>
        </p:nvSpPr>
        <p:spPr>
          <a:xfrm rot="5400000">
            <a:off x="7617360" y="-1317538"/>
            <a:ext cx="763130" cy="6377250"/>
          </a:xfrm>
          <a:prstGeom prst="round2Same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tângulo: Cantos Superiores Arredondados 12">
            <a:extLst>
              <a:ext uri="{FF2B5EF4-FFF2-40B4-BE49-F238E27FC236}">
                <a16:creationId xmlns:a16="http://schemas.microsoft.com/office/drawing/2014/main" id="{DE29E072-B7CA-E6F6-AD51-82F49F4EA015}"/>
              </a:ext>
            </a:extLst>
          </p:cNvPr>
          <p:cNvSpPr/>
          <p:nvPr/>
        </p:nvSpPr>
        <p:spPr>
          <a:xfrm rot="5400000">
            <a:off x="7617360" y="-413975"/>
            <a:ext cx="763130" cy="6377250"/>
          </a:xfrm>
          <a:prstGeom prst="round2Same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tângulo: Cantos Superiores Arredondados 13">
            <a:extLst>
              <a:ext uri="{FF2B5EF4-FFF2-40B4-BE49-F238E27FC236}">
                <a16:creationId xmlns:a16="http://schemas.microsoft.com/office/drawing/2014/main" id="{9873AED8-EFB9-1EE4-5D1E-4CDC3D011769}"/>
              </a:ext>
            </a:extLst>
          </p:cNvPr>
          <p:cNvSpPr/>
          <p:nvPr/>
        </p:nvSpPr>
        <p:spPr>
          <a:xfrm rot="5400000">
            <a:off x="7617360" y="489588"/>
            <a:ext cx="763130" cy="6377250"/>
          </a:xfrm>
          <a:prstGeom prst="round2Same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9A1A928-C56A-F5C4-58CD-A132BEB9E764}"/>
              </a:ext>
            </a:extLst>
          </p:cNvPr>
          <p:cNvSpPr/>
          <p:nvPr/>
        </p:nvSpPr>
        <p:spPr>
          <a:xfrm>
            <a:off x="4810301" y="1080654"/>
            <a:ext cx="2660072" cy="3297539"/>
          </a:xfrm>
          <a:prstGeom prst="roundRect">
            <a:avLst>
              <a:gd name="adj" fmla="val 0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accent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Conteúdo do box</a:t>
            </a:r>
          </a:p>
          <a:p>
            <a:pPr algn="ctr"/>
            <a:r>
              <a:rPr lang="pt-BR" sz="1200" b="1" dirty="0">
                <a:solidFill>
                  <a:schemeClr val="accent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Frase de Destaque</a:t>
            </a:r>
          </a:p>
          <a:p>
            <a:pPr algn="ctr"/>
            <a:endParaRPr lang="pt-BR" sz="1200" b="1" dirty="0">
              <a:solidFill>
                <a:schemeClr val="accent1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 algn="ctr"/>
            <a:r>
              <a:rPr lang="pt-BR" sz="1200" dirty="0">
                <a:solidFill>
                  <a:schemeClr val="accent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---------------------------------</a:t>
            </a:r>
          </a:p>
          <a:p>
            <a:pPr algn="ctr"/>
            <a:endParaRPr lang="pt-BR" sz="1200" dirty="0">
              <a:solidFill>
                <a:schemeClr val="accent1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 algn="ctr"/>
            <a:r>
              <a:rPr lang="pt-BR" sz="1200" dirty="0">
                <a:solidFill>
                  <a:schemeClr val="accent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Conteúdo do box</a:t>
            </a:r>
          </a:p>
          <a:p>
            <a:pPr algn="ctr"/>
            <a:r>
              <a:rPr lang="pt-BR" sz="1200" b="1" dirty="0">
                <a:solidFill>
                  <a:schemeClr val="accent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Frase de Destaque</a:t>
            </a:r>
          </a:p>
          <a:p>
            <a:pPr algn="ctr"/>
            <a:endParaRPr lang="pt-BR" sz="1200" b="1" dirty="0">
              <a:solidFill>
                <a:schemeClr val="accent1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 algn="ctr"/>
            <a:r>
              <a:rPr lang="pt-BR" sz="1200" dirty="0">
                <a:solidFill>
                  <a:schemeClr val="accent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---------------------------------</a:t>
            </a:r>
            <a:endParaRPr lang="en-US" sz="1200" dirty="0">
              <a:solidFill>
                <a:schemeClr val="accent1"/>
              </a:solidFill>
              <a:latin typeface="Carbona Variable Regular" pitchFamily="2" charset="0"/>
              <a:ea typeface="Carbona Variable Regular" pitchFamily="2" charset="0"/>
            </a:endParaRPr>
          </a:p>
          <a:p>
            <a:pPr algn="ctr"/>
            <a:endParaRPr lang="pt-BR" sz="1200" dirty="0">
              <a:solidFill>
                <a:schemeClr val="accent1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 algn="ctr"/>
            <a:r>
              <a:rPr lang="pt-BR" sz="1200" dirty="0">
                <a:solidFill>
                  <a:schemeClr val="accent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Conteúdo do box</a:t>
            </a:r>
          </a:p>
          <a:p>
            <a:pPr algn="ctr"/>
            <a:r>
              <a:rPr lang="pt-BR" sz="1200" b="1" dirty="0">
                <a:solidFill>
                  <a:schemeClr val="accent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Frase de Destaque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798213A2-AADB-4481-6081-ACED2CDD4299}"/>
              </a:ext>
            </a:extLst>
          </p:cNvPr>
          <p:cNvSpPr/>
          <p:nvPr/>
        </p:nvSpPr>
        <p:spPr>
          <a:xfrm>
            <a:off x="7588830" y="1080654"/>
            <a:ext cx="2660072" cy="3297539"/>
          </a:xfrm>
          <a:prstGeom prst="roundRect">
            <a:avLst>
              <a:gd name="adj" fmla="val 0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Conteúdo do box</a:t>
            </a:r>
          </a:p>
          <a:p>
            <a:pPr algn="ctr"/>
            <a:r>
              <a:rPr lang="pt-BR" sz="1200" b="1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Frase de Destaque</a:t>
            </a:r>
          </a:p>
          <a:p>
            <a:pPr algn="ctr"/>
            <a:endParaRPr lang="pt-BR" sz="1200" b="1" dirty="0">
              <a:solidFill>
                <a:schemeClr val="bg1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 algn="ctr"/>
            <a:r>
              <a:rPr lang="pt-BR" sz="12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---------------------------------</a:t>
            </a:r>
          </a:p>
          <a:p>
            <a:pPr algn="ctr"/>
            <a:endParaRPr lang="pt-BR" sz="1200" dirty="0">
              <a:solidFill>
                <a:schemeClr val="bg1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 algn="ctr"/>
            <a:r>
              <a:rPr lang="pt-BR" sz="12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Conteúdo do box</a:t>
            </a:r>
          </a:p>
          <a:p>
            <a:pPr algn="ctr"/>
            <a:r>
              <a:rPr lang="pt-BR" sz="1200" b="1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Frase de Destaque</a:t>
            </a:r>
          </a:p>
          <a:p>
            <a:pPr algn="ctr"/>
            <a:endParaRPr lang="pt-BR" sz="1200" b="1" dirty="0">
              <a:solidFill>
                <a:schemeClr val="bg1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 algn="ctr"/>
            <a:r>
              <a:rPr lang="pt-BR" sz="12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---------------------------------</a:t>
            </a:r>
            <a:endParaRPr lang="en-US" sz="1200" dirty="0">
              <a:solidFill>
                <a:schemeClr val="bg1"/>
              </a:solidFill>
              <a:latin typeface="Carbona Variable Regular" pitchFamily="2" charset="0"/>
              <a:ea typeface="Carbona Variable Regular" pitchFamily="2" charset="0"/>
            </a:endParaRPr>
          </a:p>
          <a:p>
            <a:pPr algn="ctr"/>
            <a:endParaRPr lang="pt-BR" sz="1200" dirty="0">
              <a:solidFill>
                <a:schemeClr val="bg1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 algn="ctr"/>
            <a:r>
              <a:rPr lang="pt-BR" sz="12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Conteúdo do box</a:t>
            </a:r>
          </a:p>
          <a:p>
            <a:pPr algn="ctr"/>
            <a:r>
              <a:rPr lang="pt-BR" sz="1200" b="1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Frase de Destaque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3F37ABBA-3FC8-1FAA-0EAF-C9D0504FB96D}"/>
              </a:ext>
            </a:extLst>
          </p:cNvPr>
          <p:cNvSpPr/>
          <p:nvPr/>
        </p:nvSpPr>
        <p:spPr>
          <a:xfrm>
            <a:off x="8290315" y="4728851"/>
            <a:ext cx="2660072" cy="4322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5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Conteúdo de apoio</a:t>
            </a:r>
          </a:p>
          <a:p>
            <a:pPr algn="ctr"/>
            <a:r>
              <a:rPr lang="pt-BR" sz="1050" b="1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Frase de Destaque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BE11AE37-08FD-7F5F-8E0A-094EDAE22B86}"/>
              </a:ext>
            </a:extLst>
          </p:cNvPr>
          <p:cNvSpPr/>
          <p:nvPr/>
        </p:nvSpPr>
        <p:spPr>
          <a:xfrm>
            <a:off x="8290315" y="5287847"/>
            <a:ext cx="2660072" cy="4322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5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Conteúdo de apoio</a:t>
            </a:r>
          </a:p>
          <a:p>
            <a:pPr algn="ctr"/>
            <a:r>
              <a:rPr lang="pt-BR" sz="1050" b="1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Frase de Destaque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B750F6B4-E67D-9E4E-3628-9B6963D9D592}"/>
              </a:ext>
            </a:extLst>
          </p:cNvPr>
          <p:cNvSpPr/>
          <p:nvPr/>
        </p:nvSpPr>
        <p:spPr>
          <a:xfrm>
            <a:off x="8290315" y="5860543"/>
            <a:ext cx="2660072" cy="432262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5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Conteúdo de apoio</a:t>
            </a:r>
          </a:p>
          <a:p>
            <a:pPr algn="ctr"/>
            <a:r>
              <a:rPr lang="pt-BR" sz="1050" b="1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Frase de Destaque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FFECF0CF-8CB0-D2C3-0BE4-7DBF3D19F340}"/>
              </a:ext>
            </a:extLst>
          </p:cNvPr>
          <p:cNvSpPr txBox="1"/>
          <p:nvPr/>
        </p:nvSpPr>
        <p:spPr>
          <a:xfrm>
            <a:off x="10248902" y="1775163"/>
            <a:ext cx="9386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>
                <a:solidFill>
                  <a:schemeClr val="tx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PILAR I</a:t>
            </a:r>
            <a:endParaRPr lang="en-US" sz="10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0D2631F0-3B84-94B3-C8A6-370A0AB977DC}"/>
              </a:ext>
            </a:extLst>
          </p:cNvPr>
          <p:cNvSpPr txBox="1"/>
          <p:nvPr/>
        </p:nvSpPr>
        <p:spPr>
          <a:xfrm>
            <a:off x="10248902" y="2651539"/>
            <a:ext cx="9386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>
                <a:solidFill>
                  <a:schemeClr val="tx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PILAR II</a:t>
            </a:r>
            <a:endParaRPr lang="en-US" sz="10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151F67E1-519E-9DA9-F54F-AF813D3D3842}"/>
              </a:ext>
            </a:extLst>
          </p:cNvPr>
          <p:cNvSpPr txBox="1"/>
          <p:nvPr/>
        </p:nvSpPr>
        <p:spPr>
          <a:xfrm>
            <a:off x="10248902" y="3555102"/>
            <a:ext cx="9386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>
                <a:solidFill>
                  <a:schemeClr val="tx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PILAR III</a:t>
            </a:r>
            <a:endParaRPr lang="en-US" sz="1000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3D2F2B2E-7771-106B-8545-13E387DEA431}"/>
              </a:ext>
            </a:extLst>
          </p:cNvPr>
          <p:cNvSpPr txBox="1"/>
          <p:nvPr/>
        </p:nvSpPr>
        <p:spPr>
          <a:xfrm>
            <a:off x="4810300" y="5191887"/>
            <a:ext cx="3480015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Conteúdo do box</a:t>
            </a:r>
          </a:p>
          <a:p>
            <a:pPr algn="ctr"/>
            <a:r>
              <a:rPr lang="pt-BR" sz="1800" b="1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Frase de Destaque</a:t>
            </a:r>
          </a:p>
        </p:txBody>
      </p:sp>
    </p:spTree>
    <p:extLst>
      <p:ext uri="{BB962C8B-B14F-4D97-AF65-F5344CB8AC3E}">
        <p14:creationId xmlns:p14="http://schemas.microsoft.com/office/powerpoint/2010/main" val="20069532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258684E-14E2-B21E-01CC-7A3A8B9D37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E74F3FD8-5465-80A0-D849-20F3D584DB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3481AE51-D091-FAAA-C84E-A6BB1DE20E86}"/>
              </a:ext>
            </a:extLst>
          </p:cNvPr>
          <p:cNvSpPr/>
          <p:nvPr/>
        </p:nvSpPr>
        <p:spPr>
          <a:xfrm>
            <a:off x="443344" y="403412"/>
            <a:ext cx="4718860" cy="53681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3200" dirty="0">
                <a:solidFill>
                  <a:schemeClr val="accent5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TÍTULO DO DIAGRAMA</a:t>
            </a:r>
            <a:endParaRPr lang="pt-BR" sz="1200" dirty="0">
              <a:solidFill>
                <a:schemeClr val="tx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C6725FFC-625F-AA3D-BA81-10DDD183B1FE}"/>
              </a:ext>
            </a:extLst>
          </p:cNvPr>
          <p:cNvSpPr/>
          <p:nvPr/>
        </p:nvSpPr>
        <p:spPr>
          <a:xfrm>
            <a:off x="443344" y="1080655"/>
            <a:ext cx="2119746" cy="5453149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>
                    <a:lumMod val="90000"/>
                    <a:lumOff val="10000"/>
                  </a:schemeClr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FRASE</a:t>
            </a:r>
            <a:br>
              <a:rPr lang="pt-BR" dirty="0">
                <a:solidFill>
                  <a:schemeClr val="bg1">
                    <a:lumMod val="90000"/>
                    <a:lumOff val="10000"/>
                  </a:schemeClr>
                </a:solidFill>
                <a:latin typeface="Carbona Variable Regular Black"/>
                <a:ea typeface="Carbona Variable Regular Black" pitchFamily="2" charset="0"/>
                <a:cs typeface="Calibri"/>
              </a:rPr>
            </a:br>
            <a:r>
              <a:rPr lang="pt-BR" dirty="0">
                <a:solidFill>
                  <a:schemeClr val="bg1">
                    <a:lumMod val="90000"/>
                    <a:lumOff val="10000"/>
                  </a:schemeClr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OU CONTEÚDO DO BOX</a:t>
            </a:r>
            <a:endParaRPr lang="pt-BR" sz="900" dirty="0">
              <a:solidFill>
                <a:schemeClr val="bg1">
                  <a:lumMod val="90000"/>
                  <a:lumOff val="10000"/>
                </a:schemeClr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972054AE-CD64-9680-E4C0-C5CF737EE9CF}"/>
              </a:ext>
            </a:extLst>
          </p:cNvPr>
          <p:cNvSpPr/>
          <p:nvPr/>
        </p:nvSpPr>
        <p:spPr>
          <a:xfrm>
            <a:off x="2626822" y="1080655"/>
            <a:ext cx="2119746" cy="5453149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>
                    <a:lumMod val="90000"/>
                    <a:lumOff val="10000"/>
                  </a:schemeClr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FRASE</a:t>
            </a:r>
            <a:br>
              <a:rPr lang="pt-BR" dirty="0">
                <a:solidFill>
                  <a:schemeClr val="bg1">
                    <a:lumMod val="90000"/>
                    <a:lumOff val="10000"/>
                  </a:schemeClr>
                </a:solidFill>
                <a:latin typeface="Carbona Variable Regular Black"/>
                <a:ea typeface="Carbona Variable Regular Black" pitchFamily="2" charset="0"/>
                <a:cs typeface="Calibri"/>
              </a:rPr>
            </a:br>
            <a:r>
              <a:rPr lang="pt-BR" dirty="0">
                <a:solidFill>
                  <a:schemeClr val="bg1">
                    <a:lumMod val="90000"/>
                    <a:lumOff val="10000"/>
                  </a:schemeClr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OU CONTEÚDO DO BOX</a:t>
            </a:r>
            <a:endParaRPr lang="pt-BR" sz="900" dirty="0">
              <a:solidFill>
                <a:schemeClr val="bg1">
                  <a:lumMod val="90000"/>
                  <a:lumOff val="10000"/>
                </a:schemeClr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C1094592-F1F8-DFAB-1E7E-67C05063F935}"/>
              </a:ext>
            </a:extLst>
          </p:cNvPr>
          <p:cNvSpPr/>
          <p:nvPr/>
        </p:nvSpPr>
        <p:spPr>
          <a:xfrm>
            <a:off x="4810301" y="4496303"/>
            <a:ext cx="6377248" cy="2037500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600" b="1" dirty="0">
              <a:solidFill>
                <a:schemeClr val="bg1">
                  <a:lumMod val="90000"/>
                  <a:lumOff val="10000"/>
                </a:schemeClr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</p:txBody>
      </p:sp>
      <p:sp>
        <p:nvSpPr>
          <p:cNvPr id="12" name="Retângulo: Cantos Superiores Arredondados 11">
            <a:extLst>
              <a:ext uri="{FF2B5EF4-FFF2-40B4-BE49-F238E27FC236}">
                <a16:creationId xmlns:a16="http://schemas.microsoft.com/office/drawing/2014/main" id="{85F58849-5ADE-157C-6CD0-FBDD25505203}"/>
              </a:ext>
            </a:extLst>
          </p:cNvPr>
          <p:cNvSpPr/>
          <p:nvPr/>
        </p:nvSpPr>
        <p:spPr>
          <a:xfrm rot="5400000">
            <a:off x="7617360" y="-1317538"/>
            <a:ext cx="763130" cy="6377250"/>
          </a:xfrm>
          <a:prstGeom prst="round2Same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3" name="Retângulo: Cantos Superiores Arredondados 12">
            <a:extLst>
              <a:ext uri="{FF2B5EF4-FFF2-40B4-BE49-F238E27FC236}">
                <a16:creationId xmlns:a16="http://schemas.microsoft.com/office/drawing/2014/main" id="{DE29E072-B7CA-E6F6-AD51-82F49F4EA015}"/>
              </a:ext>
            </a:extLst>
          </p:cNvPr>
          <p:cNvSpPr/>
          <p:nvPr/>
        </p:nvSpPr>
        <p:spPr>
          <a:xfrm rot="5400000">
            <a:off x="7617360" y="-413975"/>
            <a:ext cx="763130" cy="6377250"/>
          </a:xfrm>
          <a:prstGeom prst="round2Same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4" name="Retângulo: Cantos Superiores Arredondados 13">
            <a:extLst>
              <a:ext uri="{FF2B5EF4-FFF2-40B4-BE49-F238E27FC236}">
                <a16:creationId xmlns:a16="http://schemas.microsoft.com/office/drawing/2014/main" id="{9873AED8-EFB9-1EE4-5D1E-4CDC3D011769}"/>
              </a:ext>
            </a:extLst>
          </p:cNvPr>
          <p:cNvSpPr/>
          <p:nvPr/>
        </p:nvSpPr>
        <p:spPr>
          <a:xfrm rot="5400000">
            <a:off x="7617360" y="489588"/>
            <a:ext cx="763130" cy="6377250"/>
          </a:xfrm>
          <a:prstGeom prst="round2Same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9A1A928-C56A-F5C4-58CD-A132BEB9E764}"/>
              </a:ext>
            </a:extLst>
          </p:cNvPr>
          <p:cNvSpPr/>
          <p:nvPr/>
        </p:nvSpPr>
        <p:spPr>
          <a:xfrm>
            <a:off x="4810301" y="1080654"/>
            <a:ext cx="2660072" cy="3297539"/>
          </a:xfrm>
          <a:prstGeom prst="roundRect">
            <a:avLst>
              <a:gd name="adj" fmla="val 0"/>
            </a:avLst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tx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Conteúdo do box</a:t>
            </a:r>
          </a:p>
          <a:p>
            <a:pPr algn="ctr"/>
            <a:r>
              <a:rPr lang="pt-BR" sz="1200" b="1" dirty="0">
                <a:solidFill>
                  <a:schemeClr val="tx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Frase de Destaque</a:t>
            </a:r>
          </a:p>
          <a:p>
            <a:pPr algn="ctr"/>
            <a:endParaRPr lang="pt-BR" sz="1200" b="1" dirty="0">
              <a:solidFill>
                <a:schemeClr val="tx1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 algn="ctr"/>
            <a:r>
              <a:rPr lang="pt-BR" sz="1200" dirty="0">
                <a:solidFill>
                  <a:schemeClr val="tx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---------------------------------</a:t>
            </a:r>
          </a:p>
          <a:p>
            <a:pPr algn="ctr"/>
            <a:endParaRPr lang="pt-BR" sz="1200" dirty="0">
              <a:solidFill>
                <a:schemeClr val="tx1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 algn="ctr"/>
            <a:r>
              <a:rPr lang="pt-BR" sz="1200" dirty="0">
                <a:solidFill>
                  <a:schemeClr val="tx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Conteúdo do box</a:t>
            </a:r>
          </a:p>
          <a:p>
            <a:pPr algn="ctr"/>
            <a:r>
              <a:rPr lang="pt-BR" sz="1200" b="1" dirty="0">
                <a:solidFill>
                  <a:schemeClr val="tx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Frase de Destaque</a:t>
            </a:r>
          </a:p>
          <a:p>
            <a:pPr algn="ctr"/>
            <a:endParaRPr lang="pt-BR" sz="1200" b="1" dirty="0">
              <a:solidFill>
                <a:schemeClr val="tx1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 algn="ctr"/>
            <a:r>
              <a:rPr lang="pt-BR" sz="1200" dirty="0">
                <a:solidFill>
                  <a:schemeClr val="tx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---------------------------------</a:t>
            </a:r>
            <a:endParaRPr lang="en-US" sz="1200" dirty="0">
              <a:solidFill>
                <a:schemeClr val="tx1"/>
              </a:solidFill>
              <a:latin typeface="Carbona Variable Regular" pitchFamily="2" charset="0"/>
              <a:ea typeface="Carbona Variable Regular" pitchFamily="2" charset="0"/>
            </a:endParaRPr>
          </a:p>
          <a:p>
            <a:pPr algn="ctr"/>
            <a:endParaRPr lang="pt-BR" sz="1200" dirty="0">
              <a:solidFill>
                <a:schemeClr val="tx1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 algn="ctr"/>
            <a:r>
              <a:rPr lang="pt-BR" sz="1200" dirty="0">
                <a:solidFill>
                  <a:schemeClr val="tx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Conteúdo do box</a:t>
            </a:r>
          </a:p>
          <a:p>
            <a:pPr algn="ctr"/>
            <a:r>
              <a:rPr lang="pt-BR" sz="1200" b="1" dirty="0">
                <a:solidFill>
                  <a:schemeClr val="tx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Frase de Destaque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798213A2-AADB-4481-6081-ACED2CDD4299}"/>
              </a:ext>
            </a:extLst>
          </p:cNvPr>
          <p:cNvSpPr/>
          <p:nvPr/>
        </p:nvSpPr>
        <p:spPr>
          <a:xfrm>
            <a:off x="7588830" y="1080654"/>
            <a:ext cx="2660072" cy="3297539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bg1">
                    <a:lumMod val="90000"/>
                    <a:lumOff val="10000"/>
                  </a:schemeClr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Conteúdo do box</a:t>
            </a:r>
          </a:p>
          <a:p>
            <a:pPr algn="ctr"/>
            <a:r>
              <a:rPr lang="pt-BR" sz="1200" b="1" dirty="0">
                <a:solidFill>
                  <a:schemeClr val="bg1">
                    <a:lumMod val="90000"/>
                    <a:lumOff val="10000"/>
                  </a:schemeClr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Frase de Destaque</a:t>
            </a:r>
          </a:p>
          <a:p>
            <a:pPr algn="ctr"/>
            <a:endParaRPr lang="pt-BR" sz="1200" b="1" dirty="0">
              <a:solidFill>
                <a:schemeClr val="bg1">
                  <a:lumMod val="90000"/>
                  <a:lumOff val="10000"/>
                </a:schemeClr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 algn="ctr"/>
            <a:r>
              <a:rPr lang="pt-BR" sz="1200" dirty="0">
                <a:solidFill>
                  <a:schemeClr val="bg1">
                    <a:lumMod val="90000"/>
                    <a:lumOff val="10000"/>
                  </a:schemeClr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---------------------------------</a:t>
            </a:r>
          </a:p>
          <a:p>
            <a:pPr algn="ctr"/>
            <a:endParaRPr lang="pt-BR" sz="1200" dirty="0">
              <a:solidFill>
                <a:schemeClr val="bg1">
                  <a:lumMod val="90000"/>
                  <a:lumOff val="10000"/>
                </a:schemeClr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 algn="ctr"/>
            <a:r>
              <a:rPr lang="pt-BR" sz="1200" dirty="0">
                <a:solidFill>
                  <a:schemeClr val="bg1">
                    <a:lumMod val="90000"/>
                    <a:lumOff val="10000"/>
                  </a:schemeClr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Conteúdo do box</a:t>
            </a:r>
          </a:p>
          <a:p>
            <a:pPr algn="ctr"/>
            <a:r>
              <a:rPr lang="pt-BR" sz="1200" b="1" dirty="0">
                <a:solidFill>
                  <a:schemeClr val="bg1">
                    <a:lumMod val="90000"/>
                    <a:lumOff val="10000"/>
                  </a:schemeClr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Frase de Destaque</a:t>
            </a:r>
          </a:p>
          <a:p>
            <a:pPr algn="ctr"/>
            <a:endParaRPr lang="pt-BR" sz="1200" b="1" dirty="0">
              <a:solidFill>
                <a:schemeClr val="bg1">
                  <a:lumMod val="90000"/>
                  <a:lumOff val="10000"/>
                </a:schemeClr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 algn="ctr"/>
            <a:r>
              <a:rPr lang="pt-BR" sz="1200" dirty="0">
                <a:solidFill>
                  <a:schemeClr val="bg1">
                    <a:lumMod val="90000"/>
                    <a:lumOff val="10000"/>
                  </a:schemeClr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---------------------------------</a:t>
            </a:r>
            <a:endParaRPr lang="en-US" sz="1200" dirty="0">
              <a:solidFill>
                <a:schemeClr val="bg1">
                  <a:lumMod val="90000"/>
                  <a:lumOff val="10000"/>
                </a:schemeClr>
              </a:solidFill>
              <a:latin typeface="Carbona Variable Regular" pitchFamily="2" charset="0"/>
              <a:ea typeface="Carbona Variable Regular" pitchFamily="2" charset="0"/>
            </a:endParaRPr>
          </a:p>
          <a:p>
            <a:pPr algn="ctr"/>
            <a:endParaRPr lang="pt-BR" sz="1200" dirty="0">
              <a:solidFill>
                <a:schemeClr val="bg1">
                  <a:lumMod val="90000"/>
                  <a:lumOff val="10000"/>
                </a:schemeClr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 algn="ctr"/>
            <a:r>
              <a:rPr lang="pt-BR" sz="1200" dirty="0">
                <a:solidFill>
                  <a:schemeClr val="bg1">
                    <a:lumMod val="90000"/>
                    <a:lumOff val="10000"/>
                  </a:schemeClr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Conteúdo do box</a:t>
            </a:r>
          </a:p>
          <a:p>
            <a:pPr algn="ctr"/>
            <a:r>
              <a:rPr lang="pt-BR" sz="1200" b="1" dirty="0">
                <a:solidFill>
                  <a:schemeClr val="bg1">
                    <a:lumMod val="90000"/>
                    <a:lumOff val="10000"/>
                  </a:schemeClr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Frase de Destaque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3F37ABBA-3FC8-1FAA-0EAF-C9D0504FB96D}"/>
              </a:ext>
            </a:extLst>
          </p:cNvPr>
          <p:cNvSpPr/>
          <p:nvPr/>
        </p:nvSpPr>
        <p:spPr>
          <a:xfrm>
            <a:off x="8290315" y="4728851"/>
            <a:ext cx="2660072" cy="43226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50" dirty="0">
                <a:solidFill>
                  <a:schemeClr val="bg1">
                    <a:lumMod val="90000"/>
                    <a:lumOff val="10000"/>
                  </a:schemeClr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Conteúdo de apoio</a:t>
            </a:r>
          </a:p>
          <a:p>
            <a:pPr algn="ctr"/>
            <a:r>
              <a:rPr lang="pt-BR" sz="1050" b="1" dirty="0">
                <a:solidFill>
                  <a:schemeClr val="bg1">
                    <a:lumMod val="90000"/>
                    <a:lumOff val="10000"/>
                  </a:schemeClr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Frase de Destaque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BE11AE37-08FD-7F5F-8E0A-094EDAE22B86}"/>
              </a:ext>
            </a:extLst>
          </p:cNvPr>
          <p:cNvSpPr/>
          <p:nvPr/>
        </p:nvSpPr>
        <p:spPr>
          <a:xfrm>
            <a:off x="8290315" y="5287847"/>
            <a:ext cx="2660072" cy="43226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50" dirty="0">
                <a:solidFill>
                  <a:schemeClr val="bg1">
                    <a:lumMod val="90000"/>
                    <a:lumOff val="10000"/>
                  </a:schemeClr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Conteúdo de apoio</a:t>
            </a:r>
          </a:p>
          <a:p>
            <a:pPr algn="ctr"/>
            <a:r>
              <a:rPr lang="pt-BR" sz="1050" b="1" dirty="0">
                <a:solidFill>
                  <a:schemeClr val="bg1">
                    <a:lumMod val="90000"/>
                    <a:lumOff val="10000"/>
                  </a:schemeClr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Frase de Destaque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B750F6B4-E67D-9E4E-3628-9B6963D9D592}"/>
              </a:ext>
            </a:extLst>
          </p:cNvPr>
          <p:cNvSpPr/>
          <p:nvPr/>
        </p:nvSpPr>
        <p:spPr>
          <a:xfrm>
            <a:off x="8290315" y="5860543"/>
            <a:ext cx="2660072" cy="43226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50" dirty="0">
                <a:solidFill>
                  <a:schemeClr val="bg1">
                    <a:lumMod val="90000"/>
                    <a:lumOff val="10000"/>
                  </a:schemeClr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Conteúdo de apoio</a:t>
            </a:r>
          </a:p>
          <a:p>
            <a:pPr algn="ctr"/>
            <a:r>
              <a:rPr lang="pt-BR" sz="1050" b="1" dirty="0">
                <a:solidFill>
                  <a:schemeClr val="bg1">
                    <a:lumMod val="90000"/>
                    <a:lumOff val="10000"/>
                  </a:schemeClr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Frase de Destaque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FFECF0CF-8CB0-D2C3-0BE4-7DBF3D19F340}"/>
              </a:ext>
            </a:extLst>
          </p:cNvPr>
          <p:cNvSpPr txBox="1"/>
          <p:nvPr/>
        </p:nvSpPr>
        <p:spPr>
          <a:xfrm>
            <a:off x="10248902" y="1775163"/>
            <a:ext cx="9386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>
                <a:solidFill>
                  <a:schemeClr val="bg1">
                    <a:lumMod val="90000"/>
                    <a:lumOff val="10000"/>
                  </a:schemeClr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PILAR I</a:t>
            </a:r>
            <a:endParaRPr lang="en-US" sz="1000" dirty="0">
              <a:solidFill>
                <a:schemeClr val="bg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0D2631F0-3B84-94B3-C8A6-370A0AB977DC}"/>
              </a:ext>
            </a:extLst>
          </p:cNvPr>
          <p:cNvSpPr txBox="1"/>
          <p:nvPr/>
        </p:nvSpPr>
        <p:spPr>
          <a:xfrm>
            <a:off x="10248902" y="2651539"/>
            <a:ext cx="9386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>
                <a:solidFill>
                  <a:schemeClr val="bg1">
                    <a:lumMod val="90000"/>
                    <a:lumOff val="10000"/>
                  </a:schemeClr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PILAR II</a:t>
            </a:r>
            <a:endParaRPr lang="en-US" sz="1000" dirty="0">
              <a:solidFill>
                <a:schemeClr val="bg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151F67E1-519E-9DA9-F54F-AF813D3D3842}"/>
              </a:ext>
            </a:extLst>
          </p:cNvPr>
          <p:cNvSpPr txBox="1"/>
          <p:nvPr/>
        </p:nvSpPr>
        <p:spPr>
          <a:xfrm>
            <a:off x="10248902" y="3555102"/>
            <a:ext cx="9386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>
                <a:solidFill>
                  <a:schemeClr val="bg1">
                    <a:lumMod val="90000"/>
                    <a:lumOff val="10000"/>
                  </a:schemeClr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PILAR III</a:t>
            </a:r>
            <a:endParaRPr lang="en-US" sz="1000" dirty="0">
              <a:solidFill>
                <a:schemeClr val="bg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3D2F2B2E-7771-106B-8545-13E387DEA431}"/>
              </a:ext>
            </a:extLst>
          </p:cNvPr>
          <p:cNvSpPr txBox="1"/>
          <p:nvPr/>
        </p:nvSpPr>
        <p:spPr>
          <a:xfrm>
            <a:off x="4810300" y="5191887"/>
            <a:ext cx="3480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solidFill>
                  <a:schemeClr val="bg1">
                    <a:lumMod val="90000"/>
                    <a:lumOff val="10000"/>
                  </a:schemeClr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Conteúdo do box</a:t>
            </a:r>
          </a:p>
          <a:p>
            <a:pPr algn="ctr"/>
            <a:r>
              <a:rPr lang="pt-BR" sz="1800" b="1" dirty="0">
                <a:solidFill>
                  <a:schemeClr val="bg1">
                    <a:lumMod val="90000"/>
                    <a:lumOff val="10000"/>
                  </a:schemeClr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Frase de Destaque</a:t>
            </a:r>
          </a:p>
        </p:txBody>
      </p:sp>
    </p:spTree>
    <p:extLst>
      <p:ext uri="{BB962C8B-B14F-4D97-AF65-F5344CB8AC3E}">
        <p14:creationId xmlns:p14="http://schemas.microsoft.com/office/powerpoint/2010/main" val="14035172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F2DB4993-7B39-F3A9-C075-B246399DF0F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D2045236-A04B-93BD-8D4B-A8E6C7753EB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1FA5C34A-9C64-FD36-FA29-1B49E4F774B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FAE25DA5-6C49-7D96-F58C-57F52A5E4B1F}"/>
              </a:ext>
            </a:extLst>
          </p:cNvPr>
          <p:cNvSpPr/>
          <p:nvPr/>
        </p:nvSpPr>
        <p:spPr>
          <a:xfrm>
            <a:off x="443344" y="403412"/>
            <a:ext cx="6107086" cy="53681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3200" dirty="0">
                <a:solidFill>
                  <a:schemeClr val="bg2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ETAPAS DA LINHA DO TEMPO</a:t>
            </a:r>
            <a:endParaRPr lang="pt-BR" sz="1200" dirty="0">
              <a:solidFill>
                <a:schemeClr val="bg2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</p:txBody>
      </p:sp>
      <p:sp>
        <p:nvSpPr>
          <p:cNvPr id="5" name="Seta: Divisa 4">
            <a:extLst>
              <a:ext uri="{FF2B5EF4-FFF2-40B4-BE49-F238E27FC236}">
                <a16:creationId xmlns:a16="http://schemas.microsoft.com/office/drawing/2014/main" id="{B19B4674-F170-CE76-A8A2-BC124C2DBA21}"/>
              </a:ext>
            </a:extLst>
          </p:cNvPr>
          <p:cNvSpPr/>
          <p:nvPr/>
        </p:nvSpPr>
        <p:spPr>
          <a:xfrm>
            <a:off x="443344" y="3537507"/>
            <a:ext cx="1936866" cy="231873"/>
          </a:xfrm>
          <a:prstGeom prst="chevron">
            <a:avLst>
              <a:gd name="adj" fmla="val 8226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eta: Divisa 6">
            <a:extLst>
              <a:ext uri="{FF2B5EF4-FFF2-40B4-BE49-F238E27FC236}">
                <a16:creationId xmlns:a16="http://schemas.microsoft.com/office/drawing/2014/main" id="{BD0CC359-FEFE-20C6-6252-CD4D2B70112F}"/>
              </a:ext>
            </a:extLst>
          </p:cNvPr>
          <p:cNvSpPr/>
          <p:nvPr/>
        </p:nvSpPr>
        <p:spPr>
          <a:xfrm>
            <a:off x="2299852" y="3537507"/>
            <a:ext cx="1936866" cy="231873"/>
          </a:xfrm>
          <a:prstGeom prst="chevron">
            <a:avLst>
              <a:gd name="adj" fmla="val 8226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Seta: Divisa 7">
            <a:extLst>
              <a:ext uri="{FF2B5EF4-FFF2-40B4-BE49-F238E27FC236}">
                <a16:creationId xmlns:a16="http://schemas.microsoft.com/office/drawing/2014/main" id="{1EDAA31C-0A6A-F6A4-92B5-B23A012D762B}"/>
              </a:ext>
            </a:extLst>
          </p:cNvPr>
          <p:cNvSpPr/>
          <p:nvPr/>
        </p:nvSpPr>
        <p:spPr>
          <a:xfrm>
            <a:off x="4171601" y="3537507"/>
            <a:ext cx="1936866" cy="231873"/>
          </a:xfrm>
          <a:prstGeom prst="chevron">
            <a:avLst>
              <a:gd name="adj" fmla="val 8226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Seta: Divisa 8">
            <a:extLst>
              <a:ext uri="{FF2B5EF4-FFF2-40B4-BE49-F238E27FC236}">
                <a16:creationId xmlns:a16="http://schemas.microsoft.com/office/drawing/2014/main" id="{49CA0D76-38E0-B4CA-DB43-A5FE79AAA4D2}"/>
              </a:ext>
            </a:extLst>
          </p:cNvPr>
          <p:cNvSpPr/>
          <p:nvPr/>
        </p:nvSpPr>
        <p:spPr>
          <a:xfrm>
            <a:off x="6028109" y="3537507"/>
            <a:ext cx="1936866" cy="231873"/>
          </a:xfrm>
          <a:prstGeom prst="chevron">
            <a:avLst>
              <a:gd name="adj" fmla="val 8226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Seta: Divisa 9">
            <a:extLst>
              <a:ext uri="{FF2B5EF4-FFF2-40B4-BE49-F238E27FC236}">
                <a16:creationId xmlns:a16="http://schemas.microsoft.com/office/drawing/2014/main" id="{06064CE1-735C-01D9-71AA-930783A15C42}"/>
              </a:ext>
            </a:extLst>
          </p:cNvPr>
          <p:cNvSpPr/>
          <p:nvPr/>
        </p:nvSpPr>
        <p:spPr>
          <a:xfrm>
            <a:off x="7899858" y="3537507"/>
            <a:ext cx="1936866" cy="231873"/>
          </a:xfrm>
          <a:prstGeom prst="chevron">
            <a:avLst>
              <a:gd name="adj" fmla="val 8226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Seta: Divisa 10">
            <a:extLst>
              <a:ext uri="{FF2B5EF4-FFF2-40B4-BE49-F238E27FC236}">
                <a16:creationId xmlns:a16="http://schemas.microsoft.com/office/drawing/2014/main" id="{D9E99783-B643-93CD-F1A9-D66C98CA5952}"/>
              </a:ext>
            </a:extLst>
          </p:cNvPr>
          <p:cNvSpPr/>
          <p:nvPr/>
        </p:nvSpPr>
        <p:spPr>
          <a:xfrm>
            <a:off x="9756366" y="3537507"/>
            <a:ext cx="1936866" cy="231873"/>
          </a:xfrm>
          <a:prstGeom prst="chevron">
            <a:avLst>
              <a:gd name="adj" fmla="val 8226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tângulo: Cantos Arredondados 5">
            <a:extLst>
              <a:ext uri="{FF2B5EF4-FFF2-40B4-BE49-F238E27FC236}">
                <a16:creationId xmlns:a16="http://schemas.microsoft.com/office/drawing/2014/main" id="{B55C9DC0-6787-2280-3ED1-EFDFF6996B8D}"/>
              </a:ext>
            </a:extLst>
          </p:cNvPr>
          <p:cNvSpPr/>
          <p:nvPr/>
        </p:nvSpPr>
        <p:spPr>
          <a:xfrm>
            <a:off x="443345" y="4030413"/>
            <a:ext cx="1936866" cy="1286396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1000" dirty="0">
                <a:solidFill>
                  <a:schemeClr val="tx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DATA #1</a:t>
            </a:r>
            <a:br>
              <a:rPr lang="pt-BR" sz="1000" dirty="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000" dirty="0">
              <a:solidFill>
                <a:srgbClr val="FFFFFF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Lorem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ipsum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dolor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sit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amet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,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consectetuer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adipiscing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elit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Donec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odio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Quisque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volutpat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mattis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eros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</a:t>
            </a:r>
          </a:p>
        </p:txBody>
      </p:sp>
      <p:sp>
        <p:nvSpPr>
          <p:cNvPr id="13" name="Retângulo: Cantos Arredondados 5">
            <a:extLst>
              <a:ext uri="{FF2B5EF4-FFF2-40B4-BE49-F238E27FC236}">
                <a16:creationId xmlns:a16="http://schemas.microsoft.com/office/drawing/2014/main" id="{452C06A2-E83C-0F9D-032E-BD36E9A80419}"/>
              </a:ext>
            </a:extLst>
          </p:cNvPr>
          <p:cNvSpPr/>
          <p:nvPr/>
        </p:nvSpPr>
        <p:spPr>
          <a:xfrm>
            <a:off x="4236719" y="4030413"/>
            <a:ext cx="1936866" cy="1286396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1000" dirty="0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DATA #3</a:t>
            </a:r>
            <a:br>
              <a:rPr lang="pt-BR" sz="1000" dirty="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000" dirty="0">
              <a:solidFill>
                <a:srgbClr val="FFFFFF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Lorem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ipsum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dolor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sit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amet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,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consectetuer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adipiscing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elit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Donec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odio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Quisque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volutpat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mattis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eros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</a:t>
            </a:r>
          </a:p>
        </p:txBody>
      </p:sp>
      <p:sp>
        <p:nvSpPr>
          <p:cNvPr id="14" name="Retângulo: Cantos Arredondados 5">
            <a:extLst>
              <a:ext uri="{FF2B5EF4-FFF2-40B4-BE49-F238E27FC236}">
                <a16:creationId xmlns:a16="http://schemas.microsoft.com/office/drawing/2014/main" id="{C6340545-FB05-B38D-C502-1E018415E709}"/>
              </a:ext>
            </a:extLst>
          </p:cNvPr>
          <p:cNvSpPr/>
          <p:nvPr/>
        </p:nvSpPr>
        <p:spPr>
          <a:xfrm>
            <a:off x="8030093" y="4030413"/>
            <a:ext cx="1936866" cy="1286396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1000" dirty="0">
                <a:solidFill>
                  <a:schemeClr val="accent3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DATA #5</a:t>
            </a:r>
            <a:br>
              <a:rPr lang="pt-BR" sz="1000" dirty="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000" dirty="0">
              <a:solidFill>
                <a:srgbClr val="FFFFFF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Lorem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ipsum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dolor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sit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amet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,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consectetuer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adipiscing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elit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Donec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odio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Quisque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volutpat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mattis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eros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</a:t>
            </a:r>
          </a:p>
        </p:txBody>
      </p:sp>
      <p:sp>
        <p:nvSpPr>
          <p:cNvPr id="15" name="Retângulo: Cantos Arredondados 5">
            <a:extLst>
              <a:ext uri="{FF2B5EF4-FFF2-40B4-BE49-F238E27FC236}">
                <a16:creationId xmlns:a16="http://schemas.microsoft.com/office/drawing/2014/main" id="{0E853CBC-9C63-CB6C-24C8-89DA9D25E6B6}"/>
              </a:ext>
            </a:extLst>
          </p:cNvPr>
          <p:cNvSpPr/>
          <p:nvPr/>
        </p:nvSpPr>
        <p:spPr>
          <a:xfrm>
            <a:off x="2299853" y="1990078"/>
            <a:ext cx="1936866" cy="1286396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1000" dirty="0">
                <a:solidFill>
                  <a:schemeClr val="tx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DATA #2</a:t>
            </a:r>
            <a:br>
              <a:rPr lang="pt-BR" sz="1000" dirty="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000" dirty="0">
              <a:solidFill>
                <a:srgbClr val="FFFFFF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Lorem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ipsum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dolor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sit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amet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,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consectetuer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adipiscing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elit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Donec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odio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Quisque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volutpat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mattis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eros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</a:t>
            </a:r>
          </a:p>
        </p:txBody>
      </p:sp>
      <p:sp>
        <p:nvSpPr>
          <p:cNvPr id="16" name="Retângulo: Cantos Arredondados 5">
            <a:extLst>
              <a:ext uri="{FF2B5EF4-FFF2-40B4-BE49-F238E27FC236}">
                <a16:creationId xmlns:a16="http://schemas.microsoft.com/office/drawing/2014/main" id="{22574325-7601-EF92-360A-296C8C671DBC}"/>
              </a:ext>
            </a:extLst>
          </p:cNvPr>
          <p:cNvSpPr/>
          <p:nvPr/>
        </p:nvSpPr>
        <p:spPr>
          <a:xfrm>
            <a:off x="6093227" y="1990078"/>
            <a:ext cx="1936866" cy="1286396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1000" dirty="0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DATA #4</a:t>
            </a:r>
            <a:br>
              <a:rPr lang="pt-BR" sz="1000" dirty="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000" dirty="0">
              <a:solidFill>
                <a:srgbClr val="FFFFFF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Lorem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ipsum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dolor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sit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amet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,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consectetuer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adipiscing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elit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Donec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odio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Quisque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volutpat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mattis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eros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</a:t>
            </a:r>
          </a:p>
        </p:txBody>
      </p:sp>
      <p:sp>
        <p:nvSpPr>
          <p:cNvPr id="17" name="Retângulo: Cantos Arredondados 5">
            <a:extLst>
              <a:ext uri="{FF2B5EF4-FFF2-40B4-BE49-F238E27FC236}">
                <a16:creationId xmlns:a16="http://schemas.microsoft.com/office/drawing/2014/main" id="{9F0A89BE-E0BD-D6CB-B6AD-D30A955D679A}"/>
              </a:ext>
            </a:extLst>
          </p:cNvPr>
          <p:cNvSpPr/>
          <p:nvPr/>
        </p:nvSpPr>
        <p:spPr>
          <a:xfrm>
            <a:off x="9886601" y="1990078"/>
            <a:ext cx="1936866" cy="1286396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1000" dirty="0">
                <a:solidFill>
                  <a:schemeClr val="accent3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DATA #6</a:t>
            </a:r>
            <a:br>
              <a:rPr lang="pt-BR" sz="1000" dirty="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000" dirty="0">
              <a:solidFill>
                <a:srgbClr val="FFFFFF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Lorem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ipsum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dolor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sit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amet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,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consectetuer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adipiscing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elit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Donec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odio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Quisque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volutpat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mattis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eros</a:t>
            </a:r>
            <a:r>
              <a:rPr lang="pt-BR" sz="1000" dirty="0">
                <a:solidFill>
                  <a:schemeClr val="bg1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338600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73BC432C-9B39-DDB1-8538-B36150BD8D31}"/>
              </a:ext>
            </a:extLst>
          </p:cNvPr>
          <p:cNvSpPr/>
          <p:nvPr/>
        </p:nvSpPr>
        <p:spPr>
          <a:xfrm>
            <a:off x="0" y="406557"/>
            <a:ext cx="12192000" cy="84034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3200" dirty="0">
                <a:solidFill>
                  <a:schemeClr val="accent5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LINHA DO TEMPO</a:t>
            </a:r>
            <a:endParaRPr lang="pt-BR" sz="1200" dirty="0">
              <a:solidFill>
                <a:schemeClr val="tx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6417653C-77B3-F6F1-DE81-DB987B86FD9D}"/>
              </a:ext>
            </a:extLst>
          </p:cNvPr>
          <p:cNvCxnSpPr>
            <a:cxnSpLocks/>
            <a:endCxn id="72" idx="6"/>
          </p:cNvCxnSpPr>
          <p:nvPr/>
        </p:nvCxnSpPr>
        <p:spPr>
          <a:xfrm flipV="1">
            <a:off x="0" y="3350029"/>
            <a:ext cx="2805546" cy="1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3004C348-8E63-F624-200E-18CD1365C22A}"/>
              </a:ext>
            </a:extLst>
          </p:cNvPr>
          <p:cNvCxnSpPr>
            <a:cxnSpLocks/>
            <a:stCxn id="72" idx="7"/>
            <a:endCxn id="71" idx="0"/>
          </p:cNvCxnSpPr>
          <p:nvPr/>
        </p:nvCxnSpPr>
        <p:spPr>
          <a:xfrm flipV="1">
            <a:off x="2778764" y="1608411"/>
            <a:ext cx="695956" cy="1676960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ECC6D51E-1FFD-BDBF-E5FA-ED1B84194427}"/>
              </a:ext>
            </a:extLst>
          </p:cNvPr>
          <p:cNvCxnSpPr>
            <a:cxnSpLocks/>
            <a:stCxn id="71" idx="0"/>
            <a:endCxn id="39" idx="4"/>
          </p:cNvCxnSpPr>
          <p:nvPr/>
        </p:nvCxnSpPr>
        <p:spPr>
          <a:xfrm>
            <a:off x="3474720" y="1608411"/>
            <a:ext cx="1191490" cy="3114181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B0899C9C-8AAD-A3BC-B37C-53E62A1BF0C7}"/>
              </a:ext>
            </a:extLst>
          </p:cNvPr>
          <p:cNvCxnSpPr>
            <a:cxnSpLocks/>
            <a:stCxn id="39" idx="4"/>
            <a:endCxn id="40" idx="2"/>
          </p:cNvCxnSpPr>
          <p:nvPr/>
        </p:nvCxnSpPr>
        <p:spPr>
          <a:xfrm flipV="1">
            <a:off x="4666210" y="3350029"/>
            <a:ext cx="1107977" cy="1372563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2F0C0103-066C-1D17-1205-A79FF5231599}"/>
              </a:ext>
            </a:extLst>
          </p:cNvPr>
          <p:cNvCxnSpPr>
            <a:cxnSpLocks/>
            <a:stCxn id="40" idx="6"/>
            <a:endCxn id="41" idx="2"/>
          </p:cNvCxnSpPr>
          <p:nvPr/>
        </p:nvCxnSpPr>
        <p:spPr>
          <a:xfrm>
            <a:off x="5957067" y="3350029"/>
            <a:ext cx="1183566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to 28">
            <a:extLst>
              <a:ext uri="{FF2B5EF4-FFF2-40B4-BE49-F238E27FC236}">
                <a16:creationId xmlns:a16="http://schemas.microsoft.com/office/drawing/2014/main" id="{B4A1C818-5DEA-161C-602C-C7D8FBD2E45B}"/>
              </a:ext>
            </a:extLst>
          </p:cNvPr>
          <p:cNvCxnSpPr>
            <a:cxnSpLocks/>
            <a:stCxn id="42" idx="7"/>
            <a:endCxn id="43" idx="3"/>
          </p:cNvCxnSpPr>
          <p:nvPr/>
        </p:nvCxnSpPr>
        <p:spPr>
          <a:xfrm flipV="1">
            <a:off x="8144629" y="3414687"/>
            <a:ext cx="718582" cy="1146721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1F1D3146-DFA9-A5CC-AA80-625F28EC2D2B}"/>
              </a:ext>
            </a:extLst>
          </p:cNvPr>
          <p:cNvCxnSpPr>
            <a:cxnSpLocks/>
            <a:stCxn id="42" idx="1"/>
            <a:endCxn id="41" idx="5"/>
          </p:cNvCxnSpPr>
          <p:nvPr/>
        </p:nvCxnSpPr>
        <p:spPr>
          <a:xfrm flipH="1" flipV="1">
            <a:off x="7296731" y="3414687"/>
            <a:ext cx="718582" cy="1146721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Conector reto 30">
            <a:extLst>
              <a:ext uri="{FF2B5EF4-FFF2-40B4-BE49-F238E27FC236}">
                <a16:creationId xmlns:a16="http://schemas.microsoft.com/office/drawing/2014/main" id="{AE250AA4-F6B1-096E-BC53-222BD7C9EC35}"/>
              </a:ext>
            </a:extLst>
          </p:cNvPr>
          <p:cNvCxnSpPr>
            <a:cxnSpLocks/>
            <a:stCxn id="43" idx="6"/>
          </p:cNvCxnSpPr>
          <p:nvPr/>
        </p:nvCxnSpPr>
        <p:spPr>
          <a:xfrm>
            <a:off x="9019309" y="3350029"/>
            <a:ext cx="3172691" cy="1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tângulo: Cantos Arredondados 5">
            <a:extLst>
              <a:ext uri="{FF2B5EF4-FFF2-40B4-BE49-F238E27FC236}">
                <a16:creationId xmlns:a16="http://schemas.microsoft.com/office/drawing/2014/main" id="{AC6E8503-AF35-5177-C6ED-CF07E549DE5D}"/>
              </a:ext>
            </a:extLst>
          </p:cNvPr>
          <p:cNvSpPr/>
          <p:nvPr/>
        </p:nvSpPr>
        <p:spPr>
          <a:xfrm>
            <a:off x="133004" y="2633825"/>
            <a:ext cx="2554320" cy="59247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1000" dirty="0">
                <a:solidFill>
                  <a:schemeClr val="accent5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ABERTURA</a:t>
            </a:r>
            <a:br>
              <a:rPr lang="pt-BR" sz="1000" dirty="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Lorem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ipsum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dolor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sit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amet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,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consectetuer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adipiscing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elit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Donec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odio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Quisque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volutpat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mattis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eros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</a:t>
            </a:r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64FC412E-7741-4040-DEB8-F4BD0BE4660B}"/>
              </a:ext>
            </a:extLst>
          </p:cNvPr>
          <p:cNvSpPr/>
          <p:nvPr/>
        </p:nvSpPr>
        <p:spPr>
          <a:xfrm>
            <a:off x="4574770" y="4539712"/>
            <a:ext cx="182880" cy="18288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Elipse 39">
            <a:extLst>
              <a:ext uri="{FF2B5EF4-FFF2-40B4-BE49-F238E27FC236}">
                <a16:creationId xmlns:a16="http://schemas.microsoft.com/office/drawing/2014/main" id="{08F5D6E0-E18D-636E-C93F-49A4000F2DBA}"/>
              </a:ext>
            </a:extLst>
          </p:cNvPr>
          <p:cNvSpPr/>
          <p:nvPr/>
        </p:nvSpPr>
        <p:spPr>
          <a:xfrm>
            <a:off x="5774187" y="3258589"/>
            <a:ext cx="182880" cy="18288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05EA540B-B7D0-092D-F2DB-2E7AC6AF97BC}"/>
              </a:ext>
            </a:extLst>
          </p:cNvPr>
          <p:cNvSpPr/>
          <p:nvPr/>
        </p:nvSpPr>
        <p:spPr>
          <a:xfrm>
            <a:off x="7140633" y="3258589"/>
            <a:ext cx="182880" cy="18288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Elipse 41">
            <a:extLst>
              <a:ext uri="{FF2B5EF4-FFF2-40B4-BE49-F238E27FC236}">
                <a16:creationId xmlns:a16="http://schemas.microsoft.com/office/drawing/2014/main" id="{712BF810-193D-A87E-BC8C-310FB00C906B}"/>
              </a:ext>
            </a:extLst>
          </p:cNvPr>
          <p:cNvSpPr/>
          <p:nvPr/>
        </p:nvSpPr>
        <p:spPr>
          <a:xfrm>
            <a:off x="7988531" y="4534626"/>
            <a:ext cx="182880" cy="18288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93C234B4-16EB-E19D-6409-3C653F042F6F}"/>
              </a:ext>
            </a:extLst>
          </p:cNvPr>
          <p:cNvSpPr/>
          <p:nvPr/>
        </p:nvSpPr>
        <p:spPr>
          <a:xfrm>
            <a:off x="8836429" y="3258589"/>
            <a:ext cx="182880" cy="18288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Elipse 70">
            <a:extLst>
              <a:ext uri="{FF2B5EF4-FFF2-40B4-BE49-F238E27FC236}">
                <a16:creationId xmlns:a16="http://schemas.microsoft.com/office/drawing/2014/main" id="{160E3FF7-E998-BD88-DD4D-5A5563BF4AC9}"/>
              </a:ext>
            </a:extLst>
          </p:cNvPr>
          <p:cNvSpPr/>
          <p:nvPr/>
        </p:nvSpPr>
        <p:spPr>
          <a:xfrm>
            <a:off x="3383280" y="1608411"/>
            <a:ext cx="182880" cy="18288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Elipse 71">
            <a:extLst>
              <a:ext uri="{FF2B5EF4-FFF2-40B4-BE49-F238E27FC236}">
                <a16:creationId xmlns:a16="http://schemas.microsoft.com/office/drawing/2014/main" id="{2F71DAFF-5031-B3FC-66A4-5C6E8F90E640}"/>
              </a:ext>
            </a:extLst>
          </p:cNvPr>
          <p:cNvSpPr/>
          <p:nvPr/>
        </p:nvSpPr>
        <p:spPr>
          <a:xfrm>
            <a:off x="2622666" y="3258589"/>
            <a:ext cx="182880" cy="18288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tângulo: Cantos Arredondados 5">
            <a:extLst>
              <a:ext uri="{FF2B5EF4-FFF2-40B4-BE49-F238E27FC236}">
                <a16:creationId xmlns:a16="http://schemas.microsoft.com/office/drawing/2014/main" id="{CFD10BEC-2DDB-F957-3793-BC209CF79E88}"/>
              </a:ext>
            </a:extLst>
          </p:cNvPr>
          <p:cNvSpPr/>
          <p:nvPr/>
        </p:nvSpPr>
        <p:spPr>
          <a:xfrm>
            <a:off x="4532821" y="4663065"/>
            <a:ext cx="2599114" cy="85380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1000" dirty="0">
                <a:solidFill>
                  <a:schemeClr val="accent6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DATA #1</a:t>
            </a:r>
            <a:br>
              <a:rPr lang="pt-BR" sz="1000" dirty="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Lorem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ipsum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dolor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sit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amet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,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consectetuer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adipiscing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elit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Donec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odio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Quisque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volutpat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mattis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eros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</a:t>
            </a:r>
          </a:p>
        </p:txBody>
      </p:sp>
      <p:sp>
        <p:nvSpPr>
          <p:cNvPr id="74" name="Retângulo: Cantos Arredondados 5">
            <a:extLst>
              <a:ext uri="{FF2B5EF4-FFF2-40B4-BE49-F238E27FC236}">
                <a16:creationId xmlns:a16="http://schemas.microsoft.com/office/drawing/2014/main" id="{0A3A3735-515C-9048-A73D-87828811AF09}"/>
              </a:ext>
            </a:extLst>
          </p:cNvPr>
          <p:cNvSpPr/>
          <p:nvPr/>
        </p:nvSpPr>
        <p:spPr>
          <a:xfrm>
            <a:off x="7960820" y="4663065"/>
            <a:ext cx="2599114" cy="85380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1000" dirty="0">
                <a:solidFill>
                  <a:schemeClr val="accent6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DATA #3</a:t>
            </a:r>
            <a:br>
              <a:rPr lang="pt-BR" sz="1000" dirty="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Lorem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ipsum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dolor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sit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amet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,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consectetuer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adipiscing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elit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Donec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odio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Quisque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volutpat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mattis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eros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</a:t>
            </a:r>
          </a:p>
        </p:txBody>
      </p:sp>
      <p:sp>
        <p:nvSpPr>
          <p:cNvPr id="75" name="Retângulo: Cantos Arredondados 5">
            <a:extLst>
              <a:ext uri="{FF2B5EF4-FFF2-40B4-BE49-F238E27FC236}">
                <a16:creationId xmlns:a16="http://schemas.microsoft.com/office/drawing/2014/main" id="{F68FEBD1-03B3-39DB-AC1D-43224D3B741E}"/>
              </a:ext>
            </a:extLst>
          </p:cNvPr>
          <p:cNvSpPr/>
          <p:nvPr/>
        </p:nvSpPr>
        <p:spPr>
          <a:xfrm>
            <a:off x="5738166" y="2222028"/>
            <a:ext cx="1493907" cy="106981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1000" dirty="0">
                <a:solidFill>
                  <a:schemeClr val="accent6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DATA #2</a:t>
            </a:r>
            <a:br>
              <a:rPr lang="pt-BR" sz="1000" dirty="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Lorem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ipsum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dolor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sit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amet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,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consectetuer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adipiscing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elit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Donec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odio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Quisque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volutpat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mattis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eros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</a:t>
            </a:r>
          </a:p>
        </p:txBody>
      </p:sp>
      <p:sp>
        <p:nvSpPr>
          <p:cNvPr id="76" name="Retângulo: Cantos Arredondados 5">
            <a:extLst>
              <a:ext uri="{FF2B5EF4-FFF2-40B4-BE49-F238E27FC236}">
                <a16:creationId xmlns:a16="http://schemas.microsoft.com/office/drawing/2014/main" id="{FDEAAD27-5500-9DBA-2809-9DA0996C341E}"/>
              </a:ext>
            </a:extLst>
          </p:cNvPr>
          <p:cNvSpPr/>
          <p:nvPr/>
        </p:nvSpPr>
        <p:spPr>
          <a:xfrm>
            <a:off x="8803179" y="2438036"/>
            <a:ext cx="2599114" cy="85380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1000" dirty="0">
                <a:solidFill>
                  <a:schemeClr val="accent6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DATA #4</a:t>
            </a:r>
            <a:br>
              <a:rPr lang="pt-BR" sz="1000" dirty="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Lorem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ipsum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dolor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sit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amet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,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consectetuer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adipiscing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elit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Donec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odio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Quisque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volutpat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mattis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eros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</a:t>
            </a:r>
          </a:p>
        </p:txBody>
      </p:sp>
      <p:sp>
        <p:nvSpPr>
          <p:cNvPr id="77" name="Retângulo: Cantos Arredondados 5">
            <a:extLst>
              <a:ext uri="{FF2B5EF4-FFF2-40B4-BE49-F238E27FC236}">
                <a16:creationId xmlns:a16="http://schemas.microsoft.com/office/drawing/2014/main" id="{7CD4F92C-9B94-61DE-A75C-2A4CA36776E1}"/>
              </a:ext>
            </a:extLst>
          </p:cNvPr>
          <p:cNvSpPr/>
          <p:nvPr/>
        </p:nvSpPr>
        <p:spPr>
          <a:xfrm>
            <a:off x="9732207" y="3398205"/>
            <a:ext cx="2459793" cy="85380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1000" dirty="0">
                <a:solidFill>
                  <a:schemeClr val="accent5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FECHAMENTO</a:t>
            </a:r>
            <a:br>
              <a:rPr lang="pt-BR" sz="1000" dirty="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Lorem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ipsum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dolor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sit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amet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,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consectetuer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adipiscing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elit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Donec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odio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Quisque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volutpat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mattis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eros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</a:t>
            </a:r>
          </a:p>
        </p:txBody>
      </p:sp>
      <p:sp>
        <p:nvSpPr>
          <p:cNvPr id="99" name="Retângulo 98">
            <a:extLst>
              <a:ext uri="{FF2B5EF4-FFF2-40B4-BE49-F238E27FC236}">
                <a16:creationId xmlns:a16="http://schemas.microsoft.com/office/drawing/2014/main" id="{C25834A8-40F1-39CD-E9E8-A8B49B5D6BE3}"/>
              </a:ext>
            </a:extLst>
          </p:cNvPr>
          <p:cNvSpPr/>
          <p:nvPr/>
        </p:nvSpPr>
        <p:spPr>
          <a:xfrm>
            <a:off x="1019695" y="6191681"/>
            <a:ext cx="10152610" cy="456992"/>
          </a:xfrm>
          <a:prstGeom prst="rect">
            <a:avLst/>
          </a:prstGeom>
          <a:ln w="6350">
            <a:solidFill>
              <a:schemeClr val="bg2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5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Lorem</a:t>
            </a:r>
            <a:r>
              <a:rPr lang="pt-BR" sz="105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ipsum </a:t>
            </a:r>
            <a:r>
              <a:rPr lang="pt-BR" sz="105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dolor</a:t>
            </a:r>
            <a:r>
              <a:rPr lang="pt-BR" sz="105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sit</a:t>
            </a:r>
            <a:r>
              <a:rPr lang="pt-BR" sz="105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amet</a:t>
            </a:r>
            <a:r>
              <a:rPr lang="pt-BR" sz="105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, </a:t>
            </a:r>
            <a:r>
              <a:rPr lang="pt-BR" sz="105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consectetuer</a:t>
            </a:r>
            <a:r>
              <a:rPr lang="pt-BR" sz="105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adipiscing</a:t>
            </a:r>
            <a:r>
              <a:rPr lang="pt-BR" sz="105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elit</a:t>
            </a:r>
            <a:r>
              <a:rPr lang="pt-BR" sz="105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5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Donec</a:t>
            </a:r>
            <a:r>
              <a:rPr lang="pt-BR" sz="105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odio</a:t>
            </a:r>
            <a:r>
              <a:rPr lang="pt-BR" sz="105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5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Quisque</a:t>
            </a:r>
            <a:r>
              <a:rPr lang="pt-BR" sz="105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volutpat</a:t>
            </a:r>
            <a:r>
              <a:rPr lang="pt-BR" sz="105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mattis</a:t>
            </a:r>
            <a:r>
              <a:rPr lang="pt-BR" sz="105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eros</a:t>
            </a:r>
            <a:r>
              <a:rPr lang="pt-BR" sz="105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5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Nullam</a:t>
            </a:r>
            <a:r>
              <a:rPr lang="pt-BR" sz="105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5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malesuada</a:t>
            </a:r>
            <a:r>
              <a:rPr lang="pt-BR" sz="105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erat ut </a:t>
            </a:r>
            <a:r>
              <a:rPr lang="pt-BR" sz="105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turpis</a:t>
            </a:r>
            <a:r>
              <a:rPr lang="pt-BR" sz="105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572490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9B23D54-6CCD-871A-9038-4C44AE7D46CB}"/>
              </a:ext>
            </a:extLst>
          </p:cNvPr>
          <p:cNvSpPr txBox="1"/>
          <p:nvPr/>
        </p:nvSpPr>
        <p:spPr>
          <a:xfrm>
            <a:off x="393360" y="403302"/>
            <a:ext cx="5702639" cy="95410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b="1" dirty="0">
                <a:solidFill>
                  <a:schemeClr val="tx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Título</a:t>
            </a:r>
            <a:r>
              <a:rPr lang="pt-BR" sz="2800" b="1" dirty="0">
                <a:solidFill>
                  <a:schemeClr val="bg1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. </a:t>
            </a:r>
            <a:r>
              <a:rPr lang="pt-BR" sz="2800" b="1" dirty="0" err="1">
                <a:solidFill>
                  <a:schemeClr val="bg1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Lorem</a:t>
            </a:r>
            <a:r>
              <a:rPr lang="pt-BR" sz="2800" b="1" dirty="0">
                <a:solidFill>
                  <a:schemeClr val="bg1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 ipsum </a:t>
            </a:r>
            <a:r>
              <a:rPr lang="pt-BR" sz="2800" b="1" dirty="0" err="1">
                <a:solidFill>
                  <a:schemeClr val="bg1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dolor</a:t>
            </a:r>
            <a:r>
              <a:rPr lang="pt-BR" sz="2800" b="1" dirty="0">
                <a:solidFill>
                  <a:schemeClr val="bg1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 </a:t>
            </a:r>
            <a:r>
              <a:rPr lang="pt-BR" sz="2800" b="1" dirty="0" err="1">
                <a:solidFill>
                  <a:schemeClr val="bg1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sit</a:t>
            </a:r>
            <a:r>
              <a:rPr lang="pt-BR" sz="2800" b="1" dirty="0">
                <a:solidFill>
                  <a:schemeClr val="bg1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 </a:t>
            </a:r>
            <a:r>
              <a:rPr lang="pt-BR" sz="2800" b="1" dirty="0" err="1">
                <a:solidFill>
                  <a:schemeClr val="bg1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amet</a:t>
            </a:r>
            <a:r>
              <a:rPr lang="pt-BR" sz="2800" b="1" dirty="0">
                <a:solidFill>
                  <a:schemeClr val="bg1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, </a:t>
            </a:r>
            <a:r>
              <a:rPr lang="pt-BR" sz="2800" b="1" dirty="0" err="1">
                <a:solidFill>
                  <a:schemeClr val="bg1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consectetuer</a:t>
            </a:r>
            <a:r>
              <a:rPr lang="pt-BR" sz="2800" b="1" dirty="0">
                <a:solidFill>
                  <a:schemeClr val="bg1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.</a:t>
            </a:r>
            <a:endParaRPr lang="pt-BR" sz="2800" dirty="0">
              <a:solidFill>
                <a:schemeClr val="bg1"/>
              </a:solidFill>
              <a:latin typeface="Carbona Variable Regular ExtraB" pitchFamily="2" charset="0"/>
              <a:ea typeface="Carbona Variable Regular ExtraB" pitchFamily="2" charset="0"/>
              <a:cs typeface="Calibri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C06077F-2105-FD44-E7B2-BA1E73BFAA93}"/>
              </a:ext>
            </a:extLst>
          </p:cNvPr>
          <p:cNvSpPr txBox="1"/>
          <p:nvPr/>
        </p:nvSpPr>
        <p:spPr>
          <a:xfrm>
            <a:off x="393360" y="2071614"/>
            <a:ext cx="5561322" cy="432073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0000"/>
              </a:lnSpc>
            </a:pPr>
            <a:r>
              <a:rPr lang="pt-BR" sz="11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| TEXTO CORRIDO. </a:t>
            </a:r>
            <a:r>
              <a:rPr lang="pt-BR" sz="11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1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1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1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1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1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1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1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adipiscing</a:t>
            </a:r>
            <a:r>
              <a:rPr lang="pt-BR" sz="11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elit</a:t>
            </a:r>
            <a:r>
              <a:rPr lang="pt-BR" sz="11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  <a:p>
            <a:pPr>
              <a:lnSpc>
                <a:spcPct val="180000"/>
              </a:lnSpc>
            </a:pP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Lorem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ipsum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dolor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sit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amet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,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consectetuer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adipiscing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elit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Donec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odio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Quisque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volutpat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mattis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eros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Nullam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malesuada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erat ut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turpis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Suspendisse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urna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nibh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viverra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non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semper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suscipit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posuere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a pede.</a:t>
            </a:r>
          </a:p>
          <a:p>
            <a:pPr>
              <a:lnSpc>
                <a:spcPct val="180000"/>
              </a:lnSpc>
            </a:pPr>
            <a:endParaRPr lang="pt-BR" sz="1100" dirty="0"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>
              <a:lnSpc>
                <a:spcPct val="180000"/>
              </a:lnSpc>
            </a:pPr>
            <a:r>
              <a:rPr lang="pt-BR" sz="11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| TEXTO CORRIDO. </a:t>
            </a:r>
            <a:r>
              <a:rPr lang="pt-BR" sz="11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1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1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1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1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1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1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1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adipiscing</a:t>
            </a:r>
            <a:r>
              <a:rPr lang="pt-BR" sz="11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elit</a:t>
            </a:r>
            <a:r>
              <a:rPr lang="pt-BR" sz="11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  <a:p>
            <a:pPr>
              <a:lnSpc>
                <a:spcPct val="180000"/>
              </a:lnSpc>
            </a:pP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Lorem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ipsum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dolor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sit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amet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,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consectetuer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adipiscing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elit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Donec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odio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Quisque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volutpat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mattis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eros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Nullam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malesuada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erat ut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turpis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Suspendisse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urna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nibh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viverra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non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semper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suscipit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posuere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a pede.</a:t>
            </a:r>
          </a:p>
          <a:p>
            <a:pPr>
              <a:lnSpc>
                <a:spcPct val="180000"/>
              </a:lnSpc>
            </a:pPr>
            <a:endParaRPr lang="pt-BR" sz="1100" dirty="0"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>
              <a:lnSpc>
                <a:spcPct val="180000"/>
              </a:lnSpc>
            </a:pPr>
            <a:r>
              <a:rPr lang="pt-BR" sz="11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| TEXTO CORRIDO. </a:t>
            </a:r>
            <a:r>
              <a:rPr lang="pt-BR" sz="11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1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1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1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1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1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1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1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adipiscing</a:t>
            </a:r>
            <a:r>
              <a:rPr lang="pt-BR" sz="11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elit</a:t>
            </a:r>
            <a:r>
              <a:rPr lang="pt-BR" sz="11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  <a:p>
            <a:pPr>
              <a:lnSpc>
                <a:spcPct val="180000"/>
              </a:lnSpc>
            </a:pP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Lorem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ipsum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dolor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sit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amet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,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consectetuer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adipiscing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elit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Donec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odio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Quisque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volutpat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mattis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eros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Nullam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malesuada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erat ut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turpis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Suspendisse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urna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nibh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viverra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non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semper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suscipit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posuere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a pede.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5225B8E0-D065-32D8-B19D-C59993AA581C}"/>
              </a:ext>
            </a:extLst>
          </p:cNvPr>
          <p:cNvSpPr/>
          <p:nvPr/>
        </p:nvSpPr>
        <p:spPr>
          <a:xfrm>
            <a:off x="393360" y="1569362"/>
            <a:ext cx="4203470" cy="50225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dirty="0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SUBTÍTULO OU FRASE DESTAQUE.</a:t>
            </a:r>
            <a:endParaRPr lang="pt-BR" sz="1400" dirty="0">
              <a:solidFill>
                <a:schemeClr val="bg2"/>
              </a:solidFill>
              <a:latin typeface="Carbona Variable Regular ExtraB" pitchFamily="2" charset="0"/>
              <a:ea typeface="Carbona Variable Regular ExtraB" pitchFamily="2" charset="0"/>
              <a:cs typeface="Calibri"/>
            </a:endParaRP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FFC56F3C-3E74-5917-40AD-4982E4121E32}"/>
              </a:ext>
            </a:extLst>
          </p:cNvPr>
          <p:cNvCxnSpPr>
            <a:cxnSpLocks/>
          </p:cNvCxnSpPr>
          <p:nvPr/>
        </p:nvCxnSpPr>
        <p:spPr>
          <a:xfrm>
            <a:off x="6095999" y="1762298"/>
            <a:ext cx="0" cy="4630051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A2BF975-204C-8E3D-966B-873E35B376AB}"/>
              </a:ext>
            </a:extLst>
          </p:cNvPr>
          <p:cNvSpPr txBox="1"/>
          <p:nvPr/>
        </p:nvSpPr>
        <p:spPr>
          <a:xfrm>
            <a:off x="6237318" y="2071614"/>
            <a:ext cx="5561322" cy="432073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80000"/>
              </a:lnSpc>
            </a:pPr>
            <a:r>
              <a:rPr lang="pt-BR" sz="1100" b="1" dirty="0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| TEXTO CORRIDO. </a:t>
            </a:r>
            <a:r>
              <a:rPr lang="pt-BR" sz="1100" b="1" dirty="0" err="1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100" b="1" dirty="0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100" b="1" dirty="0" err="1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100" b="1" dirty="0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b="1" dirty="0" err="1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100" b="1" dirty="0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b="1" dirty="0" err="1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100" b="1" dirty="0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100" b="1" dirty="0" err="1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100" b="1" dirty="0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b="1" dirty="0" err="1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adipiscing</a:t>
            </a:r>
            <a:r>
              <a:rPr lang="pt-BR" sz="1100" b="1" dirty="0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b="1" dirty="0" err="1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elit</a:t>
            </a:r>
            <a:r>
              <a:rPr lang="pt-BR" sz="1100" b="1" dirty="0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  <a:p>
            <a:pPr>
              <a:lnSpc>
                <a:spcPct val="180000"/>
              </a:lnSpc>
            </a:pP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Lorem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ipsum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dolor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sit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amet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,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consectetuer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adipiscing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elit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Donec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odio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Quisque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volutpat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mattis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eros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Nullam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malesuada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erat ut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turpis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Suspendisse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urna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nibh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viverra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non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semper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suscipit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posuere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a pede.</a:t>
            </a:r>
          </a:p>
          <a:p>
            <a:pPr>
              <a:lnSpc>
                <a:spcPct val="180000"/>
              </a:lnSpc>
            </a:pPr>
            <a:endParaRPr lang="pt-BR" sz="1100" dirty="0"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>
              <a:lnSpc>
                <a:spcPct val="180000"/>
              </a:lnSpc>
            </a:pPr>
            <a:r>
              <a:rPr lang="pt-BR" sz="1100" b="1" dirty="0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| TEXTO CORRIDO. </a:t>
            </a:r>
            <a:r>
              <a:rPr lang="pt-BR" sz="1100" b="1" dirty="0" err="1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100" b="1" dirty="0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100" b="1" dirty="0" err="1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100" b="1" dirty="0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b="1" dirty="0" err="1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100" b="1" dirty="0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b="1" dirty="0" err="1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100" b="1" dirty="0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100" b="1" dirty="0" err="1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100" b="1" dirty="0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b="1" dirty="0" err="1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adipiscing</a:t>
            </a:r>
            <a:r>
              <a:rPr lang="pt-BR" sz="1100" b="1" dirty="0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b="1" dirty="0" err="1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elit</a:t>
            </a:r>
            <a:r>
              <a:rPr lang="pt-BR" sz="1100" b="1" dirty="0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  <a:p>
            <a:pPr>
              <a:lnSpc>
                <a:spcPct val="180000"/>
              </a:lnSpc>
            </a:pP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Lorem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ipsum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dolor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sit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amet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,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consectetuer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adipiscing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elit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Donec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odio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Quisque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volutpat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mattis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eros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Nullam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malesuada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erat ut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turpis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Suspendisse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urna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nibh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viverra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non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semper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suscipit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posuere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a pede.</a:t>
            </a:r>
          </a:p>
          <a:p>
            <a:pPr>
              <a:lnSpc>
                <a:spcPct val="180000"/>
              </a:lnSpc>
            </a:pPr>
            <a:endParaRPr lang="pt-BR" sz="1100" dirty="0"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>
              <a:lnSpc>
                <a:spcPct val="180000"/>
              </a:lnSpc>
            </a:pPr>
            <a:r>
              <a:rPr lang="pt-BR" sz="1100" b="1" dirty="0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| TEXTO CORRIDO. </a:t>
            </a:r>
            <a:r>
              <a:rPr lang="pt-BR" sz="1100" b="1" dirty="0" err="1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100" b="1" dirty="0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100" b="1" dirty="0" err="1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100" b="1" dirty="0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b="1" dirty="0" err="1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100" b="1" dirty="0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b="1" dirty="0" err="1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100" b="1" dirty="0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100" b="1" dirty="0" err="1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100" b="1" dirty="0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b="1" dirty="0" err="1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adipiscing</a:t>
            </a:r>
            <a:r>
              <a:rPr lang="pt-BR" sz="1100" b="1" dirty="0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b="1" dirty="0" err="1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elit</a:t>
            </a:r>
            <a:r>
              <a:rPr lang="pt-BR" sz="1100" b="1" dirty="0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  <a:p>
            <a:pPr>
              <a:lnSpc>
                <a:spcPct val="180000"/>
              </a:lnSpc>
            </a:pP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Lorem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ipsum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dolor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sit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amet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,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consectetuer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adipiscing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elit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Donec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odio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Quisque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volutpat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mattis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eros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Nullam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malesuada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erat ut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turpis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Suspendisse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urna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nibh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viverra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non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semper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suscipit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posuere</a:t>
            </a:r>
            <a:r>
              <a:rPr lang="pt-BR" sz="1100" dirty="0">
                <a:solidFill>
                  <a:schemeClr val="bg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a pede.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3C423048-73D5-96A7-7EE5-6EEC5A2FDFFC}"/>
              </a:ext>
            </a:extLst>
          </p:cNvPr>
          <p:cNvSpPr/>
          <p:nvPr/>
        </p:nvSpPr>
        <p:spPr>
          <a:xfrm>
            <a:off x="6237318" y="1569362"/>
            <a:ext cx="4203470" cy="50225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dirty="0">
                <a:solidFill>
                  <a:schemeClr val="tx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SUBTÍTULO OU FRASE DESTAQUE.</a:t>
            </a:r>
            <a:endParaRPr lang="pt-BR" sz="1400" dirty="0">
              <a:solidFill>
                <a:schemeClr val="tx2"/>
              </a:solidFill>
              <a:latin typeface="Carbona Variable Regular ExtraB" pitchFamily="2" charset="0"/>
              <a:ea typeface="Carbona Variable Regular ExtraB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732877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F2DB4993-7B39-F3A9-C075-B246399DF0F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D2045236-A04B-93BD-8D4B-A8E6C7753EB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1FA5C34A-9C64-FD36-FA29-1B49E4F774B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8BC775C-9820-2B5F-6635-0AE6B5F0925F}"/>
              </a:ext>
            </a:extLst>
          </p:cNvPr>
          <p:cNvSpPr txBox="1"/>
          <p:nvPr/>
        </p:nvSpPr>
        <p:spPr>
          <a:xfrm>
            <a:off x="393360" y="403302"/>
            <a:ext cx="5702639" cy="95410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b="1" dirty="0">
                <a:solidFill>
                  <a:schemeClr val="bg1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Título. </a:t>
            </a:r>
            <a:r>
              <a:rPr lang="pt-BR" sz="2800" b="1" dirty="0" err="1">
                <a:solidFill>
                  <a:schemeClr val="bg1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Lorem</a:t>
            </a:r>
            <a:r>
              <a:rPr lang="pt-BR" sz="2800" b="1" dirty="0">
                <a:solidFill>
                  <a:schemeClr val="bg1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 ipsum </a:t>
            </a:r>
            <a:r>
              <a:rPr lang="pt-BR" sz="2800" b="1" dirty="0" err="1">
                <a:solidFill>
                  <a:schemeClr val="bg1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dolor</a:t>
            </a:r>
            <a:r>
              <a:rPr lang="pt-BR" sz="2800" b="1" dirty="0">
                <a:solidFill>
                  <a:schemeClr val="bg1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 </a:t>
            </a:r>
            <a:r>
              <a:rPr lang="pt-BR" sz="2800" b="1" dirty="0" err="1">
                <a:solidFill>
                  <a:schemeClr val="bg1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sit</a:t>
            </a:r>
            <a:r>
              <a:rPr lang="pt-BR" sz="2800" b="1" dirty="0">
                <a:solidFill>
                  <a:schemeClr val="bg1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 </a:t>
            </a:r>
            <a:r>
              <a:rPr lang="pt-BR" sz="2800" b="1" dirty="0" err="1">
                <a:solidFill>
                  <a:schemeClr val="bg1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amet</a:t>
            </a:r>
            <a:r>
              <a:rPr lang="pt-BR" sz="2800" b="1" dirty="0">
                <a:solidFill>
                  <a:schemeClr val="bg1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, </a:t>
            </a:r>
            <a:r>
              <a:rPr lang="pt-BR" sz="2800" b="1" dirty="0" err="1">
                <a:solidFill>
                  <a:schemeClr val="bg1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consectetuer</a:t>
            </a:r>
            <a:r>
              <a:rPr lang="pt-BR" sz="2800" b="1" dirty="0">
                <a:solidFill>
                  <a:schemeClr val="bg1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.</a:t>
            </a:r>
            <a:endParaRPr lang="pt-BR" sz="2800" dirty="0">
              <a:solidFill>
                <a:schemeClr val="bg1"/>
              </a:solidFill>
              <a:latin typeface="Carbona Variable Regular ExtraB" pitchFamily="2" charset="0"/>
              <a:ea typeface="Carbona Variable Regular ExtraB" pitchFamily="2" charset="0"/>
              <a:cs typeface="Calibri"/>
            </a:endParaRP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DF8A0239-CCA9-0AEC-7162-7F7A39725E72}"/>
              </a:ext>
            </a:extLst>
          </p:cNvPr>
          <p:cNvSpPr/>
          <p:nvPr/>
        </p:nvSpPr>
        <p:spPr>
          <a:xfrm>
            <a:off x="653824" y="1730793"/>
            <a:ext cx="4267311" cy="50225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solidFill>
                  <a:schemeClr val="tx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“SUBTÍTULO OU FRASE DESTAQUE.”</a:t>
            </a:r>
            <a:endParaRPr lang="pt-BR" sz="1400" dirty="0">
              <a:solidFill>
                <a:schemeClr val="tx2"/>
              </a:solidFill>
              <a:latin typeface="Carbona Variable Regular ExtraB" pitchFamily="2" charset="0"/>
              <a:ea typeface="Carbona Variable Regular ExtraB" pitchFamily="2" charset="0"/>
              <a:cs typeface="Calibri"/>
            </a:endParaRPr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DE703669-C6A1-EEB9-FC69-E97511C54E29}"/>
              </a:ext>
            </a:extLst>
          </p:cNvPr>
          <p:cNvSpPr/>
          <p:nvPr/>
        </p:nvSpPr>
        <p:spPr>
          <a:xfrm>
            <a:off x="6356469" y="1262868"/>
            <a:ext cx="5339539" cy="1438102"/>
          </a:xfrm>
          <a:prstGeom prst="round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adipiscing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elit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Donec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odio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Quisque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volutpat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mattis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eros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Nullam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malesuada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erat ut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turpis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Suspendisse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urna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nibh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viverra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non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semper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suscipit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posuere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a pede.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B71780F8-CB1A-1EFD-609C-9D386802ABA9}"/>
              </a:ext>
            </a:extLst>
          </p:cNvPr>
          <p:cNvSpPr txBox="1"/>
          <p:nvPr/>
        </p:nvSpPr>
        <p:spPr>
          <a:xfrm>
            <a:off x="6356468" y="2700970"/>
            <a:ext cx="5339539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050" b="1" dirty="0" err="1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Ex</a:t>
            </a:r>
            <a:r>
              <a:rPr lang="pt-BR" sz="1050" b="1" dirty="0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:</a:t>
            </a:r>
            <a:r>
              <a:rPr lang="pt-BR" sz="1050" dirty="0">
                <a:solidFill>
                  <a:schemeClr val="tx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05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05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05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05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endParaRPr lang="pt-BR" sz="1050" dirty="0">
              <a:solidFill>
                <a:schemeClr val="bg1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</p:txBody>
      </p: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015B391D-DACA-5927-A84A-0AE966478E90}"/>
              </a:ext>
            </a:extLst>
          </p:cNvPr>
          <p:cNvCxnSpPr>
            <a:cxnSpLocks/>
            <a:stCxn id="19" idx="3"/>
            <a:endCxn id="20" idx="1"/>
          </p:cNvCxnSpPr>
          <p:nvPr/>
        </p:nvCxnSpPr>
        <p:spPr>
          <a:xfrm>
            <a:off x="4921135" y="1981919"/>
            <a:ext cx="1435334" cy="0"/>
          </a:xfrm>
          <a:prstGeom prst="line">
            <a:avLst/>
          </a:prstGeom>
          <a:ln>
            <a:solidFill>
              <a:schemeClr val="tx2"/>
            </a:solidFill>
            <a:prstDash val="lg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59295E90-B7E3-5BD1-D9DE-51B13E77AB85}"/>
              </a:ext>
            </a:extLst>
          </p:cNvPr>
          <p:cNvSpPr/>
          <p:nvPr/>
        </p:nvSpPr>
        <p:spPr>
          <a:xfrm>
            <a:off x="653824" y="3556104"/>
            <a:ext cx="4267311" cy="50225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“SUBTÍTULO OU FRASE DESTAQUE.”</a:t>
            </a:r>
            <a:endParaRPr lang="pt-BR" sz="1400" dirty="0">
              <a:solidFill>
                <a:schemeClr val="bg2"/>
              </a:solidFill>
              <a:latin typeface="Carbona Variable Regular ExtraB" pitchFamily="2" charset="0"/>
              <a:ea typeface="Carbona Variable Regular ExtraB" pitchFamily="2" charset="0"/>
              <a:cs typeface="Calibri"/>
            </a:endParaRPr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CD42FA12-BC6D-8293-C68E-A1637E9653C0}"/>
              </a:ext>
            </a:extLst>
          </p:cNvPr>
          <p:cNvSpPr/>
          <p:nvPr/>
        </p:nvSpPr>
        <p:spPr>
          <a:xfrm>
            <a:off x="6356469" y="3088179"/>
            <a:ext cx="5339539" cy="1438102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adipiscing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elit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Donec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odio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Quisque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volutpat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mattis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eros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Nullam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malesuada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erat ut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turpis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Suspendisse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urna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nibh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viverra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non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semper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suscipit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posuere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a pede.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4FF51981-812B-CCA8-4E29-9469640D604D}"/>
              </a:ext>
            </a:extLst>
          </p:cNvPr>
          <p:cNvSpPr txBox="1"/>
          <p:nvPr/>
        </p:nvSpPr>
        <p:spPr>
          <a:xfrm>
            <a:off x="6356468" y="4526281"/>
            <a:ext cx="5339539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05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Ex</a:t>
            </a:r>
            <a:r>
              <a:rPr lang="pt-BR" sz="105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:</a:t>
            </a:r>
            <a:r>
              <a:rPr lang="pt-BR" sz="105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05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05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05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05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endParaRPr lang="pt-BR" sz="1050" dirty="0">
              <a:solidFill>
                <a:schemeClr val="bg1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</p:txBody>
      </p: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B0BA72AA-B257-C988-B3CA-22AE0188EC78}"/>
              </a:ext>
            </a:extLst>
          </p:cNvPr>
          <p:cNvCxnSpPr>
            <a:cxnSpLocks/>
            <a:stCxn id="23" idx="3"/>
            <a:endCxn id="24" idx="1"/>
          </p:cNvCxnSpPr>
          <p:nvPr/>
        </p:nvCxnSpPr>
        <p:spPr>
          <a:xfrm>
            <a:off x="4921135" y="3807230"/>
            <a:ext cx="1435334" cy="0"/>
          </a:xfrm>
          <a:prstGeom prst="line">
            <a:avLst/>
          </a:prstGeom>
          <a:ln>
            <a:solidFill>
              <a:schemeClr val="bg2"/>
            </a:solidFill>
            <a:prstDash val="lg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1E530FAE-EB1B-C55C-82AC-C4DBBC768118}"/>
              </a:ext>
            </a:extLst>
          </p:cNvPr>
          <p:cNvSpPr/>
          <p:nvPr/>
        </p:nvSpPr>
        <p:spPr>
          <a:xfrm>
            <a:off x="653824" y="5378625"/>
            <a:ext cx="4267311" cy="50225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solidFill>
                  <a:schemeClr val="accent3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“SUBTÍTULO OU FRASE DESTAQUE.”</a:t>
            </a:r>
            <a:endParaRPr lang="pt-BR" sz="1400" dirty="0">
              <a:solidFill>
                <a:schemeClr val="accent3"/>
              </a:solidFill>
              <a:latin typeface="Carbona Variable Regular ExtraB" pitchFamily="2" charset="0"/>
              <a:ea typeface="Carbona Variable Regular ExtraB" pitchFamily="2" charset="0"/>
              <a:cs typeface="Calibri"/>
            </a:endParaRPr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942A27BB-9415-C923-682E-8C1C83D330D2}"/>
              </a:ext>
            </a:extLst>
          </p:cNvPr>
          <p:cNvSpPr/>
          <p:nvPr/>
        </p:nvSpPr>
        <p:spPr>
          <a:xfrm>
            <a:off x="6356469" y="4910700"/>
            <a:ext cx="5339539" cy="1438102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adipiscing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elit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Donec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odio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Quisque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volutpat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mattis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eros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Nullam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malesuada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erat ut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turpis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Suspendisse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urna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nibh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viverra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non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semper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suscipit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posuere</a:t>
            </a:r>
            <a:r>
              <a:rPr lang="pt-BR" sz="11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a pede.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D702B9E3-CB21-BF10-168A-62F34A8B6A28}"/>
              </a:ext>
            </a:extLst>
          </p:cNvPr>
          <p:cNvSpPr txBox="1"/>
          <p:nvPr/>
        </p:nvSpPr>
        <p:spPr>
          <a:xfrm>
            <a:off x="6356468" y="6348802"/>
            <a:ext cx="5339539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050" b="1" dirty="0" err="1">
                <a:solidFill>
                  <a:schemeClr val="accent3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Ex</a:t>
            </a:r>
            <a:r>
              <a:rPr lang="pt-BR" sz="1050" b="1" dirty="0">
                <a:solidFill>
                  <a:schemeClr val="accent3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:</a:t>
            </a:r>
            <a:r>
              <a:rPr lang="pt-BR" sz="1050" dirty="0"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05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05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05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05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050" dirty="0" err="1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endParaRPr lang="pt-BR" sz="1050" dirty="0">
              <a:solidFill>
                <a:schemeClr val="bg1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</p:txBody>
      </p: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C83BBF50-FFF9-28F7-97AA-EB8F35BE0A41}"/>
              </a:ext>
            </a:extLst>
          </p:cNvPr>
          <p:cNvCxnSpPr>
            <a:cxnSpLocks/>
            <a:stCxn id="27" idx="3"/>
            <a:endCxn id="28" idx="1"/>
          </p:cNvCxnSpPr>
          <p:nvPr/>
        </p:nvCxnSpPr>
        <p:spPr>
          <a:xfrm>
            <a:off x="4921135" y="5629751"/>
            <a:ext cx="1435334" cy="0"/>
          </a:xfrm>
          <a:prstGeom prst="line">
            <a:avLst/>
          </a:prstGeom>
          <a:ln>
            <a:solidFill>
              <a:schemeClr val="accent3"/>
            </a:solidFill>
            <a:prstDash val="lg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8213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6B164A5-9361-AA95-ABBE-19CD362D7F63}"/>
              </a:ext>
            </a:extLst>
          </p:cNvPr>
          <p:cNvSpPr txBox="1"/>
          <p:nvPr/>
        </p:nvSpPr>
        <p:spPr>
          <a:xfrm>
            <a:off x="1166445" y="538063"/>
            <a:ext cx="9859110" cy="138499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800" b="1" dirty="0"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Título. </a:t>
            </a:r>
            <a:r>
              <a:rPr lang="pt-BR" sz="2800" b="1" dirty="0" err="1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Lorem</a:t>
            </a:r>
            <a:r>
              <a:rPr lang="pt-BR" sz="2800" b="1" dirty="0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 ipsum </a:t>
            </a:r>
            <a:r>
              <a:rPr lang="pt-BR" sz="2800" b="1" dirty="0" err="1"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dolor</a:t>
            </a:r>
            <a:r>
              <a:rPr lang="pt-BR" sz="2800" b="1" dirty="0"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 </a:t>
            </a:r>
            <a:r>
              <a:rPr lang="pt-BR" sz="2800" b="1" dirty="0" err="1"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sit</a:t>
            </a:r>
            <a:r>
              <a:rPr lang="pt-BR" sz="2800" b="1" dirty="0"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 </a:t>
            </a:r>
            <a:r>
              <a:rPr lang="pt-BR" sz="2800" b="1" dirty="0" err="1"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amet</a:t>
            </a:r>
            <a:r>
              <a:rPr lang="pt-BR" sz="2800" b="1" dirty="0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, </a:t>
            </a:r>
            <a:r>
              <a:rPr lang="pt-BR" sz="2800" b="1" dirty="0" err="1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consectetuer</a:t>
            </a:r>
            <a:r>
              <a:rPr lang="pt-BR" sz="2800" b="1" dirty="0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 </a:t>
            </a:r>
            <a:r>
              <a:rPr lang="pt-BR" sz="2800" b="1" dirty="0" err="1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adipiscing</a:t>
            </a:r>
            <a:r>
              <a:rPr lang="pt-BR" sz="2800" b="1" dirty="0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 </a:t>
            </a:r>
            <a:r>
              <a:rPr lang="pt-BR" sz="2800" b="1" dirty="0" err="1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elit</a:t>
            </a:r>
            <a:r>
              <a:rPr lang="pt-BR" sz="2800" b="1" dirty="0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. </a:t>
            </a:r>
            <a:r>
              <a:rPr lang="pt-BR" sz="2800" b="1" dirty="0" err="1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Donec</a:t>
            </a:r>
            <a:r>
              <a:rPr lang="pt-BR" sz="2800" b="1" dirty="0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 </a:t>
            </a:r>
            <a:r>
              <a:rPr lang="pt-BR" sz="2800" b="1" dirty="0" err="1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odio</a:t>
            </a:r>
            <a:r>
              <a:rPr lang="pt-BR" sz="2800" b="1" dirty="0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. </a:t>
            </a:r>
            <a:r>
              <a:rPr lang="pt-BR" sz="2800" b="1" dirty="0" err="1"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Quisque</a:t>
            </a:r>
            <a:r>
              <a:rPr lang="pt-BR" sz="2800" b="1" dirty="0"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 </a:t>
            </a:r>
            <a:r>
              <a:rPr lang="pt-BR" sz="2800" b="1" dirty="0" err="1"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volutpat</a:t>
            </a:r>
            <a:r>
              <a:rPr lang="pt-BR" sz="2800" b="1" dirty="0"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 </a:t>
            </a:r>
            <a:r>
              <a:rPr lang="pt-BR" sz="2800" b="1" dirty="0" err="1"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mattis</a:t>
            </a:r>
            <a:r>
              <a:rPr lang="pt-BR" sz="2800" b="1" dirty="0"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 </a:t>
            </a:r>
            <a:r>
              <a:rPr lang="pt-BR" sz="2800" b="1" dirty="0" err="1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eros</a:t>
            </a:r>
            <a:r>
              <a:rPr lang="pt-BR" sz="2800" b="1" dirty="0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. </a:t>
            </a:r>
            <a:r>
              <a:rPr lang="pt-BR" sz="2800" b="1" dirty="0" err="1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Nullam</a:t>
            </a:r>
            <a:r>
              <a:rPr lang="pt-BR" sz="2800" b="1" dirty="0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 </a:t>
            </a:r>
            <a:r>
              <a:rPr lang="pt-BR" sz="2800" b="1" dirty="0" err="1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malesuada</a:t>
            </a:r>
            <a:r>
              <a:rPr lang="pt-BR" sz="2800" b="1" dirty="0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 erat ut </a:t>
            </a:r>
            <a:r>
              <a:rPr lang="pt-BR" sz="2800" b="1" dirty="0" err="1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turpis</a:t>
            </a:r>
            <a:r>
              <a:rPr lang="pt-BR" sz="2800" b="1" dirty="0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.</a:t>
            </a:r>
            <a:endParaRPr lang="pt-BR" sz="2800" dirty="0">
              <a:solidFill>
                <a:schemeClr val="bg2"/>
              </a:solidFill>
              <a:latin typeface="Carbona Variable Regular ExtraB" pitchFamily="2" charset="0"/>
              <a:ea typeface="Carbona Variable Regular ExtraB" pitchFamily="2" charset="0"/>
              <a:cs typeface="Calibri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BEA4C0A-9458-B909-FAFB-19B7FD1C568B}"/>
              </a:ext>
            </a:extLst>
          </p:cNvPr>
          <p:cNvSpPr txBox="1"/>
          <p:nvPr/>
        </p:nvSpPr>
        <p:spPr>
          <a:xfrm>
            <a:off x="1166445" y="5359852"/>
            <a:ext cx="9859110" cy="10348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TEXTO CORRIDO.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adipiscing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elit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Donec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odio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Quisque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volutpat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mattis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eros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Nullam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malesuada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erat ut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turpis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Suspendisse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urna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nibh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viverra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non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semper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suscipit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posuere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a pede.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Donec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nec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justo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eget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felis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facilisis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fermentum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Aliquam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porttitor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mauris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orci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Aenean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dignissim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pellentesque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felis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Morbi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in sem quis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dui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placerat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ornare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Pellentesque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odio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nisi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euismod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in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pharetra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a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ultricies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in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diam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Sed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arcu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Cras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consequat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</p:txBody>
      </p:sp>
      <p:pic>
        <p:nvPicPr>
          <p:cNvPr id="11" name="Imagem 10" descr="Grupo de pessoas em pé posando para foto&#10;&#10;Descrição gerada automaticamente">
            <a:extLst>
              <a:ext uri="{FF2B5EF4-FFF2-40B4-BE49-F238E27FC236}">
                <a16:creationId xmlns:a16="http://schemas.microsoft.com/office/drawing/2014/main" id="{6F9DE510-7805-722F-ACEA-69E4A68008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" t="11879" r="2948" b="43030"/>
          <a:stretch>
            <a:fillRect/>
          </a:stretch>
        </p:blipFill>
        <p:spPr>
          <a:xfrm>
            <a:off x="1246909" y="2095287"/>
            <a:ext cx="9684327" cy="3092335"/>
          </a:xfrm>
          <a:custGeom>
            <a:avLst/>
            <a:gdLst>
              <a:gd name="connsiteX0" fmla="*/ 215721 w 9684327"/>
              <a:gd name="connsiteY0" fmla="*/ 0 h 3092335"/>
              <a:gd name="connsiteX1" fmla="*/ 9468606 w 9684327"/>
              <a:gd name="connsiteY1" fmla="*/ 0 h 3092335"/>
              <a:gd name="connsiteX2" fmla="*/ 9684327 w 9684327"/>
              <a:gd name="connsiteY2" fmla="*/ 215721 h 3092335"/>
              <a:gd name="connsiteX3" fmla="*/ 9684327 w 9684327"/>
              <a:gd name="connsiteY3" fmla="*/ 2876614 h 3092335"/>
              <a:gd name="connsiteX4" fmla="*/ 9468606 w 9684327"/>
              <a:gd name="connsiteY4" fmla="*/ 3092335 h 3092335"/>
              <a:gd name="connsiteX5" fmla="*/ 215721 w 9684327"/>
              <a:gd name="connsiteY5" fmla="*/ 3092335 h 3092335"/>
              <a:gd name="connsiteX6" fmla="*/ 0 w 9684327"/>
              <a:gd name="connsiteY6" fmla="*/ 2876614 h 3092335"/>
              <a:gd name="connsiteX7" fmla="*/ 0 w 9684327"/>
              <a:gd name="connsiteY7" fmla="*/ 215721 h 3092335"/>
              <a:gd name="connsiteX8" fmla="*/ 215721 w 9684327"/>
              <a:gd name="connsiteY8" fmla="*/ 0 h 309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684327" h="3092335">
                <a:moveTo>
                  <a:pt x="215721" y="0"/>
                </a:moveTo>
                <a:lnTo>
                  <a:pt x="9468606" y="0"/>
                </a:lnTo>
                <a:cubicBezTo>
                  <a:pt x="9587745" y="0"/>
                  <a:pt x="9684327" y="96582"/>
                  <a:pt x="9684327" y="215721"/>
                </a:cubicBezTo>
                <a:lnTo>
                  <a:pt x="9684327" y="2876614"/>
                </a:lnTo>
                <a:cubicBezTo>
                  <a:pt x="9684327" y="2995753"/>
                  <a:pt x="9587745" y="3092335"/>
                  <a:pt x="9468606" y="3092335"/>
                </a:cubicBezTo>
                <a:lnTo>
                  <a:pt x="215721" y="3092335"/>
                </a:lnTo>
                <a:cubicBezTo>
                  <a:pt x="96582" y="3092335"/>
                  <a:pt x="0" y="2995753"/>
                  <a:pt x="0" y="2876614"/>
                </a:cubicBezTo>
                <a:lnTo>
                  <a:pt x="0" y="215721"/>
                </a:lnTo>
                <a:cubicBezTo>
                  <a:pt x="0" y="96582"/>
                  <a:pt x="96582" y="0"/>
                  <a:pt x="215721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690298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Agrupar 10">
            <a:extLst>
              <a:ext uri="{FF2B5EF4-FFF2-40B4-BE49-F238E27FC236}">
                <a16:creationId xmlns:a16="http://schemas.microsoft.com/office/drawing/2014/main" id="{F238E9B3-8704-2743-17C5-9896C65FB782}"/>
              </a:ext>
            </a:extLst>
          </p:cNvPr>
          <p:cNvGrpSpPr/>
          <p:nvPr/>
        </p:nvGrpSpPr>
        <p:grpSpPr>
          <a:xfrm>
            <a:off x="224203" y="318056"/>
            <a:ext cx="11743594" cy="6221888"/>
            <a:chOff x="224202" y="103010"/>
            <a:chExt cx="11743594" cy="6221888"/>
          </a:xfrm>
        </p:grpSpPr>
        <p:sp>
          <p:nvSpPr>
            <p:cNvPr id="7" name="Retângulo: Cantos Arredondados 5">
              <a:extLst>
                <a:ext uri="{FF2B5EF4-FFF2-40B4-BE49-F238E27FC236}">
                  <a16:creationId xmlns:a16="http://schemas.microsoft.com/office/drawing/2014/main" id="{71B7514B-DB31-DA3B-905A-44E2AA642236}"/>
                </a:ext>
              </a:extLst>
            </p:cNvPr>
            <p:cNvSpPr/>
            <p:nvPr/>
          </p:nvSpPr>
          <p:spPr>
            <a:xfrm>
              <a:off x="224203" y="533102"/>
              <a:ext cx="8684268" cy="5791796"/>
            </a:xfrm>
            <a:prstGeom prst="roundRect">
              <a:avLst>
                <a:gd name="adj" fmla="val 2481"/>
              </a:avLst>
            </a:prstGeom>
            <a:noFill/>
            <a:ln>
              <a:solidFill>
                <a:srgbClr val="FF234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Retângulo: Cantos Arredondados 5">
              <a:extLst>
                <a:ext uri="{FF2B5EF4-FFF2-40B4-BE49-F238E27FC236}">
                  <a16:creationId xmlns:a16="http://schemas.microsoft.com/office/drawing/2014/main" id="{24628C78-AE6D-894D-30BF-FA6F6A289948}"/>
                </a:ext>
              </a:extLst>
            </p:cNvPr>
            <p:cNvSpPr/>
            <p:nvPr/>
          </p:nvSpPr>
          <p:spPr>
            <a:xfrm>
              <a:off x="444733" y="732604"/>
              <a:ext cx="8222667" cy="538664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r>
                <a:rPr lang="pt-BR" sz="1000" dirty="0">
                  <a:solidFill>
                    <a:srgbClr val="FFFF00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SERVIÇO</a:t>
              </a:r>
            </a:p>
            <a:p>
              <a:r>
                <a:rPr lang="pt-BR" sz="6000" dirty="0">
                  <a:solidFill>
                    <a:srgbClr val="FF234B"/>
                  </a:solidFill>
                  <a:latin typeface="Carbona Variable Regular Black"/>
                  <a:ea typeface="Carbona Variable Regular Black" pitchFamily="2" charset="0"/>
                  <a:cs typeface="Calibri"/>
                </a:rPr>
                <a:t>NOME </a:t>
              </a:r>
            </a:p>
            <a:p>
              <a:r>
                <a:rPr lang="pt-BR" sz="6000" dirty="0">
                  <a:solidFill>
                    <a:srgbClr val="FF234B"/>
                  </a:solidFill>
                  <a:latin typeface="Carbona Variable Regular Black"/>
                  <a:ea typeface="Carbona Variable Regular Black" pitchFamily="2" charset="0"/>
                  <a:cs typeface="Calibri"/>
                </a:rPr>
                <a:t>DO SERVIÇO</a:t>
              </a:r>
            </a:p>
            <a:p>
              <a:r>
                <a:rPr lang="pt-BR" sz="2000" dirty="0">
                  <a:solidFill>
                    <a:schemeClr val="tx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PALAVRAS-CHAVE &amp;</a:t>
              </a:r>
            </a:p>
            <a:p>
              <a:r>
                <a:rPr lang="pt-BR" sz="2000" dirty="0">
                  <a:solidFill>
                    <a:schemeClr val="tx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DE DESTAQUE DO SERVIÇO</a:t>
              </a:r>
              <a:br>
                <a:rPr lang="pt-BR" sz="1200" dirty="0"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</a:br>
              <a:endParaRPr lang="pt-BR" sz="1200" dirty="0">
                <a:solidFill>
                  <a:srgbClr val="FFFFFF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>
                <a:lnSpc>
                  <a:spcPct val="150000"/>
                </a:lnSpc>
              </a:pPr>
              <a:br>
                <a:rPr lang="pt-BR" sz="1200" dirty="0"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</a:b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Lorem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ipsum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dolor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sit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amet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,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consectetuer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adipiscing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elit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Donec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odio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Quisque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volutpat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mattis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eros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Nullam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malesuada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erat ut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turpis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Suspendisse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urna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nibh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viverra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non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semper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suscipit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posuere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a pede.</a:t>
              </a:r>
            </a:p>
            <a:p>
              <a:pPr>
                <a:lnSpc>
                  <a:spcPct val="150000"/>
                </a:lnSpc>
              </a:pPr>
              <a:endParaRPr lang="pt-BR" sz="14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endParaRPr>
            </a:p>
            <a:p>
              <a:pPr>
                <a:lnSpc>
                  <a:spcPct val="150000"/>
                </a:lnSpc>
              </a:pP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Donec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nec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justo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eget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felis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facilisis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fermentum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Aliquam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porttitor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mauris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sit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amet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orci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Aenean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dignissim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pellentesque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felis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Morbi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in sem quis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dui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placerat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ornare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Pellentesque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odio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nisi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euismod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in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pharetra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a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ultricies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in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diam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.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Sed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arcu</a:t>
              </a:r>
              <a:r>
                <a:rPr lang="pt-BR" sz="1400" dirty="0">
                  <a:solidFill>
                    <a:srgbClr val="FFFFFF"/>
                  </a:solidFill>
                  <a:latin typeface="Carbona Variable Regular Medium"/>
                  <a:ea typeface="Carbona Variable Regular Medium" pitchFamily="2" charset="0"/>
                  <a:cs typeface="Calibri"/>
                </a:rPr>
                <a:t>.</a:t>
              </a:r>
              <a:endParaRPr lang="en-US" sz="1400" dirty="0">
                <a:solidFill>
                  <a:srgbClr val="FFFFFF"/>
                </a:solidFill>
              </a:endParaRPr>
            </a:p>
          </p:txBody>
        </p:sp>
        <p:sp>
          <p:nvSpPr>
            <p:cNvPr id="15" name="Retângulo: Cantos Arredondados 5">
              <a:extLst>
                <a:ext uri="{FF2B5EF4-FFF2-40B4-BE49-F238E27FC236}">
                  <a16:creationId xmlns:a16="http://schemas.microsoft.com/office/drawing/2014/main" id="{3DADCB78-E2BD-7A2C-32ED-80A9DBEC19BE}"/>
                </a:ext>
              </a:extLst>
            </p:cNvPr>
            <p:cNvSpPr/>
            <p:nvPr/>
          </p:nvSpPr>
          <p:spPr>
            <a:xfrm>
              <a:off x="8991597" y="533102"/>
              <a:ext cx="2976199" cy="5791796"/>
            </a:xfrm>
            <a:prstGeom prst="roundRect">
              <a:avLst>
                <a:gd name="adj" fmla="val 3428"/>
              </a:avLst>
            </a:prstGeom>
            <a:solidFill>
              <a:srgbClr val="FF234B"/>
            </a:solidFill>
            <a:ln>
              <a:solidFill>
                <a:srgbClr val="FF234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" name="Retângulo: Cantos Arredondados 5">
              <a:extLst>
                <a:ext uri="{FF2B5EF4-FFF2-40B4-BE49-F238E27FC236}">
                  <a16:creationId xmlns:a16="http://schemas.microsoft.com/office/drawing/2014/main" id="{4DA037FD-FFED-6839-4536-523C6C799405}"/>
                </a:ext>
              </a:extLst>
            </p:cNvPr>
            <p:cNvSpPr/>
            <p:nvPr/>
          </p:nvSpPr>
          <p:spPr>
            <a:xfrm>
              <a:off x="9232668" y="732605"/>
              <a:ext cx="2410931" cy="5386646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r>
                <a:rPr lang="pt-BR" sz="1000" dirty="0">
                  <a:solidFill>
                    <a:srgbClr val="FFFF00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PRODUTO</a:t>
              </a:r>
            </a:p>
            <a:p>
              <a:endParaRPr lang="pt-BR" sz="2000" dirty="0">
                <a:solidFill>
                  <a:srgbClr val="FFFF00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 marL="285750" indent="-285750">
                <a:buClr>
                  <a:srgbClr val="191919"/>
                </a:buClr>
                <a:buFont typeface="Arial" panose="020B0604020202020204" pitchFamily="34" charset="0"/>
                <a:buChar char="•"/>
              </a:pPr>
              <a:r>
                <a:rPr lang="pt-BR" sz="1600" dirty="0">
                  <a:solidFill>
                    <a:schemeClr val="tx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Produto I</a:t>
              </a:r>
            </a:p>
            <a:p>
              <a:pPr>
                <a:buClr>
                  <a:srgbClr val="191919"/>
                </a:buClr>
              </a:pPr>
              <a:endParaRPr lang="pt-BR" sz="1600" dirty="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 marL="285750" indent="-285750">
                <a:buClr>
                  <a:srgbClr val="191919"/>
                </a:buClr>
                <a:buFont typeface="Arial" panose="020B0604020202020204" pitchFamily="34" charset="0"/>
                <a:buChar char="•"/>
              </a:pPr>
              <a:r>
                <a:rPr lang="pt-BR" sz="1600" dirty="0">
                  <a:solidFill>
                    <a:schemeClr val="tx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Produto II</a:t>
              </a:r>
            </a:p>
            <a:p>
              <a:pPr>
                <a:buClr>
                  <a:srgbClr val="191919"/>
                </a:buClr>
              </a:pPr>
              <a:endParaRPr lang="pt-BR" sz="1600" dirty="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 marL="285750" indent="-285750">
                <a:buClr>
                  <a:srgbClr val="191919"/>
                </a:buClr>
                <a:buFont typeface="Arial" panose="020B0604020202020204" pitchFamily="34" charset="0"/>
                <a:buChar char="•"/>
              </a:pPr>
              <a:r>
                <a:rPr lang="pt-BR" sz="1600" dirty="0">
                  <a:solidFill>
                    <a:schemeClr val="tx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Produto III</a:t>
              </a:r>
            </a:p>
            <a:p>
              <a:pPr>
                <a:buClr>
                  <a:srgbClr val="191919"/>
                </a:buClr>
              </a:pPr>
              <a:endParaRPr lang="pt-BR" sz="1600" dirty="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 marL="285750" indent="-285750">
                <a:buClr>
                  <a:srgbClr val="191919"/>
                </a:buClr>
                <a:buFont typeface="Arial" panose="020B0604020202020204" pitchFamily="34" charset="0"/>
                <a:buChar char="•"/>
              </a:pPr>
              <a:r>
                <a:rPr lang="pt-BR" sz="1600" dirty="0">
                  <a:solidFill>
                    <a:schemeClr val="tx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Produto IV</a:t>
              </a:r>
            </a:p>
            <a:p>
              <a:pPr>
                <a:buClr>
                  <a:srgbClr val="191919"/>
                </a:buClr>
              </a:pPr>
              <a:endParaRPr lang="pt-BR" sz="1600" dirty="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endParaRPr>
            </a:p>
            <a:p>
              <a:pPr marL="285750" indent="-285750">
                <a:buClr>
                  <a:srgbClr val="191919"/>
                </a:buClr>
                <a:buFont typeface="Arial" panose="020B0604020202020204" pitchFamily="34" charset="0"/>
                <a:buChar char="•"/>
              </a:pPr>
              <a:r>
                <a:rPr lang="pt-BR" sz="1600" dirty="0">
                  <a:solidFill>
                    <a:schemeClr val="tx1"/>
                  </a:solidFill>
                  <a:latin typeface="Carbona Variable Regular Medium" pitchFamily="2" charset="0"/>
                  <a:ea typeface="Carbona Variable Regular Medium" pitchFamily="2" charset="0"/>
                  <a:cs typeface="Calibri"/>
                </a:rPr>
                <a:t>Produto V</a:t>
              </a:r>
            </a:p>
          </p:txBody>
        </p:sp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6EADB298-5DBE-BAD9-CC63-445CA2CE8526}"/>
                </a:ext>
              </a:extLst>
            </p:cNvPr>
            <p:cNvSpPr txBox="1"/>
            <p:nvPr/>
          </p:nvSpPr>
          <p:spPr>
            <a:xfrm>
              <a:off x="224203" y="153999"/>
              <a:ext cx="6290324" cy="26161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100" b="1" dirty="0">
                  <a:latin typeface="Carbona Variable Regular Black"/>
                  <a:ea typeface="Carbona Variable Regular Black" pitchFamily="2" charset="0"/>
                  <a:cs typeface="Calibri"/>
                </a:rPr>
                <a:t>PORTFÓLIO DE SERVIÇOS</a:t>
              </a:r>
            </a:p>
          </p:txBody>
        </p:sp>
        <p:pic>
          <p:nvPicPr>
            <p:cNvPr id="6" name="Imagem 5" descr="Desenho de um círculo&#10;&#10;Descrição gerada automaticamente com confiança média">
              <a:extLst>
                <a:ext uri="{FF2B5EF4-FFF2-40B4-BE49-F238E27FC236}">
                  <a16:creationId xmlns:a16="http://schemas.microsoft.com/office/drawing/2014/main" id="{F6C2F3D6-CEBD-75D1-FF6A-611EAE16B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72677" y="209442"/>
              <a:ext cx="837056" cy="159613"/>
            </a:xfrm>
            <a:prstGeom prst="rect">
              <a:avLst/>
            </a:prstGeom>
          </p:spPr>
        </p:pic>
        <p:sp>
          <p:nvSpPr>
            <p:cNvPr id="9" name="Retângulo: Cantos Arredondados 5">
              <a:extLst>
                <a:ext uri="{FF2B5EF4-FFF2-40B4-BE49-F238E27FC236}">
                  <a16:creationId xmlns:a16="http://schemas.microsoft.com/office/drawing/2014/main" id="{C42C9846-2A61-6360-6206-5D1886A7762E}"/>
                </a:ext>
              </a:extLst>
            </p:cNvPr>
            <p:cNvSpPr/>
            <p:nvPr/>
          </p:nvSpPr>
          <p:spPr>
            <a:xfrm>
              <a:off x="224202" y="103010"/>
              <a:ext cx="11743593" cy="363588"/>
            </a:xfrm>
            <a:prstGeom prst="roundRect">
              <a:avLst>
                <a:gd name="adj" fmla="val 29423"/>
              </a:avLst>
            </a:prstGeom>
            <a:noFill/>
            <a:ln>
              <a:solidFill>
                <a:srgbClr val="FF234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48025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rculo: Vazio 7">
            <a:extLst>
              <a:ext uri="{FF2B5EF4-FFF2-40B4-BE49-F238E27FC236}">
                <a16:creationId xmlns:a16="http://schemas.microsoft.com/office/drawing/2014/main" id="{08C13403-E3B0-1F4F-8CE6-23E25BDF0E52}"/>
              </a:ext>
            </a:extLst>
          </p:cNvPr>
          <p:cNvSpPr/>
          <p:nvPr/>
        </p:nvSpPr>
        <p:spPr>
          <a:xfrm>
            <a:off x="4278284" y="1611285"/>
            <a:ext cx="3635432" cy="3635430"/>
          </a:xfrm>
          <a:prstGeom prst="donut">
            <a:avLst>
              <a:gd name="adj" fmla="val 3196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50BB4F81-5DF3-FD41-9851-DBA56A882773}"/>
              </a:ext>
            </a:extLst>
          </p:cNvPr>
          <p:cNvCxnSpPr>
            <a:cxnSpLocks/>
          </p:cNvCxnSpPr>
          <p:nvPr/>
        </p:nvCxnSpPr>
        <p:spPr>
          <a:xfrm>
            <a:off x="6096000" y="544484"/>
            <a:ext cx="0" cy="57690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tângulo: Cantos Arredondados 5">
            <a:extLst>
              <a:ext uri="{FF2B5EF4-FFF2-40B4-BE49-F238E27FC236}">
                <a16:creationId xmlns:a16="http://schemas.microsoft.com/office/drawing/2014/main" id="{70BF102C-2E53-A736-9F81-3A097E058BA8}"/>
              </a:ext>
            </a:extLst>
          </p:cNvPr>
          <p:cNvSpPr/>
          <p:nvPr/>
        </p:nvSpPr>
        <p:spPr>
          <a:xfrm>
            <a:off x="1238596" y="0"/>
            <a:ext cx="2826327" cy="342900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r>
              <a:rPr lang="pt-BR" dirty="0">
                <a:solidFill>
                  <a:schemeClr val="bg1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QUADRANTE I</a:t>
            </a:r>
          </a:p>
          <a:p>
            <a:pPr algn="r"/>
            <a:r>
              <a:rPr lang="pt-BR" sz="1400" dirty="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FRASE DESTAQUE</a:t>
            </a:r>
            <a:br>
              <a:rPr lang="pt-BR" sz="1400" dirty="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 dirty="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DO QUADRANTE</a:t>
            </a:r>
            <a:br>
              <a:rPr lang="pt-BR" sz="1200" dirty="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200" dirty="0">
              <a:solidFill>
                <a:srgbClr val="FFFFFF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r">
              <a:lnSpc>
                <a:spcPct val="150000"/>
              </a:lnSpc>
            </a:pPr>
            <a:br>
              <a:rPr lang="pt-BR" sz="1200" dirty="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Lorem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ipsum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dolor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sit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amet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,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consectetuer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adipiscing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elit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Donec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odio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Quisque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volutpat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mattis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eros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Nullam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malesuada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erat ut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turpis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Suspendisse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urna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nibh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viverra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non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semper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suscipit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posuere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a pede.</a:t>
            </a:r>
          </a:p>
        </p:txBody>
      </p:sp>
      <p:sp>
        <p:nvSpPr>
          <p:cNvPr id="24" name="Retângulo: Cantos Arredondados 5">
            <a:extLst>
              <a:ext uri="{FF2B5EF4-FFF2-40B4-BE49-F238E27FC236}">
                <a16:creationId xmlns:a16="http://schemas.microsoft.com/office/drawing/2014/main" id="{5D45284C-BF42-B303-D9D1-FE60352B0F3E}"/>
              </a:ext>
            </a:extLst>
          </p:cNvPr>
          <p:cNvSpPr/>
          <p:nvPr/>
        </p:nvSpPr>
        <p:spPr>
          <a:xfrm>
            <a:off x="4278285" y="1611285"/>
            <a:ext cx="1817716" cy="1817716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ÍCONE</a:t>
            </a:r>
            <a:endParaRPr lang="pt-BR" sz="1000" dirty="0">
              <a:solidFill>
                <a:srgbClr val="FFFFFF"/>
              </a:solidFill>
              <a:latin typeface="Carbona Variable Regular Medium"/>
              <a:ea typeface="Carbona Variable Regular Medium" pitchFamily="2" charset="0"/>
              <a:cs typeface="Calibri"/>
            </a:endParaRPr>
          </a:p>
        </p:txBody>
      </p:sp>
      <p:sp>
        <p:nvSpPr>
          <p:cNvPr id="25" name="Retângulo: Cantos Arredondados 5">
            <a:extLst>
              <a:ext uri="{FF2B5EF4-FFF2-40B4-BE49-F238E27FC236}">
                <a16:creationId xmlns:a16="http://schemas.microsoft.com/office/drawing/2014/main" id="{D65E7CFC-479A-421B-81A9-2F9B8138AA46}"/>
              </a:ext>
            </a:extLst>
          </p:cNvPr>
          <p:cNvSpPr/>
          <p:nvPr/>
        </p:nvSpPr>
        <p:spPr>
          <a:xfrm>
            <a:off x="6096001" y="1611285"/>
            <a:ext cx="1817716" cy="1817716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ÍCONE</a:t>
            </a:r>
            <a:endParaRPr lang="pt-BR" sz="1000" dirty="0">
              <a:solidFill>
                <a:srgbClr val="FFFFFF"/>
              </a:solidFill>
              <a:latin typeface="Carbona Variable Regular Medium"/>
              <a:ea typeface="Carbona Variable Regular Medium" pitchFamily="2" charset="0"/>
              <a:cs typeface="Calibri"/>
            </a:endParaRPr>
          </a:p>
        </p:txBody>
      </p:sp>
      <p:sp>
        <p:nvSpPr>
          <p:cNvPr id="26" name="Retângulo: Cantos Arredondados 5">
            <a:extLst>
              <a:ext uri="{FF2B5EF4-FFF2-40B4-BE49-F238E27FC236}">
                <a16:creationId xmlns:a16="http://schemas.microsoft.com/office/drawing/2014/main" id="{FF007D32-13E4-B61F-66B3-86F30501BDF0}"/>
              </a:ext>
            </a:extLst>
          </p:cNvPr>
          <p:cNvSpPr/>
          <p:nvPr/>
        </p:nvSpPr>
        <p:spPr>
          <a:xfrm>
            <a:off x="4278285" y="3429000"/>
            <a:ext cx="1817716" cy="1817716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ÍCONE</a:t>
            </a:r>
            <a:endParaRPr lang="pt-BR" sz="1000" dirty="0">
              <a:solidFill>
                <a:srgbClr val="FFFFFF"/>
              </a:solidFill>
              <a:latin typeface="Carbona Variable Regular Medium"/>
              <a:ea typeface="Carbona Variable Regular Medium" pitchFamily="2" charset="0"/>
              <a:cs typeface="Calibri"/>
            </a:endParaRPr>
          </a:p>
        </p:txBody>
      </p:sp>
      <p:sp>
        <p:nvSpPr>
          <p:cNvPr id="27" name="Retângulo: Cantos Arredondados 5">
            <a:extLst>
              <a:ext uri="{FF2B5EF4-FFF2-40B4-BE49-F238E27FC236}">
                <a16:creationId xmlns:a16="http://schemas.microsoft.com/office/drawing/2014/main" id="{582A6034-87C0-C99A-3F76-CB9FF133DDAC}"/>
              </a:ext>
            </a:extLst>
          </p:cNvPr>
          <p:cNvSpPr/>
          <p:nvPr/>
        </p:nvSpPr>
        <p:spPr>
          <a:xfrm>
            <a:off x="6096001" y="3429000"/>
            <a:ext cx="1817716" cy="1817716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ÍCONE</a:t>
            </a:r>
            <a:endParaRPr lang="pt-BR" sz="1000" dirty="0">
              <a:solidFill>
                <a:srgbClr val="FFFFFF"/>
              </a:solidFill>
              <a:latin typeface="Carbona Variable Regular Medium"/>
              <a:ea typeface="Carbona Variable Regular Medium" pitchFamily="2" charset="0"/>
              <a:cs typeface="Calibri"/>
            </a:endParaRPr>
          </a:p>
        </p:txBody>
      </p:sp>
      <p:sp>
        <p:nvSpPr>
          <p:cNvPr id="28" name="Retângulo: Cantos Arredondados 5">
            <a:extLst>
              <a:ext uri="{FF2B5EF4-FFF2-40B4-BE49-F238E27FC236}">
                <a16:creationId xmlns:a16="http://schemas.microsoft.com/office/drawing/2014/main" id="{19B032CA-B989-C570-6BCD-F28397A5798A}"/>
              </a:ext>
            </a:extLst>
          </p:cNvPr>
          <p:cNvSpPr/>
          <p:nvPr/>
        </p:nvSpPr>
        <p:spPr>
          <a:xfrm>
            <a:off x="8226828" y="0"/>
            <a:ext cx="2826326" cy="342900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dirty="0">
                <a:solidFill>
                  <a:schemeClr val="bg1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QUADRANTE II</a:t>
            </a:r>
          </a:p>
          <a:p>
            <a:r>
              <a:rPr lang="pt-BR" sz="1400" dirty="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FRASE DESTAQUE</a:t>
            </a:r>
            <a:br>
              <a:rPr lang="pt-BR" sz="1400" dirty="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 dirty="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DO QUADRANTE</a:t>
            </a:r>
            <a:br>
              <a:rPr lang="pt-BR" sz="1200" dirty="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200" dirty="0">
              <a:solidFill>
                <a:srgbClr val="FFFFFF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>
              <a:lnSpc>
                <a:spcPct val="150000"/>
              </a:lnSpc>
            </a:pPr>
            <a:br>
              <a:rPr lang="pt-BR" sz="1200" dirty="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Lorem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ipsum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dolor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sit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amet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,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consectetuer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adipiscing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elit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Donec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odio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Quisque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volutpat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mattis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eros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Nullam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malesuada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erat ut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turpis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Suspendisse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urna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nibh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viverra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non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semper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suscipit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posuere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a pede.</a:t>
            </a:r>
          </a:p>
        </p:txBody>
      </p:sp>
      <p:sp>
        <p:nvSpPr>
          <p:cNvPr id="29" name="Retângulo: Cantos Arredondados 5">
            <a:extLst>
              <a:ext uri="{FF2B5EF4-FFF2-40B4-BE49-F238E27FC236}">
                <a16:creationId xmlns:a16="http://schemas.microsoft.com/office/drawing/2014/main" id="{09FD569E-F908-FE11-2DEE-B0F370921621}"/>
              </a:ext>
            </a:extLst>
          </p:cNvPr>
          <p:cNvSpPr/>
          <p:nvPr/>
        </p:nvSpPr>
        <p:spPr>
          <a:xfrm>
            <a:off x="1238596" y="3428999"/>
            <a:ext cx="2826327" cy="342900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r>
              <a:rPr lang="pt-BR" sz="2000" dirty="0">
                <a:solidFill>
                  <a:schemeClr val="bg1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QUADRANTE III</a:t>
            </a:r>
          </a:p>
          <a:p>
            <a:pPr algn="r"/>
            <a:r>
              <a:rPr lang="pt-BR" sz="1400" dirty="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FRASE DESTAQUE</a:t>
            </a:r>
            <a:br>
              <a:rPr lang="pt-BR" sz="1400" dirty="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 dirty="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DO QUADRANTE</a:t>
            </a:r>
            <a:br>
              <a:rPr lang="pt-BR" sz="1200" dirty="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200" dirty="0">
              <a:solidFill>
                <a:srgbClr val="FFFFFF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 algn="r">
              <a:lnSpc>
                <a:spcPct val="150000"/>
              </a:lnSpc>
            </a:pPr>
            <a:br>
              <a:rPr lang="pt-BR" sz="1200" dirty="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Lorem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ipsum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dolor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sit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amet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,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consectetuer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adipiscing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elit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Donec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odio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Quisque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volutpat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mattis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eros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Nullam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malesuada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erat ut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turpis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Suspendisse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urna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nibh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viverra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non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semper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suscipit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posuere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a pede.</a:t>
            </a:r>
          </a:p>
        </p:txBody>
      </p:sp>
      <p:sp>
        <p:nvSpPr>
          <p:cNvPr id="30" name="Retângulo: Cantos Arredondados 5">
            <a:extLst>
              <a:ext uri="{FF2B5EF4-FFF2-40B4-BE49-F238E27FC236}">
                <a16:creationId xmlns:a16="http://schemas.microsoft.com/office/drawing/2014/main" id="{568E99D3-7363-454C-4E5F-A6B99D97952E}"/>
              </a:ext>
            </a:extLst>
          </p:cNvPr>
          <p:cNvSpPr/>
          <p:nvPr/>
        </p:nvSpPr>
        <p:spPr>
          <a:xfrm>
            <a:off x="8226828" y="3428999"/>
            <a:ext cx="2826326" cy="342900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2000" dirty="0">
                <a:solidFill>
                  <a:schemeClr val="bg1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QUADRANTE IV</a:t>
            </a:r>
          </a:p>
          <a:p>
            <a:r>
              <a:rPr lang="pt-BR" sz="1400" dirty="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FRASE DESTAQUE</a:t>
            </a:r>
            <a:br>
              <a:rPr lang="pt-BR" sz="1400" dirty="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400" dirty="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DO QUADRANTE</a:t>
            </a:r>
            <a:br>
              <a:rPr lang="pt-BR" sz="1200" dirty="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200" dirty="0">
              <a:solidFill>
                <a:srgbClr val="FFFFFF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>
              <a:lnSpc>
                <a:spcPct val="150000"/>
              </a:lnSpc>
            </a:pPr>
            <a:br>
              <a:rPr lang="pt-BR" sz="1200" dirty="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Lorem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ipsum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dolor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sit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amet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,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consectetuer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adipiscing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elit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Donec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odio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Quisque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volutpat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mattis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eros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Nullam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malesuada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erat ut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turpis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Suspendisse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urna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nibh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viverra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non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semper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suscipit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0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posuere</a:t>
            </a:r>
            <a:r>
              <a:rPr lang="pt-BR" sz="10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a pede.</a:t>
            </a:r>
          </a:p>
        </p:txBody>
      </p:sp>
      <p:cxnSp>
        <p:nvCxnSpPr>
          <p:cNvPr id="31" name="Conector reto 30">
            <a:extLst>
              <a:ext uri="{FF2B5EF4-FFF2-40B4-BE49-F238E27FC236}">
                <a16:creationId xmlns:a16="http://schemas.microsoft.com/office/drawing/2014/main" id="{0A8FE54E-CC7C-9616-6064-EFB51DE505C5}"/>
              </a:ext>
            </a:extLst>
          </p:cNvPr>
          <p:cNvCxnSpPr>
            <a:cxnSpLocks/>
          </p:cNvCxnSpPr>
          <p:nvPr/>
        </p:nvCxnSpPr>
        <p:spPr>
          <a:xfrm rot="16200000">
            <a:off x="6096000" y="1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6528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: Cantos Arredondados 5">
            <a:extLst>
              <a:ext uri="{FF2B5EF4-FFF2-40B4-BE49-F238E27FC236}">
                <a16:creationId xmlns:a16="http://schemas.microsoft.com/office/drawing/2014/main" id="{01F6049D-EE17-70C6-825F-54078855FE70}"/>
              </a:ext>
            </a:extLst>
          </p:cNvPr>
          <p:cNvSpPr/>
          <p:nvPr/>
        </p:nvSpPr>
        <p:spPr>
          <a:xfrm>
            <a:off x="1062286" y="1714499"/>
            <a:ext cx="3403274" cy="342900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3200" dirty="0">
                <a:solidFill>
                  <a:schemeClr val="bg1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Sobre o</a:t>
            </a:r>
            <a:br>
              <a:rPr lang="pt-BR" sz="3200" dirty="0">
                <a:solidFill>
                  <a:schemeClr val="bg1"/>
                </a:solidFill>
                <a:latin typeface="Carbona Variable Regular Black"/>
                <a:ea typeface="Carbona Variable Regular Black" pitchFamily="2" charset="0"/>
                <a:cs typeface="Calibri"/>
              </a:rPr>
            </a:br>
            <a:r>
              <a:rPr lang="pt-BR" sz="3200" dirty="0">
                <a:solidFill>
                  <a:schemeClr val="bg1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Diagrama </a:t>
            </a:r>
            <a:r>
              <a:rPr lang="pt-BR" sz="3200" dirty="0" err="1">
                <a:solidFill>
                  <a:schemeClr val="bg1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Venn</a:t>
            </a:r>
            <a:endParaRPr lang="pt-BR" sz="3200" dirty="0">
              <a:solidFill>
                <a:schemeClr val="bg1"/>
              </a:solidFill>
              <a:latin typeface="Carbona Variable Regular Black"/>
              <a:ea typeface="Carbona Variable Regular Black" pitchFamily="2" charset="0"/>
              <a:cs typeface="Calibri"/>
            </a:endParaRPr>
          </a:p>
          <a:p>
            <a:endParaRPr lang="pt-BR" sz="1600" dirty="0">
              <a:solidFill>
                <a:schemeClr val="tx1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r>
              <a:rPr lang="pt-BR" sz="1600" dirty="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FRASE DESTAQUE</a:t>
            </a:r>
            <a:br>
              <a:rPr lang="pt-BR" sz="1600" dirty="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r>
              <a:rPr lang="pt-BR" sz="1600" dirty="0">
                <a:solidFill>
                  <a:schemeClr val="tx1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DO DIAGRAMA</a:t>
            </a:r>
            <a:br>
              <a:rPr lang="pt-BR" sz="1200" dirty="0">
                <a:latin typeface="Carbona Variable Regular Medium" pitchFamily="2" charset="0"/>
                <a:ea typeface="Carbona Variable Regular Medium" pitchFamily="2" charset="0"/>
                <a:cs typeface="Calibri"/>
              </a:rPr>
            </a:br>
            <a:endParaRPr lang="pt-BR" sz="1200" dirty="0">
              <a:solidFill>
                <a:srgbClr val="FFFFFF"/>
              </a:solidFill>
              <a:latin typeface="Carbona Variable Regular Medium" pitchFamily="2" charset="0"/>
              <a:ea typeface="Carbona Variable Regular Medium" pitchFamily="2" charset="0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pt-BR" sz="12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Lorem</a:t>
            </a:r>
            <a:r>
              <a:rPr lang="pt-BR" sz="12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dolor</a:t>
            </a:r>
            <a:r>
              <a:rPr lang="pt-BR" sz="12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sit</a:t>
            </a:r>
            <a:r>
              <a:rPr lang="pt-BR" sz="12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amet</a:t>
            </a:r>
            <a:r>
              <a:rPr lang="pt-BR" sz="12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, </a:t>
            </a:r>
            <a:r>
              <a:rPr lang="pt-BR" sz="12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consectetuer</a:t>
            </a:r>
            <a:r>
              <a:rPr lang="pt-BR" sz="12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adipiscing</a:t>
            </a:r>
            <a:r>
              <a:rPr lang="pt-BR" sz="12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elit</a:t>
            </a:r>
            <a:r>
              <a:rPr lang="pt-BR" sz="12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Donec</a:t>
            </a:r>
            <a:r>
              <a:rPr lang="pt-BR" sz="12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odio</a:t>
            </a:r>
            <a:r>
              <a:rPr lang="pt-BR" sz="12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Quisque</a:t>
            </a:r>
            <a:r>
              <a:rPr lang="pt-BR" sz="12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volutpat</a:t>
            </a:r>
            <a:r>
              <a:rPr lang="pt-BR" sz="12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mattis</a:t>
            </a:r>
            <a:r>
              <a:rPr lang="pt-BR" sz="12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eros</a:t>
            </a:r>
            <a:r>
              <a:rPr lang="pt-BR" sz="12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Nullam</a:t>
            </a:r>
            <a:r>
              <a:rPr lang="pt-BR" sz="12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malesuada</a:t>
            </a:r>
            <a:r>
              <a:rPr lang="pt-BR" sz="12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erat ut </a:t>
            </a:r>
            <a:r>
              <a:rPr lang="pt-BR" sz="12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turpis</a:t>
            </a:r>
            <a:r>
              <a:rPr lang="pt-BR" sz="12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Suspendisse</a:t>
            </a:r>
            <a:r>
              <a:rPr lang="pt-BR" sz="12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urna </a:t>
            </a:r>
            <a:r>
              <a:rPr lang="pt-BR" sz="12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nibh</a:t>
            </a:r>
            <a:r>
              <a:rPr lang="pt-BR" sz="12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viverra</a:t>
            </a:r>
            <a:r>
              <a:rPr lang="pt-BR" sz="12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non </a:t>
            </a:r>
            <a:r>
              <a:rPr lang="pt-BR" sz="12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semper</a:t>
            </a:r>
            <a:r>
              <a:rPr lang="pt-BR" sz="12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suscipit</a:t>
            </a:r>
            <a:r>
              <a:rPr lang="pt-BR" sz="12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posuere</a:t>
            </a:r>
            <a:r>
              <a:rPr lang="pt-BR" sz="1200" dirty="0">
                <a:solidFill>
                  <a:srgbClr val="FFFFFF"/>
                </a:solidFill>
                <a:latin typeface="Carbona Variable Regular Medium"/>
                <a:ea typeface="Carbona Variable Regular Medium" pitchFamily="2" charset="0"/>
                <a:cs typeface="Calibri"/>
              </a:rPr>
              <a:t> a pede.</a:t>
            </a:r>
          </a:p>
        </p:txBody>
      </p:sp>
      <p:sp>
        <p:nvSpPr>
          <p:cNvPr id="12" name="Retângulo: Cantos Arredondados 5">
            <a:extLst>
              <a:ext uri="{FF2B5EF4-FFF2-40B4-BE49-F238E27FC236}">
                <a16:creationId xmlns:a16="http://schemas.microsoft.com/office/drawing/2014/main" id="{AD717E64-03AD-A6CF-76D4-0B45E2FE5C01}"/>
              </a:ext>
            </a:extLst>
          </p:cNvPr>
          <p:cNvSpPr/>
          <p:nvPr/>
        </p:nvSpPr>
        <p:spPr>
          <a:xfrm>
            <a:off x="6705641" y="261986"/>
            <a:ext cx="3451405" cy="56598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  <a:latin typeface="Carbona Variable Regular Black"/>
                <a:ea typeface="Carbona Variable Regular Black" pitchFamily="2" charset="0"/>
                <a:cs typeface="Calibri"/>
              </a:rPr>
              <a:t>TÍTULO DO DIAGRAMA VENN</a:t>
            </a:r>
            <a:endParaRPr lang="pt-BR" sz="700" dirty="0">
              <a:solidFill>
                <a:schemeClr val="tx1"/>
              </a:solidFill>
              <a:latin typeface="Carbona Variable Regular Medium"/>
              <a:ea typeface="Carbona Variable Regular Medium" pitchFamily="2" charset="0"/>
              <a:cs typeface="Calibri"/>
            </a:endParaRPr>
          </a:p>
        </p:txBody>
      </p: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E8E1BA71-7666-C76C-E027-BA193796BBC4}"/>
              </a:ext>
            </a:extLst>
          </p:cNvPr>
          <p:cNvGrpSpPr/>
          <p:nvPr/>
        </p:nvGrpSpPr>
        <p:grpSpPr>
          <a:xfrm>
            <a:off x="5264432" y="827966"/>
            <a:ext cx="6306884" cy="5850458"/>
            <a:chOff x="5530437" y="1369879"/>
            <a:chExt cx="5259484" cy="4878858"/>
          </a:xfrm>
        </p:grpSpPr>
        <p:grpSp>
          <p:nvGrpSpPr>
            <p:cNvPr id="10" name="Agrupar 9">
              <a:extLst>
                <a:ext uri="{FF2B5EF4-FFF2-40B4-BE49-F238E27FC236}">
                  <a16:creationId xmlns:a16="http://schemas.microsoft.com/office/drawing/2014/main" id="{934204B8-6095-6B42-1C20-8E013636F316}"/>
                </a:ext>
              </a:extLst>
            </p:cNvPr>
            <p:cNvGrpSpPr/>
            <p:nvPr/>
          </p:nvGrpSpPr>
          <p:grpSpPr>
            <a:xfrm>
              <a:off x="5530437" y="1369879"/>
              <a:ext cx="5259484" cy="4878858"/>
              <a:chOff x="5728855" y="1547512"/>
              <a:chExt cx="4876502" cy="4523592"/>
            </a:xfrm>
          </p:grpSpPr>
          <p:sp>
            <p:nvSpPr>
              <p:cNvPr id="3" name="Elipse 2">
                <a:extLst>
                  <a:ext uri="{FF2B5EF4-FFF2-40B4-BE49-F238E27FC236}">
                    <a16:creationId xmlns:a16="http://schemas.microsoft.com/office/drawing/2014/main" id="{25F75264-6640-7710-B45C-D686FAEC176B}"/>
                  </a:ext>
                </a:extLst>
              </p:cNvPr>
              <p:cNvSpPr/>
              <p:nvPr/>
            </p:nvSpPr>
            <p:spPr>
              <a:xfrm>
                <a:off x="5728855" y="1547512"/>
                <a:ext cx="2860166" cy="2860164"/>
              </a:xfrm>
              <a:prstGeom prst="ellipse">
                <a:avLst/>
              </a:prstGeom>
              <a:noFill/>
              <a:ln w="952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Elipse 5">
                <a:extLst>
                  <a:ext uri="{FF2B5EF4-FFF2-40B4-BE49-F238E27FC236}">
                    <a16:creationId xmlns:a16="http://schemas.microsoft.com/office/drawing/2014/main" id="{DC3D0FA9-BA07-3D0A-C672-795F27D100F0}"/>
                  </a:ext>
                </a:extLst>
              </p:cNvPr>
              <p:cNvSpPr/>
              <p:nvPr/>
            </p:nvSpPr>
            <p:spPr>
              <a:xfrm>
                <a:off x="7745191" y="1547512"/>
                <a:ext cx="2860166" cy="2860164"/>
              </a:xfrm>
              <a:prstGeom prst="ellipse">
                <a:avLst/>
              </a:prstGeom>
              <a:noFill/>
              <a:ln w="952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Elipse 6">
                <a:extLst>
                  <a:ext uri="{FF2B5EF4-FFF2-40B4-BE49-F238E27FC236}">
                    <a16:creationId xmlns:a16="http://schemas.microsoft.com/office/drawing/2014/main" id="{3D315FE4-49CA-8C03-D4C9-C1CB91207B94}"/>
                  </a:ext>
                </a:extLst>
              </p:cNvPr>
              <p:cNvSpPr/>
              <p:nvPr/>
            </p:nvSpPr>
            <p:spPr>
              <a:xfrm>
                <a:off x="6737023" y="3210940"/>
                <a:ext cx="2860166" cy="2860164"/>
              </a:xfrm>
              <a:prstGeom prst="ellipse">
                <a:avLst/>
              </a:prstGeom>
              <a:noFill/>
              <a:ln w="952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Retângulo: Cantos Arredondados 5">
              <a:extLst>
                <a:ext uri="{FF2B5EF4-FFF2-40B4-BE49-F238E27FC236}">
                  <a16:creationId xmlns:a16="http://schemas.microsoft.com/office/drawing/2014/main" id="{357FB7F9-97B9-78DA-068C-73485767EBEF}"/>
                </a:ext>
              </a:extLst>
            </p:cNvPr>
            <p:cNvSpPr/>
            <p:nvPr/>
          </p:nvSpPr>
          <p:spPr>
            <a:xfrm>
              <a:off x="5530437" y="1369879"/>
              <a:ext cx="2174691" cy="3084791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 sz="1100" dirty="0">
                  <a:solidFill>
                    <a:schemeClr val="tx1"/>
                  </a:solidFill>
                  <a:latin typeface="Carbona Variable Regular" pitchFamily="2" charset="0"/>
                  <a:ea typeface="Carbona Variable Regular" pitchFamily="2" charset="0"/>
                  <a:cs typeface="Calibri"/>
                </a:rPr>
                <a:t>CÍRCULO I</a:t>
              </a:r>
              <a:endParaRPr lang="pt-BR" sz="500" dirty="0">
                <a:solidFill>
                  <a:schemeClr val="tx1"/>
                </a:solidFill>
                <a:latin typeface="Carbona Variable Regular" pitchFamily="2" charset="0"/>
                <a:ea typeface="Carbona Variable Regular" pitchFamily="2" charset="0"/>
                <a:cs typeface="Calibri"/>
              </a:endParaRPr>
            </a:p>
          </p:txBody>
        </p:sp>
        <p:sp>
          <p:nvSpPr>
            <p:cNvPr id="15" name="Retângulo: Cantos Arredondados 5">
              <a:extLst>
                <a:ext uri="{FF2B5EF4-FFF2-40B4-BE49-F238E27FC236}">
                  <a16:creationId xmlns:a16="http://schemas.microsoft.com/office/drawing/2014/main" id="{FCAC7C6D-FEB8-D646-5107-95412AA951A0}"/>
                </a:ext>
              </a:extLst>
            </p:cNvPr>
            <p:cNvSpPr/>
            <p:nvPr/>
          </p:nvSpPr>
          <p:spPr>
            <a:xfrm>
              <a:off x="8615229" y="1369879"/>
              <a:ext cx="2174691" cy="3084791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 sz="1100" dirty="0">
                  <a:solidFill>
                    <a:schemeClr val="tx1"/>
                  </a:solidFill>
                  <a:latin typeface="Carbona Variable Regular" pitchFamily="2" charset="0"/>
                  <a:ea typeface="Carbona Variable Regular" pitchFamily="2" charset="0"/>
                  <a:cs typeface="Calibri"/>
                </a:rPr>
                <a:t>CÍRCULO II</a:t>
              </a:r>
              <a:endParaRPr lang="pt-BR" sz="500" dirty="0">
                <a:solidFill>
                  <a:schemeClr val="tx1"/>
                </a:solidFill>
                <a:latin typeface="Carbona Variable Regular" pitchFamily="2" charset="0"/>
                <a:ea typeface="Carbona Variable Regular" pitchFamily="2" charset="0"/>
                <a:cs typeface="Calibri"/>
              </a:endParaRPr>
            </a:p>
          </p:txBody>
        </p:sp>
        <p:sp>
          <p:nvSpPr>
            <p:cNvPr id="16" name="Retângulo: Cantos Arredondados 5">
              <a:extLst>
                <a:ext uri="{FF2B5EF4-FFF2-40B4-BE49-F238E27FC236}">
                  <a16:creationId xmlns:a16="http://schemas.microsoft.com/office/drawing/2014/main" id="{CE24D4B6-B6AD-17E5-A679-66CAD97853BA}"/>
                </a:ext>
              </a:extLst>
            </p:cNvPr>
            <p:cNvSpPr/>
            <p:nvPr/>
          </p:nvSpPr>
          <p:spPr>
            <a:xfrm>
              <a:off x="6617782" y="4454670"/>
              <a:ext cx="3084793" cy="179406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 sz="1100" dirty="0">
                  <a:solidFill>
                    <a:schemeClr val="tx1"/>
                  </a:solidFill>
                  <a:latin typeface="Carbona Variable Regular" pitchFamily="2" charset="0"/>
                  <a:ea typeface="Carbona Variable Regular" pitchFamily="2" charset="0"/>
                  <a:cs typeface="Calibri"/>
                </a:rPr>
                <a:t>CÍRCULO III</a:t>
              </a:r>
              <a:endParaRPr lang="pt-BR" sz="500" dirty="0">
                <a:solidFill>
                  <a:schemeClr val="tx1"/>
                </a:solidFill>
                <a:latin typeface="Carbona Variable Regular" pitchFamily="2" charset="0"/>
                <a:ea typeface="Carbona Variable Regular" pitchFamily="2" charset="0"/>
                <a:cs typeface="Calibri"/>
              </a:endParaRPr>
            </a:p>
          </p:txBody>
        </p:sp>
        <p:sp>
          <p:nvSpPr>
            <p:cNvPr id="18" name="Retângulo: Cantos Arredondados 5">
              <a:extLst>
                <a:ext uri="{FF2B5EF4-FFF2-40B4-BE49-F238E27FC236}">
                  <a16:creationId xmlns:a16="http://schemas.microsoft.com/office/drawing/2014/main" id="{0A08167B-FB1F-6B63-C356-2950346D5ED5}"/>
                </a:ext>
              </a:extLst>
            </p:cNvPr>
            <p:cNvSpPr/>
            <p:nvPr/>
          </p:nvSpPr>
          <p:spPr>
            <a:xfrm>
              <a:off x="7705128" y="2381481"/>
              <a:ext cx="910100" cy="710304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 sz="800" b="1" dirty="0">
                  <a:solidFill>
                    <a:schemeClr val="bg1"/>
                  </a:solidFill>
                  <a:latin typeface="Carbona Variable Regular" pitchFamily="2" charset="0"/>
                  <a:ea typeface="Carbona Variable Regular" pitchFamily="2" charset="0"/>
                  <a:cs typeface="Calibri"/>
                </a:rPr>
                <a:t>SOBREPOSIÇÃO</a:t>
              </a:r>
              <a:br>
                <a:rPr lang="pt-BR" sz="800" b="1" dirty="0">
                  <a:solidFill>
                    <a:schemeClr val="bg1"/>
                  </a:solidFill>
                  <a:latin typeface="Carbona Variable Regular" pitchFamily="2" charset="0"/>
                  <a:ea typeface="Carbona Variable Regular" pitchFamily="2" charset="0"/>
                  <a:cs typeface="Calibri"/>
                </a:rPr>
              </a:br>
              <a:r>
                <a:rPr lang="pt-BR" sz="800" b="1" dirty="0">
                  <a:solidFill>
                    <a:schemeClr val="bg1"/>
                  </a:solidFill>
                  <a:latin typeface="Carbona Variable Regular" pitchFamily="2" charset="0"/>
                  <a:ea typeface="Carbona Variable Regular" pitchFamily="2" charset="0"/>
                  <a:cs typeface="Calibri"/>
                </a:rPr>
                <a:t>I-II</a:t>
              </a:r>
              <a:endParaRPr lang="pt-BR" sz="100" b="1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endParaRPr>
            </a:p>
          </p:txBody>
        </p:sp>
        <p:sp>
          <p:nvSpPr>
            <p:cNvPr id="19" name="Retângulo: Cantos Arredondados 5">
              <a:extLst>
                <a:ext uri="{FF2B5EF4-FFF2-40B4-BE49-F238E27FC236}">
                  <a16:creationId xmlns:a16="http://schemas.microsoft.com/office/drawing/2014/main" id="{EF87393F-BBE6-382D-0FE8-F8F2807651D3}"/>
                </a:ext>
              </a:extLst>
            </p:cNvPr>
            <p:cNvSpPr/>
            <p:nvPr/>
          </p:nvSpPr>
          <p:spPr>
            <a:xfrm>
              <a:off x="6617781" y="3729927"/>
              <a:ext cx="1553631" cy="530584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 sz="800" b="1" dirty="0">
                  <a:solidFill>
                    <a:schemeClr val="bg1"/>
                  </a:solidFill>
                  <a:latin typeface="Carbona Variable Regular" pitchFamily="2" charset="0"/>
                  <a:ea typeface="Carbona Variable Regular" pitchFamily="2" charset="0"/>
                  <a:cs typeface="Calibri"/>
                </a:rPr>
                <a:t>SOBREPOSIÇÃO</a:t>
              </a:r>
            </a:p>
            <a:p>
              <a:pPr algn="ctr"/>
              <a:r>
                <a:rPr lang="pt-BR" sz="800" b="1" dirty="0">
                  <a:solidFill>
                    <a:schemeClr val="bg1"/>
                  </a:solidFill>
                  <a:latin typeface="Carbona Variable Regular" pitchFamily="2" charset="0"/>
                  <a:ea typeface="Carbona Variable Regular" pitchFamily="2" charset="0"/>
                  <a:cs typeface="Calibri"/>
                </a:rPr>
                <a:t>I-III</a:t>
              </a:r>
              <a:endParaRPr lang="pt-BR" sz="100" b="1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endParaRPr>
            </a:p>
          </p:txBody>
        </p:sp>
        <p:sp>
          <p:nvSpPr>
            <p:cNvPr id="20" name="Retângulo: Cantos Arredondados 5">
              <a:extLst>
                <a:ext uri="{FF2B5EF4-FFF2-40B4-BE49-F238E27FC236}">
                  <a16:creationId xmlns:a16="http://schemas.microsoft.com/office/drawing/2014/main" id="{B5031990-C160-1AA2-A119-89D9B0959DA2}"/>
                </a:ext>
              </a:extLst>
            </p:cNvPr>
            <p:cNvSpPr/>
            <p:nvPr/>
          </p:nvSpPr>
          <p:spPr>
            <a:xfrm>
              <a:off x="8171412" y="3729927"/>
              <a:ext cx="1553631" cy="530584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 sz="800" b="1" dirty="0">
                  <a:solidFill>
                    <a:schemeClr val="bg1"/>
                  </a:solidFill>
                  <a:latin typeface="Carbona Variable Regular" pitchFamily="2" charset="0"/>
                  <a:ea typeface="Carbona Variable Regular" pitchFamily="2" charset="0"/>
                  <a:cs typeface="Calibri"/>
                </a:rPr>
                <a:t>SOBREPOSIÇÃO</a:t>
              </a:r>
            </a:p>
            <a:p>
              <a:pPr algn="ctr"/>
              <a:r>
                <a:rPr lang="pt-BR" sz="800" b="1" dirty="0">
                  <a:solidFill>
                    <a:schemeClr val="bg1"/>
                  </a:solidFill>
                  <a:latin typeface="Carbona Variable Regular" pitchFamily="2" charset="0"/>
                  <a:ea typeface="Carbona Variable Regular" pitchFamily="2" charset="0"/>
                  <a:cs typeface="Calibri"/>
                </a:rPr>
                <a:t>II-III</a:t>
              </a:r>
              <a:endParaRPr lang="pt-BR" sz="100" b="1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  <a:cs typeface="Calibri"/>
              </a:endParaRPr>
            </a:p>
          </p:txBody>
        </p:sp>
        <p:sp>
          <p:nvSpPr>
            <p:cNvPr id="21" name="Retângulo: Cantos Arredondados 5">
              <a:extLst>
                <a:ext uri="{FF2B5EF4-FFF2-40B4-BE49-F238E27FC236}">
                  <a16:creationId xmlns:a16="http://schemas.microsoft.com/office/drawing/2014/main" id="{0D013D8F-4671-CB0B-EDD7-E40748B31E53}"/>
                </a:ext>
              </a:extLst>
            </p:cNvPr>
            <p:cNvSpPr/>
            <p:nvPr/>
          </p:nvSpPr>
          <p:spPr>
            <a:xfrm>
              <a:off x="7750061" y="3199343"/>
              <a:ext cx="842702" cy="530584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pt-BR" sz="900" b="1" dirty="0">
                  <a:solidFill>
                    <a:schemeClr val="accent6"/>
                  </a:solidFill>
                  <a:latin typeface="Carbona Variable Regular" pitchFamily="2" charset="0"/>
                  <a:ea typeface="Carbona Variable Regular" pitchFamily="2" charset="0"/>
                  <a:cs typeface="Calibri"/>
                </a:rPr>
                <a:t>CENTRO</a:t>
              </a:r>
              <a:endParaRPr lang="pt-BR" sz="200" b="1" dirty="0">
                <a:solidFill>
                  <a:schemeClr val="accent6"/>
                </a:solidFill>
                <a:latin typeface="Carbona Variable Regular" pitchFamily="2" charset="0"/>
                <a:ea typeface="Carbona Variable Regular" pitchFamily="2" charset="0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66412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BBEA4C0A-9458-B909-FAFB-19B7FD1C568B}"/>
              </a:ext>
            </a:extLst>
          </p:cNvPr>
          <p:cNvSpPr txBox="1"/>
          <p:nvPr/>
        </p:nvSpPr>
        <p:spPr>
          <a:xfrm>
            <a:off x="942009" y="3770833"/>
            <a:ext cx="2773788" cy="200106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TEXTO CORRIDO.</a:t>
            </a:r>
            <a:b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adipiscing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elit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Donec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odio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Quisque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volutpat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mattis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eros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Nullam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malesuada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erat ut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turpis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  <a:p>
            <a:pPr algn="ctr">
              <a:lnSpc>
                <a:spcPct val="130000"/>
              </a:lnSpc>
            </a:pPr>
            <a:endParaRPr lang="pt-BR" sz="1200" dirty="0">
              <a:solidFill>
                <a:srgbClr val="FFFFFF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 algn="ctr">
              <a:lnSpc>
                <a:spcPct val="130000"/>
              </a:lnSpc>
            </a:pPr>
            <a:r>
              <a:rPr lang="pt-BR" sz="800" b="1" dirty="0">
                <a:solidFill>
                  <a:schemeClr val="accent6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LEGENDA.</a:t>
            </a:r>
            <a:r>
              <a:rPr lang="pt-BR" sz="800" dirty="0">
                <a:solidFill>
                  <a:schemeClr val="accent6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SUSPENDISSE URNA NIBH VIVERRA NON SEMPER SUSCIPIT POSUERE A PEDE. DONEC NEC JUSTO EGET FELIS FACILISIS FERMENTUM.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4EE74698-E134-D981-46AC-0C0C4BBA703D}"/>
              </a:ext>
            </a:extLst>
          </p:cNvPr>
          <p:cNvSpPr/>
          <p:nvPr/>
        </p:nvSpPr>
        <p:spPr>
          <a:xfrm>
            <a:off x="1642901" y="2280309"/>
            <a:ext cx="1372005" cy="1372005"/>
          </a:xfrm>
          <a:prstGeom prst="ellipse">
            <a:avLst/>
          </a:prstGeom>
          <a:noFill/>
          <a:ln w="635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accent5"/>
                </a:solidFill>
              </a:rPr>
              <a:t>ÍCONE</a:t>
            </a:r>
            <a:endParaRPr lang="en-US" sz="1100" dirty="0">
              <a:solidFill>
                <a:schemeClr val="accent5"/>
              </a:solidFill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B1107BF2-EC80-8E6C-16F2-E6934C9574B5}"/>
              </a:ext>
            </a:extLst>
          </p:cNvPr>
          <p:cNvSpPr/>
          <p:nvPr/>
        </p:nvSpPr>
        <p:spPr>
          <a:xfrm>
            <a:off x="5409997" y="2280309"/>
            <a:ext cx="1372005" cy="1372005"/>
          </a:xfrm>
          <a:prstGeom prst="ellipse">
            <a:avLst/>
          </a:prstGeom>
          <a:noFill/>
          <a:ln w="635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accent5"/>
                </a:solidFill>
              </a:rPr>
              <a:t>ÍCONE</a:t>
            </a:r>
            <a:endParaRPr lang="en-US" sz="1100" dirty="0">
              <a:solidFill>
                <a:schemeClr val="accent5"/>
              </a:solidFill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E267FD50-36F2-0D3F-C1FF-A25430BD1923}"/>
              </a:ext>
            </a:extLst>
          </p:cNvPr>
          <p:cNvSpPr/>
          <p:nvPr/>
        </p:nvSpPr>
        <p:spPr>
          <a:xfrm>
            <a:off x="9177093" y="2280309"/>
            <a:ext cx="1372005" cy="1372005"/>
          </a:xfrm>
          <a:prstGeom prst="ellipse">
            <a:avLst/>
          </a:prstGeom>
          <a:noFill/>
          <a:ln w="635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accent5"/>
                </a:solidFill>
              </a:rPr>
              <a:t>ÍCONE</a:t>
            </a:r>
            <a:endParaRPr lang="en-US" sz="1100" dirty="0">
              <a:solidFill>
                <a:schemeClr val="accent5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95E7151-B7E4-3E35-56E3-5718F04572CF}"/>
              </a:ext>
            </a:extLst>
          </p:cNvPr>
          <p:cNvSpPr txBox="1"/>
          <p:nvPr/>
        </p:nvSpPr>
        <p:spPr>
          <a:xfrm>
            <a:off x="4709105" y="3770833"/>
            <a:ext cx="2773788" cy="200106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TEXTO CORRIDO.</a:t>
            </a:r>
            <a:b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adipiscing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elit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Donec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odio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Quisque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volutpat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mattis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eros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Nullam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malesuada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erat ut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turpis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  <a:p>
            <a:pPr algn="ctr">
              <a:lnSpc>
                <a:spcPct val="130000"/>
              </a:lnSpc>
            </a:pPr>
            <a:endParaRPr lang="pt-BR" sz="1200" dirty="0">
              <a:solidFill>
                <a:srgbClr val="FFFFFF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 algn="ctr">
              <a:lnSpc>
                <a:spcPct val="130000"/>
              </a:lnSpc>
            </a:pPr>
            <a:r>
              <a:rPr lang="pt-BR" sz="800" b="1" dirty="0">
                <a:solidFill>
                  <a:schemeClr val="accent6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LEGENDA.</a:t>
            </a:r>
            <a:r>
              <a:rPr lang="pt-BR" sz="800" dirty="0">
                <a:solidFill>
                  <a:schemeClr val="accent6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SUSPENDISSE URNA NIBH VIVERRA NON SEMPER SUSCIPIT POSUERE A PEDE. DONEC NEC JUSTO EGET FELIS FACILISIS FERMENTUM.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51D10FD-ABD6-A892-240F-824281491EE6}"/>
              </a:ext>
            </a:extLst>
          </p:cNvPr>
          <p:cNvSpPr txBox="1"/>
          <p:nvPr/>
        </p:nvSpPr>
        <p:spPr>
          <a:xfrm>
            <a:off x="8476200" y="3770833"/>
            <a:ext cx="2773788" cy="200106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TEXTO CORRIDO.</a:t>
            </a:r>
            <a:b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adipiscing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elit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Donec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odio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Quisque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volutpat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mattis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eros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Nullam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malesuada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erat ut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turpis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  <a:p>
            <a:pPr algn="ctr">
              <a:lnSpc>
                <a:spcPct val="130000"/>
              </a:lnSpc>
            </a:pPr>
            <a:endParaRPr lang="pt-BR" sz="1200" dirty="0">
              <a:solidFill>
                <a:srgbClr val="FFFFFF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 algn="ctr">
              <a:lnSpc>
                <a:spcPct val="130000"/>
              </a:lnSpc>
            </a:pPr>
            <a:r>
              <a:rPr lang="pt-BR" sz="800" b="1" dirty="0">
                <a:solidFill>
                  <a:schemeClr val="accent6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LEGENDA.</a:t>
            </a:r>
            <a:r>
              <a:rPr lang="pt-BR" sz="800" dirty="0">
                <a:solidFill>
                  <a:schemeClr val="accent6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SUSPENDISSE URNA NIBH VIVERRA NON SEMPER SUSCIPIT POSUERE A PEDE. DONEC NEC JUSTO EGET FELIS FACILISIS FERMENTUM.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BEE6FED-B7C4-4807-B38E-EBC0166AEDE4}"/>
              </a:ext>
            </a:extLst>
          </p:cNvPr>
          <p:cNvSpPr txBox="1"/>
          <p:nvPr/>
        </p:nvSpPr>
        <p:spPr>
          <a:xfrm>
            <a:off x="0" y="562886"/>
            <a:ext cx="12191999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800" b="1" dirty="0"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Título. </a:t>
            </a:r>
            <a:r>
              <a:rPr lang="pt-BR" sz="2800" b="1" dirty="0" err="1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Lorem</a:t>
            </a:r>
            <a:r>
              <a:rPr lang="pt-BR" sz="2800" b="1" dirty="0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 ipsum </a:t>
            </a:r>
            <a:r>
              <a:rPr lang="pt-BR" sz="2800" b="1" dirty="0" err="1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dolor</a:t>
            </a:r>
            <a:r>
              <a:rPr lang="pt-BR" sz="2800" b="1" dirty="0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 </a:t>
            </a:r>
            <a:r>
              <a:rPr lang="pt-BR" sz="2800" b="1" dirty="0" err="1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sit</a:t>
            </a:r>
            <a:r>
              <a:rPr lang="pt-BR" sz="2800" b="1" dirty="0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 </a:t>
            </a:r>
            <a:r>
              <a:rPr lang="pt-BR" sz="2800" b="1" dirty="0" err="1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amet</a:t>
            </a:r>
            <a:r>
              <a:rPr lang="pt-BR" sz="2800" b="1" dirty="0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.</a:t>
            </a:r>
            <a:endParaRPr lang="pt-BR" sz="2800" dirty="0">
              <a:solidFill>
                <a:schemeClr val="bg2"/>
              </a:solidFill>
              <a:latin typeface="Carbona Variable Regular ExtraB" pitchFamily="2" charset="0"/>
              <a:ea typeface="Carbona Variable Regular ExtraB" pitchFamily="2" charset="0"/>
              <a:cs typeface="Calibri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06B9313-158F-55F3-EDD9-F30B7F99CE9B}"/>
              </a:ext>
            </a:extLst>
          </p:cNvPr>
          <p:cNvSpPr txBox="1"/>
          <p:nvPr/>
        </p:nvSpPr>
        <p:spPr>
          <a:xfrm>
            <a:off x="0" y="1144295"/>
            <a:ext cx="1219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Subtítulo. </a:t>
            </a:r>
            <a:r>
              <a:rPr lang="pt-BR" sz="1800" dirty="0" err="1">
                <a:solidFill>
                  <a:schemeClr val="bg2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Lorem</a:t>
            </a:r>
            <a:r>
              <a:rPr lang="pt-BR" sz="1800" dirty="0">
                <a:solidFill>
                  <a:schemeClr val="bg2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ipsum </a:t>
            </a:r>
            <a:r>
              <a:rPr lang="pt-BR" sz="1800" dirty="0" err="1">
                <a:solidFill>
                  <a:schemeClr val="bg2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dolor</a:t>
            </a:r>
            <a:r>
              <a:rPr lang="pt-BR" sz="1800" dirty="0">
                <a:solidFill>
                  <a:schemeClr val="bg2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800" dirty="0" err="1">
                <a:solidFill>
                  <a:schemeClr val="bg2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sit</a:t>
            </a:r>
            <a:r>
              <a:rPr lang="pt-BR" sz="1800" dirty="0">
                <a:solidFill>
                  <a:schemeClr val="bg2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800" dirty="0" err="1">
                <a:solidFill>
                  <a:schemeClr val="bg2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amet</a:t>
            </a:r>
            <a:r>
              <a:rPr lang="pt-BR" sz="1800" dirty="0">
                <a:solidFill>
                  <a:schemeClr val="bg2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.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200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ADA8D3DC-EB65-8230-7638-F5CD2F95976D}"/>
              </a:ext>
            </a:extLst>
          </p:cNvPr>
          <p:cNvSpPr/>
          <p:nvPr/>
        </p:nvSpPr>
        <p:spPr>
          <a:xfrm>
            <a:off x="888296" y="1770611"/>
            <a:ext cx="2877254" cy="4189611"/>
          </a:xfrm>
          <a:prstGeom prst="roundRect">
            <a:avLst>
              <a:gd name="adj" fmla="val 222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6B164A5-9361-AA95-ABBE-19CD362D7F63}"/>
              </a:ext>
            </a:extLst>
          </p:cNvPr>
          <p:cNvSpPr txBox="1"/>
          <p:nvPr/>
        </p:nvSpPr>
        <p:spPr>
          <a:xfrm>
            <a:off x="0" y="562886"/>
            <a:ext cx="12191999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800" b="1" dirty="0"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Título. </a:t>
            </a:r>
            <a:r>
              <a:rPr lang="pt-BR" sz="2800" b="1" dirty="0" err="1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Lorem</a:t>
            </a:r>
            <a:r>
              <a:rPr lang="pt-BR" sz="2800" b="1" dirty="0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 ipsum </a:t>
            </a:r>
            <a:r>
              <a:rPr lang="pt-BR" sz="2800" b="1" dirty="0" err="1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dolor</a:t>
            </a:r>
            <a:r>
              <a:rPr lang="pt-BR" sz="2800" b="1" dirty="0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 </a:t>
            </a:r>
            <a:r>
              <a:rPr lang="pt-BR" sz="2800" b="1" dirty="0" err="1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sit</a:t>
            </a:r>
            <a:r>
              <a:rPr lang="pt-BR" sz="2800" b="1" dirty="0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 </a:t>
            </a:r>
            <a:r>
              <a:rPr lang="pt-BR" sz="2800" b="1" dirty="0" err="1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amet</a:t>
            </a:r>
            <a:r>
              <a:rPr lang="pt-BR" sz="2800" b="1" dirty="0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.</a:t>
            </a:r>
            <a:endParaRPr lang="pt-BR" sz="2800" dirty="0">
              <a:solidFill>
                <a:schemeClr val="bg2"/>
              </a:solidFill>
              <a:latin typeface="Carbona Variable Regular ExtraB" pitchFamily="2" charset="0"/>
              <a:ea typeface="Carbona Variable Regular ExtraB" pitchFamily="2" charset="0"/>
              <a:cs typeface="Calibri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BEA4C0A-9458-B909-FAFB-19B7FD1C568B}"/>
              </a:ext>
            </a:extLst>
          </p:cNvPr>
          <p:cNvSpPr txBox="1"/>
          <p:nvPr/>
        </p:nvSpPr>
        <p:spPr>
          <a:xfrm>
            <a:off x="942009" y="3770833"/>
            <a:ext cx="2773788" cy="9240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pt-BR" sz="1200" b="1" dirty="0">
                <a:solidFill>
                  <a:schemeClr val="accent5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MÉTRICA</a:t>
            </a:r>
          </a:p>
          <a:p>
            <a:pPr algn="ctr">
              <a:lnSpc>
                <a:spcPct val="90000"/>
              </a:lnSpc>
            </a:pPr>
            <a:r>
              <a:rPr lang="pt-BR" sz="3600" b="1" dirty="0">
                <a:latin typeface="Carbona Variable Regular" pitchFamily="2" charset="0"/>
                <a:ea typeface="Carbona Variable Regular" pitchFamily="2" charset="0"/>
                <a:cs typeface="Calibri"/>
              </a:rPr>
              <a:t>100%</a:t>
            </a:r>
            <a:br>
              <a:rPr lang="pt-BR" sz="1200" b="1" dirty="0"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200" b="1" dirty="0">
                <a:solidFill>
                  <a:schemeClr val="accent5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DESTAQUE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EA5AE0D-C1F9-F58B-C257-9686B74722A9}"/>
              </a:ext>
            </a:extLst>
          </p:cNvPr>
          <p:cNvSpPr txBox="1"/>
          <p:nvPr/>
        </p:nvSpPr>
        <p:spPr>
          <a:xfrm>
            <a:off x="0" y="1144295"/>
            <a:ext cx="1219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800" dirty="0"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Subtítulo. </a:t>
            </a:r>
            <a:r>
              <a:rPr lang="pt-BR" sz="1800" dirty="0" err="1">
                <a:solidFill>
                  <a:schemeClr val="bg2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Lorem</a:t>
            </a:r>
            <a:r>
              <a:rPr lang="pt-BR" sz="1800" dirty="0">
                <a:solidFill>
                  <a:schemeClr val="bg2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ipsum </a:t>
            </a:r>
            <a:r>
              <a:rPr lang="pt-BR" sz="1800" dirty="0" err="1">
                <a:solidFill>
                  <a:schemeClr val="bg2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dolor</a:t>
            </a:r>
            <a:r>
              <a:rPr lang="pt-BR" sz="1800" dirty="0">
                <a:solidFill>
                  <a:schemeClr val="bg2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800" dirty="0" err="1">
                <a:solidFill>
                  <a:schemeClr val="bg2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sit</a:t>
            </a:r>
            <a:r>
              <a:rPr lang="pt-BR" sz="1800" dirty="0">
                <a:solidFill>
                  <a:schemeClr val="bg2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 </a:t>
            </a:r>
            <a:r>
              <a:rPr lang="pt-BR" sz="1800" dirty="0" err="1">
                <a:solidFill>
                  <a:schemeClr val="bg2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amet</a:t>
            </a:r>
            <a:r>
              <a:rPr lang="pt-BR" sz="1800" dirty="0">
                <a:solidFill>
                  <a:schemeClr val="bg2"/>
                </a:solidFill>
                <a:latin typeface="Carbona Variable Regular Medium" pitchFamily="2" charset="0"/>
                <a:ea typeface="Carbona Variable Regular Medium" pitchFamily="2" charset="0"/>
                <a:cs typeface="Calibri"/>
              </a:rPr>
              <a:t>.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9" name="Imagem 8" descr="Grupo de pessoas em pé posando para foto&#10;&#10;Descrição gerada automaticamente">
            <a:extLst>
              <a:ext uri="{FF2B5EF4-FFF2-40B4-BE49-F238E27FC236}">
                <a16:creationId xmlns:a16="http://schemas.microsoft.com/office/drawing/2014/main" id="{2E51E0CF-6E25-AB99-93BA-75B20B0452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31" y="1831387"/>
            <a:ext cx="2777744" cy="1853738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12CC052F-827B-7905-7175-D086AD87BE31}"/>
              </a:ext>
            </a:extLst>
          </p:cNvPr>
          <p:cNvSpPr txBox="1"/>
          <p:nvPr/>
        </p:nvSpPr>
        <p:spPr>
          <a:xfrm>
            <a:off x="1154583" y="4771363"/>
            <a:ext cx="2336762" cy="10348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adipiscing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elit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Donec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odio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Quisque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volutpat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mattis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eros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55DD37EE-7397-254B-8504-B57F8E6115EE}"/>
              </a:ext>
            </a:extLst>
          </p:cNvPr>
          <p:cNvSpPr/>
          <p:nvPr/>
        </p:nvSpPr>
        <p:spPr>
          <a:xfrm>
            <a:off x="4682248" y="1770611"/>
            <a:ext cx="2877254" cy="4189611"/>
          </a:xfrm>
          <a:prstGeom prst="roundRect">
            <a:avLst>
              <a:gd name="adj" fmla="val 222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C4562A5F-FD2A-856E-C525-E2CA007C3155}"/>
              </a:ext>
            </a:extLst>
          </p:cNvPr>
          <p:cNvSpPr txBox="1"/>
          <p:nvPr/>
        </p:nvSpPr>
        <p:spPr>
          <a:xfrm>
            <a:off x="4735961" y="3770833"/>
            <a:ext cx="2773788" cy="9240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pt-BR" sz="1200" b="1" dirty="0">
                <a:solidFill>
                  <a:schemeClr val="accent5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MÉTRICA</a:t>
            </a:r>
          </a:p>
          <a:p>
            <a:pPr algn="ctr">
              <a:lnSpc>
                <a:spcPct val="90000"/>
              </a:lnSpc>
            </a:pPr>
            <a:r>
              <a:rPr lang="pt-BR" sz="3600" b="1" dirty="0">
                <a:latin typeface="Carbona Variable Regular" pitchFamily="2" charset="0"/>
                <a:ea typeface="Carbona Variable Regular" pitchFamily="2" charset="0"/>
                <a:cs typeface="Calibri"/>
              </a:rPr>
              <a:t>100%</a:t>
            </a:r>
            <a:br>
              <a:rPr lang="pt-BR" sz="1200" b="1" dirty="0"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200" b="1" dirty="0">
                <a:solidFill>
                  <a:schemeClr val="accent5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DESTAQUE</a:t>
            </a:r>
          </a:p>
        </p:txBody>
      </p:sp>
      <p:pic>
        <p:nvPicPr>
          <p:cNvPr id="25" name="Imagem 24" descr="Grupo de pessoas em pé posando para foto&#10;&#10;Descrição gerada automaticamente">
            <a:extLst>
              <a:ext uri="{FF2B5EF4-FFF2-40B4-BE49-F238E27FC236}">
                <a16:creationId xmlns:a16="http://schemas.microsoft.com/office/drawing/2014/main" id="{33122122-3748-BD54-5712-6807BF70CA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983" y="1831387"/>
            <a:ext cx="2777744" cy="1853738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673122FA-2EAB-B3AF-0E42-B20D519DCA69}"/>
              </a:ext>
            </a:extLst>
          </p:cNvPr>
          <p:cNvSpPr txBox="1"/>
          <p:nvPr/>
        </p:nvSpPr>
        <p:spPr>
          <a:xfrm>
            <a:off x="4948535" y="4771363"/>
            <a:ext cx="2336762" cy="10348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adipiscing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elit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Donec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odio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Quisque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volutpat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mattis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eros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2E2C081F-D796-F882-4BF6-6CFD9EDAB11F}"/>
              </a:ext>
            </a:extLst>
          </p:cNvPr>
          <p:cNvSpPr/>
          <p:nvPr/>
        </p:nvSpPr>
        <p:spPr>
          <a:xfrm>
            <a:off x="8476200" y="1770611"/>
            <a:ext cx="2877254" cy="4189611"/>
          </a:xfrm>
          <a:prstGeom prst="roundRect">
            <a:avLst>
              <a:gd name="adj" fmla="val 222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999D261-0B79-AEFD-90BC-2E4D33DF4156}"/>
              </a:ext>
            </a:extLst>
          </p:cNvPr>
          <p:cNvSpPr txBox="1"/>
          <p:nvPr/>
        </p:nvSpPr>
        <p:spPr>
          <a:xfrm>
            <a:off x="8529913" y="3770833"/>
            <a:ext cx="2773788" cy="9240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pt-BR" sz="1200" b="1" dirty="0">
                <a:solidFill>
                  <a:schemeClr val="accent5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MÉTRICA</a:t>
            </a:r>
          </a:p>
          <a:p>
            <a:pPr algn="ctr">
              <a:lnSpc>
                <a:spcPct val="90000"/>
              </a:lnSpc>
            </a:pPr>
            <a:r>
              <a:rPr lang="pt-BR" sz="3600" b="1" dirty="0">
                <a:latin typeface="Carbona Variable Regular" pitchFamily="2" charset="0"/>
                <a:ea typeface="Carbona Variable Regular" pitchFamily="2" charset="0"/>
                <a:cs typeface="Calibri"/>
              </a:rPr>
              <a:t>100%</a:t>
            </a:r>
            <a:br>
              <a:rPr lang="pt-BR" sz="1200" b="1" dirty="0"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200" b="1" dirty="0">
                <a:solidFill>
                  <a:schemeClr val="accent5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DESTAQUE</a:t>
            </a:r>
          </a:p>
        </p:txBody>
      </p:sp>
      <p:pic>
        <p:nvPicPr>
          <p:cNvPr id="29" name="Imagem 28" descr="Grupo de pessoas em pé posando para foto&#10;&#10;Descrição gerada automaticamente">
            <a:extLst>
              <a:ext uri="{FF2B5EF4-FFF2-40B4-BE49-F238E27FC236}">
                <a16:creationId xmlns:a16="http://schemas.microsoft.com/office/drawing/2014/main" id="{A0F41739-CCA6-7AB1-9235-AD2744D24C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7935" y="1831387"/>
            <a:ext cx="2777744" cy="1853738"/>
          </a:xfrm>
          <a:prstGeom prst="rect">
            <a:avLst/>
          </a:prstGeom>
        </p:spPr>
      </p:pic>
      <p:sp>
        <p:nvSpPr>
          <p:cNvPr id="30" name="CaixaDeTexto 29">
            <a:extLst>
              <a:ext uri="{FF2B5EF4-FFF2-40B4-BE49-F238E27FC236}">
                <a16:creationId xmlns:a16="http://schemas.microsoft.com/office/drawing/2014/main" id="{04F4B570-9969-0E8E-2D4F-224D34542AB0}"/>
              </a:ext>
            </a:extLst>
          </p:cNvPr>
          <p:cNvSpPr txBox="1"/>
          <p:nvPr/>
        </p:nvSpPr>
        <p:spPr>
          <a:xfrm>
            <a:off x="8742487" y="4771363"/>
            <a:ext cx="2336762" cy="10348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adipiscing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elit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Donec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odio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Quisque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volutpat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mattis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eros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734804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Agrupar 30">
            <a:extLst>
              <a:ext uri="{FF2B5EF4-FFF2-40B4-BE49-F238E27FC236}">
                <a16:creationId xmlns:a16="http://schemas.microsoft.com/office/drawing/2014/main" id="{1B0BE5A4-C809-2CFD-EB37-1BAA2A19CA56}"/>
              </a:ext>
            </a:extLst>
          </p:cNvPr>
          <p:cNvGrpSpPr/>
          <p:nvPr/>
        </p:nvGrpSpPr>
        <p:grpSpPr>
          <a:xfrm>
            <a:off x="6005757" y="1172095"/>
            <a:ext cx="5398774" cy="4513810"/>
            <a:chOff x="5564649" y="2078540"/>
            <a:chExt cx="3770545" cy="3152481"/>
          </a:xfrm>
          <a:effectLst>
            <a:outerShdw blurRad="50800" dist="50800" dir="5400000" algn="ctr" rotWithShape="0">
              <a:schemeClr val="bg1">
                <a:alpha val="2000"/>
              </a:schemeClr>
            </a:outerShdw>
          </a:effectLst>
        </p:grpSpPr>
        <p:grpSp>
          <p:nvGrpSpPr>
            <p:cNvPr id="32" name="Agrupar 31">
              <a:extLst>
                <a:ext uri="{FF2B5EF4-FFF2-40B4-BE49-F238E27FC236}">
                  <a16:creationId xmlns:a16="http://schemas.microsoft.com/office/drawing/2014/main" id="{B8C53448-F2B5-CD96-7035-5103F48288C4}"/>
                </a:ext>
              </a:extLst>
            </p:cNvPr>
            <p:cNvGrpSpPr/>
            <p:nvPr/>
          </p:nvGrpSpPr>
          <p:grpSpPr>
            <a:xfrm>
              <a:off x="5564649" y="2078540"/>
              <a:ext cx="589399" cy="589399"/>
              <a:chOff x="8595455" y="3862839"/>
              <a:chExt cx="993825" cy="993825"/>
            </a:xfrm>
          </p:grpSpPr>
          <p:sp>
            <p:nvSpPr>
              <p:cNvPr id="120" name="Elipse 119">
                <a:extLst>
                  <a:ext uri="{FF2B5EF4-FFF2-40B4-BE49-F238E27FC236}">
                    <a16:creationId xmlns:a16="http://schemas.microsoft.com/office/drawing/2014/main" id="{3A3EED5D-55DF-1EA9-C158-3272F42C4F2F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21" name="Imagem 120">
                <a:extLst>
                  <a:ext uri="{FF2B5EF4-FFF2-40B4-BE49-F238E27FC236}">
                    <a16:creationId xmlns:a16="http://schemas.microsoft.com/office/drawing/2014/main" id="{400C009F-C253-E31E-957C-BFC54752D4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33" name="Agrupar 32">
              <a:extLst>
                <a:ext uri="{FF2B5EF4-FFF2-40B4-BE49-F238E27FC236}">
                  <a16:creationId xmlns:a16="http://schemas.microsoft.com/office/drawing/2014/main" id="{3FAE9F31-8F17-DA4B-17C1-369B7D58AB9D}"/>
                </a:ext>
              </a:extLst>
            </p:cNvPr>
            <p:cNvGrpSpPr/>
            <p:nvPr/>
          </p:nvGrpSpPr>
          <p:grpSpPr>
            <a:xfrm>
              <a:off x="6203929" y="2078540"/>
              <a:ext cx="589399" cy="589399"/>
              <a:chOff x="8595455" y="3862839"/>
              <a:chExt cx="993825" cy="993825"/>
            </a:xfrm>
          </p:grpSpPr>
          <p:sp>
            <p:nvSpPr>
              <p:cNvPr id="118" name="Elipse 117">
                <a:extLst>
                  <a:ext uri="{FF2B5EF4-FFF2-40B4-BE49-F238E27FC236}">
                    <a16:creationId xmlns:a16="http://schemas.microsoft.com/office/drawing/2014/main" id="{74CA278C-3601-7C92-C12C-11A7B14DCC3C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19" name="Imagem 118">
                <a:extLst>
                  <a:ext uri="{FF2B5EF4-FFF2-40B4-BE49-F238E27FC236}">
                    <a16:creationId xmlns:a16="http://schemas.microsoft.com/office/drawing/2014/main" id="{0B20F150-9961-747E-4B39-D3CBD755DE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34" name="Agrupar 33">
              <a:extLst>
                <a:ext uri="{FF2B5EF4-FFF2-40B4-BE49-F238E27FC236}">
                  <a16:creationId xmlns:a16="http://schemas.microsoft.com/office/drawing/2014/main" id="{FD74E409-46E6-23A9-EB72-A20B50DD05C2}"/>
                </a:ext>
              </a:extLst>
            </p:cNvPr>
            <p:cNvGrpSpPr/>
            <p:nvPr/>
          </p:nvGrpSpPr>
          <p:grpSpPr>
            <a:xfrm>
              <a:off x="6837111" y="2078540"/>
              <a:ext cx="589399" cy="589399"/>
              <a:chOff x="8595462" y="3862839"/>
              <a:chExt cx="993825" cy="993825"/>
            </a:xfrm>
          </p:grpSpPr>
          <p:sp>
            <p:nvSpPr>
              <p:cNvPr id="116" name="Elipse 115">
                <a:extLst>
                  <a:ext uri="{FF2B5EF4-FFF2-40B4-BE49-F238E27FC236}">
                    <a16:creationId xmlns:a16="http://schemas.microsoft.com/office/drawing/2014/main" id="{FE832AB1-7170-E106-6A28-1D6E0EA7C465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17" name="Imagem 116">
                <a:extLst>
                  <a:ext uri="{FF2B5EF4-FFF2-40B4-BE49-F238E27FC236}">
                    <a16:creationId xmlns:a16="http://schemas.microsoft.com/office/drawing/2014/main" id="{24699A93-C7AA-92CB-AA3C-30E7FC211C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62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35" name="Agrupar 34">
              <a:extLst>
                <a:ext uri="{FF2B5EF4-FFF2-40B4-BE49-F238E27FC236}">
                  <a16:creationId xmlns:a16="http://schemas.microsoft.com/office/drawing/2014/main" id="{C600C518-BF0F-3721-5EDB-F62FA3A458E2}"/>
                </a:ext>
              </a:extLst>
            </p:cNvPr>
            <p:cNvGrpSpPr/>
            <p:nvPr/>
          </p:nvGrpSpPr>
          <p:grpSpPr>
            <a:xfrm>
              <a:off x="7473336" y="2078540"/>
              <a:ext cx="589399" cy="589399"/>
              <a:chOff x="8595455" y="3862839"/>
              <a:chExt cx="993825" cy="993825"/>
            </a:xfrm>
          </p:grpSpPr>
          <p:sp>
            <p:nvSpPr>
              <p:cNvPr id="114" name="Elipse 113">
                <a:extLst>
                  <a:ext uri="{FF2B5EF4-FFF2-40B4-BE49-F238E27FC236}">
                    <a16:creationId xmlns:a16="http://schemas.microsoft.com/office/drawing/2014/main" id="{74529928-E2D9-EF8A-421D-D13AE2D75F02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15" name="Imagem 114">
                <a:extLst>
                  <a:ext uri="{FF2B5EF4-FFF2-40B4-BE49-F238E27FC236}">
                    <a16:creationId xmlns:a16="http://schemas.microsoft.com/office/drawing/2014/main" id="{011C941D-A94F-41B5-71D6-086F64BB5B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36" name="Agrupar 35">
              <a:extLst>
                <a:ext uri="{FF2B5EF4-FFF2-40B4-BE49-F238E27FC236}">
                  <a16:creationId xmlns:a16="http://schemas.microsoft.com/office/drawing/2014/main" id="{DE56647B-449D-DA9B-0FAC-FD1A5D746191}"/>
                </a:ext>
              </a:extLst>
            </p:cNvPr>
            <p:cNvGrpSpPr/>
            <p:nvPr/>
          </p:nvGrpSpPr>
          <p:grpSpPr>
            <a:xfrm>
              <a:off x="8106516" y="2078540"/>
              <a:ext cx="589399" cy="589399"/>
              <a:chOff x="8595455" y="3862839"/>
              <a:chExt cx="993825" cy="993825"/>
            </a:xfrm>
          </p:grpSpPr>
          <p:sp>
            <p:nvSpPr>
              <p:cNvPr id="112" name="Elipse 111">
                <a:extLst>
                  <a:ext uri="{FF2B5EF4-FFF2-40B4-BE49-F238E27FC236}">
                    <a16:creationId xmlns:a16="http://schemas.microsoft.com/office/drawing/2014/main" id="{CADD0923-C9B8-7527-B50B-58A27E44FDF1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13" name="Imagem 112">
                <a:extLst>
                  <a:ext uri="{FF2B5EF4-FFF2-40B4-BE49-F238E27FC236}">
                    <a16:creationId xmlns:a16="http://schemas.microsoft.com/office/drawing/2014/main" id="{3163F1DA-F9A0-199D-0B5B-EBD5202A58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37" name="Agrupar 36">
              <a:extLst>
                <a:ext uri="{FF2B5EF4-FFF2-40B4-BE49-F238E27FC236}">
                  <a16:creationId xmlns:a16="http://schemas.microsoft.com/office/drawing/2014/main" id="{48F0EFA1-E5A7-3D39-F19B-8CB72D311D6C}"/>
                </a:ext>
              </a:extLst>
            </p:cNvPr>
            <p:cNvGrpSpPr/>
            <p:nvPr/>
          </p:nvGrpSpPr>
          <p:grpSpPr>
            <a:xfrm>
              <a:off x="8745795" y="2078540"/>
              <a:ext cx="589399" cy="589399"/>
              <a:chOff x="8595455" y="3862839"/>
              <a:chExt cx="993825" cy="993825"/>
            </a:xfrm>
          </p:grpSpPr>
          <p:sp>
            <p:nvSpPr>
              <p:cNvPr id="110" name="Elipse 109">
                <a:extLst>
                  <a:ext uri="{FF2B5EF4-FFF2-40B4-BE49-F238E27FC236}">
                    <a16:creationId xmlns:a16="http://schemas.microsoft.com/office/drawing/2014/main" id="{E765BDF6-BD41-778C-CB33-377026BE3AF4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11" name="Imagem 110">
                <a:extLst>
                  <a:ext uri="{FF2B5EF4-FFF2-40B4-BE49-F238E27FC236}">
                    <a16:creationId xmlns:a16="http://schemas.microsoft.com/office/drawing/2014/main" id="{C274B818-579E-6F3C-9FE0-E7CC5BC8BB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38" name="Agrupar 37">
              <a:extLst>
                <a:ext uri="{FF2B5EF4-FFF2-40B4-BE49-F238E27FC236}">
                  <a16:creationId xmlns:a16="http://schemas.microsoft.com/office/drawing/2014/main" id="{38231D81-99A0-A49C-23BC-8D60E62E0D9E}"/>
                </a:ext>
              </a:extLst>
            </p:cNvPr>
            <p:cNvGrpSpPr/>
            <p:nvPr/>
          </p:nvGrpSpPr>
          <p:grpSpPr>
            <a:xfrm>
              <a:off x="5564649" y="2716821"/>
              <a:ext cx="589398" cy="589399"/>
              <a:chOff x="8595456" y="3862838"/>
              <a:chExt cx="993824" cy="993825"/>
            </a:xfrm>
          </p:grpSpPr>
          <p:sp>
            <p:nvSpPr>
              <p:cNvPr id="108" name="Elipse 107">
                <a:extLst>
                  <a:ext uri="{FF2B5EF4-FFF2-40B4-BE49-F238E27FC236}">
                    <a16:creationId xmlns:a16="http://schemas.microsoft.com/office/drawing/2014/main" id="{68B8E84A-3581-8023-2999-B88DE759A065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09" name="Imagem 108">
                <a:extLst>
                  <a:ext uri="{FF2B5EF4-FFF2-40B4-BE49-F238E27FC236}">
                    <a16:creationId xmlns:a16="http://schemas.microsoft.com/office/drawing/2014/main" id="{8563FE57-EB13-2E9F-CD53-E222F41F89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6" y="3862838"/>
                <a:ext cx="993824" cy="993825"/>
              </a:xfrm>
              <a:prstGeom prst="rect">
                <a:avLst/>
              </a:prstGeom>
            </p:spPr>
          </p:pic>
        </p:grpSp>
        <p:grpSp>
          <p:nvGrpSpPr>
            <p:cNvPr id="39" name="Agrupar 38">
              <a:extLst>
                <a:ext uri="{FF2B5EF4-FFF2-40B4-BE49-F238E27FC236}">
                  <a16:creationId xmlns:a16="http://schemas.microsoft.com/office/drawing/2014/main" id="{D1F51F71-D8A6-58A1-8D85-B29881368964}"/>
                </a:ext>
              </a:extLst>
            </p:cNvPr>
            <p:cNvGrpSpPr/>
            <p:nvPr/>
          </p:nvGrpSpPr>
          <p:grpSpPr>
            <a:xfrm>
              <a:off x="6203929" y="2716822"/>
              <a:ext cx="589399" cy="589399"/>
              <a:chOff x="8595455" y="3862839"/>
              <a:chExt cx="993825" cy="993825"/>
            </a:xfrm>
          </p:grpSpPr>
          <p:sp>
            <p:nvSpPr>
              <p:cNvPr id="106" name="Elipse 105">
                <a:extLst>
                  <a:ext uri="{FF2B5EF4-FFF2-40B4-BE49-F238E27FC236}">
                    <a16:creationId xmlns:a16="http://schemas.microsoft.com/office/drawing/2014/main" id="{3D83B968-4952-51D0-5597-A3D9A04DFB1B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07" name="Imagem 106">
                <a:extLst>
                  <a:ext uri="{FF2B5EF4-FFF2-40B4-BE49-F238E27FC236}">
                    <a16:creationId xmlns:a16="http://schemas.microsoft.com/office/drawing/2014/main" id="{0F78B428-3730-F2E1-1004-314C758BEC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40" name="Agrupar 39">
              <a:extLst>
                <a:ext uri="{FF2B5EF4-FFF2-40B4-BE49-F238E27FC236}">
                  <a16:creationId xmlns:a16="http://schemas.microsoft.com/office/drawing/2014/main" id="{A0644732-E677-BF75-5300-F096CFF46878}"/>
                </a:ext>
              </a:extLst>
            </p:cNvPr>
            <p:cNvGrpSpPr/>
            <p:nvPr/>
          </p:nvGrpSpPr>
          <p:grpSpPr>
            <a:xfrm>
              <a:off x="6837107" y="2716822"/>
              <a:ext cx="589399" cy="589399"/>
              <a:chOff x="8595455" y="3862839"/>
              <a:chExt cx="993825" cy="993825"/>
            </a:xfrm>
          </p:grpSpPr>
          <p:sp>
            <p:nvSpPr>
              <p:cNvPr id="104" name="Elipse 103">
                <a:extLst>
                  <a:ext uri="{FF2B5EF4-FFF2-40B4-BE49-F238E27FC236}">
                    <a16:creationId xmlns:a16="http://schemas.microsoft.com/office/drawing/2014/main" id="{889B8AA0-CFAB-948A-AF5B-13D4282D8275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05" name="Imagem 104">
                <a:extLst>
                  <a:ext uri="{FF2B5EF4-FFF2-40B4-BE49-F238E27FC236}">
                    <a16:creationId xmlns:a16="http://schemas.microsoft.com/office/drawing/2014/main" id="{B92E3C82-E18E-4EEE-4926-3D7DA5F41E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41" name="Agrupar 40">
              <a:extLst>
                <a:ext uri="{FF2B5EF4-FFF2-40B4-BE49-F238E27FC236}">
                  <a16:creationId xmlns:a16="http://schemas.microsoft.com/office/drawing/2014/main" id="{B644A364-E643-868A-4991-05217A0A061E}"/>
                </a:ext>
              </a:extLst>
            </p:cNvPr>
            <p:cNvGrpSpPr/>
            <p:nvPr/>
          </p:nvGrpSpPr>
          <p:grpSpPr>
            <a:xfrm>
              <a:off x="7473336" y="2716822"/>
              <a:ext cx="589399" cy="589399"/>
              <a:chOff x="8595455" y="3862839"/>
              <a:chExt cx="993825" cy="993825"/>
            </a:xfrm>
          </p:grpSpPr>
          <p:sp>
            <p:nvSpPr>
              <p:cNvPr id="102" name="Elipse 101">
                <a:extLst>
                  <a:ext uri="{FF2B5EF4-FFF2-40B4-BE49-F238E27FC236}">
                    <a16:creationId xmlns:a16="http://schemas.microsoft.com/office/drawing/2014/main" id="{8E3EE9C9-09E5-D2D2-58D4-0A04406B9028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03" name="Imagem 102">
                <a:extLst>
                  <a:ext uri="{FF2B5EF4-FFF2-40B4-BE49-F238E27FC236}">
                    <a16:creationId xmlns:a16="http://schemas.microsoft.com/office/drawing/2014/main" id="{C55E6B6B-0BEF-4CA8-7E3A-FD2DE1A75D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42" name="Agrupar 41">
              <a:extLst>
                <a:ext uri="{FF2B5EF4-FFF2-40B4-BE49-F238E27FC236}">
                  <a16:creationId xmlns:a16="http://schemas.microsoft.com/office/drawing/2014/main" id="{8E736947-6696-F797-CE4D-C4D9F17C0A89}"/>
                </a:ext>
              </a:extLst>
            </p:cNvPr>
            <p:cNvGrpSpPr/>
            <p:nvPr/>
          </p:nvGrpSpPr>
          <p:grpSpPr>
            <a:xfrm>
              <a:off x="8106516" y="2716822"/>
              <a:ext cx="589399" cy="589399"/>
              <a:chOff x="8595455" y="3862839"/>
              <a:chExt cx="993825" cy="993825"/>
            </a:xfrm>
          </p:grpSpPr>
          <p:sp>
            <p:nvSpPr>
              <p:cNvPr id="100" name="Elipse 99">
                <a:extLst>
                  <a:ext uri="{FF2B5EF4-FFF2-40B4-BE49-F238E27FC236}">
                    <a16:creationId xmlns:a16="http://schemas.microsoft.com/office/drawing/2014/main" id="{92A2D270-322F-3A3B-A03D-FF0F620CCAA5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01" name="Imagem 100">
                <a:extLst>
                  <a:ext uri="{FF2B5EF4-FFF2-40B4-BE49-F238E27FC236}">
                    <a16:creationId xmlns:a16="http://schemas.microsoft.com/office/drawing/2014/main" id="{E8D0811B-E46A-49B4-AF08-147A58B1E8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43" name="Agrupar 42">
              <a:extLst>
                <a:ext uri="{FF2B5EF4-FFF2-40B4-BE49-F238E27FC236}">
                  <a16:creationId xmlns:a16="http://schemas.microsoft.com/office/drawing/2014/main" id="{002FFD3B-C7D4-AE25-AC4E-2B636EDF112D}"/>
                </a:ext>
              </a:extLst>
            </p:cNvPr>
            <p:cNvGrpSpPr/>
            <p:nvPr/>
          </p:nvGrpSpPr>
          <p:grpSpPr>
            <a:xfrm>
              <a:off x="8745795" y="2716822"/>
              <a:ext cx="589399" cy="589399"/>
              <a:chOff x="8595455" y="3862839"/>
              <a:chExt cx="993825" cy="993825"/>
            </a:xfrm>
          </p:grpSpPr>
          <p:sp>
            <p:nvSpPr>
              <p:cNvPr id="98" name="Elipse 97">
                <a:extLst>
                  <a:ext uri="{FF2B5EF4-FFF2-40B4-BE49-F238E27FC236}">
                    <a16:creationId xmlns:a16="http://schemas.microsoft.com/office/drawing/2014/main" id="{190ECED2-6A4C-8169-04CB-10A076CEC721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99" name="Imagem 98">
                <a:extLst>
                  <a:ext uri="{FF2B5EF4-FFF2-40B4-BE49-F238E27FC236}">
                    <a16:creationId xmlns:a16="http://schemas.microsoft.com/office/drawing/2014/main" id="{2682F3E4-5CE1-9400-44CE-3ECA3D929D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44" name="Agrupar 43">
              <a:extLst>
                <a:ext uri="{FF2B5EF4-FFF2-40B4-BE49-F238E27FC236}">
                  <a16:creationId xmlns:a16="http://schemas.microsoft.com/office/drawing/2014/main" id="{58CD3762-1071-6ADE-3BE1-B56B860146C8}"/>
                </a:ext>
              </a:extLst>
            </p:cNvPr>
            <p:cNvGrpSpPr/>
            <p:nvPr/>
          </p:nvGrpSpPr>
          <p:grpSpPr>
            <a:xfrm>
              <a:off x="5564649" y="3355104"/>
              <a:ext cx="589399" cy="589399"/>
              <a:chOff x="8595455" y="3862839"/>
              <a:chExt cx="993825" cy="993825"/>
            </a:xfrm>
          </p:grpSpPr>
          <p:sp>
            <p:nvSpPr>
              <p:cNvPr id="96" name="Elipse 95">
                <a:extLst>
                  <a:ext uri="{FF2B5EF4-FFF2-40B4-BE49-F238E27FC236}">
                    <a16:creationId xmlns:a16="http://schemas.microsoft.com/office/drawing/2014/main" id="{9AAEF0D9-06B6-F743-A515-7D713CD6BC87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97" name="Imagem 96">
                <a:extLst>
                  <a:ext uri="{FF2B5EF4-FFF2-40B4-BE49-F238E27FC236}">
                    <a16:creationId xmlns:a16="http://schemas.microsoft.com/office/drawing/2014/main" id="{6DA9C5D8-5F66-F950-A9D9-B85BD0469B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45" name="Agrupar 44">
              <a:extLst>
                <a:ext uri="{FF2B5EF4-FFF2-40B4-BE49-F238E27FC236}">
                  <a16:creationId xmlns:a16="http://schemas.microsoft.com/office/drawing/2014/main" id="{35DF2DFD-12CB-4359-6F11-72FDD3E3ADA6}"/>
                </a:ext>
              </a:extLst>
            </p:cNvPr>
            <p:cNvGrpSpPr/>
            <p:nvPr/>
          </p:nvGrpSpPr>
          <p:grpSpPr>
            <a:xfrm>
              <a:off x="6203929" y="3355104"/>
              <a:ext cx="589399" cy="589399"/>
              <a:chOff x="8595455" y="3862839"/>
              <a:chExt cx="993825" cy="993825"/>
            </a:xfrm>
          </p:grpSpPr>
          <p:sp>
            <p:nvSpPr>
              <p:cNvPr id="94" name="Elipse 93">
                <a:extLst>
                  <a:ext uri="{FF2B5EF4-FFF2-40B4-BE49-F238E27FC236}">
                    <a16:creationId xmlns:a16="http://schemas.microsoft.com/office/drawing/2014/main" id="{B02BBFF5-4C37-137B-E107-CFAF127490E8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95" name="Imagem 94">
                <a:extLst>
                  <a:ext uri="{FF2B5EF4-FFF2-40B4-BE49-F238E27FC236}">
                    <a16:creationId xmlns:a16="http://schemas.microsoft.com/office/drawing/2014/main" id="{F13269B1-8DC7-E346-51C2-074CA49C8E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46" name="Agrupar 45">
              <a:extLst>
                <a:ext uri="{FF2B5EF4-FFF2-40B4-BE49-F238E27FC236}">
                  <a16:creationId xmlns:a16="http://schemas.microsoft.com/office/drawing/2014/main" id="{26C5E989-D161-E176-FB94-450044A48934}"/>
                </a:ext>
              </a:extLst>
            </p:cNvPr>
            <p:cNvGrpSpPr/>
            <p:nvPr/>
          </p:nvGrpSpPr>
          <p:grpSpPr>
            <a:xfrm>
              <a:off x="6837107" y="3355104"/>
              <a:ext cx="589399" cy="589399"/>
              <a:chOff x="8595455" y="3862839"/>
              <a:chExt cx="993825" cy="993825"/>
            </a:xfrm>
          </p:grpSpPr>
          <p:sp>
            <p:nvSpPr>
              <p:cNvPr id="92" name="Elipse 91">
                <a:extLst>
                  <a:ext uri="{FF2B5EF4-FFF2-40B4-BE49-F238E27FC236}">
                    <a16:creationId xmlns:a16="http://schemas.microsoft.com/office/drawing/2014/main" id="{E022EA17-129E-CC02-966B-4C514C74E3D2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93" name="Imagem 92">
                <a:extLst>
                  <a:ext uri="{FF2B5EF4-FFF2-40B4-BE49-F238E27FC236}">
                    <a16:creationId xmlns:a16="http://schemas.microsoft.com/office/drawing/2014/main" id="{7960F92E-150C-D020-3B3F-22B846A929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47" name="Agrupar 46">
              <a:extLst>
                <a:ext uri="{FF2B5EF4-FFF2-40B4-BE49-F238E27FC236}">
                  <a16:creationId xmlns:a16="http://schemas.microsoft.com/office/drawing/2014/main" id="{8D10D8D1-2C9E-ED7E-1A76-30D89E82F8C3}"/>
                </a:ext>
              </a:extLst>
            </p:cNvPr>
            <p:cNvGrpSpPr/>
            <p:nvPr/>
          </p:nvGrpSpPr>
          <p:grpSpPr>
            <a:xfrm>
              <a:off x="7473336" y="3355104"/>
              <a:ext cx="558886" cy="589399"/>
              <a:chOff x="8621180" y="3862839"/>
              <a:chExt cx="942374" cy="993825"/>
            </a:xfrm>
          </p:grpSpPr>
          <p:sp>
            <p:nvSpPr>
              <p:cNvPr id="90" name="Elipse 89">
                <a:extLst>
                  <a:ext uri="{FF2B5EF4-FFF2-40B4-BE49-F238E27FC236}">
                    <a16:creationId xmlns:a16="http://schemas.microsoft.com/office/drawing/2014/main" id="{D34B8E30-6BAC-7A82-6E39-C753983B5D53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91" name="Imagem 90">
                <a:extLst>
                  <a:ext uri="{FF2B5EF4-FFF2-40B4-BE49-F238E27FC236}">
                    <a16:creationId xmlns:a16="http://schemas.microsoft.com/office/drawing/2014/main" id="{3E14A448-F540-BEE0-C30B-736DDD65F8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628582" y="3862839"/>
                <a:ext cx="927569" cy="993825"/>
              </a:xfrm>
              <a:prstGeom prst="rect">
                <a:avLst/>
              </a:prstGeom>
            </p:spPr>
          </p:pic>
        </p:grpSp>
        <p:grpSp>
          <p:nvGrpSpPr>
            <p:cNvPr id="48" name="Agrupar 47">
              <a:extLst>
                <a:ext uri="{FF2B5EF4-FFF2-40B4-BE49-F238E27FC236}">
                  <a16:creationId xmlns:a16="http://schemas.microsoft.com/office/drawing/2014/main" id="{F9515BFD-1322-5BBE-D0EF-E9999A39843F}"/>
                </a:ext>
              </a:extLst>
            </p:cNvPr>
            <p:cNvGrpSpPr/>
            <p:nvPr/>
          </p:nvGrpSpPr>
          <p:grpSpPr>
            <a:xfrm>
              <a:off x="8106516" y="3345475"/>
              <a:ext cx="589399" cy="589399"/>
              <a:chOff x="8595454" y="3862839"/>
              <a:chExt cx="993824" cy="993825"/>
            </a:xfrm>
          </p:grpSpPr>
          <p:sp>
            <p:nvSpPr>
              <p:cNvPr id="88" name="Elipse 87">
                <a:extLst>
                  <a:ext uri="{FF2B5EF4-FFF2-40B4-BE49-F238E27FC236}">
                    <a16:creationId xmlns:a16="http://schemas.microsoft.com/office/drawing/2014/main" id="{CD7DF0DD-7DEF-49A0-9D4C-D6B8C75917FC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9" name="Imagem 88">
                <a:extLst>
                  <a:ext uri="{FF2B5EF4-FFF2-40B4-BE49-F238E27FC236}">
                    <a16:creationId xmlns:a16="http://schemas.microsoft.com/office/drawing/2014/main" id="{8EA3366A-F3E2-3B6C-2095-EC0431B8C8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4" y="3862839"/>
                <a:ext cx="993824" cy="993825"/>
              </a:xfrm>
              <a:prstGeom prst="rect">
                <a:avLst/>
              </a:prstGeom>
            </p:spPr>
          </p:pic>
        </p:grpSp>
        <p:grpSp>
          <p:nvGrpSpPr>
            <p:cNvPr id="49" name="Agrupar 48">
              <a:extLst>
                <a:ext uri="{FF2B5EF4-FFF2-40B4-BE49-F238E27FC236}">
                  <a16:creationId xmlns:a16="http://schemas.microsoft.com/office/drawing/2014/main" id="{25BD1513-7301-1275-6002-CF78A0DAB889}"/>
                </a:ext>
              </a:extLst>
            </p:cNvPr>
            <p:cNvGrpSpPr/>
            <p:nvPr/>
          </p:nvGrpSpPr>
          <p:grpSpPr>
            <a:xfrm>
              <a:off x="5564649" y="3998535"/>
              <a:ext cx="589399" cy="589399"/>
              <a:chOff x="8595455" y="3862839"/>
              <a:chExt cx="993825" cy="993825"/>
            </a:xfrm>
          </p:grpSpPr>
          <p:sp>
            <p:nvSpPr>
              <p:cNvPr id="86" name="Elipse 85">
                <a:extLst>
                  <a:ext uri="{FF2B5EF4-FFF2-40B4-BE49-F238E27FC236}">
                    <a16:creationId xmlns:a16="http://schemas.microsoft.com/office/drawing/2014/main" id="{5D387688-7A75-55C1-7089-BA0E9970F847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7" name="Imagem 86">
                <a:extLst>
                  <a:ext uri="{FF2B5EF4-FFF2-40B4-BE49-F238E27FC236}">
                    <a16:creationId xmlns:a16="http://schemas.microsoft.com/office/drawing/2014/main" id="{EA197E35-232E-A6CA-DF52-40420EFE5F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50" name="Agrupar 49">
              <a:extLst>
                <a:ext uri="{FF2B5EF4-FFF2-40B4-BE49-F238E27FC236}">
                  <a16:creationId xmlns:a16="http://schemas.microsoft.com/office/drawing/2014/main" id="{57BCB176-BF06-339F-4756-556D09D66714}"/>
                </a:ext>
              </a:extLst>
            </p:cNvPr>
            <p:cNvGrpSpPr/>
            <p:nvPr/>
          </p:nvGrpSpPr>
          <p:grpSpPr>
            <a:xfrm>
              <a:off x="6203929" y="3998535"/>
              <a:ext cx="589399" cy="589399"/>
              <a:chOff x="8595455" y="3862839"/>
              <a:chExt cx="993825" cy="993825"/>
            </a:xfrm>
          </p:grpSpPr>
          <p:sp>
            <p:nvSpPr>
              <p:cNvPr id="84" name="Elipse 83">
                <a:extLst>
                  <a:ext uri="{FF2B5EF4-FFF2-40B4-BE49-F238E27FC236}">
                    <a16:creationId xmlns:a16="http://schemas.microsoft.com/office/drawing/2014/main" id="{C5C94976-A8A1-BB70-3987-58C0C0B3743C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5" name="Imagem 84">
                <a:extLst>
                  <a:ext uri="{FF2B5EF4-FFF2-40B4-BE49-F238E27FC236}">
                    <a16:creationId xmlns:a16="http://schemas.microsoft.com/office/drawing/2014/main" id="{EFEEC697-2676-5D64-5D1B-EC338E0CA7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51" name="Agrupar 50">
              <a:extLst>
                <a:ext uri="{FF2B5EF4-FFF2-40B4-BE49-F238E27FC236}">
                  <a16:creationId xmlns:a16="http://schemas.microsoft.com/office/drawing/2014/main" id="{9C9020B7-5C3D-5694-97F6-37EB3E8938E4}"/>
                </a:ext>
              </a:extLst>
            </p:cNvPr>
            <p:cNvGrpSpPr/>
            <p:nvPr/>
          </p:nvGrpSpPr>
          <p:grpSpPr>
            <a:xfrm>
              <a:off x="6837107" y="3998535"/>
              <a:ext cx="589399" cy="589399"/>
              <a:chOff x="8595455" y="3862839"/>
              <a:chExt cx="993825" cy="993825"/>
            </a:xfrm>
          </p:grpSpPr>
          <p:sp>
            <p:nvSpPr>
              <p:cNvPr id="82" name="Elipse 81">
                <a:extLst>
                  <a:ext uri="{FF2B5EF4-FFF2-40B4-BE49-F238E27FC236}">
                    <a16:creationId xmlns:a16="http://schemas.microsoft.com/office/drawing/2014/main" id="{A1AA7C9B-44FE-D5D6-3BA4-E4288E4C7337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3" name="Imagem 82">
                <a:extLst>
                  <a:ext uri="{FF2B5EF4-FFF2-40B4-BE49-F238E27FC236}">
                    <a16:creationId xmlns:a16="http://schemas.microsoft.com/office/drawing/2014/main" id="{C27432E7-463D-FD86-7759-1E2D40CA35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52" name="Agrupar 51">
              <a:extLst>
                <a:ext uri="{FF2B5EF4-FFF2-40B4-BE49-F238E27FC236}">
                  <a16:creationId xmlns:a16="http://schemas.microsoft.com/office/drawing/2014/main" id="{F4B42778-C4B0-32A2-3152-AAA99A96FF8E}"/>
                </a:ext>
              </a:extLst>
            </p:cNvPr>
            <p:cNvGrpSpPr/>
            <p:nvPr/>
          </p:nvGrpSpPr>
          <p:grpSpPr>
            <a:xfrm>
              <a:off x="7473336" y="3998535"/>
              <a:ext cx="589399" cy="589399"/>
              <a:chOff x="8595455" y="3862839"/>
              <a:chExt cx="993825" cy="993825"/>
            </a:xfrm>
          </p:grpSpPr>
          <p:sp>
            <p:nvSpPr>
              <p:cNvPr id="80" name="Elipse 79">
                <a:extLst>
                  <a:ext uri="{FF2B5EF4-FFF2-40B4-BE49-F238E27FC236}">
                    <a16:creationId xmlns:a16="http://schemas.microsoft.com/office/drawing/2014/main" id="{1B91268D-91EA-BB83-50FD-78DF08EB0851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1" name="Imagem 80">
                <a:extLst>
                  <a:ext uri="{FF2B5EF4-FFF2-40B4-BE49-F238E27FC236}">
                    <a16:creationId xmlns:a16="http://schemas.microsoft.com/office/drawing/2014/main" id="{41E85E12-8882-FA7B-9BD6-CF2DF2C91E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53" name="Agrupar 52">
              <a:extLst>
                <a:ext uri="{FF2B5EF4-FFF2-40B4-BE49-F238E27FC236}">
                  <a16:creationId xmlns:a16="http://schemas.microsoft.com/office/drawing/2014/main" id="{386C1ABA-4BBD-4834-7B06-6A209FCEB8CE}"/>
                </a:ext>
              </a:extLst>
            </p:cNvPr>
            <p:cNvGrpSpPr/>
            <p:nvPr/>
          </p:nvGrpSpPr>
          <p:grpSpPr>
            <a:xfrm>
              <a:off x="8106516" y="3962742"/>
              <a:ext cx="589399" cy="589399"/>
              <a:chOff x="8595455" y="3862839"/>
              <a:chExt cx="993825" cy="993825"/>
            </a:xfrm>
          </p:grpSpPr>
          <p:sp>
            <p:nvSpPr>
              <p:cNvPr id="78" name="Elipse 77">
                <a:extLst>
                  <a:ext uri="{FF2B5EF4-FFF2-40B4-BE49-F238E27FC236}">
                    <a16:creationId xmlns:a16="http://schemas.microsoft.com/office/drawing/2014/main" id="{315B8D92-7E41-DEB1-14AA-07EFC048EDB5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79" name="Imagem 78">
                <a:extLst>
                  <a:ext uri="{FF2B5EF4-FFF2-40B4-BE49-F238E27FC236}">
                    <a16:creationId xmlns:a16="http://schemas.microsoft.com/office/drawing/2014/main" id="{7F91D396-FE23-6236-2F9D-A436ADADAF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54" name="Agrupar 53">
              <a:extLst>
                <a:ext uri="{FF2B5EF4-FFF2-40B4-BE49-F238E27FC236}">
                  <a16:creationId xmlns:a16="http://schemas.microsoft.com/office/drawing/2014/main" id="{C2D012B8-C94E-1C8F-1EE1-FE2444DB47DF}"/>
                </a:ext>
              </a:extLst>
            </p:cNvPr>
            <p:cNvGrpSpPr/>
            <p:nvPr/>
          </p:nvGrpSpPr>
          <p:grpSpPr>
            <a:xfrm>
              <a:off x="8745795" y="3998535"/>
              <a:ext cx="589399" cy="589399"/>
              <a:chOff x="8595455" y="3862839"/>
              <a:chExt cx="993825" cy="993825"/>
            </a:xfrm>
          </p:grpSpPr>
          <p:sp>
            <p:nvSpPr>
              <p:cNvPr id="76" name="Elipse 75">
                <a:extLst>
                  <a:ext uri="{FF2B5EF4-FFF2-40B4-BE49-F238E27FC236}">
                    <a16:creationId xmlns:a16="http://schemas.microsoft.com/office/drawing/2014/main" id="{8A99ECCC-30E2-0114-048B-FD9BFF8256CE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77" name="Imagem 76">
                <a:extLst>
                  <a:ext uri="{FF2B5EF4-FFF2-40B4-BE49-F238E27FC236}">
                    <a16:creationId xmlns:a16="http://schemas.microsoft.com/office/drawing/2014/main" id="{2C5FD038-CF4D-2EA2-93F2-EBF7280DA4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55" name="Agrupar 54">
              <a:extLst>
                <a:ext uri="{FF2B5EF4-FFF2-40B4-BE49-F238E27FC236}">
                  <a16:creationId xmlns:a16="http://schemas.microsoft.com/office/drawing/2014/main" id="{8742F775-154B-4C3E-7AA4-D32E329F7918}"/>
                </a:ext>
              </a:extLst>
            </p:cNvPr>
            <p:cNvGrpSpPr/>
            <p:nvPr/>
          </p:nvGrpSpPr>
          <p:grpSpPr>
            <a:xfrm>
              <a:off x="5564649" y="4641622"/>
              <a:ext cx="589399" cy="589399"/>
              <a:chOff x="8595455" y="3862839"/>
              <a:chExt cx="993825" cy="993825"/>
            </a:xfrm>
          </p:grpSpPr>
          <p:sp>
            <p:nvSpPr>
              <p:cNvPr id="74" name="Elipse 73">
                <a:extLst>
                  <a:ext uri="{FF2B5EF4-FFF2-40B4-BE49-F238E27FC236}">
                    <a16:creationId xmlns:a16="http://schemas.microsoft.com/office/drawing/2014/main" id="{C12E5EEA-E81A-7621-BD2E-457CFDCD5EB6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75" name="Imagem 74">
                <a:extLst>
                  <a:ext uri="{FF2B5EF4-FFF2-40B4-BE49-F238E27FC236}">
                    <a16:creationId xmlns:a16="http://schemas.microsoft.com/office/drawing/2014/main" id="{7323AD76-1743-4C79-6733-08248CA432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56" name="Agrupar 55">
              <a:extLst>
                <a:ext uri="{FF2B5EF4-FFF2-40B4-BE49-F238E27FC236}">
                  <a16:creationId xmlns:a16="http://schemas.microsoft.com/office/drawing/2014/main" id="{529448D6-562D-A1BC-28DF-C310D0CB9AFA}"/>
                </a:ext>
              </a:extLst>
            </p:cNvPr>
            <p:cNvGrpSpPr/>
            <p:nvPr/>
          </p:nvGrpSpPr>
          <p:grpSpPr>
            <a:xfrm>
              <a:off x="6203929" y="4641622"/>
              <a:ext cx="589399" cy="589399"/>
              <a:chOff x="8595455" y="3862839"/>
              <a:chExt cx="993825" cy="993825"/>
            </a:xfrm>
          </p:grpSpPr>
          <p:sp>
            <p:nvSpPr>
              <p:cNvPr id="72" name="Elipse 71">
                <a:extLst>
                  <a:ext uri="{FF2B5EF4-FFF2-40B4-BE49-F238E27FC236}">
                    <a16:creationId xmlns:a16="http://schemas.microsoft.com/office/drawing/2014/main" id="{025224F5-993D-43D0-2E39-C9DDB5FD0536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73" name="Imagem 72">
                <a:extLst>
                  <a:ext uri="{FF2B5EF4-FFF2-40B4-BE49-F238E27FC236}">
                    <a16:creationId xmlns:a16="http://schemas.microsoft.com/office/drawing/2014/main" id="{0C9D7A1B-475B-23A3-4B3E-A6ADEDAF74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57" name="Agrupar 56">
              <a:extLst>
                <a:ext uri="{FF2B5EF4-FFF2-40B4-BE49-F238E27FC236}">
                  <a16:creationId xmlns:a16="http://schemas.microsoft.com/office/drawing/2014/main" id="{4DA523F8-0789-1399-AF96-A8B88AB95920}"/>
                </a:ext>
              </a:extLst>
            </p:cNvPr>
            <p:cNvGrpSpPr/>
            <p:nvPr/>
          </p:nvGrpSpPr>
          <p:grpSpPr>
            <a:xfrm>
              <a:off x="6837107" y="4641622"/>
              <a:ext cx="589399" cy="589399"/>
              <a:chOff x="8595455" y="3862839"/>
              <a:chExt cx="993825" cy="993825"/>
            </a:xfrm>
          </p:grpSpPr>
          <p:sp>
            <p:nvSpPr>
              <p:cNvPr id="70" name="Elipse 69">
                <a:extLst>
                  <a:ext uri="{FF2B5EF4-FFF2-40B4-BE49-F238E27FC236}">
                    <a16:creationId xmlns:a16="http://schemas.microsoft.com/office/drawing/2014/main" id="{80DDBB67-BF99-F416-2F4E-FA27513F77C4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71" name="Imagem 70">
                <a:extLst>
                  <a:ext uri="{FF2B5EF4-FFF2-40B4-BE49-F238E27FC236}">
                    <a16:creationId xmlns:a16="http://schemas.microsoft.com/office/drawing/2014/main" id="{BE825BC0-486F-BA8A-8ACF-477E1C95B6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58" name="Agrupar 57">
              <a:extLst>
                <a:ext uri="{FF2B5EF4-FFF2-40B4-BE49-F238E27FC236}">
                  <a16:creationId xmlns:a16="http://schemas.microsoft.com/office/drawing/2014/main" id="{DBADAE34-9FA2-575D-074E-7086B9ABFDED}"/>
                </a:ext>
              </a:extLst>
            </p:cNvPr>
            <p:cNvGrpSpPr/>
            <p:nvPr/>
          </p:nvGrpSpPr>
          <p:grpSpPr>
            <a:xfrm>
              <a:off x="7473336" y="4641622"/>
              <a:ext cx="589399" cy="589399"/>
              <a:chOff x="8595455" y="3862839"/>
              <a:chExt cx="993825" cy="993825"/>
            </a:xfrm>
          </p:grpSpPr>
          <p:sp>
            <p:nvSpPr>
              <p:cNvPr id="68" name="Elipse 67">
                <a:extLst>
                  <a:ext uri="{FF2B5EF4-FFF2-40B4-BE49-F238E27FC236}">
                    <a16:creationId xmlns:a16="http://schemas.microsoft.com/office/drawing/2014/main" id="{C26120CE-D16F-F502-6D0A-2BA53976FDC9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9" name="Imagem 68">
                <a:extLst>
                  <a:ext uri="{FF2B5EF4-FFF2-40B4-BE49-F238E27FC236}">
                    <a16:creationId xmlns:a16="http://schemas.microsoft.com/office/drawing/2014/main" id="{6D999B90-A6E0-08D4-EC73-DA9F3C7DFA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59" name="Agrupar 58">
              <a:extLst>
                <a:ext uri="{FF2B5EF4-FFF2-40B4-BE49-F238E27FC236}">
                  <a16:creationId xmlns:a16="http://schemas.microsoft.com/office/drawing/2014/main" id="{94D463F5-8147-55C1-525F-E8EE09BFDCC1}"/>
                </a:ext>
              </a:extLst>
            </p:cNvPr>
            <p:cNvGrpSpPr/>
            <p:nvPr/>
          </p:nvGrpSpPr>
          <p:grpSpPr>
            <a:xfrm>
              <a:off x="8106516" y="4641622"/>
              <a:ext cx="589399" cy="589399"/>
              <a:chOff x="8595455" y="3862839"/>
              <a:chExt cx="993825" cy="993825"/>
            </a:xfrm>
          </p:grpSpPr>
          <p:sp>
            <p:nvSpPr>
              <p:cNvPr id="66" name="Elipse 65">
                <a:extLst>
                  <a:ext uri="{FF2B5EF4-FFF2-40B4-BE49-F238E27FC236}">
                    <a16:creationId xmlns:a16="http://schemas.microsoft.com/office/drawing/2014/main" id="{BDEB080F-58B3-C207-EB10-B3E0B5FE8A9E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7" name="Imagem 66">
                <a:extLst>
                  <a:ext uri="{FF2B5EF4-FFF2-40B4-BE49-F238E27FC236}">
                    <a16:creationId xmlns:a16="http://schemas.microsoft.com/office/drawing/2014/main" id="{6446918C-4879-59A5-DDF9-B5E3E5A89F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60" name="Agrupar 59">
              <a:extLst>
                <a:ext uri="{FF2B5EF4-FFF2-40B4-BE49-F238E27FC236}">
                  <a16:creationId xmlns:a16="http://schemas.microsoft.com/office/drawing/2014/main" id="{73313677-D7BE-2F73-A50A-56B23BEACC49}"/>
                </a:ext>
              </a:extLst>
            </p:cNvPr>
            <p:cNvGrpSpPr/>
            <p:nvPr/>
          </p:nvGrpSpPr>
          <p:grpSpPr>
            <a:xfrm>
              <a:off x="8745795" y="4641622"/>
              <a:ext cx="589399" cy="589399"/>
              <a:chOff x="8595455" y="3862839"/>
              <a:chExt cx="993825" cy="993825"/>
            </a:xfrm>
          </p:grpSpPr>
          <p:sp>
            <p:nvSpPr>
              <p:cNvPr id="64" name="Elipse 63">
                <a:extLst>
                  <a:ext uri="{FF2B5EF4-FFF2-40B4-BE49-F238E27FC236}">
                    <a16:creationId xmlns:a16="http://schemas.microsoft.com/office/drawing/2014/main" id="{968B25ED-8061-4D24-781E-CD0147D647F8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5" name="Imagem 64">
                <a:extLst>
                  <a:ext uri="{FF2B5EF4-FFF2-40B4-BE49-F238E27FC236}">
                    <a16:creationId xmlns:a16="http://schemas.microsoft.com/office/drawing/2014/main" id="{0909D8E6-468F-09A6-6E2E-D40AFF035E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5" y="3862839"/>
                <a:ext cx="993825" cy="993825"/>
              </a:xfrm>
              <a:prstGeom prst="rect">
                <a:avLst/>
              </a:prstGeom>
            </p:spPr>
          </p:pic>
        </p:grpSp>
        <p:grpSp>
          <p:nvGrpSpPr>
            <p:cNvPr id="61" name="Agrupar 60">
              <a:extLst>
                <a:ext uri="{FF2B5EF4-FFF2-40B4-BE49-F238E27FC236}">
                  <a16:creationId xmlns:a16="http://schemas.microsoft.com/office/drawing/2014/main" id="{989D0F25-609B-3605-A867-C66A4BC276E6}"/>
                </a:ext>
              </a:extLst>
            </p:cNvPr>
            <p:cNvGrpSpPr/>
            <p:nvPr/>
          </p:nvGrpSpPr>
          <p:grpSpPr>
            <a:xfrm>
              <a:off x="8745795" y="3355104"/>
              <a:ext cx="589399" cy="589399"/>
              <a:chOff x="8595454" y="3862839"/>
              <a:chExt cx="993824" cy="993825"/>
            </a:xfrm>
          </p:grpSpPr>
          <p:sp>
            <p:nvSpPr>
              <p:cNvPr id="62" name="Elipse 61">
                <a:extLst>
                  <a:ext uri="{FF2B5EF4-FFF2-40B4-BE49-F238E27FC236}">
                    <a16:creationId xmlns:a16="http://schemas.microsoft.com/office/drawing/2014/main" id="{118D2E2F-6FF3-30B1-4BA9-7ABACCE16B5A}"/>
                  </a:ext>
                </a:extLst>
              </p:cNvPr>
              <p:cNvSpPr/>
              <p:nvPr/>
            </p:nvSpPr>
            <p:spPr>
              <a:xfrm>
                <a:off x="8621180" y="3891289"/>
                <a:ext cx="942374" cy="94237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3" name="Imagem 62">
                <a:extLst>
                  <a:ext uri="{FF2B5EF4-FFF2-40B4-BE49-F238E27FC236}">
                    <a16:creationId xmlns:a16="http://schemas.microsoft.com/office/drawing/2014/main" id="{31610B09-F3CB-FAF3-D22D-A2108348C2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595454" y="3862839"/>
                <a:ext cx="993824" cy="993825"/>
              </a:xfrm>
              <a:prstGeom prst="rect">
                <a:avLst/>
              </a:prstGeom>
            </p:spPr>
          </p:pic>
        </p:grpSp>
      </p:grpSp>
      <p:sp>
        <p:nvSpPr>
          <p:cNvPr id="122" name="CaixaDeTexto 121">
            <a:extLst>
              <a:ext uri="{FF2B5EF4-FFF2-40B4-BE49-F238E27FC236}">
                <a16:creationId xmlns:a16="http://schemas.microsoft.com/office/drawing/2014/main" id="{03D4B85C-8869-CC24-E94A-0731A2C432A6}"/>
              </a:ext>
            </a:extLst>
          </p:cNvPr>
          <p:cNvSpPr txBox="1"/>
          <p:nvPr/>
        </p:nvSpPr>
        <p:spPr>
          <a:xfrm>
            <a:off x="427585" y="1720840"/>
            <a:ext cx="5117556" cy="34163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dirty="0">
                <a:solidFill>
                  <a:schemeClr val="bg2"/>
                </a:solidFill>
                <a:latin typeface="Carbona Variable Regular"/>
                <a:ea typeface="Carbona Variable Regular" pitchFamily="2" charset="0"/>
                <a:cs typeface="Calibri"/>
              </a:rPr>
              <a:t>Título. </a:t>
            </a:r>
            <a:r>
              <a:rPr lang="pt-BR" sz="3600" b="1" dirty="0" err="1">
                <a:solidFill>
                  <a:schemeClr val="bg1"/>
                </a:solidFill>
                <a:latin typeface="Carbona Variable Regular"/>
                <a:ea typeface="Carbona Variable Regular" pitchFamily="2" charset="0"/>
                <a:cs typeface="Calibri"/>
              </a:rPr>
              <a:t>Lorem</a:t>
            </a:r>
            <a:r>
              <a:rPr lang="pt-BR" sz="3600" b="1" dirty="0">
                <a:solidFill>
                  <a:schemeClr val="bg1"/>
                </a:solidFill>
                <a:latin typeface="Carbona Variable Regular"/>
                <a:ea typeface="Carbona Variable Regular" pitchFamily="2" charset="0"/>
                <a:cs typeface="Calibri"/>
              </a:rPr>
              <a:t> ipsum </a:t>
            </a:r>
            <a:r>
              <a:rPr lang="pt-BR" sz="3600" b="1" dirty="0" err="1">
                <a:solidFill>
                  <a:schemeClr val="bg1"/>
                </a:solidFill>
                <a:latin typeface="Carbona Variable Regular"/>
                <a:ea typeface="Carbona Variable Regular" pitchFamily="2" charset="0"/>
                <a:cs typeface="Calibri"/>
              </a:rPr>
              <a:t>dolor</a:t>
            </a:r>
            <a:r>
              <a:rPr lang="pt-BR" sz="3600" b="1" dirty="0">
                <a:solidFill>
                  <a:schemeClr val="bg1"/>
                </a:solidFill>
                <a:latin typeface="Carbona Variable Regular"/>
                <a:ea typeface="Carbona Variable Regular" pitchFamily="2" charset="0"/>
                <a:cs typeface="Calibri"/>
              </a:rPr>
              <a:t> </a:t>
            </a:r>
            <a:r>
              <a:rPr lang="pt-BR" sz="3600" b="1" dirty="0" err="1">
                <a:solidFill>
                  <a:schemeClr val="bg1"/>
                </a:solidFill>
                <a:latin typeface="Carbona Variable Regular"/>
                <a:ea typeface="Carbona Variable Regular" pitchFamily="2" charset="0"/>
                <a:cs typeface="Calibri"/>
              </a:rPr>
              <a:t>sit</a:t>
            </a:r>
            <a:r>
              <a:rPr lang="pt-BR" sz="3600" b="1" dirty="0">
                <a:solidFill>
                  <a:schemeClr val="bg1"/>
                </a:solidFill>
                <a:latin typeface="Carbona Variable Regular"/>
                <a:ea typeface="Carbona Variable Regular" pitchFamily="2" charset="0"/>
                <a:cs typeface="Calibri"/>
              </a:rPr>
              <a:t> </a:t>
            </a:r>
            <a:r>
              <a:rPr lang="pt-BR" sz="3600" b="1" dirty="0" err="1">
                <a:solidFill>
                  <a:schemeClr val="bg1"/>
                </a:solidFill>
                <a:latin typeface="Carbona Variable Regular"/>
                <a:ea typeface="Carbona Variable Regular" pitchFamily="2" charset="0"/>
                <a:cs typeface="Calibri"/>
              </a:rPr>
              <a:t>amet</a:t>
            </a:r>
            <a:r>
              <a:rPr lang="pt-BR" sz="3600" b="1" dirty="0">
                <a:solidFill>
                  <a:schemeClr val="bg1"/>
                </a:solidFill>
                <a:latin typeface="Carbona Variable Regular"/>
                <a:ea typeface="Carbona Variable Regular" pitchFamily="2" charset="0"/>
                <a:cs typeface="Calibri"/>
              </a:rPr>
              <a:t>, </a:t>
            </a:r>
            <a:r>
              <a:rPr lang="pt-BR" sz="3600" b="1" dirty="0" err="1">
                <a:solidFill>
                  <a:schemeClr val="bg1"/>
                </a:solidFill>
                <a:latin typeface="Carbona Variable Regular"/>
                <a:ea typeface="Carbona Variable Regular" pitchFamily="2" charset="0"/>
                <a:cs typeface="Calibri"/>
              </a:rPr>
              <a:t>consectetuer</a:t>
            </a:r>
            <a:r>
              <a:rPr lang="pt-BR" sz="3600" b="1" dirty="0">
                <a:solidFill>
                  <a:schemeClr val="bg1"/>
                </a:solidFill>
                <a:latin typeface="Carbona Variable Regular"/>
                <a:ea typeface="Carbona Variable Regular" pitchFamily="2" charset="0"/>
                <a:cs typeface="Calibri"/>
              </a:rPr>
              <a:t> </a:t>
            </a:r>
            <a:r>
              <a:rPr lang="pt-BR" sz="3600" b="1" dirty="0" err="1">
                <a:solidFill>
                  <a:schemeClr val="bg1"/>
                </a:solidFill>
                <a:latin typeface="Carbona Variable Regular"/>
                <a:ea typeface="Carbona Variable Regular" pitchFamily="2" charset="0"/>
                <a:cs typeface="Calibri"/>
              </a:rPr>
              <a:t>adipiscing</a:t>
            </a:r>
            <a:r>
              <a:rPr lang="pt-BR" sz="3600" b="1" dirty="0">
                <a:solidFill>
                  <a:schemeClr val="bg1"/>
                </a:solidFill>
                <a:latin typeface="Carbona Variable Regular"/>
                <a:ea typeface="Carbona Variable Regular" pitchFamily="2" charset="0"/>
                <a:cs typeface="Calibri"/>
              </a:rPr>
              <a:t> </a:t>
            </a:r>
            <a:r>
              <a:rPr lang="pt-BR" sz="3600" b="1" dirty="0" err="1">
                <a:solidFill>
                  <a:schemeClr val="bg1"/>
                </a:solidFill>
                <a:latin typeface="Carbona Variable Regular"/>
                <a:ea typeface="Carbona Variable Regular" pitchFamily="2" charset="0"/>
                <a:cs typeface="Calibri"/>
              </a:rPr>
              <a:t>elit</a:t>
            </a:r>
            <a:r>
              <a:rPr lang="pt-BR" sz="3600" b="1" dirty="0">
                <a:solidFill>
                  <a:schemeClr val="bg1"/>
                </a:solidFill>
                <a:latin typeface="Carbona Variable Regular"/>
                <a:ea typeface="Carbona Variable Regular" pitchFamily="2" charset="0"/>
                <a:cs typeface="Calibri"/>
              </a:rPr>
              <a:t>.</a:t>
            </a:r>
          </a:p>
          <a:p>
            <a:r>
              <a:rPr lang="pt-BR" sz="3600" b="1" dirty="0" err="1">
                <a:solidFill>
                  <a:schemeClr val="bg1"/>
                </a:solidFill>
                <a:latin typeface="Carbona Variable Regular"/>
                <a:ea typeface="Carbona Variable Regular" pitchFamily="2" charset="0"/>
                <a:cs typeface="Calibri"/>
              </a:rPr>
              <a:t>Donec</a:t>
            </a:r>
            <a:r>
              <a:rPr lang="pt-BR" sz="3600" b="1" dirty="0">
                <a:solidFill>
                  <a:schemeClr val="bg1"/>
                </a:solidFill>
                <a:latin typeface="Carbona Variable Regular"/>
                <a:ea typeface="Carbona Variable Regular" pitchFamily="2" charset="0"/>
                <a:cs typeface="Calibri"/>
              </a:rPr>
              <a:t> </a:t>
            </a:r>
            <a:r>
              <a:rPr lang="pt-BR" sz="3600" b="1" dirty="0" err="1">
                <a:solidFill>
                  <a:schemeClr val="bg1"/>
                </a:solidFill>
                <a:latin typeface="Carbona Variable Regular"/>
                <a:ea typeface="Carbona Variable Regular" pitchFamily="2" charset="0"/>
                <a:cs typeface="Calibri"/>
              </a:rPr>
              <a:t>odio</a:t>
            </a:r>
            <a:r>
              <a:rPr lang="pt-BR" sz="3600" b="1" dirty="0">
                <a:solidFill>
                  <a:schemeClr val="bg1"/>
                </a:solidFill>
                <a:latin typeface="Carbona Variable Regular"/>
                <a:ea typeface="Carbona Variable Regular" pitchFamily="2" charset="0"/>
                <a:cs typeface="Calibri"/>
              </a:rPr>
              <a:t>. </a:t>
            </a:r>
            <a:r>
              <a:rPr lang="pt-BR" sz="3600" b="1" dirty="0" err="1">
                <a:solidFill>
                  <a:schemeClr val="bg1"/>
                </a:solidFill>
                <a:latin typeface="Carbona Variable Regular"/>
                <a:ea typeface="Carbona Variable Regular" pitchFamily="2" charset="0"/>
                <a:cs typeface="Calibri"/>
              </a:rPr>
              <a:t>Quisque</a:t>
            </a:r>
            <a:r>
              <a:rPr lang="pt-BR" sz="3600" b="1" dirty="0">
                <a:solidFill>
                  <a:schemeClr val="bg1"/>
                </a:solidFill>
                <a:latin typeface="Carbona Variable Regular"/>
                <a:ea typeface="Carbona Variable Regular" pitchFamily="2" charset="0"/>
                <a:cs typeface="Calibri"/>
              </a:rPr>
              <a:t> </a:t>
            </a:r>
            <a:r>
              <a:rPr lang="pt-BR" sz="3600" b="1" dirty="0" err="1">
                <a:solidFill>
                  <a:schemeClr val="bg1"/>
                </a:solidFill>
                <a:latin typeface="Carbona Variable Regular"/>
                <a:ea typeface="Carbona Variable Regular" pitchFamily="2" charset="0"/>
                <a:cs typeface="Calibri"/>
              </a:rPr>
              <a:t>volutpat</a:t>
            </a:r>
            <a:r>
              <a:rPr lang="pt-BR" sz="3600" b="1" dirty="0">
                <a:solidFill>
                  <a:schemeClr val="bg1"/>
                </a:solidFill>
                <a:latin typeface="Carbona Variable Regular"/>
                <a:ea typeface="Carbona Variable Regular" pitchFamily="2" charset="0"/>
                <a:cs typeface="Calibri"/>
              </a:rPr>
              <a:t> </a:t>
            </a:r>
            <a:r>
              <a:rPr lang="pt-BR" sz="3600" b="1" dirty="0" err="1">
                <a:solidFill>
                  <a:schemeClr val="bg1"/>
                </a:solidFill>
                <a:latin typeface="Carbona Variable Regular"/>
                <a:ea typeface="Carbona Variable Regular" pitchFamily="2" charset="0"/>
                <a:cs typeface="Calibri"/>
              </a:rPr>
              <a:t>mattis</a:t>
            </a:r>
            <a:r>
              <a:rPr lang="pt-BR" sz="3600" b="1" dirty="0">
                <a:solidFill>
                  <a:schemeClr val="bg1"/>
                </a:solidFill>
                <a:latin typeface="Carbona Variable Regular"/>
                <a:ea typeface="Carbona Variable Regular" pitchFamily="2" charset="0"/>
                <a:cs typeface="Calibri"/>
              </a:rPr>
              <a:t> </a:t>
            </a:r>
            <a:r>
              <a:rPr lang="pt-BR" sz="3600" b="1" dirty="0" err="1">
                <a:solidFill>
                  <a:schemeClr val="bg1"/>
                </a:solidFill>
                <a:latin typeface="Carbona Variable Regular"/>
                <a:ea typeface="Carbona Variable Regular" pitchFamily="2" charset="0"/>
                <a:cs typeface="Calibri"/>
              </a:rPr>
              <a:t>eros</a:t>
            </a:r>
            <a:r>
              <a:rPr lang="pt-BR" sz="3600" b="1" dirty="0">
                <a:solidFill>
                  <a:schemeClr val="bg1"/>
                </a:solidFill>
                <a:latin typeface="Carbona Variable Regular"/>
                <a:ea typeface="Carbona Variable Regular" pitchFamily="2" charset="0"/>
                <a:cs typeface="Calibri"/>
              </a:rPr>
              <a:t>.</a:t>
            </a:r>
            <a:endParaRPr lang="pt-BR" sz="3600" dirty="0">
              <a:solidFill>
                <a:schemeClr val="bg1"/>
              </a:solidFill>
              <a:latin typeface="Carbona Variable Regular"/>
              <a:ea typeface="Carbona Variable Regular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057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7C465BD-15F5-5F5A-E92E-12CAE11AAF3F}"/>
              </a:ext>
            </a:extLst>
          </p:cNvPr>
          <p:cNvSpPr txBox="1"/>
          <p:nvPr/>
        </p:nvSpPr>
        <p:spPr>
          <a:xfrm>
            <a:off x="244153" y="400963"/>
            <a:ext cx="8168328" cy="175432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dirty="0">
                <a:solidFill>
                  <a:schemeClr val="bg2"/>
                </a:solidFill>
                <a:latin typeface="Carbona Variable Regular"/>
                <a:ea typeface="Carbona Variable Regular" pitchFamily="2" charset="0"/>
                <a:cs typeface="Calibri"/>
              </a:rPr>
              <a:t>Título. </a:t>
            </a:r>
            <a:r>
              <a:rPr lang="pt-BR" sz="3600" b="1" dirty="0" err="1">
                <a:latin typeface="Carbona Variable Regular"/>
                <a:ea typeface="Carbona Variable Regular" pitchFamily="2" charset="0"/>
                <a:cs typeface="Calibri"/>
              </a:rPr>
              <a:t>Lorem</a:t>
            </a:r>
            <a:r>
              <a:rPr lang="pt-BR" sz="3600" b="1" dirty="0">
                <a:latin typeface="Carbona Variable Regular"/>
                <a:ea typeface="Carbona Variable Regular" pitchFamily="2" charset="0"/>
                <a:cs typeface="Calibri"/>
              </a:rPr>
              <a:t> ipsum </a:t>
            </a:r>
            <a:r>
              <a:rPr lang="pt-BR" sz="3600" b="1" dirty="0" err="1">
                <a:latin typeface="Carbona Variable Regular"/>
                <a:ea typeface="Carbona Variable Regular" pitchFamily="2" charset="0"/>
                <a:cs typeface="Calibri"/>
              </a:rPr>
              <a:t>dolor</a:t>
            </a:r>
            <a:r>
              <a:rPr lang="pt-BR" sz="3600" b="1" dirty="0">
                <a:latin typeface="Carbona Variable Regular"/>
                <a:ea typeface="Carbona Variable Regular" pitchFamily="2" charset="0"/>
                <a:cs typeface="Calibri"/>
              </a:rPr>
              <a:t> </a:t>
            </a:r>
            <a:r>
              <a:rPr lang="pt-BR" sz="3600" b="1" dirty="0" err="1">
                <a:latin typeface="Carbona Variable Regular"/>
                <a:ea typeface="Carbona Variable Regular" pitchFamily="2" charset="0"/>
                <a:cs typeface="Calibri"/>
              </a:rPr>
              <a:t>sit</a:t>
            </a:r>
            <a:r>
              <a:rPr lang="pt-BR" sz="3600" b="1" dirty="0">
                <a:latin typeface="Carbona Variable Regular"/>
                <a:ea typeface="Carbona Variable Regular" pitchFamily="2" charset="0"/>
                <a:cs typeface="Calibri"/>
              </a:rPr>
              <a:t> </a:t>
            </a:r>
            <a:r>
              <a:rPr lang="pt-BR" sz="3600" b="1" dirty="0" err="1">
                <a:latin typeface="Carbona Variable Regular"/>
                <a:ea typeface="Carbona Variable Regular" pitchFamily="2" charset="0"/>
                <a:cs typeface="Calibri"/>
              </a:rPr>
              <a:t>amet</a:t>
            </a:r>
            <a:r>
              <a:rPr lang="pt-BR" sz="3600" b="1" dirty="0">
                <a:latin typeface="Carbona Variable Regular"/>
                <a:ea typeface="Carbona Variable Regular" pitchFamily="2" charset="0"/>
                <a:cs typeface="Calibri"/>
              </a:rPr>
              <a:t>, </a:t>
            </a:r>
            <a:r>
              <a:rPr lang="pt-BR" sz="3600" b="1" dirty="0" err="1">
                <a:latin typeface="Carbona Variable Regular"/>
                <a:ea typeface="Carbona Variable Regular" pitchFamily="2" charset="0"/>
                <a:cs typeface="Calibri"/>
              </a:rPr>
              <a:t>consectetuer</a:t>
            </a:r>
            <a:r>
              <a:rPr lang="pt-BR" sz="3600" b="1" dirty="0">
                <a:latin typeface="Carbona Variable Regular"/>
                <a:ea typeface="Carbona Variable Regular" pitchFamily="2" charset="0"/>
                <a:cs typeface="Calibri"/>
              </a:rPr>
              <a:t> </a:t>
            </a:r>
            <a:r>
              <a:rPr lang="pt-BR" sz="3600" b="1" dirty="0" err="1">
                <a:latin typeface="Carbona Variable Regular"/>
                <a:ea typeface="Carbona Variable Regular" pitchFamily="2" charset="0"/>
                <a:cs typeface="Calibri"/>
              </a:rPr>
              <a:t>adipiscing</a:t>
            </a:r>
            <a:r>
              <a:rPr lang="pt-BR" sz="3600" b="1" dirty="0">
                <a:latin typeface="Carbona Variable Regular"/>
                <a:ea typeface="Carbona Variable Regular" pitchFamily="2" charset="0"/>
                <a:cs typeface="Calibri"/>
              </a:rPr>
              <a:t> </a:t>
            </a:r>
            <a:r>
              <a:rPr lang="pt-BR" sz="3600" b="1" dirty="0" err="1">
                <a:latin typeface="Carbona Variable Regular"/>
                <a:ea typeface="Carbona Variable Regular" pitchFamily="2" charset="0"/>
                <a:cs typeface="Calibri"/>
              </a:rPr>
              <a:t>elit</a:t>
            </a:r>
            <a:r>
              <a:rPr lang="pt-BR" sz="3600" b="1" dirty="0">
                <a:latin typeface="Carbona Variable Regular"/>
                <a:ea typeface="Carbona Variable Regular" pitchFamily="2" charset="0"/>
                <a:cs typeface="Calibri"/>
              </a:rPr>
              <a:t>. </a:t>
            </a:r>
            <a:r>
              <a:rPr lang="pt-BR" sz="3600" b="1" dirty="0" err="1">
                <a:latin typeface="Carbona Variable Regular"/>
                <a:ea typeface="Carbona Variable Regular" pitchFamily="2" charset="0"/>
                <a:cs typeface="Calibri"/>
              </a:rPr>
              <a:t>Donec</a:t>
            </a:r>
            <a:r>
              <a:rPr lang="pt-BR" sz="3600" b="1" dirty="0">
                <a:latin typeface="Carbona Variable Regular"/>
                <a:ea typeface="Carbona Variable Regular" pitchFamily="2" charset="0"/>
                <a:cs typeface="Calibri"/>
              </a:rPr>
              <a:t> </a:t>
            </a:r>
            <a:r>
              <a:rPr lang="pt-BR" sz="3600" b="1" dirty="0" err="1">
                <a:latin typeface="Carbona Variable Regular"/>
                <a:ea typeface="Carbona Variable Regular" pitchFamily="2" charset="0"/>
                <a:cs typeface="Calibri"/>
              </a:rPr>
              <a:t>odio</a:t>
            </a:r>
            <a:r>
              <a:rPr lang="pt-BR" sz="3600" b="1" dirty="0">
                <a:latin typeface="Carbona Variable Regular"/>
                <a:ea typeface="Carbona Variable Regular" pitchFamily="2" charset="0"/>
                <a:cs typeface="Calibri"/>
              </a:rPr>
              <a:t>. </a:t>
            </a:r>
            <a:r>
              <a:rPr lang="pt-BR" sz="3600" b="1" dirty="0" err="1">
                <a:latin typeface="Carbona Variable Regular"/>
                <a:ea typeface="Carbona Variable Regular" pitchFamily="2" charset="0"/>
                <a:cs typeface="Calibri"/>
              </a:rPr>
              <a:t>Quisque</a:t>
            </a:r>
            <a:r>
              <a:rPr lang="pt-BR" sz="3600" b="1" dirty="0">
                <a:latin typeface="Carbona Variable Regular"/>
                <a:ea typeface="Carbona Variable Regular" pitchFamily="2" charset="0"/>
                <a:cs typeface="Calibri"/>
              </a:rPr>
              <a:t> </a:t>
            </a:r>
            <a:r>
              <a:rPr lang="pt-BR" sz="3600" b="1" dirty="0" err="1">
                <a:latin typeface="Carbona Variable Regular"/>
                <a:ea typeface="Carbona Variable Regular" pitchFamily="2" charset="0"/>
                <a:cs typeface="Calibri"/>
              </a:rPr>
              <a:t>volutpat</a:t>
            </a:r>
            <a:r>
              <a:rPr lang="pt-BR" sz="3600" b="1" dirty="0">
                <a:latin typeface="Carbona Variable Regular"/>
                <a:ea typeface="Carbona Variable Regular" pitchFamily="2" charset="0"/>
                <a:cs typeface="Calibri"/>
              </a:rPr>
              <a:t> </a:t>
            </a:r>
            <a:r>
              <a:rPr lang="pt-BR" sz="3600" b="1" dirty="0" err="1">
                <a:latin typeface="Carbona Variable Regular"/>
                <a:ea typeface="Carbona Variable Regular" pitchFamily="2" charset="0"/>
                <a:cs typeface="Calibri"/>
              </a:rPr>
              <a:t>mattis</a:t>
            </a:r>
            <a:r>
              <a:rPr lang="pt-BR" sz="3600" b="1" dirty="0">
                <a:latin typeface="Carbona Variable Regular"/>
                <a:ea typeface="Carbona Variable Regular" pitchFamily="2" charset="0"/>
                <a:cs typeface="Calibri"/>
              </a:rPr>
              <a:t> </a:t>
            </a:r>
            <a:r>
              <a:rPr lang="pt-BR" sz="3600" b="1" dirty="0" err="1">
                <a:latin typeface="Carbona Variable Regular"/>
                <a:ea typeface="Carbona Variable Regular" pitchFamily="2" charset="0"/>
                <a:cs typeface="Calibri"/>
              </a:rPr>
              <a:t>eros</a:t>
            </a:r>
            <a:r>
              <a:rPr lang="pt-BR" sz="3600" b="1" dirty="0">
                <a:latin typeface="Carbona Variable Regular"/>
                <a:ea typeface="Carbona Variable Regular" pitchFamily="2" charset="0"/>
                <a:cs typeface="Calibri"/>
              </a:rPr>
              <a:t>.</a:t>
            </a:r>
            <a:endParaRPr lang="pt-BR" sz="3600" dirty="0">
              <a:latin typeface="Carbona Variable Regular"/>
              <a:ea typeface="Carbona Variable Regular" pitchFamily="2" charset="0"/>
              <a:cs typeface="Calibri"/>
            </a:endParaRP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DE14A5C9-9986-AF3B-815E-15AE73FB4BB2}"/>
              </a:ext>
            </a:extLst>
          </p:cNvPr>
          <p:cNvSpPr/>
          <p:nvPr/>
        </p:nvSpPr>
        <p:spPr>
          <a:xfrm>
            <a:off x="3209710" y="2308716"/>
            <a:ext cx="2807023" cy="2082697"/>
          </a:xfrm>
          <a:prstGeom prst="roundRect">
            <a:avLst>
              <a:gd name="adj" fmla="val 5743"/>
            </a:avLst>
          </a:prstGeom>
          <a:solidFill>
            <a:srgbClr val="FFFFFF"/>
          </a:solidFill>
          <a:ln>
            <a:solidFill>
              <a:srgbClr val="FF23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2000" b="1" dirty="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100%</a:t>
            </a:r>
            <a:br>
              <a:rPr lang="pt-BR" sz="1200" b="1" dirty="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adipiscing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elit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  <a:endParaRPr lang="en-US" sz="1600" dirty="0">
              <a:solidFill>
                <a:srgbClr val="191919"/>
              </a:solidFill>
            </a:endParaRP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97BAA986-D6DA-BC50-ADDB-CE334058C1DF}"/>
              </a:ext>
            </a:extLst>
          </p:cNvPr>
          <p:cNvSpPr/>
          <p:nvPr/>
        </p:nvSpPr>
        <p:spPr>
          <a:xfrm>
            <a:off x="244152" y="2308716"/>
            <a:ext cx="2807023" cy="2082697"/>
          </a:xfrm>
          <a:prstGeom prst="roundRect">
            <a:avLst>
              <a:gd name="adj" fmla="val 5743"/>
            </a:avLst>
          </a:prstGeom>
          <a:solidFill>
            <a:srgbClr val="FFFFFF"/>
          </a:solidFill>
          <a:ln>
            <a:solidFill>
              <a:srgbClr val="FF23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2000" b="1" dirty="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100%</a:t>
            </a:r>
            <a:br>
              <a:rPr lang="pt-BR" sz="1200" b="1" dirty="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adipiscing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elit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  <a:endParaRPr lang="en-US" sz="1200" dirty="0">
              <a:solidFill>
                <a:srgbClr val="191919"/>
              </a:solidFill>
            </a:endParaRP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9472DD71-B319-3462-8576-E34234CC85ED}"/>
              </a:ext>
            </a:extLst>
          </p:cNvPr>
          <p:cNvSpPr>
            <a:spLocks/>
          </p:cNvSpPr>
          <p:nvPr/>
        </p:nvSpPr>
        <p:spPr>
          <a:xfrm>
            <a:off x="6175268" y="2308716"/>
            <a:ext cx="2807023" cy="2082697"/>
          </a:xfrm>
          <a:prstGeom prst="roundRect">
            <a:avLst>
              <a:gd name="adj" fmla="val 5743"/>
            </a:avLst>
          </a:prstGeom>
          <a:solidFill>
            <a:srgbClr val="FFFFFF"/>
          </a:solidFill>
          <a:ln>
            <a:solidFill>
              <a:srgbClr val="FF23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2000" b="1" dirty="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100%</a:t>
            </a:r>
            <a:br>
              <a:rPr lang="pt-BR" sz="1200" b="1" dirty="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adipiscing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elit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  <a:endParaRPr lang="en-US" sz="1200" dirty="0">
              <a:solidFill>
                <a:srgbClr val="191919"/>
              </a:solidFill>
            </a:endParaRP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1FFEF681-0A10-0BC3-BE6F-8C8D8299AE9F}"/>
              </a:ext>
            </a:extLst>
          </p:cNvPr>
          <p:cNvSpPr/>
          <p:nvPr/>
        </p:nvSpPr>
        <p:spPr>
          <a:xfrm>
            <a:off x="9140096" y="2309637"/>
            <a:ext cx="2807023" cy="2081929"/>
          </a:xfrm>
          <a:prstGeom prst="roundRect">
            <a:avLst>
              <a:gd name="adj" fmla="val 5743"/>
            </a:avLst>
          </a:prstGeom>
          <a:solidFill>
            <a:srgbClr val="FFFFFF"/>
          </a:solidFill>
          <a:ln>
            <a:solidFill>
              <a:srgbClr val="FF23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2000" b="1" dirty="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100%</a:t>
            </a:r>
            <a:br>
              <a:rPr lang="pt-BR" sz="1200" b="1" dirty="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adipiscing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elit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  <a:endParaRPr lang="pt-BR" sz="1600" b="1" dirty="0">
              <a:solidFill>
                <a:srgbClr val="191919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AC8CFCCD-FC4B-CC01-FEEA-7F590CDCF238}"/>
              </a:ext>
            </a:extLst>
          </p:cNvPr>
          <p:cNvSpPr/>
          <p:nvPr/>
        </p:nvSpPr>
        <p:spPr>
          <a:xfrm>
            <a:off x="332510" y="3684833"/>
            <a:ext cx="881148" cy="623454"/>
          </a:xfrm>
          <a:prstGeom prst="ellipse">
            <a:avLst/>
          </a:prstGeom>
          <a:solidFill>
            <a:schemeClr val="bg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00" b="1" dirty="0"/>
              <a:t>LOGO</a:t>
            </a:r>
            <a:endParaRPr lang="en-US" sz="700" b="1" dirty="0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955510F3-BD0D-941E-586B-2B4CD0019406}"/>
              </a:ext>
            </a:extLst>
          </p:cNvPr>
          <p:cNvSpPr/>
          <p:nvPr/>
        </p:nvSpPr>
        <p:spPr>
          <a:xfrm>
            <a:off x="3291865" y="3684833"/>
            <a:ext cx="881148" cy="623454"/>
          </a:xfrm>
          <a:prstGeom prst="ellipse">
            <a:avLst/>
          </a:prstGeom>
          <a:solidFill>
            <a:schemeClr val="bg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00" b="1" dirty="0"/>
              <a:t>LOGO</a:t>
            </a:r>
            <a:endParaRPr lang="en-US" sz="700" b="1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55CB59C5-567F-E09E-3B10-A05B5B107B18}"/>
              </a:ext>
            </a:extLst>
          </p:cNvPr>
          <p:cNvSpPr/>
          <p:nvPr/>
        </p:nvSpPr>
        <p:spPr>
          <a:xfrm>
            <a:off x="6256693" y="3684833"/>
            <a:ext cx="881148" cy="623454"/>
          </a:xfrm>
          <a:prstGeom prst="ellipse">
            <a:avLst/>
          </a:prstGeom>
          <a:solidFill>
            <a:schemeClr val="bg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00" b="1" dirty="0"/>
              <a:t>LOGO</a:t>
            </a:r>
            <a:endParaRPr lang="en-US" sz="700" b="1" dirty="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A7BF55FD-9511-5D6C-4F33-0D87C4F57D7A}"/>
              </a:ext>
            </a:extLst>
          </p:cNvPr>
          <p:cNvSpPr/>
          <p:nvPr/>
        </p:nvSpPr>
        <p:spPr>
          <a:xfrm>
            <a:off x="9216024" y="3684833"/>
            <a:ext cx="881148" cy="623454"/>
          </a:xfrm>
          <a:prstGeom prst="ellipse">
            <a:avLst/>
          </a:prstGeom>
          <a:solidFill>
            <a:schemeClr val="bg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00" b="1" dirty="0"/>
              <a:t>LOGO</a:t>
            </a:r>
            <a:endParaRPr lang="en-US" sz="700" b="1" dirty="0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5448875F-9F5E-B994-DC19-2473808AB438}"/>
              </a:ext>
            </a:extLst>
          </p:cNvPr>
          <p:cNvSpPr/>
          <p:nvPr/>
        </p:nvSpPr>
        <p:spPr>
          <a:xfrm>
            <a:off x="3209710" y="4544840"/>
            <a:ext cx="2807023" cy="2082697"/>
          </a:xfrm>
          <a:prstGeom prst="roundRect">
            <a:avLst>
              <a:gd name="adj" fmla="val 5743"/>
            </a:avLst>
          </a:prstGeom>
          <a:solidFill>
            <a:srgbClr val="FFFFFF"/>
          </a:solidFill>
          <a:ln>
            <a:solidFill>
              <a:srgbClr val="FF23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2000" b="1" dirty="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100%</a:t>
            </a:r>
            <a:br>
              <a:rPr lang="pt-BR" sz="1200" b="1" dirty="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adipiscing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elit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  <a:endParaRPr lang="en-US" sz="1600" dirty="0">
              <a:solidFill>
                <a:srgbClr val="191919"/>
              </a:solidFill>
            </a:endParaRP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22AE1909-429E-04D5-D1A5-A09EB29BE91A}"/>
              </a:ext>
            </a:extLst>
          </p:cNvPr>
          <p:cNvSpPr/>
          <p:nvPr/>
        </p:nvSpPr>
        <p:spPr>
          <a:xfrm>
            <a:off x="244152" y="4544840"/>
            <a:ext cx="2807023" cy="2082697"/>
          </a:xfrm>
          <a:prstGeom prst="roundRect">
            <a:avLst>
              <a:gd name="adj" fmla="val 5743"/>
            </a:avLst>
          </a:prstGeom>
          <a:solidFill>
            <a:srgbClr val="FFFFFF"/>
          </a:solidFill>
          <a:ln>
            <a:solidFill>
              <a:srgbClr val="FF23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2000" b="1" dirty="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100%</a:t>
            </a:r>
            <a:br>
              <a:rPr lang="pt-BR" sz="1200" b="1" dirty="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adipiscing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elit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  <a:endParaRPr lang="en-US" sz="1200" dirty="0">
              <a:solidFill>
                <a:srgbClr val="191919"/>
              </a:solidFill>
            </a:endParaRP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628D191D-5304-4A5D-CAA4-03D4844E5304}"/>
              </a:ext>
            </a:extLst>
          </p:cNvPr>
          <p:cNvSpPr>
            <a:spLocks/>
          </p:cNvSpPr>
          <p:nvPr/>
        </p:nvSpPr>
        <p:spPr>
          <a:xfrm>
            <a:off x="6175268" y="4544840"/>
            <a:ext cx="2807023" cy="2082697"/>
          </a:xfrm>
          <a:prstGeom prst="roundRect">
            <a:avLst>
              <a:gd name="adj" fmla="val 5743"/>
            </a:avLst>
          </a:prstGeom>
          <a:solidFill>
            <a:srgbClr val="FFFFFF"/>
          </a:solidFill>
          <a:ln>
            <a:solidFill>
              <a:srgbClr val="FF23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2000" b="1" dirty="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100%</a:t>
            </a:r>
            <a:br>
              <a:rPr lang="pt-BR" sz="1200" b="1" dirty="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adipiscing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elit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  <a:endParaRPr lang="en-US" sz="1200" dirty="0">
              <a:solidFill>
                <a:srgbClr val="191919"/>
              </a:solidFill>
            </a:endParaRPr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81AA3579-9EBB-ADF9-9FD7-79610A7589C4}"/>
              </a:ext>
            </a:extLst>
          </p:cNvPr>
          <p:cNvSpPr/>
          <p:nvPr/>
        </p:nvSpPr>
        <p:spPr>
          <a:xfrm>
            <a:off x="9140096" y="4545761"/>
            <a:ext cx="2807023" cy="2081929"/>
          </a:xfrm>
          <a:prstGeom prst="roundRect">
            <a:avLst>
              <a:gd name="adj" fmla="val 5743"/>
            </a:avLst>
          </a:prstGeom>
          <a:solidFill>
            <a:srgbClr val="FFFFFF"/>
          </a:solidFill>
          <a:ln>
            <a:solidFill>
              <a:srgbClr val="FF23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pt-BR" sz="2000" b="1" dirty="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100%</a:t>
            </a:r>
            <a:br>
              <a:rPr lang="pt-BR" sz="1200" b="1" dirty="0">
                <a:solidFill>
                  <a:srgbClr val="FF234B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</a:b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adipiscing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elit</a:t>
            </a:r>
            <a:r>
              <a:rPr lang="pt-BR" sz="1200" dirty="0">
                <a:solidFill>
                  <a:srgbClr val="191919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  <a:endParaRPr lang="pt-BR" sz="1600" b="1" dirty="0">
              <a:solidFill>
                <a:srgbClr val="191919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E8DFEAE7-8FC7-7E0A-5019-24DF6A835891}"/>
              </a:ext>
            </a:extLst>
          </p:cNvPr>
          <p:cNvSpPr/>
          <p:nvPr/>
        </p:nvSpPr>
        <p:spPr>
          <a:xfrm>
            <a:off x="332510" y="5920957"/>
            <a:ext cx="881148" cy="623454"/>
          </a:xfrm>
          <a:prstGeom prst="ellipse">
            <a:avLst/>
          </a:prstGeom>
          <a:solidFill>
            <a:schemeClr val="bg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00" b="1" dirty="0"/>
              <a:t>LOGO</a:t>
            </a:r>
            <a:endParaRPr lang="en-US" sz="700" b="1" dirty="0"/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862AD5ED-FF5F-0CE7-A06F-71651EA9651B}"/>
              </a:ext>
            </a:extLst>
          </p:cNvPr>
          <p:cNvSpPr/>
          <p:nvPr/>
        </p:nvSpPr>
        <p:spPr>
          <a:xfrm>
            <a:off x="3291865" y="5920957"/>
            <a:ext cx="881148" cy="623454"/>
          </a:xfrm>
          <a:prstGeom prst="ellipse">
            <a:avLst/>
          </a:prstGeom>
          <a:solidFill>
            <a:schemeClr val="bg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00" b="1" dirty="0"/>
              <a:t>LOGO</a:t>
            </a:r>
            <a:endParaRPr lang="en-US" sz="700" b="1" dirty="0"/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18674B49-BA1B-0759-194E-8217159F4596}"/>
              </a:ext>
            </a:extLst>
          </p:cNvPr>
          <p:cNvSpPr/>
          <p:nvPr/>
        </p:nvSpPr>
        <p:spPr>
          <a:xfrm>
            <a:off x="6256693" y="5920957"/>
            <a:ext cx="881148" cy="623454"/>
          </a:xfrm>
          <a:prstGeom prst="ellipse">
            <a:avLst/>
          </a:prstGeom>
          <a:solidFill>
            <a:schemeClr val="bg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00" b="1" dirty="0"/>
              <a:t>LOGO</a:t>
            </a:r>
            <a:endParaRPr lang="en-US" sz="700" b="1" dirty="0"/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7F4BC260-3E1E-1C92-E1EE-D470D6BF8F0D}"/>
              </a:ext>
            </a:extLst>
          </p:cNvPr>
          <p:cNvSpPr/>
          <p:nvPr/>
        </p:nvSpPr>
        <p:spPr>
          <a:xfrm>
            <a:off x="9216024" y="5920957"/>
            <a:ext cx="881148" cy="623454"/>
          </a:xfrm>
          <a:prstGeom prst="ellipse">
            <a:avLst/>
          </a:prstGeom>
          <a:solidFill>
            <a:schemeClr val="bg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00" b="1" dirty="0"/>
              <a:t>LOGO</a:t>
            </a:r>
            <a:endParaRPr lang="en-US" sz="700" b="1" dirty="0"/>
          </a:p>
        </p:txBody>
      </p:sp>
    </p:spTree>
    <p:extLst>
      <p:ext uri="{BB962C8B-B14F-4D97-AF65-F5344CB8AC3E}">
        <p14:creationId xmlns:p14="http://schemas.microsoft.com/office/powerpoint/2010/main" val="3545693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ADA8D3DC-EB65-8230-7638-F5CD2F95976D}"/>
              </a:ext>
            </a:extLst>
          </p:cNvPr>
          <p:cNvSpPr/>
          <p:nvPr/>
        </p:nvSpPr>
        <p:spPr>
          <a:xfrm>
            <a:off x="821679" y="1770611"/>
            <a:ext cx="3010488" cy="4189611"/>
          </a:xfrm>
          <a:prstGeom prst="roundRect">
            <a:avLst>
              <a:gd name="adj" fmla="val 14933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6B164A5-9361-AA95-ABBE-19CD362D7F63}"/>
              </a:ext>
            </a:extLst>
          </p:cNvPr>
          <p:cNvSpPr txBox="1"/>
          <p:nvPr/>
        </p:nvSpPr>
        <p:spPr>
          <a:xfrm>
            <a:off x="888295" y="1093431"/>
            <a:ext cx="2877255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800" b="1" dirty="0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Título.</a:t>
            </a:r>
            <a:endParaRPr lang="pt-BR" sz="2800" dirty="0">
              <a:solidFill>
                <a:schemeClr val="bg2"/>
              </a:solidFill>
              <a:latin typeface="Carbona Variable Regular ExtraB" pitchFamily="2" charset="0"/>
              <a:ea typeface="Carbona Variable Regular ExtraB" pitchFamily="2" charset="0"/>
              <a:cs typeface="Calibri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2CC052F-827B-7905-7175-D086AD87BE31}"/>
              </a:ext>
            </a:extLst>
          </p:cNvPr>
          <p:cNvSpPr txBox="1"/>
          <p:nvPr/>
        </p:nvSpPr>
        <p:spPr>
          <a:xfrm>
            <a:off x="1021438" y="2147638"/>
            <a:ext cx="2610967" cy="343555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Bullet </a:t>
            </a:r>
            <a:r>
              <a:rPr lang="pt-BR" sz="12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List</a:t>
            </a:r>
            <a: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endParaRPr lang="pt-BR" sz="1200" dirty="0">
              <a:solidFill>
                <a:srgbClr val="FFFFFF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Bullet </a:t>
            </a:r>
            <a:r>
              <a:rPr lang="pt-BR" sz="12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List</a:t>
            </a:r>
            <a: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endParaRPr lang="pt-BR" sz="1200" dirty="0">
              <a:solidFill>
                <a:srgbClr val="FFFFFF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Bullet </a:t>
            </a:r>
            <a:r>
              <a:rPr lang="pt-BR" sz="12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List</a:t>
            </a:r>
            <a: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endParaRPr lang="pt-BR" sz="1200" dirty="0">
              <a:solidFill>
                <a:srgbClr val="FFFFFF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Bullet </a:t>
            </a:r>
            <a:r>
              <a:rPr lang="pt-BR" sz="12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List</a:t>
            </a:r>
            <a: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endParaRPr lang="pt-BR" sz="1200" dirty="0">
              <a:solidFill>
                <a:srgbClr val="FFFFFF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Bullet </a:t>
            </a:r>
            <a:r>
              <a:rPr lang="pt-BR" sz="12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List</a:t>
            </a:r>
            <a: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3F98A2C6-BCFA-5A9C-0FBD-BB2C25794543}"/>
              </a:ext>
            </a:extLst>
          </p:cNvPr>
          <p:cNvSpPr/>
          <p:nvPr/>
        </p:nvSpPr>
        <p:spPr>
          <a:xfrm>
            <a:off x="4590756" y="1770611"/>
            <a:ext cx="3010488" cy="4189611"/>
          </a:xfrm>
          <a:prstGeom prst="roundRect">
            <a:avLst>
              <a:gd name="adj" fmla="val 14933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DDF5E5C-3397-1D3B-59E4-EF11A94CEAFA}"/>
              </a:ext>
            </a:extLst>
          </p:cNvPr>
          <p:cNvSpPr txBox="1"/>
          <p:nvPr/>
        </p:nvSpPr>
        <p:spPr>
          <a:xfrm>
            <a:off x="4657372" y="1093431"/>
            <a:ext cx="2877255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800" b="1" dirty="0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Título.</a:t>
            </a:r>
            <a:endParaRPr lang="pt-BR" sz="2800" dirty="0">
              <a:solidFill>
                <a:schemeClr val="bg2"/>
              </a:solidFill>
              <a:latin typeface="Carbona Variable Regular ExtraB" pitchFamily="2" charset="0"/>
              <a:ea typeface="Carbona Variable Regular ExtraB" pitchFamily="2" charset="0"/>
              <a:cs typeface="Calibri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7E27C0A-5CBF-7741-1143-42A55587464A}"/>
              </a:ext>
            </a:extLst>
          </p:cNvPr>
          <p:cNvSpPr txBox="1"/>
          <p:nvPr/>
        </p:nvSpPr>
        <p:spPr>
          <a:xfrm>
            <a:off x="4790515" y="2147638"/>
            <a:ext cx="2610967" cy="343555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Bullet </a:t>
            </a:r>
            <a:r>
              <a:rPr lang="pt-BR" sz="12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List</a:t>
            </a:r>
            <a: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endParaRPr lang="pt-BR" sz="1200" dirty="0">
              <a:solidFill>
                <a:srgbClr val="FFFFFF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Bullet </a:t>
            </a:r>
            <a:r>
              <a:rPr lang="pt-BR" sz="12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List</a:t>
            </a:r>
            <a: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endParaRPr lang="pt-BR" sz="1200" dirty="0">
              <a:solidFill>
                <a:srgbClr val="FFFFFF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Bullet </a:t>
            </a:r>
            <a:r>
              <a:rPr lang="pt-BR" sz="12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List</a:t>
            </a:r>
            <a: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endParaRPr lang="pt-BR" sz="1200" dirty="0">
              <a:solidFill>
                <a:srgbClr val="FFFFFF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Bullet </a:t>
            </a:r>
            <a:r>
              <a:rPr lang="pt-BR" sz="12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List</a:t>
            </a:r>
            <a: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endParaRPr lang="pt-BR" sz="1200" dirty="0">
              <a:solidFill>
                <a:srgbClr val="FFFFFF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Bullet </a:t>
            </a:r>
            <a:r>
              <a:rPr lang="pt-BR" sz="12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List</a:t>
            </a:r>
            <a: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3F064695-3B60-DD01-1285-341E65858399}"/>
              </a:ext>
            </a:extLst>
          </p:cNvPr>
          <p:cNvSpPr/>
          <p:nvPr/>
        </p:nvSpPr>
        <p:spPr>
          <a:xfrm>
            <a:off x="8359833" y="1770611"/>
            <a:ext cx="3010488" cy="4189611"/>
          </a:xfrm>
          <a:prstGeom prst="roundRect">
            <a:avLst>
              <a:gd name="adj" fmla="val 14933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25AA562-20A0-3452-8942-E2232287C835}"/>
              </a:ext>
            </a:extLst>
          </p:cNvPr>
          <p:cNvSpPr txBox="1"/>
          <p:nvPr/>
        </p:nvSpPr>
        <p:spPr>
          <a:xfrm>
            <a:off x="8426449" y="1093431"/>
            <a:ext cx="2877255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800" b="1" dirty="0">
                <a:solidFill>
                  <a:schemeClr val="bg2"/>
                </a:solidFill>
                <a:latin typeface="Carbona Variable Regular ExtraB" pitchFamily="2" charset="0"/>
                <a:ea typeface="Carbona Variable Regular ExtraB" pitchFamily="2" charset="0"/>
                <a:cs typeface="Calibri"/>
              </a:rPr>
              <a:t>Título.</a:t>
            </a:r>
            <a:endParaRPr lang="pt-BR" sz="2800" dirty="0">
              <a:solidFill>
                <a:schemeClr val="bg2"/>
              </a:solidFill>
              <a:latin typeface="Carbona Variable Regular ExtraB" pitchFamily="2" charset="0"/>
              <a:ea typeface="Carbona Variable Regular ExtraB" pitchFamily="2" charset="0"/>
              <a:cs typeface="Calibri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3EFFA18-A191-B914-7315-45208F45ABB2}"/>
              </a:ext>
            </a:extLst>
          </p:cNvPr>
          <p:cNvSpPr txBox="1"/>
          <p:nvPr/>
        </p:nvSpPr>
        <p:spPr>
          <a:xfrm>
            <a:off x="8559592" y="2147638"/>
            <a:ext cx="2610967" cy="343555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Bullet </a:t>
            </a:r>
            <a:r>
              <a:rPr lang="pt-BR" sz="12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List</a:t>
            </a:r>
            <a: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endParaRPr lang="pt-BR" sz="1200" dirty="0">
              <a:solidFill>
                <a:srgbClr val="FFFFFF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Bullet </a:t>
            </a:r>
            <a:r>
              <a:rPr lang="pt-BR" sz="12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List</a:t>
            </a:r>
            <a: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endParaRPr lang="pt-BR" sz="1200" dirty="0">
              <a:solidFill>
                <a:srgbClr val="FFFFFF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Bullet </a:t>
            </a:r>
            <a:r>
              <a:rPr lang="pt-BR" sz="12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List</a:t>
            </a:r>
            <a: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endParaRPr lang="pt-BR" sz="1200" dirty="0">
              <a:solidFill>
                <a:srgbClr val="FFFFFF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Bullet </a:t>
            </a:r>
            <a:r>
              <a:rPr lang="pt-BR" sz="12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List</a:t>
            </a:r>
            <a: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endParaRPr lang="pt-BR" sz="1200" dirty="0">
              <a:solidFill>
                <a:srgbClr val="FFFFFF"/>
              </a:solidFill>
              <a:latin typeface="Carbona Variable Regular" pitchFamily="2" charset="0"/>
              <a:ea typeface="Carbona Variable Regular" pitchFamily="2" charset="0"/>
              <a:cs typeface="Calibri"/>
            </a:endParaRPr>
          </a:p>
          <a:p>
            <a:pPr marL="171450" indent="-171450">
              <a:lnSpc>
                <a:spcPct val="13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Bullet </a:t>
            </a:r>
            <a:r>
              <a:rPr lang="pt-BR" sz="1200" b="1" dirty="0" err="1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List</a:t>
            </a:r>
            <a:r>
              <a:rPr lang="pt-BR" sz="1200" b="1" dirty="0">
                <a:solidFill>
                  <a:schemeClr val="bg2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Lorem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ipsum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dolor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sit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amet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, </a:t>
            </a:r>
            <a:r>
              <a:rPr lang="pt-BR" sz="1200" dirty="0" err="1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consectetuer</a:t>
            </a:r>
            <a:r>
              <a:rPr lang="pt-BR" sz="1200" dirty="0">
                <a:solidFill>
                  <a:srgbClr val="FFFFFF"/>
                </a:solidFill>
                <a:latin typeface="Carbona Variable Regular" pitchFamily="2" charset="0"/>
                <a:ea typeface="Carbona Variable Regular" pitchFamily="2" charset="0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811040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ráfico 134">
            <a:extLst>
              <a:ext uri="{FF2B5EF4-FFF2-40B4-BE49-F238E27FC236}">
                <a16:creationId xmlns:a16="http://schemas.microsoft.com/office/drawing/2014/main" id="{CF963D53-1BAE-9757-9763-2117E85851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77567" y="1296922"/>
            <a:ext cx="1060966" cy="1054458"/>
          </a:xfrm>
          <a:prstGeom prst="rect">
            <a:avLst/>
          </a:prstGeom>
        </p:spPr>
      </p:pic>
      <p:pic>
        <p:nvPicPr>
          <p:cNvPr id="137" name="Gráfico 136">
            <a:extLst>
              <a:ext uri="{FF2B5EF4-FFF2-40B4-BE49-F238E27FC236}">
                <a16:creationId xmlns:a16="http://schemas.microsoft.com/office/drawing/2014/main" id="{62DB4280-6F02-E523-C8DE-FAB0C46372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41730" y="5389808"/>
            <a:ext cx="1100020" cy="1034929"/>
          </a:xfrm>
          <a:prstGeom prst="rect">
            <a:avLst/>
          </a:prstGeom>
        </p:spPr>
      </p:pic>
      <p:pic>
        <p:nvPicPr>
          <p:cNvPr id="139" name="Gráfico 138">
            <a:extLst>
              <a:ext uri="{FF2B5EF4-FFF2-40B4-BE49-F238E27FC236}">
                <a16:creationId xmlns:a16="http://schemas.microsoft.com/office/drawing/2014/main" id="{C4A559F7-5676-44DA-FEA9-667ECFB23A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02296" y="5340991"/>
            <a:ext cx="1073984" cy="969840"/>
          </a:xfrm>
          <a:prstGeom prst="rect">
            <a:avLst/>
          </a:prstGeom>
        </p:spPr>
      </p:pic>
      <p:pic>
        <p:nvPicPr>
          <p:cNvPr id="141" name="Gráfico 140">
            <a:extLst>
              <a:ext uri="{FF2B5EF4-FFF2-40B4-BE49-F238E27FC236}">
                <a16:creationId xmlns:a16="http://schemas.microsoft.com/office/drawing/2014/main" id="{A8949E80-7E96-021A-C697-CC10BE765F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96441" y="5340991"/>
            <a:ext cx="1073984" cy="989367"/>
          </a:xfrm>
          <a:prstGeom prst="rect">
            <a:avLst/>
          </a:prstGeom>
        </p:spPr>
      </p:pic>
      <p:pic>
        <p:nvPicPr>
          <p:cNvPr id="143" name="Gráfico 142">
            <a:extLst>
              <a:ext uri="{FF2B5EF4-FFF2-40B4-BE49-F238E27FC236}">
                <a16:creationId xmlns:a16="http://schemas.microsoft.com/office/drawing/2014/main" id="{1E66F3D0-F758-E93A-0E3C-41A586A07C2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51532" y="5454898"/>
            <a:ext cx="1113038" cy="904751"/>
          </a:xfrm>
          <a:prstGeom prst="rect">
            <a:avLst/>
          </a:prstGeom>
        </p:spPr>
      </p:pic>
      <p:pic>
        <p:nvPicPr>
          <p:cNvPr id="145" name="Gráfico 144">
            <a:extLst>
              <a:ext uri="{FF2B5EF4-FFF2-40B4-BE49-F238E27FC236}">
                <a16:creationId xmlns:a16="http://schemas.microsoft.com/office/drawing/2014/main" id="{9B1F17FE-56E8-DD36-53B0-80B4D0B5005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021930" y="5383300"/>
            <a:ext cx="774569" cy="1047948"/>
          </a:xfrm>
          <a:prstGeom prst="rect">
            <a:avLst/>
          </a:prstGeom>
        </p:spPr>
      </p:pic>
      <p:pic>
        <p:nvPicPr>
          <p:cNvPr id="147" name="Gráfico 146">
            <a:extLst>
              <a:ext uri="{FF2B5EF4-FFF2-40B4-BE49-F238E27FC236}">
                <a16:creationId xmlns:a16="http://schemas.microsoft.com/office/drawing/2014/main" id="{AF73DF53-D9AE-B636-B353-CED45DED48E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457454" y="5399573"/>
            <a:ext cx="1100020" cy="1100020"/>
          </a:xfrm>
          <a:prstGeom prst="rect">
            <a:avLst/>
          </a:prstGeom>
        </p:spPr>
      </p:pic>
      <p:pic>
        <p:nvPicPr>
          <p:cNvPr id="149" name="Gráfico 148">
            <a:extLst>
              <a:ext uri="{FF2B5EF4-FFF2-40B4-BE49-F238E27FC236}">
                <a16:creationId xmlns:a16="http://schemas.microsoft.com/office/drawing/2014/main" id="{04759A5F-E505-0AF9-B5C8-0BE17BCD928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968007" y="5340991"/>
            <a:ext cx="995877" cy="1132566"/>
          </a:xfrm>
          <a:prstGeom prst="rect">
            <a:avLst/>
          </a:prstGeom>
        </p:spPr>
      </p:pic>
      <p:pic>
        <p:nvPicPr>
          <p:cNvPr id="151" name="Gráfico 150">
            <a:extLst>
              <a:ext uri="{FF2B5EF4-FFF2-40B4-BE49-F238E27FC236}">
                <a16:creationId xmlns:a16="http://schemas.microsoft.com/office/drawing/2014/main" id="{19E83C9F-535F-AC4D-C45E-827AB585FEB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26488" y="5425609"/>
            <a:ext cx="1047948" cy="1047948"/>
          </a:xfrm>
          <a:prstGeom prst="rect">
            <a:avLst/>
          </a:prstGeom>
        </p:spPr>
      </p:pic>
      <p:pic>
        <p:nvPicPr>
          <p:cNvPr id="153" name="Gráfico 152">
            <a:extLst>
              <a:ext uri="{FF2B5EF4-FFF2-40B4-BE49-F238E27FC236}">
                <a16:creationId xmlns:a16="http://schemas.microsoft.com/office/drawing/2014/main" id="{98E4766B-1D55-AB64-6263-099151DF238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797946" y="3894248"/>
            <a:ext cx="787588" cy="1047948"/>
          </a:xfrm>
          <a:prstGeom prst="rect">
            <a:avLst/>
          </a:prstGeom>
        </p:spPr>
      </p:pic>
      <p:pic>
        <p:nvPicPr>
          <p:cNvPr id="155" name="Gráfico 154">
            <a:extLst>
              <a:ext uri="{FF2B5EF4-FFF2-40B4-BE49-F238E27FC236}">
                <a16:creationId xmlns:a16="http://schemas.microsoft.com/office/drawing/2014/main" id="{2F5ABAEF-D9F1-06D5-CBF1-47EE55E55DF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9227853" y="4057964"/>
            <a:ext cx="1126056" cy="755043"/>
          </a:xfrm>
          <a:prstGeom prst="rect">
            <a:avLst/>
          </a:prstGeom>
        </p:spPr>
      </p:pic>
      <p:pic>
        <p:nvPicPr>
          <p:cNvPr id="157" name="Gráfico 156">
            <a:extLst>
              <a:ext uri="{FF2B5EF4-FFF2-40B4-BE49-F238E27FC236}">
                <a16:creationId xmlns:a16="http://schemas.microsoft.com/office/drawing/2014/main" id="{2FD21198-355D-2799-AC4F-36EEA756552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7783422" y="4017919"/>
            <a:ext cx="1087003" cy="800607"/>
          </a:xfrm>
          <a:prstGeom prst="rect">
            <a:avLst/>
          </a:prstGeom>
        </p:spPr>
      </p:pic>
      <p:pic>
        <p:nvPicPr>
          <p:cNvPr id="159" name="Gráfico 158">
            <a:extLst>
              <a:ext uri="{FF2B5EF4-FFF2-40B4-BE49-F238E27FC236}">
                <a16:creationId xmlns:a16="http://schemas.microsoft.com/office/drawing/2014/main" id="{A05D6340-5203-89AE-A42E-D00FE7F68261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6338514" y="3919999"/>
            <a:ext cx="1139073" cy="1139073"/>
          </a:xfrm>
          <a:prstGeom prst="rect">
            <a:avLst/>
          </a:prstGeom>
        </p:spPr>
      </p:pic>
      <p:pic>
        <p:nvPicPr>
          <p:cNvPr id="161" name="Gráfico 160">
            <a:extLst>
              <a:ext uri="{FF2B5EF4-FFF2-40B4-BE49-F238E27FC236}">
                <a16:creationId xmlns:a16="http://schemas.microsoft.com/office/drawing/2014/main" id="{5E4038DC-81DB-6579-D81F-1D03AB0D01EE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4839678" y="4040696"/>
            <a:ext cx="1139073" cy="937296"/>
          </a:xfrm>
          <a:prstGeom prst="rect">
            <a:avLst/>
          </a:prstGeom>
        </p:spPr>
      </p:pic>
      <p:pic>
        <p:nvPicPr>
          <p:cNvPr id="163" name="Gráfico 162">
            <a:extLst>
              <a:ext uri="{FF2B5EF4-FFF2-40B4-BE49-F238E27FC236}">
                <a16:creationId xmlns:a16="http://schemas.microsoft.com/office/drawing/2014/main" id="{8BB6BEB7-430B-9F89-F99B-5B54C2C7BEAF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3527246" y="3972633"/>
            <a:ext cx="995877" cy="1028421"/>
          </a:xfrm>
          <a:prstGeom prst="rect">
            <a:avLst/>
          </a:prstGeom>
        </p:spPr>
      </p:pic>
      <p:pic>
        <p:nvPicPr>
          <p:cNvPr id="165" name="Gráfico 164">
            <a:extLst>
              <a:ext uri="{FF2B5EF4-FFF2-40B4-BE49-F238E27FC236}">
                <a16:creationId xmlns:a16="http://schemas.microsoft.com/office/drawing/2014/main" id="{894CFB81-3E19-5925-0E31-45367BE3F247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1968007" y="4017919"/>
            <a:ext cx="1041440" cy="1028421"/>
          </a:xfrm>
          <a:prstGeom prst="rect">
            <a:avLst/>
          </a:prstGeom>
        </p:spPr>
      </p:pic>
      <p:pic>
        <p:nvPicPr>
          <p:cNvPr id="167" name="Gráfico 166">
            <a:extLst>
              <a:ext uri="{FF2B5EF4-FFF2-40B4-BE49-F238E27FC236}">
                <a16:creationId xmlns:a16="http://schemas.microsoft.com/office/drawing/2014/main" id="{D49D4FEF-6E3B-ED4D-C9B4-6F69CB8A08B9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406962" y="4050463"/>
            <a:ext cx="1087003" cy="995877"/>
          </a:xfrm>
          <a:prstGeom prst="rect">
            <a:avLst/>
          </a:prstGeom>
        </p:spPr>
      </p:pic>
      <p:pic>
        <p:nvPicPr>
          <p:cNvPr id="169" name="Gráfico 168">
            <a:extLst>
              <a:ext uri="{FF2B5EF4-FFF2-40B4-BE49-F238E27FC236}">
                <a16:creationId xmlns:a16="http://schemas.microsoft.com/office/drawing/2014/main" id="{B2BF8C1D-4DBE-B809-EAAA-60B4106E22A4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703467" y="2629756"/>
            <a:ext cx="1028421" cy="950312"/>
          </a:xfrm>
          <a:prstGeom prst="rect">
            <a:avLst/>
          </a:prstGeom>
        </p:spPr>
      </p:pic>
      <p:pic>
        <p:nvPicPr>
          <p:cNvPr id="171" name="Gráfico 170">
            <a:extLst>
              <a:ext uri="{FF2B5EF4-FFF2-40B4-BE49-F238E27FC236}">
                <a16:creationId xmlns:a16="http://schemas.microsoft.com/office/drawing/2014/main" id="{10FBCE7E-1A06-4842-8B27-29FE26161A2D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9247380" y="2720879"/>
            <a:ext cx="1087003" cy="872206"/>
          </a:xfrm>
          <a:prstGeom prst="rect">
            <a:avLst/>
          </a:prstGeom>
        </p:spPr>
      </p:pic>
      <p:pic>
        <p:nvPicPr>
          <p:cNvPr id="173" name="Gráfico 172">
            <a:extLst>
              <a:ext uri="{FF2B5EF4-FFF2-40B4-BE49-F238E27FC236}">
                <a16:creationId xmlns:a16="http://schemas.microsoft.com/office/drawing/2014/main" id="{C9984858-7C52-28F9-5951-DE8AD949581A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7794557" y="2701354"/>
            <a:ext cx="1093511" cy="891731"/>
          </a:xfrm>
          <a:prstGeom prst="rect">
            <a:avLst/>
          </a:prstGeom>
        </p:spPr>
      </p:pic>
      <p:pic>
        <p:nvPicPr>
          <p:cNvPr id="175" name="Gráfico 174">
            <a:extLst>
              <a:ext uri="{FF2B5EF4-FFF2-40B4-BE49-F238E27FC236}">
                <a16:creationId xmlns:a16="http://schemas.microsoft.com/office/drawing/2014/main" id="{73F9880E-0091-3B81-F0BD-74D9C039359E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6348279" y="2629756"/>
            <a:ext cx="1119546" cy="1093511"/>
          </a:xfrm>
          <a:prstGeom prst="rect">
            <a:avLst/>
          </a:prstGeom>
        </p:spPr>
      </p:pic>
      <p:pic>
        <p:nvPicPr>
          <p:cNvPr id="177" name="Gráfico 176">
            <a:extLst>
              <a:ext uri="{FF2B5EF4-FFF2-40B4-BE49-F238E27FC236}">
                <a16:creationId xmlns:a16="http://schemas.microsoft.com/office/drawing/2014/main" id="{61C5D779-51AC-4A89-CF6C-CE9B9C6C3797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4896705" y="2756680"/>
            <a:ext cx="1087003" cy="872206"/>
          </a:xfrm>
          <a:prstGeom prst="rect">
            <a:avLst/>
          </a:prstGeom>
        </p:spPr>
      </p:pic>
      <p:pic>
        <p:nvPicPr>
          <p:cNvPr id="179" name="Gráfico 178">
            <a:extLst>
              <a:ext uri="{FF2B5EF4-FFF2-40B4-BE49-F238E27FC236}">
                <a16:creationId xmlns:a16="http://schemas.microsoft.com/office/drawing/2014/main" id="{6FA3D368-2425-5F85-8BD4-2EB4BBF9B66C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3527246" y="2701354"/>
            <a:ext cx="1054458" cy="1054458"/>
          </a:xfrm>
          <a:prstGeom prst="rect">
            <a:avLst/>
          </a:prstGeom>
        </p:spPr>
      </p:pic>
      <p:pic>
        <p:nvPicPr>
          <p:cNvPr id="181" name="Gráfico 180">
            <a:extLst>
              <a:ext uri="{FF2B5EF4-FFF2-40B4-BE49-F238E27FC236}">
                <a16:creationId xmlns:a16="http://schemas.microsoft.com/office/drawing/2014/main" id="{C3F24923-6A44-124C-7135-EB5DE31B7FB3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2013569" y="2629756"/>
            <a:ext cx="995877" cy="1126056"/>
          </a:xfrm>
          <a:prstGeom prst="rect">
            <a:avLst/>
          </a:prstGeom>
        </p:spPr>
      </p:pic>
      <p:pic>
        <p:nvPicPr>
          <p:cNvPr id="183" name="Gráfico 182">
            <a:extLst>
              <a:ext uri="{FF2B5EF4-FFF2-40B4-BE49-F238E27FC236}">
                <a16:creationId xmlns:a16="http://schemas.microsoft.com/office/drawing/2014/main" id="{E9882C4A-EF70-34EF-A596-259930BD4D82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546908" y="2629756"/>
            <a:ext cx="807114" cy="1126056"/>
          </a:xfrm>
          <a:prstGeom prst="rect">
            <a:avLst/>
          </a:prstGeom>
        </p:spPr>
      </p:pic>
      <p:pic>
        <p:nvPicPr>
          <p:cNvPr id="185" name="Gráfico 184">
            <a:extLst>
              <a:ext uri="{FF2B5EF4-FFF2-40B4-BE49-F238E27FC236}">
                <a16:creationId xmlns:a16="http://schemas.microsoft.com/office/drawing/2014/main" id="{FA122DF7-FA2C-8FE2-79BB-552AAF017B33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10667668" y="1485683"/>
            <a:ext cx="1100020" cy="676936"/>
          </a:xfrm>
          <a:prstGeom prst="rect">
            <a:avLst/>
          </a:prstGeom>
        </p:spPr>
      </p:pic>
      <p:pic>
        <p:nvPicPr>
          <p:cNvPr id="187" name="Gráfico 186">
            <a:extLst>
              <a:ext uri="{FF2B5EF4-FFF2-40B4-BE49-F238E27FC236}">
                <a16:creationId xmlns:a16="http://schemas.microsoft.com/office/drawing/2014/main" id="{A273B49B-C827-0DA8-4DC3-AAC5FE162780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9315742" y="1280649"/>
            <a:ext cx="924277" cy="1087003"/>
          </a:xfrm>
          <a:prstGeom prst="rect">
            <a:avLst/>
          </a:prstGeom>
        </p:spPr>
      </p:pic>
      <p:pic>
        <p:nvPicPr>
          <p:cNvPr id="189" name="Gráfico 188">
            <a:extLst>
              <a:ext uri="{FF2B5EF4-FFF2-40B4-BE49-F238E27FC236}">
                <a16:creationId xmlns:a16="http://schemas.microsoft.com/office/drawing/2014/main" id="{A14A6DA8-8AE5-9E8D-3643-ABCF4A3D7FED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7905236" y="1290414"/>
            <a:ext cx="982857" cy="1067475"/>
          </a:xfrm>
          <a:prstGeom prst="rect">
            <a:avLst/>
          </a:prstGeom>
        </p:spPr>
      </p:pic>
      <p:pic>
        <p:nvPicPr>
          <p:cNvPr id="191" name="Gráfico 190">
            <a:extLst>
              <a:ext uri="{FF2B5EF4-FFF2-40B4-BE49-F238E27FC236}">
                <a16:creationId xmlns:a16="http://schemas.microsoft.com/office/drawing/2014/main" id="{965716E1-5316-E88F-BAE8-A1BD65E659CB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4919488" y="1303431"/>
            <a:ext cx="1041440" cy="1041440"/>
          </a:xfrm>
          <a:prstGeom prst="rect">
            <a:avLst/>
          </a:prstGeom>
        </p:spPr>
      </p:pic>
      <p:pic>
        <p:nvPicPr>
          <p:cNvPr id="193" name="Gráfico 192">
            <a:extLst>
              <a:ext uri="{FF2B5EF4-FFF2-40B4-BE49-F238E27FC236}">
                <a16:creationId xmlns:a16="http://schemas.microsoft.com/office/drawing/2014/main" id="{9623F36D-6E48-B2FE-7719-3CABEAC10340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3527246" y="1290414"/>
            <a:ext cx="1008895" cy="1067475"/>
          </a:xfrm>
          <a:prstGeom prst="rect">
            <a:avLst/>
          </a:prstGeom>
        </p:spPr>
      </p:pic>
      <p:pic>
        <p:nvPicPr>
          <p:cNvPr id="195" name="Gráfico 194">
            <a:extLst>
              <a:ext uri="{FF2B5EF4-FFF2-40B4-BE49-F238E27FC236}">
                <a16:creationId xmlns:a16="http://schemas.microsoft.com/office/drawing/2014/main" id="{25D35362-8D87-A53D-0561-E5CCD6226646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4"/>
              </a:ext>
            </a:extLst>
          </a:blip>
          <a:stretch>
            <a:fillRect/>
          </a:stretch>
        </p:blipFill>
        <p:spPr>
          <a:xfrm>
            <a:off x="1983378" y="1362013"/>
            <a:ext cx="1073984" cy="924277"/>
          </a:xfrm>
          <a:prstGeom prst="rect">
            <a:avLst/>
          </a:prstGeom>
        </p:spPr>
      </p:pic>
      <p:pic>
        <p:nvPicPr>
          <p:cNvPr id="197" name="Gráfico 196">
            <a:extLst>
              <a:ext uri="{FF2B5EF4-FFF2-40B4-BE49-F238E27FC236}">
                <a16:creationId xmlns:a16="http://schemas.microsoft.com/office/drawing/2014/main" id="{3C7FF140-3783-97DA-D606-3CB8BE65B310}"/>
              </a:ext>
            </a:extLst>
          </p:cNvPr>
          <p:cNvPicPr>
            <a:picLocks noChangeAspect="1"/>
          </p:cNvPicPr>
          <p:nvPr/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6"/>
              </a:ext>
            </a:extLst>
          </a:blip>
          <a:stretch>
            <a:fillRect/>
          </a:stretch>
        </p:blipFill>
        <p:spPr>
          <a:xfrm>
            <a:off x="387438" y="1313194"/>
            <a:ext cx="1126056" cy="1021912"/>
          </a:xfrm>
          <a:prstGeom prst="rect">
            <a:avLst/>
          </a:prstGeom>
        </p:spPr>
      </p:pic>
      <p:pic>
        <p:nvPicPr>
          <p:cNvPr id="199" name="Gráfico 198">
            <a:extLst>
              <a:ext uri="{FF2B5EF4-FFF2-40B4-BE49-F238E27FC236}">
                <a16:creationId xmlns:a16="http://schemas.microsoft.com/office/drawing/2014/main" id="{CD72E4FB-74F0-F305-CE83-807A4E32F45D}"/>
              </a:ext>
            </a:extLst>
          </p:cNvPr>
          <p:cNvPicPr>
            <a:picLocks noChangeAspect="1"/>
          </p:cNvPicPr>
          <p:nvPr/>
        </p:nvPicPr>
        <p:blipFill>
          <a:blip r:embed="rId6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8"/>
              </a:ext>
            </a:extLst>
          </a:blip>
          <a:stretch>
            <a:fillRect/>
          </a:stretch>
        </p:blipFill>
        <p:spPr>
          <a:xfrm>
            <a:off x="11464679" y="373199"/>
            <a:ext cx="414209" cy="414209"/>
          </a:xfrm>
          <a:prstGeom prst="rect">
            <a:avLst/>
          </a:prstGeom>
        </p:spPr>
      </p:pic>
      <p:pic>
        <p:nvPicPr>
          <p:cNvPr id="201" name="Gráfico 200">
            <a:extLst>
              <a:ext uri="{FF2B5EF4-FFF2-40B4-BE49-F238E27FC236}">
                <a16:creationId xmlns:a16="http://schemas.microsoft.com/office/drawing/2014/main" id="{893D579D-59AA-CB31-E2B8-CAD6A7E208C5}"/>
              </a:ext>
            </a:extLst>
          </p:cNvPr>
          <p:cNvPicPr>
            <a:picLocks noChangeAspect="1"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0"/>
              </a:ext>
            </a:extLst>
          </a:blip>
          <a:stretch>
            <a:fillRect/>
          </a:stretch>
        </p:blipFill>
        <p:spPr>
          <a:xfrm>
            <a:off x="313112" y="373199"/>
            <a:ext cx="366870" cy="414209"/>
          </a:xfrm>
          <a:prstGeom prst="rect">
            <a:avLst/>
          </a:prstGeom>
        </p:spPr>
      </p:pic>
      <p:pic>
        <p:nvPicPr>
          <p:cNvPr id="203" name="Gráfico 202">
            <a:extLst>
              <a:ext uri="{FF2B5EF4-FFF2-40B4-BE49-F238E27FC236}">
                <a16:creationId xmlns:a16="http://schemas.microsoft.com/office/drawing/2014/main" id="{2A1057E2-18C2-7B78-AEE9-560A1465003E}"/>
              </a:ext>
            </a:extLst>
          </p:cNvPr>
          <p:cNvPicPr>
            <a:picLocks noChangeAspect="1"/>
          </p:cNvPicPr>
          <p:nvPr/>
        </p:nvPicPr>
        <p:blipFill>
          <a:blip r:embed="rId7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2"/>
              </a:ext>
            </a:extLst>
          </a:blip>
          <a:stretch>
            <a:fillRect/>
          </a:stretch>
        </p:blipFill>
        <p:spPr>
          <a:xfrm>
            <a:off x="2153471" y="358407"/>
            <a:ext cx="313615" cy="443795"/>
          </a:xfrm>
          <a:prstGeom prst="rect">
            <a:avLst/>
          </a:prstGeom>
        </p:spPr>
      </p:pic>
      <p:pic>
        <p:nvPicPr>
          <p:cNvPr id="205" name="Gráfico 204">
            <a:extLst>
              <a:ext uri="{FF2B5EF4-FFF2-40B4-BE49-F238E27FC236}">
                <a16:creationId xmlns:a16="http://schemas.microsoft.com/office/drawing/2014/main" id="{A8E45B92-CBFA-7C10-6F4B-544326CB576F}"/>
              </a:ext>
            </a:extLst>
          </p:cNvPr>
          <p:cNvPicPr>
            <a:picLocks noChangeAspect="1"/>
          </p:cNvPicPr>
          <p:nvPr/>
        </p:nvPicPr>
        <p:blipFill>
          <a:blip r:embed="rId7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4"/>
              </a:ext>
            </a:extLst>
          </a:blip>
          <a:stretch>
            <a:fillRect/>
          </a:stretch>
        </p:blipFill>
        <p:spPr>
          <a:xfrm>
            <a:off x="1524239" y="373199"/>
            <a:ext cx="414209" cy="414209"/>
          </a:xfrm>
          <a:prstGeom prst="rect">
            <a:avLst/>
          </a:prstGeom>
        </p:spPr>
      </p:pic>
      <p:pic>
        <p:nvPicPr>
          <p:cNvPr id="207" name="Gráfico 206">
            <a:extLst>
              <a:ext uri="{FF2B5EF4-FFF2-40B4-BE49-F238E27FC236}">
                <a16:creationId xmlns:a16="http://schemas.microsoft.com/office/drawing/2014/main" id="{A93BC092-DF49-D969-0ADE-DF6F555CB2AD}"/>
              </a:ext>
            </a:extLst>
          </p:cNvPr>
          <p:cNvPicPr>
            <a:picLocks noChangeAspect="1"/>
          </p:cNvPicPr>
          <p:nvPr/>
        </p:nvPicPr>
        <p:blipFill>
          <a:blip r:embed="rId7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6"/>
              </a:ext>
            </a:extLst>
          </a:blip>
          <a:stretch>
            <a:fillRect/>
          </a:stretch>
        </p:blipFill>
        <p:spPr>
          <a:xfrm>
            <a:off x="895006" y="373199"/>
            <a:ext cx="414209" cy="414209"/>
          </a:xfrm>
          <a:prstGeom prst="rect">
            <a:avLst/>
          </a:prstGeom>
        </p:spPr>
      </p:pic>
      <p:pic>
        <p:nvPicPr>
          <p:cNvPr id="209" name="Gráfico 208">
            <a:extLst>
              <a:ext uri="{FF2B5EF4-FFF2-40B4-BE49-F238E27FC236}">
                <a16:creationId xmlns:a16="http://schemas.microsoft.com/office/drawing/2014/main" id="{698A1D25-C476-F7BF-EA9A-44DD6DEA926A}"/>
              </a:ext>
            </a:extLst>
          </p:cNvPr>
          <p:cNvPicPr>
            <a:picLocks noChangeAspect="1"/>
          </p:cNvPicPr>
          <p:nvPr/>
        </p:nvPicPr>
        <p:blipFill>
          <a:blip r:embed="rId7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>
            <a:off x="10975351" y="373199"/>
            <a:ext cx="414209" cy="414209"/>
          </a:xfrm>
          <a:prstGeom prst="rect">
            <a:avLst/>
          </a:prstGeom>
        </p:spPr>
      </p:pic>
      <p:pic>
        <p:nvPicPr>
          <p:cNvPr id="211" name="Gráfico 210">
            <a:extLst>
              <a:ext uri="{FF2B5EF4-FFF2-40B4-BE49-F238E27FC236}">
                <a16:creationId xmlns:a16="http://schemas.microsoft.com/office/drawing/2014/main" id="{BB6B9681-EC1D-242E-C819-19494145EC55}"/>
              </a:ext>
            </a:extLst>
          </p:cNvPr>
          <p:cNvPicPr>
            <a:picLocks noChangeAspect="1"/>
          </p:cNvPicPr>
          <p:nvPr/>
        </p:nvPicPr>
        <p:blipFill>
          <a:blip r:embed="rId7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0"/>
              </a:ext>
            </a:extLst>
          </a:blip>
          <a:stretch>
            <a:fillRect/>
          </a:stretch>
        </p:blipFill>
        <p:spPr>
          <a:xfrm>
            <a:off x="10486023" y="373199"/>
            <a:ext cx="414209" cy="414209"/>
          </a:xfrm>
          <a:prstGeom prst="rect">
            <a:avLst/>
          </a:prstGeom>
        </p:spPr>
      </p:pic>
      <p:pic>
        <p:nvPicPr>
          <p:cNvPr id="213" name="Gráfico 212">
            <a:extLst>
              <a:ext uri="{FF2B5EF4-FFF2-40B4-BE49-F238E27FC236}">
                <a16:creationId xmlns:a16="http://schemas.microsoft.com/office/drawing/2014/main" id="{A3F5BEAC-914D-71B9-3374-1FFA5D7D7F19}"/>
              </a:ext>
            </a:extLst>
          </p:cNvPr>
          <p:cNvPicPr>
            <a:picLocks noChangeAspect="1"/>
          </p:cNvPicPr>
          <p:nvPr/>
        </p:nvPicPr>
        <p:blipFill>
          <a:blip r:embed="rId8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2"/>
              </a:ext>
            </a:extLst>
          </a:blip>
          <a:stretch>
            <a:fillRect/>
          </a:stretch>
        </p:blipFill>
        <p:spPr>
          <a:xfrm>
            <a:off x="9996695" y="373199"/>
            <a:ext cx="414209" cy="414209"/>
          </a:xfrm>
          <a:prstGeom prst="rect">
            <a:avLst/>
          </a:prstGeom>
        </p:spPr>
      </p:pic>
      <p:pic>
        <p:nvPicPr>
          <p:cNvPr id="215" name="Gráfico 214">
            <a:extLst>
              <a:ext uri="{FF2B5EF4-FFF2-40B4-BE49-F238E27FC236}">
                <a16:creationId xmlns:a16="http://schemas.microsoft.com/office/drawing/2014/main" id="{EBC71342-66AC-D4F7-D808-374C54F00AE6}"/>
              </a:ext>
            </a:extLst>
          </p:cNvPr>
          <p:cNvPicPr>
            <a:picLocks noChangeAspect="1"/>
          </p:cNvPicPr>
          <p:nvPr/>
        </p:nvPicPr>
        <p:blipFill>
          <a:blip r:embed="rId8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4"/>
              </a:ext>
            </a:extLst>
          </a:blip>
          <a:stretch>
            <a:fillRect/>
          </a:stretch>
        </p:blipFill>
        <p:spPr>
          <a:xfrm>
            <a:off x="9504957" y="373199"/>
            <a:ext cx="414209" cy="414209"/>
          </a:xfrm>
          <a:prstGeom prst="rect">
            <a:avLst/>
          </a:prstGeom>
        </p:spPr>
      </p:pic>
      <p:cxnSp>
        <p:nvCxnSpPr>
          <p:cNvPr id="217" name="Conector reto 216">
            <a:extLst>
              <a:ext uri="{FF2B5EF4-FFF2-40B4-BE49-F238E27FC236}">
                <a16:creationId xmlns:a16="http://schemas.microsoft.com/office/drawing/2014/main" id="{9C98E5F3-65FB-1336-6AD0-EE7CC0F94D7D}"/>
              </a:ext>
            </a:extLst>
          </p:cNvPr>
          <p:cNvCxnSpPr/>
          <p:nvPr/>
        </p:nvCxnSpPr>
        <p:spPr>
          <a:xfrm>
            <a:off x="313112" y="933531"/>
            <a:ext cx="11565776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81196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72D82C3D-B808-BAF8-A05E-B94D06CA8D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377567" y="1296922"/>
            <a:ext cx="1060966" cy="1054457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C6DA12F1-3923-EE7D-BBB1-216AA4D259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641731" y="5389808"/>
            <a:ext cx="1100018" cy="1034929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F9DF4899-8482-3221-EDAF-C3A0C5B3C8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9202296" y="5340991"/>
            <a:ext cx="1073983" cy="969840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5CFEF371-B495-077B-F275-691EAA15B51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7796441" y="5340991"/>
            <a:ext cx="1073983" cy="989367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56F482B7-D6A5-F7C9-54C6-0525CDA0396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6351532" y="5454898"/>
            <a:ext cx="1113038" cy="904750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52ACB974-60F9-62CE-1FBA-1730EAA3C56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5021930" y="5383301"/>
            <a:ext cx="774569" cy="1047946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0304FFCB-273F-8156-ED12-E16FDC1A429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3457454" y="5399573"/>
            <a:ext cx="1100020" cy="1100020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876EB593-5DDB-27DF-BF7F-9E171BEC621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1968007" y="5340991"/>
            <a:ext cx="995877" cy="1132566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CD592723-6CB9-49C8-B9D0-D0F0F28719E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426488" y="5425609"/>
            <a:ext cx="1047948" cy="1047948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0D37BC01-C4FA-8381-EC18-ED7189F47A5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>
            <a:off x="10797946" y="3894248"/>
            <a:ext cx="787588" cy="1047947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426460D9-3CEF-A7FF-9057-AF42EAEDE08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/>
        </p:blipFill>
        <p:spPr>
          <a:xfrm>
            <a:off x="9227853" y="4057964"/>
            <a:ext cx="1126055" cy="755043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07289CB5-2E7D-31F0-1493-6C35B8C99DD2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/>
        </p:blipFill>
        <p:spPr>
          <a:xfrm>
            <a:off x="7783422" y="4017919"/>
            <a:ext cx="1087003" cy="800607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E34E3CE0-7698-DD0D-14A9-19B2848C7C2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/>
        </p:blipFill>
        <p:spPr>
          <a:xfrm>
            <a:off x="6338514" y="3919999"/>
            <a:ext cx="1139073" cy="1139073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D53D1C71-4948-A194-5098-9B0543FD9B82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/>
        </p:blipFill>
        <p:spPr>
          <a:xfrm>
            <a:off x="4839678" y="4040697"/>
            <a:ext cx="1139073" cy="937294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604C72D5-D991-158B-20B1-D08AD7C52D82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/>
        </p:blipFill>
        <p:spPr>
          <a:xfrm>
            <a:off x="3527246" y="3972633"/>
            <a:ext cx="995876" cy="1028421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BE2526EB-A643-7057-A638-9ED8949F1A76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rcRect/>
          <a:stretch/>
        </p:blipFill>
        <p:spPr>
          <a:xfrm>
            <a:off x="1968008" y="4017919"/>
            <a:ext cx="1041438" cy="1028421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3E5C7A85-9FF7-CC19-3D80-58F7DEE7315B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rcRect/>
          <a:stretch/>
        </p:blipFill>
        <p:spPr>
          <a:xfrm>
            <a:off x="406962" y="4050463"/>
            <a:ext cx="1087003" cy="995877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1120AF98-B682-ACD3-4351-47D5B220214D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rcRect/>
          <a:stretch/>
        </p:blipFill>
        <p:spPr>
          <a:xfrm>
            <a:off x="10703468" y="2629756"/>
            <a:ext cx="1028419" cy="950312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F0BDB0C5-0D5D-329A-7761-B76954D946A6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rcRect/>
          <a:stretch/>
        </p:blipFill>
        <p:spPr>
          <a:xfrm>
            <a:off x="9247380" y="2720879"/>
            <a:ext cx="1087003" cy="872206"/>
          </a:xfrm>
          <a:prstGeom prst="rect">
            <a:avLst/>
          </a:prstGeom>
        </p:spPr>
      </p:pic>
      <p:pic>
        <p:nvPicPr>
          <p:cNvPr id="21" name="Gráfico 20">
            <a:extLst>
              <a:ext uri="{FF2B5EF4-FFF2-40B4-BE49-F238E27FC236}">
                <a16:creationId xmlns:a16="http://schemas.microsoft.com/office/drawing/2014/main" id="{4A0485F3-F879-E7D3-E3FA-E9C7E9B4B995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rcRect/>
          <a:stretch/>
        </p:blipFill>
        <p:spPr>
          <a:xfrm>
            <a:off x="7794558" y="2701354"/>
            <a:ext cx="1093509" cy="891731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FF82C1B0-F767-238B-D7F4-0D833B508683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rcRect/>
          <a:stretch/>
        </p:blipFill>
        <p:spPr>
          <a:xfrm>
            <a:off x="6348279" y="2629756"/>
            <a:ext cx="1119546" cy="1093510"/>
          </a:xfrm>
          <a:prstGeom prst="rect">
            <a:avLst/>
          </a:prstGeom>
        </p:spPr>
      </p:pic>
      <p:pic>
        <p:nvPicPr>
          <p:cNvPr id="23" name="Gráfico 22">
            <a:extLst>
              <a:ext uri="{FF2B5EF4-FFF2-40B4-BE49-F238E27FC236}">
                <a16:creationId xmlns:a16="http://schemas.microsoft.com/office/drawing/2014/main" id="{B396EDAC-1EEE-07B4-188C-2040DDB5D292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rcRect/>
          <a:stretch/>
        </p:blipFill>
        <p:spPr>
          <a:xfrm>
            <a:off x="4896705" y="2756680"/>
            <a:ext cx="1087003" cy="872206"/>
          </a:xfrm>
          <a:prstGeom prst="rect">
            <a:avLst/>
          </a:prstGeom>
        </p:spPr>
      </p:pic>
      <p:pic>
        <p:nvPicPr>
          <p:cNvPr id="24" name="Gráfico 23">
            <a:extLst>
              <a:ext uri="{FF2B5EF4-FFF2-40B4-BE49-F238E27FC236}">
                <a16:creationId xmlns:a16="http://schemas.microsoft.com/office/drawing/2014/main" id="{416FB3CD-B013-D4D4-1499-72BBE625370E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rcRect/>
          <a:stretch/>
        </p:blipFill>
        <p:spPr>
          <a:xfrm>
            <a:off x="3527246" y="2701354"/>
            <a:ext cx="1054458" cy="1054458"/>
          </a:xfrm>
          <a:prstGeom prst="rect">
            <a:avLst/>
          </a:prstGeom>
        </p:spPr>
      </p:pic>
      <p:pic>
        <p:nvPicPr>
          <p:cNvPr id="25" name="Gráfico 24">
            <a:extLst>
              <a:ext uri="{FF2B5EF4-FFF2-40B4-BE49-F238E27FC236}">
                <a16:creationId xmlns:a16="http://schemas.microsoft.com/office/drawing/2014/main" id="{12CD784B-C9B2-5206-CE88-185CBD9B9900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rcRect/>
          <a:stretch/>
        </p:blipFill>
        <p:spPr>
          <a:xfrm>
            <a:off x="2013569" y="2629756"/>
            <a:ext cx="995876" cy="1126056"/>
          </a:xfrm>
          <a:prstGeom prst="rect">
            <a:avLst/>
          </a:prstGeom>
        </p:spPr>
      </p:pic>
      <p:pic>
        <p:nvPicPr>
          <p:cNvPr id="26" name="Gráfico 25">
            <a:extLst>
              <a:ext uri="{FF2B5EF4-FFF2-40B4-BE49-F238E27FC236}">
                <a16:creationId xmlns:a16="http://schemas.microsoft.com/office/drawing/2014/main" id="{EEFB82E3-0689-4F07-062E-C5391BEF910F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rcRect/>
          <a:stretch/>
        </p:blipFill>
        <p:spPr>
          <a:xfrm>
            <a:off x="546908" y="2629757"/>
            <a:ext cx="807114" cy="1126054"/>
          </a:xfrm>
          <a:prstGeom prst="rect">
            <a:avLst/>
          </a:prstGeom>
        </p:spPr>
      </p:pic>
      <p:pic>
        <p:nvPicPr>
          <p:cNvPr id="27" name="Gráfico 26">
            <a:extLst>
              <a:ext uri="{FF2B5EF4-FFF2-40B4-BE49-F238E27FC236}">
                <a16:creationId xmlns:a16="http://schemas.microsoft.com/office/drawing/2014/main" id="{0BE36156-59D6-9C81-5C49-30C37256321C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rcRect/>
          <a:stretch/>
        </p:blipFill>
        <p:spPr>
          <a:xfrm>
            <a:off x="10667668" y="1485683"/>
            <a:ext cx="1100020" cy="676935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1EEC5118-1836-4AE4-593E-1828330BAF22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rcRect/>
          <a:stretch/>
        </p:blipFill>
        <p:spPr>
          <a:xfrm>
            <a:off x="9315742" y="1280650"/>
            <a:ext cx="924277" cy="1087001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B58CDF85-F295-E9A6-C4C3-993E83183D2F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rcRect/>
          <a:stretch/>
        </p:blipFill>
        <p:spPr>
          <a:xfrm>
            <a:off x="7905236" y="1290415"/>
            <a:ext cx="982857" cy="1067473"/>
          </a:xfrm>
          <a:prstGeom prst="rect">
            <a:avLst/>
          </a:prstGeom>
        </p:spPr>
      </p:pic>
      <p:pic>
        <p:nvPicPr>
          <p:cNvPr id="30" name="Gráfico 29">
            <a:extLst>
              <a:ext uri="{FF2B5EF4-FFF2-40B4-BE49-F238E27FC236}">
                <a16:creationId xmlns:a16="http://schemas.microsoft.com/office/drawing/2014/main" id="{70F0318C-D5E0-6A62-284C-E41B59220411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rcRect/>
          <a:stretch/>
        </p:blipFill>
        <p:spPr>
          <a:xfrm>
            <a:off x="4919488" y="1303431"/>
            <a:ext cx="1041440" cy="1041440"/>
          </a:xfrm>
          <a:prstGeom prst="rect">
            <a:avLst/>
          </a:prstGeom>
        </p:spPr>
      </p:pic>
      <p:pic>
        <p:nvPicPr>
          <p:cNvPr id="123" name="Gráfico 122">
            <a:extLst>
              <a:ext uri="{FF2B5EF4-FFF2-40B4-BE49-F238E27FC236}">
                <a16:creationId xmlns:a16="http://schemas.microsoft.com/office/drawing/2014/main" id="{B8D41976-5D04-D4EF-B782-3714CBCB4B6A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3"/>
              </a:ext>
            </a:extLst>
          </a:blip>
          <a:srcRect/>
          <a:stretch/>
        </p:blipFill>
        <p:spPr>
          <a:xfrm>
            <a:off x="3527246" y="1290414"/>
            <a:ext cx="1008894" cy="1067475"/>
          </a:xfrm>
          <a:prstGeom prst="rect">
            <a:avLst/>
          </a:prstGeom>
        </p:spPr>
      </p:pic>
      <p:pic>
        <p:nvPicPr>
          <p:cNvPr id="124" name="Gráfico 123">
            <a:extLst>
              <a:ext uri="{FF2B5EF4-FFF2-40B4-BE49-F238E27FC236}">
                <a16:creationId xmlns:a16="http://schemas.microsoft.com/office/drawing/2014/main" id="{836F3EB9-4871-747B-5DEF-DA7A458B95A5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5"/>
              </a:ext>
            </a:extLst>
          </a:blip>
          <a:srcRect/>
          <a:stretch/>
        </p:blipFill>
        <p:spPr>
          <a:xfrm>
            <a:off x="1983378" y="1362013"/>
            <a:ext cx="1073983" cy="924277"/>
          </a:xfrm>
          <a:prstGeom prst="rect">
            <a:avLst/>
          </a:prstGeom>
        </p:spPr>
      </p:pic>
      <p:pic>
        <p:nvPicPr>
          <p:cNvPr id="125" name="Gráfico 124">
            <a:extLst>
              <a:ext uri="{FF2B5EF4-FFF2-40B4-BE49-F238E27FC236}">
                <a16:creationId xmlns:a16="http://schemas.microsoft.com/office/drawing/2014/main" id="{EC84E163-4746-4021-96C9-10B14DFC5E16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7"/>
              </a:ext>
            </a:extLst>
          </a:blip>
          <a:srcRect/>
          <a:stretch/>
        </p:blipFill>
        <p:spPr>
          <a:xfrm>
            <a:off x="387438" y="1313194"/>
            <a:ext cx="1126055" cy="1021912"/>
          </a:xfrm>
          <a:prstGeom prst="rect">
            <a:avLst/>
          </a:prstGeom>
        </p:spPr>
      </p:pic>
      <p:pic>
        <p:nvPicPr>
          <p:cNvPr id="126" name="Gráfico 125">
            <a:extLst>
              <a:ext uri="{FF2B5EF4-FFF2-40B4-BE49-F238E27FC236}">
                <a16:creationId xmlns:a16="http://schemas.microsoft.com/office/drawing/2014/main" id="{A1F2D0CA-4746-27A4-0D08-23E1708B7BF3}"/>
              </a:ext>
            </a:extLst>
          </p:cNvPr>
          <p:cNvPicPr>
            <a:picLocks noChangeAspect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9"/>
              </a:ext>
            </a:extLst>
          </a:blip>
          <a:srcRect/>
          <a:stretch/>
        </p:blipFill>
        <p:spPr>
          <a:xfrm>
            <a:off x="11464679" y="373199"/>
            <a:ext cx="414209" cy="414209"/>
          </a:xfrm>
          <a:prstGeom prst="rect">
            <a:avLst/>
          </a:prstGeom>
        </p:spPr>
      </p:pic>
      <p:pic>
        <p:nvPicPr>
          <p:cNvPr id="127" name="Gráfico 126">
            <a:extLst>
              <a:ext uri="{FF2B5EF4-FFF2-40B4-BE49-F238E27FC236}">
                <a16:creationId xmlns:a16="http://schemas.microsoft.com/office/drawing/2014/main" id="{DE3C113F-94BF-E83A-4891-D692072993B4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1"/>
              </a:ext>
            </a:extLst>
          </a:blip>
          <a:srcRect/>
          <a:stretch/>
        </p:blipFill>
        <p:spPr>
          <a:xfrm>
            <a:off x="313112" y="373199"/>
            <a:ext cx="366870" cy="414208"/>
          </a:xfrm>
          <a:prstGeom prst="rect">
            <a:avLst/>
          </a:prstGeom>
        </p:spPr>
      </p:pic>
      <p:pic>
        <p:nvPicPr>
          <p:cNvPr id="128" name="Gráfico 127">
            <a:extLst>
              <a:ext uri="{FF2B5EF4-FFF2-40B4-BE49-F238E27FC236}">
                <a16:creationId xmlns:a16="http://schemas.microsoft.com/office/drawing/2014/main" id="{8748D9A0-1FEA-28F0-8476-3C999B4564EE}"/>
              </a:ext>
            </a:extLst>
          </p:cNvPr>
          <p:cNvPicPr>
            <a:picLocks noChangeAspect="1"/>
          </p:cNvPicPr>
          <p:nvPr/>
        </p:nvPicPr>
        <p:blipFill>
          <a:blip r:embed="rId7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3"/>
              </a:ext>
            </a:extLst>
          </a:blip>
          <a:srcRect/>
          <a:stretch/>
        </p:blipFill>
        <p:spPr>
          <a:xfrm>
            <a:off x="2153471" y="358407"/>
            <a:ext cx="313615" cy="443794"/>
          </a:xfrm>
          <a:prstGeom prst="rect">
            <a:avLst/>
          </a:prstGeom>
        </p:spPr>
      </p:pic>
      <p:pic>
        <p:nvPicPr>
          <p:cNvPr id="129" name="Gráfico 128">
            <a:extLst>
              <a:ext uri="{FF2B5EF4-FFF2-40B4-BE49-F238E27FC236}">
                <a16:creationId xmlns:a16="http://schemas.microsoft.com/office/drawing/2014/main" id="{627C5099-620C-69FF-1588-338322506689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5"/>
              </a:ext>
            </a:extLst>
          </a:blip>
          <a:srcRect/>
          <a:stretch/>
        </p:blipFill>
        <p:spPr>
          <a:xfrm>
            <a:off x="1524239" y="373199"/>
            <a:ext cx="414209" cy="414209"/>
          </a:xfrm>
          <a:prstGeom prst="rect">
            <a:avLst/>
          </a:prstGeom>
        </p:spPr>
      </p:pic>
      <p:pic>
        <p:nvPicPr>
          <p:cNvPr id="130" name="Gráfico 129">
            <a:extLst>
              <a:ext uri="{FF2B5EF4-FFF2-40B4-BE49-F238E27FC236}">
                <a16:creationId xmlns:a16="http://schemas.microsoft.com/office/drawing/2014/main" id="{1DB67852-89C1-981D-BBDC-E9A87A76D5E9}"/>
              </a:ext>
            </a:extLst>
          </p:cNvPr>
          <p:cNvPicPr>
            <a:picLocks noChangeAspect="1"/>
          </p:cNvPicPr>
          <p:nvPr/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7"/>
              </a:ext>
            </a:extLst>
          </a:blip>
          <a:srcRect/>
          <a:stretch/>
        </p:blipFill>
        <p:spPr>
          <a:xfrm>
            <a:off x="895006" y="373199"/>
            <a:ext cx="414209" cy="414209"/>
          </a:xfrm>
          <a:prstGeom prst="rect">
            <a:avLst/>
          </a:prstGeom>
        </p:spPr>
      </p:pic>
      <p:pic>
        <p:nvPicPr>
          <p:cNvPr id="131" name="Gráfico 130">
            <a:extLst>
              <a:ext uri="{FF2B5EF4-FFF2-40B4-BE49-F238E27FC236}">
                <a16:creationId xmlns:a16="http://schemas.microsoft.com/office/drawing/2014/main" id="{EBF6BBA7-564D-283D-D3FE-503F24CC6DB7}"/>
              </a:ext>
            </a:extLst>
          </p:cNvPr>
          <p:cNvPicPr>
            <a:picLocks noChangeAspect="1"/>
          </p:cNvPicPr>
          <p:nvPr/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9"/>
              </a:ext>
            </a:extLst>
          </a:blip>
          <a:srcRect/>
          <a:stretch/>
        </p:blipFill>
        <p:spPr>
          <a:xfrm>
            <a:off x="10975351" y="373199"/>
            <a:ext cx="414209" cy="414209"/>
          </a:xfrm>
          <a:prstGeom prst="rect">
            <a:avLst/>
          </a:prstGeom>
        </p:spPr>
      </p:pic>
      <p:pic>
        <p:nvPicPr>
          <p:cNvPr id="132" name="Gráfico 131">
            <a:extLst>
              <a:ext uri="{FF2B5EF4-FFF2-40B4-BE49-F238E27FC236}">
                <a16:creationId xmlns:a16="http://schemas.microsoft.com/office/drawing/2014/main" id="{577ACBB6-D881-1760-B8FE-ABB931841FB4}"/>
              </a:ext>
            </a:extLst>
          </p:cNvPr>
          <p:cNvPicPr>
            <a:picLocks noChangeAspect="1"/>
          </p:cNvPicPr>
          <p:nvPr/>
        </p:nvPicPr>
        <p:blipFill>
          <a:blip r:embed="rId8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1"/>
              </a:ext>
            </a:extLst>
          </a:blip>
          <a:srcRect/>
          <a:stretch/>
        </p:blipFill>
        <p:spPr>
          <a:xfrm>
            <a:off x="10486023" y="373199"/>
            <a:ext cx="414209" cy="414209"/>
          </a:xfrm>
          <a:prstGeom prst="rect">
            <a:avLst/>
          </a:prstGeom>
        </p:spPr>
      </p:pic>
      <p:pic>
        <p:nvPicPr>
          <p:cNvPr id="133" name="Gráfico 132">
            <a:extLst>
              <a:ext uri="{FF2B5EF4-FFF2-40B4-BE49-F238E27FC236}">
                <a16:creationId xmlns:a16="http://schemas.microsoft.com/office/drawing/2014/main" id="{109B13E7-421D-92BA-07D4-A783F9B2FD48}"/>
              </a:ext>
            </a:extLst>
          </p:cNvPr>
          <p:cNvPicPr>
            <a:picLocks noChangeAspect="1"/>
          </p:cNvPicPr>
          <p:nvPr/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3"/>
              </a:ext>
            </a:extLst>
          </a:blip>
          <a:srcRect/>
          <a:stretch/>
        </p:blipFill>
        <p:spPr>
          <a:xfrm>
            <a:off x="9996695" y="373199"/>
            <a:ext cx="414209" cy="414209"/>
          </a:xfrm>
          <a:prstGeom prst="rect">
            <a:avLst/>
          </a:prstGeom>
        </p:spPr>
      </p:pic>
      <p:pic>
        <p:nvPicPr>
          <p:cNvPr id="134" name="Gráfico 133">
            <a:extLst>
              <a:ext uri="{FF2B5EF4-FFF2-40B4-BE49-F238E27FC236}">
                <a16:creationId xmlns:a16="http://schemas.microsoft.com/office/drawing/2014/main" id="{55FA7D3A-2264-D977-0A07-4D9E95892990}"/>
              </a:ext>
            </a:extLst>
          </p:cNvPr>
          <p:cNvPicPr>
            <a:picLocks noChangeAspect="1"/>
          </p:cNvPicPr>
          <p:nvPr/>
        </p:nvPicPr>
        <p:blipFill>
          <a:blip r:embed="rId8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5"/>
              </a:ext>
            </a:extLst>
          </a:blip>
          <a:srcRect/>
          <a:stretch/>
        </p:blipFill>
        <p:spPr>
          <a:xfrm>
            <a:off x="9504957" y="373199"/>
            <a:ext cx="414209" cy="414209"/>
          </a:xfrm>
          <a:prstGeom prst="rect">
            <a:avLst/>
          </a:prstGeom>
        </p:spPr>
      </p:pic>
      <p:cxnSp>
        <p:nvCxnSpPr>
          <p:cNvPr id="135" name="Conector reto 134">
            <a:extLst>
              <a:ext uri="{FF2B5EF4-FFF2-40B4-BE49-F238E27FC236}">
                <a16:creationId xmlns:a16="http://schemas.microsoft.com/office/drawing/2014/main" id="{EBD183DE-38A5-6A8B-267E-33A3A163CE37}"/>
              </a:ext>
            </a:extLst>
          </p:cNvPr>
          <p:cNvCxnSpPr/>
          <p:nvPr/>
        </p:nvCxnSpPr>
        <p:spPr>
          <a:xfrm>
            <a:off x="313112" y="933531"/>
            <a:ext cx="11565776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31482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Agrupar 4">
            <a:extLst>
              <a:ext uri="{FF2B5EF4-FFF2-40B4-BE49-F238E27FC236}">
                <a16:creationId xmlns:a16="http://schemas.microsoft.com/office/drawing/2014/main" id="{0CB4013F-F646-34F9-7430-F19E3158D42E}"/>
              </a:ext>
            </a:extLst>
          </p:cNvPr>
          <p:cNvGrpSpPr/>
          <p:nvPr/>
        </p:nvGrpSpPr>
        <p:grpSpPr>
          <a:xfrm>
            <a:off x="-1" y="-1"/>
            <a:ext cx="12192001" cy="6858002"/>
            <a:chOff x="-1" y="-1"/>
            <a:chExt cx="12192001" cy="6858002"/>
          </a:xfrm>
        </p:grpSpPr>
        <p:pic>
          <p:nvPicPr>
            <p:cNvPr id="17" name="Gráfico 16">
              <a:extLst>
                <a:ext uri="{FF2B5EF4-FFF2-40B4-BE49-F238E27FC236}">
                  <a16:creationId xmlns:a16="http://schemas.microsoft.com/office/drawing/2014/main" id="{B41C9E60-9717-1A9E-2420-B41B15B4F0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26551" t="28702" r="26551" b="42597"/>
            <a:stretch/>
          </p:blipFill>
          <p:spPr>
            <a:xfrm>
              <a:off x="0" y="-1"/>
              <a:ext cx="12192000" cy="6858001"/>
            </a:xfrm>
            <a:prstGeom prst="rect">
              <a:avLst/>
            </a:prstGeom>
          </p:spPr>
        </p:pic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BE31DA82-C6D5-647F-8FF4-8B78B486B8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38569" t="17813" r="36251" b="33391"/>
            <a:stretch/>
          </p:blipFill>
          <p:spPr>
            <a:xfrm rot="5400000">
              <a:off x="2666999" y="-2667000"/>
              <a:ext cx="6858001" cy="12192001"/>
            </a:xfrm>
            <a:prstGeom prst="rect">
              <a:avLst/>
            </a:prstGeom>
          </p:spPr>
        </p:pic>
        <p:pic>
          <p:nvPicPr>
            <p:cNvPr id="2" name="Imagem 1">
              <a:extLst>
                <a:ext uri="{FF2B5EF4-FFF2-40B4-BE49-F238E27FC236}">
                  <a16:creationId xmlns:a16="http://schemas.microsoft.com/office/drawing/2014/main" id="{A08CAD7B-7666-A740-7293-9CE92C35B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56C04537-12A3-4FF6-D900-B4A0A6CF1CB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2C39C5C5-3728-3481-8E97-5C29C33529A2}"/>
              </a:ext>
            </a:extLst>
          </p:cNvPr>
          <p:cNvSpPr txBox="1">
            <a:spLocks/>
          </p:cNvSpPr>
          <p:nvPr/>
        </p:nvSpPr>
        <p:spPr>
          <a:xfrm>
            <a:off x="3063553" y="3113465"/>
            <a:ext cx="6064893" cy="63107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3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rbona Variable Regular Black"/>
                <a:ea typeface="+mn-ea"/>
                <a:cs typeface="+mn-cs"/>
              </a:rPr>
              <a:t>ASSETS DA </a:t>
            </a:r>
            <a:r>
              <a:rPr kumimoji="0" lang="pt-BR" sz="31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Carbona Variable Regular Black"/>
                <a:ea typeface="+mn-ea"/>
                <a:cs typeface="+mn-cs"/>
              </a:rPr>
              <a:t>MARCA</a:t>
            </a:r>
          </a:p>
        </p:txBody>
      </p:sp>
    </p:spTree>
    <p:extLst>
      <p:ext uri="{BB962C8B-B14F-4D97-AF65-F5344CB8AC3E}">
        <p14:creationId xmlns:p14="http://schemas.microsoft.com/office/powerpoint/2010/main" val="41577259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8A6F7E2D-05E2-F9D7-C773-2EB3B14DFBE5}"/>
              </a:ext>
            </a:extLst>
          </p:cNvPr>
          <p:cNvSpPr/>
          <p:nvPr/>
        </p:nvSpPr>
        <p:spPr>
          <a:xfrm>
            <a:off x="7786441" y="997528"/>
            <a:ext cx="3047634" cy="5378332"/>
          </a:xfrm>
          <a:prstGeom prst="roundRect">
            <a:avLst>
              <a:gd name="adj" fmla="val 6575"/>
            </a:avLst>
          </a:prstGeom>
          <a:solidFill>
            <a:schemeClr val="tx1"/>
          </a:solidFill>
          <a:ln>
            <a:noFill/>
          </a:ln>
          <a:effectLst>
            <a:outerShdw blurRad="50800" dist="25400" dir="2700000" algn="c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704CD570-E378-5B9D-A57E-3DCE5EB66B32}"/>
              </a:ext>
            </a:extLst>
          </p:cNvPr>
          <p:cNvSpPr/>
          <p:nvPr/>
        </p:nvSpPr>
        <p:spPr>
          <a:xfrm>
            <a:off x="4533665" y="997528"/>
            <a:ext cx="3047634" cy="5378332"/>
          </a:xfrm>
          <a:prstGeom prst="roundRect">
            <a:avLst>
              <a:gd name="adj" fmla="val 6575"/>
            </a:avLst>
          </a:prstGeom>
          <a:solidFill>
            <a:schemeClr val="bg2"/>
          </a:solidFill>
          <a:ln>
            <a:noFill/>
          </a:ln>
          <a:effectLst>
            <a:outerShdw blurRad="50800" dist="25400" dir="2700000" algn="c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599C585F-FDE5-1AAF-B702-7D320E9F507D}"/>
              </a:ext>
            </a:extLst>
          </p:cNvPr>
          <p:cNvSpPr/>
          <p:nvPr/>
        </p:nvSpPr>
        <p:spPr>
          <a:xfrm>
            <a:off x="1280159" y="997528"/>
            <a:ext cx="3047634" cy="5378332"/>
          </a:xfrm>
          <a:prstGeom prst="roundRect">
            <a:avLst>
              <a:gd name="adj" fmla="val 6575"/>
            </a:avLst>
          </a:prstGeom>
          <a:ln>
            <a:noFill/>
          </a:ln>
          <a:effectLst>
            <a:outerShdw blurRad="50800" dist="25400" dir="2700000" algn="c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1A1508EB-D03C-4065-A7E1-C2A58222C8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5721" y="2590910"/>
            <a:ext cx="2636620" cy="468000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515991CB-4E8E-3769-CFA0-A54380EC37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85666" y="2590910"/>
            <a:ext cx="2636620" cy="468000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E83DD463-9A4F-5204-5487-06392B710D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96421" y="2590910"/>
            <a:ext cx="2636620" cy="468000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C3C09027-7867-C670-013A-B6CBCB2FCB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10258" y="1311909"/>
            <a:ext cx="1800000" cy="963000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372F8D0E-6B64-4776-0FE1-C4C3BCF7702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904341" y="1311910"/>
            <a:ext cx="1800000" cy="962999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57F3A07A-B2F7-D1FD-AAC5-4853805CAAE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157848" y="1311909"/>
            <a:ext cx="1800000" cy="963000"/>
          </a:xfrm>
          <a:prstGeom prst="rect">
            <a:avLst/>
          </a:prstGeom>
        </p:spPr>
      </p:pic>
      <p:pic>
        <p:nvPicPr>
          <p:cNvPr id="25" name="Gráfico 24">
            <a:extLst>
              <a:ext uri="{FF2B5EF4-FFF2-40B4-BE49-F238E27FC236}">
                <a16:creationId xmlns:a16="http://schemas.microsoft.com/office/drawing/2014/main" id="{2848B8A7-6CF2-9E57-8BC1-B9540DE53BE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154703" y="4628859"/>
            <a:ext cx="2311110" cy="468000"/>
          </a:xfrm>
          <a:prstGeom prst="rect">
            <a:avLst/>
          </a:prstGeom>
        </p:spPr>
      </p:pic>
      <p:pic>
        <p:nvPicPr>
          <p:cNvPr id="27" name="Gráfico 26">
            <a:extLst>
              <a:ext uri="{FF2B5EF4-FFF2-40B4-BE49-F238E27FC236}">
                <a16:creationId xmlns:a16="http://schemas.microsoft.com/office/drawing/2014/main" id="{E0760836-9B0B-528E-11C0-971A0D314CF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648786" y="4628859"/>
            <a:ext cx="2311110" cy="468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9758EDC-326F-6236-A866-1FBCA5B6DAC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696421" y="4628859"/>
            <a:ext cx="2311110" cy="468000"/>
          </a:xfrm>
          <a:prstGeom prst="rect">
            <a:avLst/>
          </a:prstGeom>
        </p:spPr>
      </p:pic>
      <p:pic>
        <p:nvPicPr>
          <p:cNvPr id="35" name="Gráfico 34">
            <a:extLst>
              <a:ext uri="{FF2B5EF4-FFF2-40B4-BE49-F238E27FC236}">
                <a16:creationId xmlns:a16="http://schemas.microsoft.com/office/drawing/2014/main" id="{23C17793-49C7-F266-6D67-3E714E2F3F0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410258" y="3366884"/>
            <a:ext cx="1800000" cy="954000"/>
          </a:xfrm>
          <a:prstGeom prst="rect">
            <a:avLst/>
          </a:prstGeom>
        </p:spPr>
      </p:pic>
      <p:pic>
        <p:nvPicPr>
          <p:cNvPr id="37" name="Gráfico 36">
            <a:extLst>
              <a:ext uri="{FF2B5EF4-FFF2-40B4-BE49-F238E27FC236}">
                <a16:creationId xmlns:a16="http://schemas.microsoft.com/office/drawing/2014/main" id="{8D605263-A311-97CC-87F9-EB884918DB0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904341" y="3366884"/>
            <a:ext cx="1800000" cy="954000"/>
          </a:xfrm>
          <a:prstGeom prst="rect">
            <a:avLst/>
          </a:prstGeom>
        </p:spPr>
      </p:pic>
      <p:pic>
        <p:nvPicPr>
          <p:cNvPr id="39" name="Gráfico 38">
            <a:extLst>
              <a:ext uri="{FF2B5EF4-FFF2-40B4-BE49-F238E27FC236}">
                <a16:creationId xmlns:a16="http://schemas.microsoft.com/office/drawing/2014/main" id="{61265F1D-A585-3865-5C05-4955CC205306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5157848" y="3366884"/>
            <a:ext cx="1800000" cy="954000"/>
          </a:xfrm>
          <a:prstGeom prst="rect">
            <a:avLst/>
          </a:prstGeom>
        </p:spPr>
      </p:pic>
      <p:pic>
        <p:nvPicPr>
          <p:cNvPr id="45" name="Gráfico 44">
            <a:extLst>
              <a:ext uri="{FF2B5EF4-FFF2-40B4-BE49-F238E27FC236}">
                <a16:creationId xmlns:a16="http://schemas.microsoft.com/office/drawing/2014/main" id="{48EAFBA8-E1D5-3CEB-39CC-0500728700CE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8410258" y="5384268"/>
            <a:ext cx="1800000" cy="850500"/>
          </a:xfrm>
          <a:prstGeom prst="rect">
            <a:avLst/>
          </a:prstGeom>
        </p:spPr>
      </p:pic>
      <p:pic>
        <p:nvPicPr>
          <p:cNvPr id="47" name="Gráfico 46">
            <a:extLst>
              <a:ext uri="{FF2B5EF4-FFF2-40B4-BE49-F238E27FC236}">
                <a16:creationId xmlns:a16="http://schemas.microsoft.com/office/drawing/2014/main" id="{784DE05A-F9C4-B7E8-C3E0-C849AF1BCDF8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904341" y="5384268"/>
            <a:ext cx="1800000" cy="850500"/>
          </a:xfrm>
          <a:prstGeom prst="rect">
            <a:avLst/>
          </a:prstGeom>
        </p:spPr>
      </p:pic>
      <p:pic>
        <p:nvPicPr>
          <p:cNvPr id="49" name="Gráfico 48">
            <a:extLst>
              <a:ext uri="{FF2B5EF4-FFF2-40B4-BE49-F238E27FC236}">
                <a16:creationId xmlns:a16="http://schemas.microsoft.com/office/drawing/2014/main" id="{DFB1A722-7888-3C23-10EF-EAB05769CD9D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5157848" y="5384268"/>
            <a:ext cx="1800000" cy="850500"/>
          </a:xfrm>
          <a:prstGeom prst="rect">
            <a:avLst/>
          </a:prstGeom>
        </p:spPr>
      </p:pic>
      <p:grpSp>
        <p:nvGrpSpPr>
          <p:cNvPr id="18" name="Agrupar 17">
            <a:extLst>
              <a:ext uri="{FF2B5EF4-FFF2-40B4-BE49-F238E27FC236}">
                <a16:creationId xmlns:a16="http://schemas.microsoft.com/office/drawing/2014/main" id="{B6706740-4CD7-6A5F-C909-05498EC5BE38}"/>
              </a:ext>
            </a:extLst>
          </p:cNvPr>
          <p:cNvGrpSpPr/>
          <p:nvPr/>
        </p:nvGrpSpPr>
        <p:grpSpPr>
          <a:xfrm>
            <a:off x="0" y="-1"/>
            <a:ext cx="12192000" cy="425251"/>
            <a:chOff x="0" y="-1"/>
            <a:chExt cx="12192000" cy="425251"/>
          </a:xfrm>
        </p:grpSpPr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169A92A1-42FD-2ACB-30F0-A9187BC5961C}"/>
                </a:ext>
              </a:extLst>
            </p:cNvPr>
            <p:cNvSpPr/>
            <p:nvPr/>
          </p:nvSpPr>
          <p:spPr>
            <a:xfrm>
              <a:off x="0" y="-1"/>
              <a:ext cx="12192000" cy="4060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Conector reto 7">
              <a:extLst>
                <a:ext uri="{FF2B5EF4-FFF2-40B4-BE49-F238E27FC236}">
                  <a16:creationId xmlns:a16="http://schemas.microsoft.com/office/drawing/2014/main" id="{1742DBDD-6674-DCD1-5CF0-F30B201B135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15636"/>
              <a:ext cx="121920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pic>
          <p:nvPicPr>
            <p:cNvPr id="12" name="Gráfico 11">
              <a:extLst>
                <a:ext uri="{FF2B5EF4-FFF2-40B4-BE49-F238E27FC236}">
                  <a16:creationId xmlns:a16="http://schemas.microsoft.com/office/drawing/2014/main" id="{BC3951A0-BBF8-E1FA-E9AA-D5AF5F44B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11142371" y="0"/>
              <a:ext cx="900000" cy="425250"/>
            </a:xfrm>
            <a:prstGeom prst="rect">
              <a:avLst/>
            </a:prstGeom>
          </p:spPr>
        </p:pic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EBA3DBFE-8BFA-9640-F2AC-B1B3C80C5E15}"/>
                </a:ext>
              </a:extLst>
            </p:cNvPr>
            <p:cNvSpPr txBox="1"/>
            <p:nvPr/>
          </p:nvSpPr>
          <p:spPr>
            <a:xfrm>
              <a:off x="149628" y="5028"/>
              <a:ext cx="5946371" cy="40099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000" b="1" dirty="0">
                  <a:solidFill>
                    <a:schemeClr val="bg2"/>
                  </a:solidFill>
                  <a:latin typeface="Carbona Variable Regular" pitchFamily="2" charset="0"/>
                  <a:ea typeface="Carbona Variable Regular" pitchFamily="2" charset="0"/>
                  <a:cs typeface="Calibri"/>
                </a:rPr>
                <a:t>01. ASSINATURAS VISUAIS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43831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5B87F152-B249-F27E-A63A-17ED731672CC}"/>
              </a:ext>
            </a:extLst>
          </p:cNvPr>
          <p:cNvSpPr/>
          <p:nvPr/>
        </p:nvSpPr>
        <p:spPr>
          <a:xfrm>
            <a:off x="0" y="0"/>
            <a:ext cx="609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6DC125C-F763-11A1-9598-16FED2BDD465}"/>
              </a:ext>
            </a:extLst>
          </p:cNvPr>
          <p:cNvSpPr/>
          <p:nvPr/>
        </p:nvSpPr>
        <p:spPr>
          <a:xfrm>
            <a:off x="6096000" y="0"/>
            <a:ext cx="6096000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328149C-46EC-910C-7A81-2026BE4C0E3B}"/>
              </a:ext>
            </a:extLst>
          </p:cNvPr>
          <p:cNvSpPr/>
          <p:nvPr/>
        </p:nvSpPr>
        <p:spPr>
          <a:xfrm>
            <a:off x="0" y="3429000"/>
            <a:ext cx="12192000" cy="1143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2DB40FB-2AD7-5BD5-DFAF-40A0469F190C}"/>
              </a:ext>
            </a:extLst>
          </p:cNvPr>
          <p:cNvSpPr/>
          <p:nvPr/>
        </p:nvSpPr>
        <p:spPr>
          <a:xfrm>
            <a:off x="0" y="4572000"/>
            <a:ext cx="3791480" cy="22809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E64C8C1-C57E-F8D2-7C9C-1A3BB7808FE2}"/>
              </a:ext>
            </a:extLst>
          </p:cNvPr>
          <p:cNvSpPr/>
          <p:nvPr/>
        </p:nvSpPr>
        <p:spPr>
          <a:xfrm>
            <a:off x="3791480" y="4572000"/>
            <a:ext cx="3791480" cy="228097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56948E20-1107-8257-C65B-B44220781E71}"/>
              </a:ext>
            </a:extLst>
          </p:cNvPr>
          <p:cNvSpPr/>
          <p:nvPr/>
        </p:nvSpPr>
        <p:spPr>
          <a:xfrm>
            <a:off x="7582959" y="4572000"/>
            <a:ext cx="2304521" cy="22809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744E9F82-F84E-E8B2-5976-D4225CEC36F0}"/>
              </a:ext>
            </a:extLst>
          </p:cNvPr>
          <p:cNvSpPr/>
          <p:nvPr/>
        </p:nvSpPr>
        <p:spPr>
          <a:xfrm>
            <a:off x="9887480" y="4572000"/>
            <a:ext cx="2304521" cy="22809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spaço Reservado para Conteúdo 2">
            <a:extLst>
              <a:ext uri="{FF2B5EF4-FFF2-40B4-BE49-F238E27FC236}">
                <a16:creationId xmlns:a16="http://schemas.microsoft.com/office/drawing/2014/main" id="{B5EAFC69-699B-9DA3-4247-C4C4FCA389F5}"/>
              </a:ext>
            </a:extLst>
          </p:cNvPr>
          <p:cNvSpPr txBox="1">
            <a:spLocks/>
          </p:cNvSpPr>
          <p:nvPr/>
        </p:nvSpPr>
        <p:spPr>
          <a:xfrm>
            <a:off x="94193" y="706583"/>
            <a:ext cx="2403472" cy="37762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pt-BR" sz="1900" dirty="0">
                <a:latin typeface="Carbona Variable Regular Bold" pitchFamily="2" charset="0"/>
                <a:ea typeface="Carbona Variable Regular Bold" pitchFamily="2" charset="0"/>
              </a:rPr>
              <a:t>01. ROSA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950FD4B-897A-6C1E-2230-E83EA293FBEC}"/>
              </a:ext>
            </a:extLst>
          </p:cNvPr>
          <p:cNvSpPr txBox="1"/>
          <p:nvPr/>
        </p:nvSpPr>
        <p:spPr>
          <a:xfrm>
            <a:off x="94193" y="2750809"/>
            <a:ext cx="2403472" cy="5315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pt-BR" sz="1000" dirty="0">
                <a:latin typeface="Carbona Variable Regular Bold" pitchFamily="2" charset="0"/>
                <a:ea typeface="Carbona Variable Regular Bold" pitchFamily="2" charset="0"/>
              </a:rPr>
              <a:t>RGB:</a:t>
            </a:r>
            <a:r>
              <a:rPr lang="pt-BR" sz="1000" dirty="0">
                <a:latin typeface="Carbona Variable Regular" pitchFamily="2" charset="0"/>
                <a:ea typeface="Carbona Variable Regular" pitchFamily="2" charset="0"/>
              </a:rPr>
              <a:t> 255 35 75</a:t>
            </a:r>
          </a:p>
          <a:p>
            <a:pPr>
              <a:lnSpc>
                <a:spcPct val="150000"/>
              </a:lnSpc>
            </a:pPr>
            <a:r>
              <a:rPr lang="pt-BR" sz="1000" dirty="0">
                <a:latin typeface="Carbona Variable Regular Bold" pitchFamily="2" charset="0"/>
                <a:ea typeface="Carbona Variable Regular Bold" pitchFamily="2" charset="0"/>
              </a:rPr>
              <a:t>HEX:</a:t>
            </a:r>
            <a:r>
              <a:rPr lang="pt-BR" sz="1000" dirty="0">
                <a:latin typeface="Carbona Variable Regular" pitchFamily="2" charset="0"/>
                <a:ea typeface="Carbona Variable Regular" pitchFamily="2" charset="0"/>
              </a:rPr>
              <a:t>  #FF234B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606612A9-C269-4F5C-1243-458E025951C6}"/>
              </a:ext>
            </a:extLst>
          </p:cNvPr>
          <p:cNvSpPr txBox="1"/>
          <p:nvPr/>
        </p:nvSpPr>
        <p:spPr>
          <a:xfrm>
            <a:off x="94193" y="1081403"/>
            <a:ext cx="2403472" cy="4516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pt-BR" sz="1000" dirty="0">
                <a:latin typeface="Carbona Variable Regular Bold" pitchFamily="2" charset="0"/>
                <a:ea typeface="Carbona Variable Regular Bold" pitchFamily="2" charset="0"/>
              </a:rPr>
              <a:t>COR PRINCIPAL:</a:t>
            </a:r>
            <a:endParaRPr lang="pt-BR" sz="1000" dirty="0">
              <a:latin typeface="Carbona Variable Regular" pitchFamily="2" charset="0"/>
              <a:ea typeface="Carbona Variable Regular" pitchFamily="2" charset="0"/>
            </a:endParaRPr>
          </a:p>
          <a:p>
            <a:pPr>
              <a:lnSpc>
                <a:spcPct val="150000"/>
              </a:lnSpc>
            </a:pPr>
            <a:r>
              <a:rPr lang="pt-BR" sz="1000" dirty="0">
                <a:latin typeface="Carbona Variable Regular" pitchFamily="2" charset="0"/>
                <a:ea typeface="Carbona Variable Regular" pitchFamily="2" charset="0"/>
              </a:rPr>
              <a:t>cor de fundo | tipografia | grafismos</a:t>
            </a:r>
          </a:p>
        </p:txBody>
      </p:sp>
      <p:sp>
        <p:nvSpPr>
          <p:cNvPr id="24" name="Espaço Reservado para Conteúdo 2">
            <a:extLst>
              <a:ext uri="{FF2B5EF4-FFF2-40B4-BE49-F238E27FC236}">
                <a16:creationId xmlns:a16="http://schemas.microsoft.com/office/drawing/2014/main" id="{18147862-8061-2969-A7BE-809F0E20EB05}"/>
              </a:ext>
            </a:extLst>
          </p:cNvPr>
          <p:cNvSpPr txBox="1">
            <a:spLocks/>
          </p:cNvSpPr>
          <p:nvPr/>
        </p:nvSpPr>
        <p:spPr>
          <a:xfrm>
            <a:off x="6190192" y="706583"/>
            <a:ext cx="2403473" cy="37762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pt-BR" sz="1900" dirty="0">
                <a:latin typeface="Carbona Variable Regular Bold" pitchFamily="2" charset="0"/>
                <a:ea typeface="Carbona Variable Regular Bold" pitchFamily="2" charset="0"/>
              </a:rPr>
              <a:t>01. PRETO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65E8FC56-BB6D-4FC2-8597-B448562653B3}"/>
              </a:ext>
            </a:extLst>
          </p:cNvPr>
          <p:cNvSpPr txBox="1"/>
          <p:nvPr/>
        </p:nvSpPr>
        <p:spPr>
          <a:xfrm>
            <a:off x="6190193" y="2750809"/>
            <a:ext cx="2403472" cy="5315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pt-BR" sz="1000" dirty="0">
                <a:latin typeface="Carbona Variable Regular Bold" pitchFamily="2" charset="0"/>
                <a:ea typeface="Carbona Variable Regular Bold" pitchFamily="2" charset="0"/>
              </a:rPr>
              <a:t>RGB:</a:t>
            </a:r>
            <a:r>
              <a:rPr lang="pt-BR" sz="1000" dirty="0">
                <a:latin typeface="Carbona Variable Regular" pitchFamily="2" charset="0"/>
                <a:ea typeface="Carbona Variable Regular" pitchFamily="2" charset="0"/>
              </a:rPr>
              <a:t> 25 25 25</a:t>
            </a:r>
          </a:p>
          <a:p>
            <a:pPr>
              <a:lnSpc>
                <a:spcPct val="150000"/>
              </a:lnSpc>
            </a:pPr>
            <a:r>
              <a:rPr lang="pt-BR" sz="1000" dirty="0">
                <a:latin typeface="Carbona Variable Regular Bold" pitchFamily="2" charset="0"/>
                <a:ea typeface="Carbona Variable Regular Bold" pitchFamily="2" charset="0"/>
              </a:rPr>
              <a:t>HEX:</a:t>
            </a:r>
            <a:r>
              <a:rPr lang="pt-BR" sz="1000" dirty="0">
                <a:latin typeface="Carbona Variable Regular" pitchFamily="2" charset="0"/>
                <a:ea typeface="Carbona Variable Regular" pitchFamily="2" charset="0"/>
              </a:rPr>
              <a:t>  #191919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B4F7812-C63D-21E9-8A50-D35C7A13C3DF}"/>
              </a:ext>
            </a:extLst>
          </p:cNvPr>
          <p:cNvSpPr txBox="1"/>
          <p:nvPr/>
        </p:nvSpPr>
        <p:spPr>
          <a:xfrm>
            <a:off x="6190193" y="1077075"/>
            <a:ext cx="2403474" cy="4516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pt-BR" sz="1000" dirty="0">
                <a:latin typeface="Carbona Variable Regular Bold" pitchFamily="2" charset="0"/>
                <a:ea typeface="Carbona Variable Regular Bold" pitchFamily="2" charset="0"/>
              </a:rPr>
              <a:t>COR PRINCIPAL:</a:t>
            </a:r>
            <a:endParaRPr lang="pt-BR" sz="1000" dirty="0">
              <a:latin typeface="Carbona Variable Regular" pitchFamily="2" charset="0"/>
              <a:ea typeface="Carbona Variable Regular" pitchFamily="2" charset="0"/>
            </a:endParaRPr>
          </a:p>
          <a:p>
            <a:pPr>
              <a:lnSpc>
                <a:spcPct val="150000"/>
              </a:lnSpc>
            </a:pPr>
            <a:r>
              <a:rPr lang="pt-BR" sz="1000" dirty="0">
                <a:latin typeface="Carbona Variable Regular" pitchFamily="2" charset="0"/>
                <a:ea typeface="Carbona Variable Regular" pitchFamily="2" charset="0"/>
              </a:rPr>
              <a:t>cor de fundo | tipografia | grafismos</a:t>
            </a:r>
          </a:p>
        </p:txBody>
      </p:sp>
      <p:sp>
        <p:nvSpPr>
          <p:cNvPr id="43" name="Espaço Reservado para Conteúdo 2">
            <a:extLst>
              <a:ext uri="{FF2B5EF4-FFF2-40B4-BE49-F238E27FC236}">
                <a16:creationId xmlns:a16="http://schemas.microsoft.com/office/drawing/2014/main" id="{8573DB26-48C9-53A6-F43C-52237EB13E9F}"/>
              </a:ext>
            </a:extLst>
          </p:cNvPr>
          <p:cNvSpPr txBox="1">
            <a:spLocks/>
          </p:cNvSpPr>
          <p:nvPr/>
        </p:nvSpPr>
        <p:spPr>
          <a:xfrm>
            <a:off x="7677152" y="4655837"/>
            <a:ext cx="1806557" cy="44441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pt-BR" sz="1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03. AMARELO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458DE312-5C47-8E6A-98CA-B61D0264072D}"/>
              </a:ext>
            </a:extLst>
          </p:cNvPr>
          <p:cNvSpPr txBox="1"/>
          <p:nvPr/>
        </p:nvSpPr>
        <p:spPr>
          <a:xfrm>
            <a:off x="7677152" y="6151417"/>
            <a:ext cx="1596807" cy="5315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pt-BR" sz="10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RGB:</a:t>
            </a:r>
            <a:r>
              <a:rPr lang="pt-BR" sz="10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</a:rPr>
              <a:t> 255 225 0</a:t>
            </a:r>
          </a:p>
          <a:p>
            <a:pPr>
              <a:lnSpc>
                <a:spcPct val="150000"/>
              </a:lnSpc>
            </a:pPr>
            <a:r>
              <a:rPr lang="pt-BR" sz="10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HEX:</a:t>
            </a:r>
            <a:r>
              <a:rPr lang="pt-BR" sz="10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</a:rPr>
              <a:t>  #ffe100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ED18F8DD-0F46-C57A-CDFE-BCC05ED24F4A}"/>
              </a:ext>
            </a:extLst>
          </p:cNvPr>
          <p:cNvSpPr txBox="1"/>
          <p:nvPr/>
        </p:nvSpPr>
        <p:spPr>
          <a:xfrm>
            <a:off x="7677152" y="5100254"/>
            <a:ext cx="2160056" cy="5315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pt-BR" sz="10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COR DE APOIO:</a:t>
            </a:r>
            <a:endParaRPr lang="pt-BR" sz="1000" dirty="0">
              <a:solidFill>
                <a:schemeClr val="bg1"/>
              </a:solidFill>
              <a:latin typeface="Carbona Variable Regular" pitchFamily="2" charset="0"/>
              <a:ea typeface="Carbona Variable Regular" pitchFamily="2" charset="0"/>
            </a:endParaRPr>
          </a:p>
          <a:p>
            <a:pPr>
              <a:lnSpc>
                <a:spcPct val="150000"/>
              </a:lnSpc>
            </a:pPr>
            <a:r>
              <a:rPr lang="pt-BR" sz="10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</a:rPr>
              <a:t>tipografia | elementos de apoio</a:t>
            </a:r>
          </a:p>
        </p:txBody>
      </p:sp>
      <p:sp>
        <p:nvSpPr>
          <p:cNvPr id="47" name="Espaço Reservado para Conteúdo 2">
            <a:extLst>
              <a:ext uri="{FF2B5EF4-FFF2-40B4-BE49-F238E27FC236}">
                <a16:creationId xmlns:a16="http://schemas.microsoft.com/office/drawing/2014/main" id="{3C7CAC94-817C-648E-310E-AECE8B0CD499}"/>
              </a:ext>
            </a:extLst>
          </p:cNvPr>
          <p:cNvSpPr txBox="1">
            <a:spLocks/>
          </p:cNvSpPr>
          <p:nvPr/>
        </p:nvSpPr>
        <p:spPr>
          <a:xfrm>
            <a:off x="9981673" y="4655837"/>
            <a:ext cx="1747559" cy="44441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pt-BR" sz="1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03. CIANO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FAE8FE25-6221-7C17-4CC1-1FC994790465}"/>
              </a:ext>
            </a:extLst>
          </p:cNvPr>
          <p:cNvSpPr txBox="1"/>
          <p:nvPr/>
        </p:nvSpPr>
        <p:spPr>
          <a:xfrm>
            <a:off x="9981673" y="6151417"/>
            <a:ext cx="1544659" cy="5315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pt-BR" sz="10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RGB:</a:t>
            </a:r>
            <a:r>
              <a:rPr lang="pt-BR" sz="10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</a:rPr>
              <a:t> 255 225 0</a:t>
            </a:r>
          </a:p>
          <a:p>
            <a:pPr>
              <a:lnSpc>
                <a:spcPct val="150000"/>
              </a:lnSpc>
            </a:pPr>
            <a:r>
              <a:rPr lang="pt-BR" sz="10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HEX:</a:t>
            </a:r>
            <a:r>
              <a:rPr lang="pt-BR" sz="10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</a:rPr>
              <a:t>  #00ffe1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BB0DE27B-5BCC-312A-EEA2-C4BA61480077}"/>
              </a:ext>
            </a:extLst>
          </p:cNvPr>
          <p:cNvSpPr txBox="1"/>
          <p:nvPr/>
        </p:nvSpPr>
        <p:spPr>
          <a:xfrm>
            <a:off x="9981673" y="5100254"/>
            <a:ext cx="2116133" cy="5315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pt-BR" sz="10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COR DE APOIO:</a:t>
            </a:r>
            <a:endParaRPr lang="pt-BR" sz="1000" dirty="0">
              <a:solidFill>
                <a:schemeClr val="bg1"/>
              </a:solidFill>
              <a:latin typeface="Carbona Variable Regular" pitchFamily="2" charset="0"/>
              <a:ea typeface="Carbona Variable Regular" pitchFamily="2" charset="0"/>
            </a:endParaRPr>
          </a:p>
          <a:p>
            <a:pPr>
              <a:lnSpc>
                <a:spcPct val="150000"/>
              </a:lnSpc>
            </a:pPr>
            <a:r>
              <a:rPr lang="pt-BR" sz="10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</a:rPr>
              <a:t>tipografia | elementos de apoio</a:t>
            </a:r>
          </a:p>
        </p:txBody>
      </p:sp>
      <p:grpSp>
        <p:nvGrpSpPr>
          <p:cNvPr id="54" name="Agrupar 53">
            <a:extLst>
              <a:ext uri="{FF2B5EF4-FFF2-40B4-BE49-F238E27FC236}">
                <a16:creationId xmlns:a16="http://schemas.microsoft.com/office/drawing/2014/main" id="{01793476-99CA-B07A-DE10-534BCA0ECC4C}"/>
              </a:ext>
            </a:extLst>
          </p:cNvPr>
          <p:cNvGrpSpPr/>
          <p:nvPr/>
        </p:nvGrpSpPr>
        <p:grpSpPr>
          <a:xfrm>
            <a:off x="94192" y="3512514"/>
            <a:ext cx="5294095" cy="975973"/>
            <a:chOff x="189440" y="318479"/>
            <a:chExt cx="6624662" cy="975973"/>
          </a:xfrm>
        </p:grpSpPr>
        <p:sp>
          <p:nvSpPr>
            <p:cNvPr id="55" name="Espaço Reservado para Conteúdo 2">
              <a:extLst>
                <a:ext uri="{FF2B5EF4-FFF2-40B4-BE49-F238E27FC236}">
                  <a16:creationId xmlns:a16="http://schemas.microsoft.com/office/drawing/2014/main" id="{B3EF13DA-B138-55BD-7AAF-2D19C37E098D}"/>
                </a:ext>
              </a:extLst>
            </p:cNvPr>
            <p:cNvSpPr txBox="1">
              <a:spLocks/>
            </p:cNvSpPr>
            <p:nvPr/>
          </p:nvSpPr>
          <p:spPr>
            <a:xfrm>
              <a:off x="189441" y="318479"/>
              <a:ext cx="2260600" cy="444417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pt-BR" sz="19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01. BRANCO</a:t>
              </a:r>
            </a:p>
          </p:txBody>
        </p:sp>
        <p:sp>
          <p:nvSpPr>
            <p:cNvPr id="56" name="CaixaDeTexto 55">
              <a:extLst>
                <a:ext uri="{FF2B5EF4-FFF2-40B4-BE49-F238E27FC236}">
                  <a16:creationId xmlns:a16="http://schemas.microsoft.com/office/drawing/2014/main" id="{223355B6-275C-CAC5-90F4-3FE3E3047DAC}"/>
                </a:ext>
              </a:extLst>
            </p:cNvPr>
            <p:cNvSpPr txBox="1"/>
            <p:nvPr/>
          </p:nvSpPr>
          <p:spPr>
            <a:xfrm>
              <a:off x="4815969" y="762896"/>
              <a:ext cx="1998133" cy="53155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pt-BR" sz="10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RGB:</a:t>
              </a:r>
              <a:r>
                <a:rPr lang="pt-BR" sz="1000" dirty="0">
                  <a:solidFill>
                    <a:schemeClr val="bg1"/>
                  </a:solidFill>
                  <a:latin typeface="Carbona Variable Regular" pitchFamily="2" charset="0"/>
                  <a:ea typeface="Carbona Variable Regular" pitchFamily="2" charset="0"/>
                </a:rPr>
                <a:t> 255 2552 55</a:t>
              </a:r>
            </a:p>
            <a:p>
              <a:pPr>
                <a:lnSpc>
                  <a:spcPct val="150000"/>
                </a:lnSpc>
              </a:pPr>
              <a:r>
                <a:rPr lang="pt-BR" sz="10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HEX:</a:t>
              </a:r>
              <a:r>
                <a:rPr lang="pt-BR" sz="1000" dirty="0">
                  <a:solidFill>
                    <a:schemeClr val="bg1"/>
                  </a:solidFill>
                  <a:latin typeface="Carbona Variable Regular" pitchFamily="2" charset="0"/>
                  <a:ea typeface="Carbona Variable Regular" pitchFamily="2" charset="0"/>
                </a:rPr>
                <a:t>  #ffffff</a:t>
              </a:r>
            </a:p>
          </p:txBody>
        </p:sp>
        <p:sp>
          <p:nvSpPr>
            <p:cNvPr id="57" name="CaixaDeTexto 56">
              <a:extLst>
                <a:ext uri="{FF2B5EF4-FFF2-40B4-BE49-F238E27FC236}">
                  <a16:creationId xmlns:a16="http://schemas.microsoft.com/office/drawing/2014/main" id="{C8BB82E7-4977-C632-F931-64B02B3C02C5}"/>
                </a:ext>
              </a:extLst>
            </p:cNvPr>
            <p:cNvSpPr txBox="1"/>
            <p:nvPr/>
          </p:nvSpPr>
          <p:spPr>
            <a:xfrm>
              <a:off x="189440" y="762896"/>
              <a:ext cx="3007539" cy="53155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pt-BR" sz="1000" dirty="0">
                  <a:solidFill>
                    <a:schemeClr val="bg1"/>
                  </a:solidFill>
                  <a:latin typeface="Carbona Variable Regular Bold" pitchFamily="2" charset="0"/>
                  <a:ea typeface="Carbona Variable Regular Bold" pitchFamily="2" charset="0"/>
                </a:rPr>
                <a:t>COR PRINCIPAL AUXILIAR:</a:t>
              </a:r>
            </a:p>
            <a:p>
              <a:pPr>
                <a:lnSpc>
                  <a:spcPct val="150000"/>
                </a:lnSpc>
              </a:pPr>
              <a:r>
                <a:rPr lang="pt-BR" sz="1000" dirty="0">
                  <a:solidFill>
                    <a:schemeClr val="bg1"/>
                  </a:solidFill>
                  <a:latin typeface="Carbona Variable Regular" pitchFamily="2" charset="0"/>
                  <a:ea typeface="Carbona Variable Regular" pitchFamily="2" charset="0"/>
                </a:rPr>
                <a:t>cor de fundo | tipografia | grafismos</a:t>
              </a:r>
            </a:p>
          </p:txBody>
        </p:sp>
      </p:grpSp>
      <p:grpSp>
        <p:nvGrpSpPr>
          <p:cNvPr id="2" name="Agrupar 1">
            <a:extLst>
              <a:ext uri="{FF2B5EF4-FFF2-40B4-BE49-F238E27FC236}">
                <a16:creationId xmlns:a16="http://schemas.microsoft.com/office/drawing/2014/main" id="{ED390438-9254-4F2F-BAED-DC213CD0E206}"/>
              </a:ext>
            </a:extLst>
          </p:cNvPr>
          <p:cNvGrpSpPr/>
          <p:nvPr/>
        </p:nvGrpSpPr>
        <p:grpSpPr>
          <a:xfrm>
            <a:off x="0" y="-1"/>
            <a:ext cx="12192000" cy="425251"/>
            <a:chOff x="0" y="-1"/>
            <a:chExt cx="12192000" cy="425251"/>
          </a:xfrm>
        </p:grpSpPr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96EEE322-1D9B-F0B4-DE41-14AE4DD39DD9}"/>
                </a:ext>
              </a:extLst>
            </p:cNvPr>
            <p:cNvSpPr/>
            <p:nvPr/>
          </p:nvSpPr>
          <p:spPr>
            <a:xfrm>
              <a:off x="0" y="-1"/>
              <a:ext cx="12192000" cy="4060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Conector reto 7">
              <a:extLst>
                <a:ext uri="{FF2B5EF4-FFF2-40B4-BE49-F238E27FC236}">
                  <a16:creationId xmlns:a16="http://schemas.microsoft.com/office/drawing/2014/main" id="{9DA91462-8813-32EC-F29C-A2B3509625F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15636"/>
              <a:ext cx="121920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pic>
          <p:nvPicPr>
            <p:cNvPr id="9" name="Gráfico 8">
              <a:extLst>
                <a:ext uri="{FF2B5EF4-FFF2-40B4-BE49-F238E27FC236}">
                  <a16:creationId xmlns:a16="http://schemas.microsoft.com/office/drawing/2014/main" id="{ADF51151-97FB-4152-FF0C-9643D3F366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42371" y="0"/>
              <a:ext cx="900000" cy="425250"/>
            </a:xfrm>
            <a:prstGeom prst="rect">
              <a:avLst/>
            </a:prstGeom>
          </p:spPr>
        </p:pic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F072B5FC-6B4A-C2E3-0071-0A79C835C6BB}"/>
                </a:ext>
              </a:extLst>
            </p:cNvPr>
            <p:cNvSpPr txBox="1"/>
            <p:nvPr/>
          </p:nvSpPr>
          <p:spPr>
            <a:xfrm>
              <a:off x="149628" y="5028"/>
              <a:ext cx="5946371" cy="40099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000" b="1" dirty="0">
                  <a:solidFill>
                    <a:schemeClr val="bg2"/>
                  </a:solidFill>
                  <a:latin typeface="Carbona Variable Regular" pitchFamily="2" charset="0"/>
                  <a:ea typeface="Carbona Variable Regular" pitchFamily="2" charset="0"/>
                  <a:cs typeface="Calibri"/>
                </a:rPr>
                <a:t>02. HIERARQUIA CROMÁTICA</a:t>
              </a:r>
            </a:p>
          </p:txBody>
        </p:sp>
      </p:grpSp>
      <p:sp>
        <p:nvSpPr>
          <p:cNvPr id="39" name="Espaço Reservado para Conteúdo 2">
            <a:extLst>
              <a:ext uri="{FF2B5EF4-FFF2-40B4-BE49-F238E27FC236}">
                <a16:creationId xmlns:a16="http://schemas.microsoft.com/office/drawing/2014/main" id="{65ED9446-98C8-C573-D345-3C4BF156FBF9}"/>
              </a:ext>
            </a:extLst>
          </p:cNvPr>
          <p:cNvSpPr txBox="1">
            <a:spLocks/>
          </p:cNvSpPr>
          <p:nvPr/>
        </p:nvSpPr>
        <p:spPr>
          <a:xfrm>
            <a:off x="3885673" y="4655837"/>
            <a:ext cx="1440787" cy="44441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pt-BR" sz="1900" dirty="0">
                <a:latin typeface="Carbona Variable Regular Bold" pitchFamily="2" charset="0"/>
                <a:ea typeface="Carbona Variable Regular Bold" pitchFamily="2" charset="0"/>
              </a:rPr>
              <a:t>02. AZUL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88BB7C34-D55D-702A-8781-99B782F9AEF5}"/>
              </a:ext>
            </a:extLst>
          </p:cNvPr>
          <p:cNvSpPr txBox="1"/>
          <p:nvPr/>
        </p:nvSpPr>
        <p:spPr>
          <a:xfrm>
            <a:off x="3885673" y="6151417"/>
            <a:ext cx="1502614" cy="5315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pt-BR" sz="1000" dirty="0">
                <a:latin typeface="Carbona Variable Regular Bold" pitchFamily="2" charset="0"/>
                <a:ea typeface="Carbona Variable Regular Bold" pitchFamily="2" charset="0"/>
              </a:rPr>
              <a:t>RGB:</a:t>
            </a:r>
            <a:r>
              <a:rPr lang="pt-BR" sz="1000" dirty="0">
                <a:latin typeface="Carbona Variable Regular" pitchFamily="2" charset="0"/>
                <a:ea typeface="Carbona Variable Regular" pitchFamily="2" charset="0"/>
              </a:rPr>
              <a:t> 0 100 255</a:t>
            </a:r>
          </a:p>
          <a:p>
            <a:pPr>
              <a:lnSpc>
                <a:spcPct val="150000"/>
              </a:lnSpc>
            </a:pPr>
            <a:r>
              <a:rPr lang="pt-BR" sz="1000" dirty="0">
                <a:latin typeface="Carbona Variable Regular Bold" pitchFamily="2" charset="0"/>
                <a:ea typeface="Carbona Variable Regular Bold" pitchFamily="2" charset="0"/>
              </a:rPr>
              <a:t>HEX:</a:t>
            </a:r>
            <a:r>
              <a:rPr lang="pt-BR" sz="1000" dirty="0">
                <a:latin typeface="Carbona Variable Regular" pitchFamily="2" charset="0"/>
                <a:ea typeface="Carbona Variable Regular" pitchFamily="2" charset="0"/>
              </a:rPr>
              <a:t>  #0064ff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146330A5-DDB5-7754-8F1C-B50B69177288}"/>
              </a:ext>
            </a:extLst>
          </p:cNvPr>
          <p:cNvSpPr txBox="1"/>
          <p:nvPr/>
        </p:nvSpPr>
        <p:spPr>
          <a:xfrm>
            <a:off x="3885673" y="5100254"/>
            <a:ext cx="1744660" cy="5315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pt-BR" sz="1000" dirty="0">
                <a:latin typeface="Carbona Variable Regular Bold" pitchFamily="2" charset="0"/>
                <a:ea typeface="Carbona Variable Regular Bold" pitchFamily="2" charset="0"/>
              </a:rPr>
              <a:t>COR SECUNDÁRIA:</a:t>
            </a:r>
            <a:endParaRPr lang="pt-BR" sz="1000" dirty="0">
              <a:latin typeface="Carbona Variable Regular" pitchFamily="2" charset="0"/>
              <a:ea typeface="Carbona Variable Regular" pitchFamily="2" charset="0"/>
            </a:endParaRPr>
          </a:p>
          <a:p>
            <a:pPr>
              <a:lnSpc>
                <a:spcPct val="150000"/>
              </a:lnSpc>
            </a:pPr>
            <a:r>
              <a:rPr lang="pt-BR" sz="1000" dirty="0">
                <a:latin typeface="Carbona Variable Regular" pitchFamily="2" charset="0"/>
                <a:ea typeface="Carbona Variable Regular" pitchFamily="2" charset="0"/>
              </a:rPr>
              <a:t>cor de fundo | grafismos</a:t>
            </a:r>
          </a:p>
        </p:txBody>
      </p:sp>
      <p:sp>
        <p:nvSpPr>
          <p:cNvPr id="28" name="Espaço Reservado para Conteúdo 2">
            <a:extLst>
              <a:ext uri="{FF2B5EF4-FFF2-40B4-BE49-F238E27FC236}">
                <a16:creationId xmlns:a16="http://schemas.microsoft.com/office/drawing/2014/main" id="{1A0F3E01-74C7-B7AD-4282-2FDC2B1C0DAE}"/>
              </a:ext>
            </a:extLst>
          </p:cNvPr>
          <p:cNvSpPr txBox="1">
            <a:spLocks/>
          </p:cNvSpPr>
          <p:nvPr/>
        </p:nvSpPr>
        <p:spPr>
          <a:xfrm>
            <a:off x="94193" y="4655837"/>
            <a:ext cx="1650111" cy="44441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pt-BR" sz="19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02. LARANJA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5B0D183D-475C-4280-9CF9-C8880F6D1BB1}"/>
              </a:ext>
            </a:extLst>
          </p:cNvPr>
          <p:cNvSpPr txBox="1"/>
          <p:nvPr/>
        </p:nvSpPr>
        <p:spPr>
          <a:xfrm>
            <a:off x="94193" y="6151417"/>
            <a:ext cx="1458525" cy="5315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pt-BR" sz="10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RGB:</a:t>
            </a:r>
            <a:r>
              <a:rPr lang="pt-BR" sz="10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</a:rPr>
              <a:t> 255 100 0</a:t>
            </a:r>
          </a:p>
          <a:p>
            <a:pPr>
              <a:lnSpc>
                <a:spcPct val="150000"/>
              </a:lnSpc>
            </a:pPr>
            <a:r>
              <a:rPr lang="pt-BR" sz="10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HEX:</a:t>
            </a:r>
            <a:r>
              <a:rPr lang="pt-BR" sz="10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</a:rPr>
              <a:t>  #ff6400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8D0D99AA-A5D1-2395-3550-7F091C539A1D}"/>
              </a:ext>
            </a:extLst>
          </p:cNvPr>
          <p:cNvSpPr txBox="1"/>
          <p:nvPr/>
        </p:nvSpPr>
        <p:spPr>
          <a:xfrm>
            <a:off x="94194" y="5100254"/>
            <a:ext cx="1650111" cy="5315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pt-BR" sz="1000" dirty="0">
                <a:solidFill>
                  <a:schemeClr val="bg1"/>
                </a:solidFill>
                <a:latin typeface="Carbona Variable Regular Bold" pitchFamily="2" charset="0"/>
                <a:ea typeface="Carbona Variable Regular Bold" pitchFamily="2" charset="0"/>
              </a:rPr>
              <a:t>COR SECUNDÁRIA:</a:t>
            </a:r>
            <a:endParaRPr lang="pt-BR" sz="1000" dirty="0">
              <a:solidFill>
                <a:schemeClr val="bg1"/>
              </a:solidFill>
              <a:latin typeface="Carbona Variable Regular" pitchFamily="2" charset="0"/>
              <a:ea typeface="Carbona Variable Regular" pitchFamily="2" charset="0"/>
            </a:endParaRPr>
          </a:p>
          <a:p>
            <a:pPr>
              <a:lnSpc>
                <a:spcPct val="150000"/>
              </a:lnSpc>
            </a:pPr>
            <a:r>
              <a:rPr lang="pt-BR" sz="1000" dirty="0">
                <a:solidFill>
                  <a:schemeClr val="bg1"/>
                </a:solidFill>
                <a:latin typeface="Carbona Variable Regular" pitchFamily="2" charset="0"/>
                <a:ea typeface="Carbona Variable Regular" pitchFamily="2" charset="0"/>
              </a:rPr>
              <a:t>cor de fundo | grafismos</a:t>
            </a:r>
          </a:p>
        </p:txBody>
      </p:sp>
    </p:spTree>
    <p:extLst>
      <p:ext uri="{BB962C8B-B14F-4D97-AF65-F5344CB8AC3E}">
        <p14:creationId xmlns:p14="http://schemas.microsoft.com/office/powerpoint/2010/main" val="37679429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BF61ECD8-4F5E-4697-EE83-0F86E38ECAF5}"/>
              </a:ext>
            </a:extLst>
          </p:cNvPr>
          <p:cNvSpPr txBox="1">
            <a:spLocks/>
          </p:cNvSpPr>
          <p:nvPr/>
        </p:nvSpPr>
        <p:spPr>
          <a:xfrm>
            <a:off x="10215879" y="952464"/>
            <a:ext cx="1490346" cy="38408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pt-BR" sz="1400" dirty="0"/>
              <a:t>Maxi Título</a:t>
            </a:r>
          </a:p>
        </p:txBody>
      </p:sp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EA8AC0B3-5DDE-A153-90ED-305E343F7CA9}"/>
              </a:ext>
            </a:extLst>
          </p:cNvPr>
          <p:cNvSpPr txBox="1">
            <a:spLocks/>
          </p:cNvSpPr>
          <p:nvPr/>
        </p:nvSpPr>
        <p:spPr>
          <a:xfrm>
            <a:off x="10215879" y="2321879"/>
            <a:ext cx="1490346" cy="38408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pt-BR" sz="1400" dirty="0"/>
              <a:t>Grande Título</a:t>
            </a:r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id="{2D95557B-C2C7-4416-18B6-2D4DDBF96CF4}"/>
              </a:ext>
            </a:extLst>
          </p:cNvPr>
          <p:cNvSpPr txBox="1">
            <a:spLocks/>
          </p:cNvSpPr>
          <p:nvPr/>
        </p:nvSpPr>
        <p:spPr>
          <a:xfrm>
            <a:off x="10215879" y="3514717"/>
            <a:ext cx="1490346" cy="38408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pt-BR" sz="1400" dirty="0"/>
              <a:t>Título</a:t>
            </a:r>
          </a:p>
        </p:txBody>
      </p:sp>
      <p:sp>
        <p:nvSpPr>
          <p:cNvPr id="15" name="Espaço Reservado para Conteúdo 2">
            <a:extLst>
              <a:ext uri="{FF2B5EF4-FFF2-40B4-BE49-F238E27FC236}">
                <a16:creationId xmlns:a16="http://schemas.microsoft.com/office/drawing/2014/main" id="{61C94259-2186-119D-F2AA-3CC962E634C1}"/>
              </a:ext>
            </a:extLst>
          </p:cNvPr>
          <p:cNvSpPr txBox="1">
            <a:spLocks/>
          </p:cNvSpPr>
          <p:nvPr/>
        </p:nvSpPr>
        <p:spPr>
          <a:xfrm>
            <a:off x="10215879" y="4507993"/>
            <a:ext cx="1490346" cy="38408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pt-BR" sz="1400" dirty="0"/>
              <a:t>Subtítulo</a:t>
            </a:r>
          </a:p>
        </p:txBody>
      </p:sp>
      <p:sp>
        <p:nvSpPr>
          <p:cNvPr id="16" name="Espaço Reservado para Conteúdo 2">
            <a:extLst>
              <a:ext uri="{FF2B5EF4-FFF2-40B4-BE49-F238E27FC236}">
                <a16:creationId xmlns:a16="http://schemas.microsoft.com/office/drawing/2014/main" id="{FB50EC4E-5BFB-56F3-8F0C-7076B1C67BD7}"/>
              </a:ext>
            </a:extLst>
          </p:cNvPr>
          <p:cNvSpPr txBox="1">
            <a:spLocks/>
          </p:cNvSpPr>
          <p:nvPr/>
        </p:nvSpPr>
        <p:spPr>
          <a:xfrm>
            <a:off x="10215879" y="5411638"/>
            <a:ext cx="1490346" cy="38408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pt-BR" sz="1400" dirty="0"/>
              <a:t>Texto Corrido</a:t>
            </a:r>
          </a:p>
        </p:txBody>
      </p:sp>
      <p:sp>
        <p:nvSpPr>
          <p:cNvPr id="17" name="Espaço Reservado para Conteúdo 2">
            <a:extLst>
              <a:ext uri="{FF2B5EF4-FFF2-40B4-BE49-F238E27FC236}">
                <a16:creationId xmlns:a16="http://schemas.microsoft.com/office/drawing/2014/main" id="{D57A22B5-89BB-ADC2-E3DF-54D45CE6E122}"/>
              </a:ext>
            </a:extLst>
          </p:cNvPr>
          <p:cNvSpPr txBox="1">
            <a:spLocks/>
          </p:cNvSpPr>
          <p:nvPr/>
        </p:nvSpPr>
        <p:spPr>
          <a:xfrm>
            <a:off x="10215879" y="6261851"/>
            <a:ext cx="1490346" cy="38408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pt-BR" sz="1400" dirty="0"/>
              <a:t>Legenda</a:t>
            </a: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5A13EB3D-209B-49F5-2DF6-C43E864F0897}"/>
              </a:ext>
            </a:extLst>
          </p:cNvPr>
          <p:cNvCxnSpPr>
            <a:cxnSpLocks/>
          </p:cNvCxnSpPr>
          <p:nvPr/>
        </p:nvCxnSpPr>
        <p:spPr>
          <a:xfrm>
            <a:off x="0" y="1886865"/>
            <a:ext cx="1219200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07505502-BD4F-B93D-A19C-0CD432DBC852}"/>
              </a:ext>
            </a:extLst>
          </p:cNvPr>
          <p:cNvCxnSpPr>
            <a:cxnSpLocks/>
          </p:cNvCxnSpPr>
          <p:nvPr/>
        </p:nvCxnSpPr>
        <p:spPr>
          <a:xfrm>
            <a:off x="0" y="3172221"/>
            <a:ext cx="1219200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DD2A2BC6-24C7-4C16-D877-87D6C31CC361}"/>
              </a:ext>
            </a:extLst>
          </p:cNvPr>
          <p:cNvCxnSpPr>
            <a:cxnSpLocks/>
          </p:cNvCxnSpPr>
          <p:nvPr/>
        </p:nvCxnSpPr>
        <p:spPr>
          <a:xfrm>
            <a:off x="0" y="4259611"/>
            <a:ext cx="1219200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2F2895AD-513A-0D58-6D03-A6E30CD4D214}"/>
              </a:ext>
            </a:extLst>
          </p:cNvPr>
          <p:cNvCxnSpPr>
            <a:cxnSpLocks/>
          </p:cNvCxnSpPr>
          <p:nvPr/>
        </p:nvCxnSpPr>
        <p:spPr>
          <a:xfrm>
            <a:off x="0" y="5175397"/>
            <a:ext cx="1219200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6F2E9A07-605A-5C04-E0C4-449D4AF97D4A}"/>
              </a:ext>
            </a:extLst>
          </p:cNvPr>
          <p:cNvCxnSpPr>
            <a:cxnSpLocks/>
          </p:cNvCxnSpPr>
          <p:nvPr/>
        </p:nvCxnSpPr>
        <p:spPr>
          <a:xfrm>
            <a:off x="0" y="6121257"/>
            <a:ext cx="1219200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ABEA6334-CCFD-FBD8-6287-183113DBE9E4}"/>
              </a:ext>
            </a:extLst>
          </p:cNvPr>
          <p:cNvSpPr txBox="1">
            <a:spLocks/>
          </p:cNvSpPr>
          <p:nvPr/>
        </p:nvSpPr>
        <p:spPr>
          <a:xfrm>
            <a:off x="485775" y="3294497"/>
            <a:ext cx="5091431" cy="82452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pt-BR" sz="1900" dirty="0">
                <a:latin typeface="Carbona Variable Regular Bold" pitchFamily="2" charset="0"/>
                <a:ea typeface="Carbona Variable Regular Bold" pitchFamily="2" charset="0"/>
              </a:rPr>
              <a:t>Sua empresa com o poder de </a:t>
            </a:r>
            <a:r>
              <a:rPr lang="pt-BR" sz="1900" dirty="0">
                <a:solidFill>
                  <a:schemeClr val="bg2"/>
                </a:solidFill>
                <a:latin typeface="Carbona Variable Regular Bold" pitchFamily="2" charset="0"/>
                <a:ea typeface="Carbona Variable Regular Bold" pitchFamily="2" charset="0"/>
              </a:rPr>
              <a:t>identificar</a:t>
            </a:r>
            <a:r>
              <a:rPr lang="pt-BR" sz="1900" dirty="0">
                <a:latin typeface="Carbona Variable Regular Bold" pitchFamily="2" charset="0"/>
                <a:ea typeface="Carbona Variable Regular Bold" pitchFamily="2" charset="0"/>
              </a:rPr>
              <a:t> e </a:t>
            </a:r>
            <a:r>
              <a:rPr lang="pt-BR" sz="1900" dirty="0">
                <a:solidFill>
                  <a:schemeClr val="bg2"/>
                </a:solidFill>
                <a:latin typeface="Carbona Variable Regular Bold" pitchFamily="2" charset="0"/>
                <a:ea typeface="Carbona Variable Regular Bold" pitchFamily="2" charset="0"/>
              </a:rPr>
              <a:t>vencer</a:t>
            </a:r>
            <a:r>
              <a:rPr lang="pt-BR" sz="1900" dirty="0">
                <a:latin typeface="Carbona Variable Regular Bold" pitchFamily="2" charset="0"/>
                <a:ea typeface="Carbona Variable Regular Bold" pitchFamily="2" charset="0"/>
              </a:rPr>
              <a:t> desafios </a:t>
            </a:r>
            <a:r>
              <a:rPr lang="pt-BR" sz="1900" dirty="0">
                <a:solidFill>
                  <a:schemeClr val="bg2"/>
                </a:solidFill>
                <a:latin typeface="Carbona Variable Regular Bold" pitchFamily="2" charset="0"/>
                <a:ea typeface="Carbona Variable Regular Bold" pitchFamily="2" charset="0"/>
              </a:rPr>
              <a:t>continuamente</a:t>
            </a:r>
            <a:r>
              <a:rPr lang="pt-BR" sz="1900" dirty="0">
                <a:latin typeface="Carbona Variable Regular Bold" pitchFamily="2" charset="0"/>
                <a:ea typeface="Carbona Variable Regular Bold" pitchFamily="2" charset="0"/>
              </a:rPr>
              <a:t>.</a:t>
            </a:r>
          </a:p>
        </p:txBody>
      </p:sp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358DECD3-81FD-2341-3141-339E1B64F930}"/>
              </a:ext>
            </a:extLst>
          </p:cNvPr>
          <p:cNvSpPr txBox="1">
            <a:spLocks/>
          </p:cNvSpPr>
          <p:nvPr/>
        </p:nvSpPr>
        <p:spPr>
          <a:xfrm>
            <a:off x="485775" y="1986050"/>
            <a:ext cx="5997927" cy="105573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pt-BR" sz="2500" dirty="0">
                <a:latin typeface="Carbona Variable Regular Bold" pitchFamily="2" charset="0"/>
                <a:ea typeface="Carbona Variable Regular Bold" pitchFamily="2" charset="0"/>
              </a:rPr>
              <a:t>ACELERAÇÃO DE RESULTADOS PARA </a:t>
            </a:r>
            <a:r>
              <a:rPr lang="pt-BR" sz="2500" dirty="0">
                <a:solidFill>
                  <a:schemeClr val="bg2"/>
                </a:solidFill>
                <a:latin typeface="Carbona Variable Regular Bold" pitchFamily="2" charset="0"/>
                <a:ea typeface="Carbona Variable Regular Bold" pitchFamily="2" charset="0"/>
              </a:rPr>
              <a:t>LIDERANÇAS INOVADORAS</a:t>
            </a:r>
            <a:r>
              <a:rPr lang="pt-BR" sz="2500" dirty="0">
                <a:latin typeface="Carbona Variable Regular Bold" pitchFamily="2" charset="0"/>
                <a:ea typeface="Carbona Variable Regular Bold" pitchFamily="2" charset="0"/>
              </a:rPr>
              <a:t>.</a:t>
            </a: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E3D991C2-183A-10D1-BCE9-79A1DA3F3BCA}"/>
              </a:ext>
            </a:extLst>
          </p:cNvPr>
          <p:cNvSpPr txBox="1">
            <a:spLocks/>
          </p:cNvSpPr>
          <p:nvPr/>
        </p:nvSpPr>
        <p:spPr>
          <a:xfrm>
            <a:off x="485775" y="542737"/>
            <a:ext cx="8053086" cy="120353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pt-BR" sz="3100" dirty="0">
                <a:solidFill>
                  <a:schemeClr val="bg2"/>
                </a:solidFill>
                <a:latin typeface="+mj-lt"/>
              </a:rPr>
              <a:t>NOWER</a:t>
            </a:r>
            <a:r>
              <a:rPr lang="pt-BR" sz="3100" dirty="0">
                <a:latin typeface="+mj-lt"/>
              </a:rPr>
              <a:t>: COLABORAÇÃO, CICLOS CURTOS, ALTO IMPACTO E LEGADO.</a:t>
            </a:r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05E848A8-B33A-FB91-7B4F-787A438175E4}"/>
              </a:ext>
            </a:extLst>
          </p:cNvPr>
          <p:cNvSpPr txBox="1">
            <a:spLocks/>
          </p:cNvSpPr>
          <p:nvPr/>
        </p:nvSpPr>
        <p:spPr>
          <a:xfrm>
            <a:off x="485775" y="4365262"/>
            <a:ext cx="4538349" cy="66954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latin typeface="Carbona Variable Regular Bold" pitchFamily="2" charset="0"/>
                <a:ea typeface="Carbona Variable Regular Bold" pitchFamily="2" charset="0"/>
              </a:rPr>
              <a:t>ACELERAMOS A SUA ESTRATÉGIA PARA TRAZER RESULTADOS DE NEGÓCIO CONTÍNUOS.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4CBF1171-E041-195F-3394-6BDDE9243A0C}"/>
              </a:ext>
            </a:extLst>
          </p:cNvPr>
          <p:cNvSpPr txBox="1"/>
          <p:nvPr/>
        </p:nvSpPr>
        <p:spPr>
          <a:xfrm>
            <a:off x="485775" y="6188113"/>
            <a:ext cx="5610225" cy="5315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pt-BR" sz="1000" dirty="0">
                <a:latin typeface="Carbona Variable Regular Bold" pitchFamily="2" charset="0"/>
                <a:ea typeface="Carbona Variable Regular Bold" pitchFamily="2" charset="0"/>
              </a:rPr>
              <a:t>SOMOS ESPECIALISTAS, PROMOTORES DA INOVAÇÃO, RECONHECIDOS MUNDIALMENTE PELA EXPERIÊNCIA EM VÁRIOS SEGMENTOS DO MERCADO GLOBAL.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62F2F5DF-032F-301D-D701-9C3E47818A0F}"/>
              </a:ext>
            </a:extLst>
          </p:cNvPr>
          <p:cNvSpPr txBox="1"/>
          <p:nvPr/>
        </p:nvSpPr>
        <p:spPr>
          <a:xfrm>
            <a:off x="485776" y="5249713"/>
            <a:ext cx="4965853" cy="38408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pt-BR" sz="1400" dirty="0">
                <a:solidFill>
                  <a:schemeClr val="bg2"/>
                </a:solidFill>
                <a:latin typeface="Carbona Variable Regular Bold" pitchFamily="2" charset="0"/>
                <a:ea typeface="Carbona Variable Regular Bold" pitchFamily="2" charset="0"/>
              </a:rPr>
              <a:t>Consultoria em ciclos curtos de entrega e colaboração.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80DA5EAF-754E-E392-755F-DF89364BFA88}"/>
              </a:ext>
            </a:extLst>
          </p:cNvPr>
          <p:cNvSpPr txBox="1"/>
          <p:nvPr/>
        </p:nvSpPr>
        <p:spPr>
          <a:xfrm>
            <a:off x="485775" y="5573563"/>
            <a:ext cx="6410325" cy="38408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pt-BR" sz="1400" dirty="0">
                <a:solidFill>
                  <a:srgbClr val="FFFFFF"/>
                </a:solidFill>
                <a:latin typeface="Carbona Variable Regular"/>
                <a:ea typeface="Carbona Variable Regular" pitchFamily="2" charset="0"/>
              </a:rPr>
              <a:t>Nós acreditamos que para evoluir negócios, precisamos evoluir pessoas.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C95E2DBD-41E6-2489-E1FD-2E3084A12F32}"/>
              </a:ext>
            </a:extLst>
          </p:cNvPr>
          <p:cNvGrpSpPr/>
          <p:nvPr/>
        </p:nvGrpSpPr>
        <p:grpSpPr>
          <a:xfrm>
            <a:off x="0" y="-1"/>
            <a:ext cx="12192000" cy="425251"/>
            <a:chOff x="0" y="-1"/>
            <a:chExt cx="12192000" cy="425251"/>
          </a:xfrm>
        </p:grpSpPr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E3EA37D7-ECBC-393A-E621-A75FEA075E29}"/>
                </a:ext>
              </a:extLst>
            </p:cNvPr>
            <p:cNvSpPr/>
            <p:nvPr/>
          </p:nvSpPr>
          <p:spPr>
            <a:xfrm>
              <a:off x="0" y="-1"/>
              <a:ext cx="12192000" cy="4060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" name="Conector reto 3">
              <a:extLst>
                <a:ext uri="{FF2B5EF4-FFF2-40B4-BE49-F238E27FC236}">
                  <a16:creationId xmlns:a16="http://schemas.microsoft.com/office/drawing/2014/main" id="{E4602481-7410-3851-5146-991A4BC44B7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15636"/>
              <a:ext cx="121920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pic>
          <p:nvPicPr>
            <p:cNvPr id="5" name="Gráfico 4">
              <a:extLst>
                <a:ext uri="{FF2B5EF4-FFF2-40B4-BE49-F238E27FC236}">
                  <a16:creationId xmlns:a16="http://schemas.microsoft.com/office/drawing/2014/main" id="{DD0EAA1F-1A93-A186-B039-6985EA7D15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42371" y="0"/>
              <a:ext cx="900000" cy="425250"/>
            </a:xfrm>
            <a:prstGeom prst="rect">
              <a:avLst/>
            </a:prstGeom>
          </p:spPr>
        </p:pic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F6400EC9-2A2B-757E-D095-595CFE243E27}"/>
                </a:ext>
              </a:extLst>
            </p:cNvPr>
            <p:cNvSpPr txBox="1"/>
            <p:nvPr/>
          </p:nvSpPr>
          <p:spPr>
            <a:xfrm>
              <a:off x="149628" y="5028"/>
              <a:ext cx="5946371" cy="40099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000" b="1" dirty="0">
                  <a:solidFill>
                    <a:schemeClr val="bg2"/>
                  </a:solidFill>
                  <a:latin typeface="Carbona Variable Regular" pitchFamily="2" charset="0"/>
                  <a:ea typeface="Carbona Variable Regular" pitchFamily="2" charset="0"/>
                  <a:cs typeface="Calibri"/>
                </a:rPr>
                <a:t>03. HIERARQUIA TIPOGRÁFICA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651845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tângulo 189">
            <a:extLst>
              <a:ext uri="{FF2B5EF4-FFF2-40B4-BE49-F238E27FC236}">
                <a16:creationId xmlns:a16="http://schemas.microsoft.com/office/drawing/2014/main" id="{27B7839A-6AE5-15CE-F847-2090BC53EB02}"/>
              </a:ext>
            </a:extLst>
          </p:cNvPr>
          <p:cNvSpPr/>
          <p:nvPr/>
        </p:nvSpPr>
        <p:spPr>
          <a:xfrm>
            <a:off x="0" y="749342"/>
            <a:ext cx="4064000" cy="14362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4" name="Retângulo 123">
            <a:extLst>
              <a:ext uri="{FF2B5EF4-FFF2-40B4-BE49-F238E27FC236}">
                <a16:creationId xmlns:a16="http://schemas.microsoft.com/office/drawing/2014/main" id="{8153EB52-DD19-8285-6C29-08CD3A9B29B0}"/>
              </a:ext>
            </a:extLst>
          </p:cNvPr>
          <p:cNvSpPr/>
          <p:nvPr/>
        </p:nvSpPr>
        <p:spPr>
          <a:xfrm>
            <a:off x="-1" y="5721300"/>
            <a:ext cx="4064000" cy="11367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7" name="Retângulo 186">
            <a:extLst>
              <a:ext uri="{FF2B5EF4-FFF2-40B4-BE49-F238E27FC236}">
                <a16:creationId xmlns:a16="http://schemas.microsoft.com/office/drawing/2014/main" id="{3AA05C75-9A52-7576-023E-8994BEED009D}"/>
              </a:ext>
            </a:extLst>
          </p:cNvPr>
          <p:cNvSpPr/>
          <p:nvPr/>
        </p:nvSpPr>
        <p:spPr>
          <a:xfrm>
            <a:off x="4063999" y="5721300"/>
            <a:ext cx="4064000" cy="1136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8" name="Retângulo 187">
            <a:extLst>
              <a:ext uri="{FF2B5EF4-FFF2-40B4-BE49-F238E27FC236}">
                <a16:creationId xmlns:a16="http://schemas.microsoft.com/office/drawing/2014/main" id="{C98F8976-0876-0A45-B85B-6915B4A3B570}"/>
              </a:ext>
            </a:extLst>
          </p:cNvPr>
          <p:cNvSpPr/>
          <p:nvPr/>
        </p:nvSpPr>
        <p:spPr>
          <a:xfrm>
            <a:off x="8128000" y="5721300"/>
            <a:ext cx="4064000" cy="11367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5" name="Gráfico 64">
            <a:extLst>
              <a:ext uri="{FF2B5EF4-FFF2-40B4-BE49-F238E27FC236}">
                <a16:creationId xmlns:a16="http://schemas.microsoft.com/office/drawing/2014/main" id="{4634371E-A5AC-E58D-101D-F244AD3281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4486" y="3590980"/>
            <a:ext cx="977274" cy="896524"/>
          </a:xfrm>
          <a:prstGeom prst="rect">
            <a:avLst/>
          </a:prstGeom>
        </p:spPr>
      </p:pic>
      <p:pic>
        <p:nvPicPr>
          <p:cNvPr id="67" name="Gráfico 66">
            <a:extLst>
              <a:ext uri="{FF2B5EF4-FFF2-40B4-BE49-F238E27FC236}">
                <a16:creationId xmlns:a16="http://schemas.microsoft.com/office/drawing/2014/main" id="{360F7E1E-3B16-51C8-77B4-AB1256FFDE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63074" y="1023193"/>
            <a:ext cx="977274" cy="896524"/>
          </a:xfrm>
          <a:prstGeom prst="rect">
            <a:avLst/>
          </a:prstGeom>
        </p:spPr>
      </p:pic>
      <p:pic>
        <p:nvPicPr>
          <p:cNvPr id="93" name="Gráfico 92">
            <a:extLst>
              <a:ext uri="{FF2B5EF4-FFF2-40B4-BE49-F238E27FC236}">
                <a16:creationId xmlns:a16="http://schemas.microsoft.com/office/drawing/2014/main" id="{73FFDC18-0586-BF29-69CB-14364112D7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07648" y="4766058"/>
            <a:ext cx="759872" cy="780577"/>
          </a:xfrm>
          <a:prstGeom prst="rect">
            <a:avLst/>
          </a:prstGeom>
        </p:spPr>
      </p:pic>
      <p:pic>
        <p:nvPicPr>
          <p:cNvPr id="99" name="Gráfico 98">
            <a:extLst>
              <a:ext uri="{FF2B5EF4-FFF2-40B4-BE49-F238E27FC236}">
                <a16:creationId xmlns:a16="http://schemas.microsoft.com/office/drawing/2014/main" id="{3858A9FD-689E-4BA4-0125-8ADB004976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807648" y="5953095"/>
            <a:ext cx="759872" cy="780577"/>
          </a:xfrm>
          <a:prstGeom prst="rect">
            <a:avLst/>
          </a:prstGeom>
        </p:spPr>
      </p:pic>
      <p:pic>
        <p:nvPicPr>
          <p:cNvPr id="105" name="Gráfico 104">
            <a:extLst>
              <a:ext uri="{FF2B5EF4-FFF2-40B4-BE49-F238E27FC236}">
                <a16:creationId xmlns:a16="http://schemas.microsoft.com/office/drawing/2014/main" id="{1DCCE44C-E145-6424-1721-D053CF2CD1D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807648" y="3644455"/>
            <a:ext cx="759872" cy="780577"/>
          </a:xfrm>
          <a:prstGeom prst="rect">
            <a:avLst/>
          </a:prstGeom>
        </p:spPr>
      </p:pic>
      <p:pic>
        <p:nvPicPr>
          <p:cNvPr id="107" name="Gráfico 106">
            <a:extLst>
              <a:ext uri="{FF2B5EF4-FFF2-40B4-BE49-F238E27FC236}">
                <a16:creationId xmlns:a16="http://schemas.microsoft.com/office/drawing/2014/main" id="{2370D20A-4A8D-4A05-1AEE-C12005A7310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851945" y="1081167"/>
            <a:ext cx="759872" cy="780577"/>
          </a:xfrm>
          <a:prstGeom prst="rect">
            <a:avLst/>
          </a:prstGeom>
        </p:spPr>
      </p:pic>
      <p:pic>
        <p:nvPicPr>
          <p:cNvPr id="113" name="Gráfico 112">
            <a:extLst>
              <a:ext uri="{FF2B5EF4-FFF2-40B4-BE49-F238E27FC236}">
                <a16:creationId xmlns:a16="http://schemas.microsoft.com/office/drawing/2014/main" id="{28BCA373-D5E5-949F-39F1-6347B726DE1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374486" y="4710333"/>
            <a:ext cx="977274" cy="896524"/>
          </a:xfrm>
          <a:prstGeom prst="rect">
            <a:avLst/>
          </a:prstGeom>
        </p:spPr>
      </p:pic>
      <p:pic>
        <p:nvPicPr>
          <p:cNvPr id="119" name="Gráfico 118">
            <a:extLst>
              <a:ext uri="{FF2B5EF4-FFF2-40B4-BE49-F238E27FC236}">
                <a16:creationId xmlns:a16="http://schemas.microsoft.com/office/drawing/2014/main" id="{5DD05D86-C7F7-6427-A975-6ABBCFD7512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374486" y="5895121"/>
            <a:ext cx="977274" cy="896524"/>
          </a:xfrm>
          <a:prstGeom prst="rect">
            <a:avLst/>
          </a:prstGeom>
        </p:spPr>
      </p:pic>
      <p:pic>
        <p:nvPicPr>
          <p:cNvPr id="160" name="Gráfico 159">
            <a:extLst>
              <a:ext uri="{FF2B5EF4-FFF2-40B4-BE49-F238E27FC236}">
                <a16:creationId xmlns:a16="http://schemas.microsoft.com/office/drawing/2014/main" id="{C02691C1-1D05-9787-08BA-76666218D93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342732" y="2267052"/>
            <a:ext cx="1048658" cy="963872"/>
          </a:xfrm>
          <a:prstGeom prst="rect">
            <a:avLst/>
          </a:prstGeom>
        </p:spPr>
      </p:pic>
      <p:pic>
        <p:nvPicPr>
          <p:cNvPr id="73" name="Gráfico 72">
            <a:extLst>
              <a:ext uri="{FF2B5EF4-FFF2-40B4-BE49-F238E27FC236}">
                <a16:creationId xmlns:a16="http://schemas.microsoft.com/office/drawing/2014/main" id="{4A5EDB07-3DC9-E826-BE61-19988C9B617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1023411" y="4850639"/>
            <a:ext cx="919299" cy="604584"/>
          </a:xfrm>
          <a:prstGeom prst="rect">
            <a:avLst/>
          </a:prstGeom>
        </p:spPr>
      </p:pic>
      <p:pic>
        <p:nvPicPr>
          <p:cNvPr id="79" name="Gráfico 78">
            <a:extLst>
              <a:ext uri="{FF2B5EF4-FFF2-40B4-BE49-F238E27FC236}">
                <a16:creationId xmlns:a16="http://schemas.microsoft.com/office/drawing/2014/main" id="{28C69AB2-2FE9-B4BE-7B78-578AD0EFE59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1023411" y="6041091"/>
            <a:ext cx="919299" cy="604584"/>
          </a:xfrm>
          <a:prstGeom prst="rect">
            <a:avLst/>
          </a:prstGeom>
        </p:spPr>
      </p:pic>
      <p:pic>
        <p:nvPicPr>
          <p:cNvPr id="85" name="Gráfico 84">
            <a:extLst>
              <a:ext uri="{FF2B5EF4-FFF2-40B4-BE49-F238E27FC236}">
                <a16:creationId xmlns:a16="http://schemas.microsoft.com/office/drawing/2014/main" id="{BA85D918-CA3B-E24F-9D55-0865CA2A9B4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1023411" y="3725622"/>
            <a:ext cx="919299" cy="604584"/>
          </a:xfrm>
          <a:prstGeom prst="rect">
            <a:avLst/>
          </a:prstGeom>
        </p:spPr>
      </p:pic>
      <p:pic>
        <p:nvPicPr>
          <p:cNvPr id="87" name="Gráfico 86">
            <a:extLst>
              <a:ext uri="{FF2B5EF4-FFF2-40B4-BE49-F238E27FC236}">
                <a16:creationId xmlns:a16="http://schemas.microsoft.com/office/drawing/2014/main" id="{11DC4510-B829-0A0B-2AB5-E736E3ADD04E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1023411" y="1169163"/>
            <a:ext cx="919299" cy="604584"/>
          </a:xfrm>
          <a:prstGeom prst="rect">
            <a:avLst/>
          </a:prstGeom>
        </p:spPr>
      </p:pic>
      <p:pic>
        <p:nvPicPr>
          <p:cNvPr id="170" name="Gráfico 169">
            <a:extLst>
              <a:ext uri="{FF2B5EF4-FFF2-40B4-BE49-F238E27FC236}">
                <a16:creationId xmlns:a16="http://schemas.microsoft.com/office/drawing/2014/main" id="{E4E414FA-A3FF-41F6-8F7D-C9B02E3E2A35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0988852" y="2418686"/>
            <a:ext cx="988416" cy="649276"/>
          </a:xfrm>
          <a:prstGeom prst="rect">
            <a:avLst/>
          </a:prstGeom>
        </p:spPr>
      </p:pic>
      <p:pic>
        <p:nvPicPr>
          <p:cNvPr id="180" name="Gráfico 179">
            <a:extLst>
              <a:ext uri="{FF2B5EF4-FFF2-40B4-BE49-F238E27FC236}">
                <a16:creationId xmlns:a16="http://schemas.microsoft.com/office/drawing/2014/main" id="{348C552C-A484-413C-0346-A7821FEA6DDA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9782930" y="2327276"/>
            <a:ext cx="814384" cy="838926"/>
          </a:xfrm>
          <a:prstGeom prst="rect">
            <a:avLst/>
          </a:prstGeom>
        </p:spPr>
      </p:pic>
      <p:pic>
        <p:nvPicPr>
          <p:cNvPr id="69" name="Gráfico 68">
            <a:extLst>
              <a:ext uri="{FF2B5EF4-FFF2-40B4-BE49-F238E27FC236}">
                <a16:creationId xmlns:a16="http://schemas.microsoft.com/office/drawing/2014/main" id="{1D494E1F-4C2E-CDF7-97EC-F1A178663550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4262311" y="3607817"/>
            <a:ext cx="977274" cy="896524"/>
          </a:xfrm>
          <a:prstGeom prst="rect">
            <a:avLst/>
          </a:prstGeom>
        </p:spPr>
      </p:pic>
      <p:pic>
        <p:nvPicPr>
          <p:cNvPr id="75" name="Gráfico 74">
            <a:extLst>
              <a:ext uri="{FF2B5EF4-FFF2-40B4-BE49-F238E27FC236}">
                <a16:creationId xmlns:a16="http://schemas.microsoft.com/office/drawing/2014/main" id="{4F3710FB-9221-3206-4323-B9D94A6A9D6D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6911233" y="4856226"/>
            <a:ext cx="919299" cy="604584"/>
          </a:xfrm>
          <a:prstGeom prst="rect">
            <a:avLst/>
          </a:prstGeom>
        </p:spPr>
      </p:pic>
      <p:pic>
        <p:nvPicPr>
          <p:cNvPr id="81" name="Gráfico 80">
            <a:extLst>
              <a:ext uri="{FF2B5EF4-FFF2-40B4-BE49-F238E27FC236}">
                <a16:creationId xmlns:a16="http://schemas.microsoft.com/office/drawing/2014/main" id="{833F5ECA-2261-CF2E-625F-046C30012A90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6911233" y="6041091"/>
            <a:ext cx="919299" cy="604584"/>
          </a:xfrm>
          <a:prstGeom prst="rect">
            <a:avLst/>
          </a:prstGeom>
        </p:spPr>
      </p:pic>
      <p:pic>
        <p:nvPicPr>
          <p:cNvPr id="89" name="Gráfico 88">
            <a:extLst>
              <a:ext uri="{FF2B5EF4-FFF2-40B4-BE49-F238E27FC236}">
                <a16:creationId xmlns:a16="http://schemas.microsoft.com/office/drawing/2014/main" id="{C948A9AD-917D-F1FD-5C99-5DBC1E555216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6911233" y="3736795"/>
            <a:ext cx="919299" cy="604584"/>
          </a:xfrm>
          <a:prstGeom prst="rect">
            <a:avLst/>
          </a:prstGeom>
        </p:spPr>
      </p:pic>
      <p:pic>
        <p:nvPicPr>
          <p:cNvPr id="95" name="Gráfico 94">
            <a:extLst>
              <a:ext uri="{FF2B5EF4-FFF2-40B4-BE49-F238E27FC236}">
                <a16:creationId xmlns:a16="http://schemas.microsoft.com/office/drawing/2014/main" id="{607F1D63-BFD8-0B76-31C7-4E77365F39B4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5695473" y="4773350"/>
            <a:ext cx="759872" cy="780577"/>
          </a:xfrm>
          <a:prstGeom prst="rect">
            <a:avLst/>
          </a:prstGeom>
        </p:spPr>
      </p:pic>
      <p:pic>
        <p:nvPicPr>
          <p:cNvPr id="101" name="Gráfico 100">
            <a:extLst>
              <a:ext uri="{FF2B5EF4-FFF2-40B4-BE49-F238E27FC236}">
                <a16:creationId xmlns:a16="http://schemas.microsoft.com/office/drawing/2014/main" id="{AFE7F6D1-68DE-4A4B-ACDF-418EF7946AED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5695473" y="5953095"/>
            <a:ext cx="759872" cy="780577"/>
          </a:xfrm>
          <a:prstGeom prst="rect">
            <a:avLst/>
          </a:prstGeom>
        </p:spPr>
      </p:pic>
      <p:pic>
        <p:nvPicPr>
          <p:cNvPr id="109" name="Gráfico 108">
            <a:extLst>
              <a:ext uri="{FF2B5EF4-FFF2-40B4-BE49-F238E27FC236}">
                <a16:creationId xmlns:a16="http://schemas.microsoft.com/office/drawing/2014/main" id="{B558AE45-9FD9-28FF-2DF5-D5AA233DC724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5695473" y="3659041"/>
            <a:ext cx="759872" cy="780577"/>
          </a:xfrm>
          <a:prstGeom prst="rect">
            <a:avLst/>
          </a:prstGeom>
        </p:spPr>
      </p:pic>
      <p:pic>
        <p:nvPicPr>
          <p:cNvPr id="115" name="Gráfico 114">
            <a:extLst>
              <a:ext uri="{FF2B5EF4-FFF2-40B4-BE49-F238E27FC236}">
                <a16:creationId xmlns:a16="http://schemas.microsoft.com/office/drawing/2014/main" id="{AEC8EE07-B9E0-59BE-8040-B520F2AE035F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4262311" y="4718752"/>
            <a:ext cx="977274" cy="896524"/>
          </a:xfrm>
          <a:prstGeom prst="rect">
            <a:avLst/>
          </a:prstGeom>
        </p:spPr>
      </p:pic>
      <p:pic>
        <p:nvPicPr>
          <p:cNvPr id="121" name="Gráfico 120">
            <a:extLst>
              <a:ext uri="{FF2B5EF4-FFF2-40B4-BE49-F238E27FC236}">
                <a16:creationId xmlns:a16="http://schemas.microsoft.com/office/drawing/2014/main" id="{DA919491-8AD9-E639-9517-90FC65D0A805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4262311" y="5895121"/>
            <a:ext cx="977274" cy="896524"/>
          </a:xfrm>
          <a:prstGeom prst="rect">
            <a:avLst/>
          </a:prstGeom>
        </p:spPr>
      </p:pic>
      <p:pic>
        <p:nvPicPr>
          <p:cNvPr id="162" name="Gráfico 161">
            <a:extLst>
              <a:ext uri="{FF2B5EF4-FFF2-40B4-BE49-F238E27FC236}">
                <a16:creationId xmlns:a16="http://schemas.microsoft.com/office/drawing/2014/main" id="{EF206274-B3AA-ED96-A02F-7B0C39A379AF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4288759" y="989519"/>
            <a:ext cx="1048658" cy="963872"/>
          </a:xfrm>
          <a:prstGeom prst="rect">
            <a:avLst/>
          </a:prstGeom>
        </p:spPr>
      </p:pic>
      <p:pic>
        <p:nvPicPr>
          <p:cNvPr id="164" name="Gráfico 163">
            <a:extLst>
              <a:ext uri="{FF2B5EF4-FFF2-40B4-BE49-F238E27FC236}">
                <a16:creationId xmlns:a16="http://schemas.microsoft.com/office/drawing/2014/main" id="{552B0C9F-8746-8A33-090E-4C8C8E1DE137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4228588" y="2292307"/>
            <a:ext cx="1048658" cy="963872"/>
          </a:xfrm>
          <a:prstGeom prst="rect">
            <a:avLst/>
          </a:prstGeom>
        </p:spPr>
      </p:pic>
      <p:pic>
        <p:nvPicPr>
          <p:cNvPr id="172" name="Gráfico 171">
            <a:extLst>
              <a:ext uri="{FF2B5EF4-FFF2-40B4-BE49-F238E27FC236}">
                <a16:creationId xmlns:a16="http://schemas.microsoft.com/office/drawing/2014/main" id="{3A467415-6203-B53E-712D-3892D529BFDB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6974995" y="1146817"/>
            <a:ext cx="988416" cy="649276"/>
          </a:xfrm>
          <a:prstGeom prst="rect">
            <a:avLst/>
          </a:prstGeom>
        </p:spPr>
      </p:pic>
      <p:pic>
        <p:nvPicPr>
          <p:cNvPr id="174" name="Gráfico 173">
            <a:extLst>
              <a:ext uri="{FF2B5EF4-FFF2-40B4-BE49-F238E27FC236}">
                <a16:creationId xmlns:a16="http://schemas.microsoft.com/office/drawing/2014/main" id="{A2EB357F-A423-F9CB-EF92-2CF142CD1E97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6874710" y="2435445"/>
            <a:ext cx="988416" cy="649276"/>
          </a:xfrm>
          <a:prstGeom prst="rect">
            <a:avLst/>
          </a:prstGeom>
        </p:spPr>
      </p:pic>
      <p:pic>
        <p:nvPicPr>
          <p:cNvPr id="182" name="Gráfico 181">
            <a:extLst>
              <a:ext uri="{FF2B5EF4-FFF2-40B4-BE49-F238E27FC236}">
                <a16:creationId xmlns:a16="http://schemas.microsoft.com/office/drawing/2014/main" id="{C05FE7F0-5322-0422-6C97-A34C895FA90B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5749014" y="1051992"/>
            <a:ext cx="814384" cy="838926"/>
          </a:xfrm>
          <a:prstGeom prst="rect">
            <a:avLst/>
          </a:prstGeom>
        </p:spPr>
      </p:pic>
      <p:pic>
        <p:nvPicPr>
          <p:cNvPr id="184" name="Gráfico 183">
            <a:extLst>
              <a:ext uri="{FF2B5EF4-FFF2-40B4-BE49-F238E27FC236}">
                <a16:creationId xmlns:a16="http://schemas.microsoft.com/office/drawing/2014/main" id="{AA8FDDD5-81E4-2348-7E35-98E6569E0330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5668786" y="2349156"/>
            <a:ext cx="814384" cy="838926"/>
          </a:xfrm>
          <a:prstGeom prst="rect">
            <a:avLst/>
          </a:prstGeom>
        </p:spPr>
      </p:pic>
      <p:pic>
        <p:nvPicPr>
          <p:cNvPr id="77" name="Gráfico 76">
            <a:extLst>
              <a:ext uri="{FF2B5EF4-FFF2-40B4-BE49-F238E27FC236}">
                <a16:creationId xmlns:a16="http://schemas.microsoft.com/office/drawing/2014/main" id="{67F7E53A-F5F3-3AFE-9DE6-1DD28C19EB8A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2879288" y="4856226"/>
            <a:ext cx="919299" cy="604584"/>
          </a:xfrm>
          <a:prstGeom prst="rect">
            <a:avLst/>
          </a:prstGeom>
        </p:spPr>
      </p:pic>
      <p:pic>
        <p:nvPicPr>
          <p:cNvPr id="83" name="Gráfico 82">
            <a:extLst>
              <a:ext uri="{FF2B5EF4-FFF2-40B4-BE49-F238E27FC236}">
                <a16:creationId xmlns:a16="http://schemas.microsoft.com/office/drawing/2014/main" id="{446350B0-7DE8-660E-A605-B9CBFBB1E445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5"/>
              </a:ext>
            </a:extLst>
          </a:blip>
          <a:stretch>
            <a:fillRect/>
          </a:stretch>
        </p:blipFill>
        <p:spPr>
          <a:xfrm>
            <a:off x="2879288" y="6041091"/>
            <a:ext cx="919299" cy="604584"/>
          </a:xfrm>
          <a:prstGeom prst="rect">
            <a:avLst/>
          </a:prstGeom>
        </p:spPr>
      </p:pic>
      <p:pic>
        <p:nvPicPr>
          <p:cNvPr id="91" name="Gráfico 90">
            <a:extLst>
              <a:ext uri="{FF2B5EF4-FFF2-40B4-BE49-F238E27FC236}">
                <a16:creationId xmlns:a16="http://schemas.microsoft.com/office/drawing/2014/main" id="{A6F73C26-A64D-7892-7E78-C08762BEFADE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7"/>
              </a:ext>
            </a:extLst>
          </a:blip>
          <a:stretch>
            <a:fillRect/>
          </a:stretch>
        </p:blipFill>
        <p:spPr>
          <a:xfrm>
            <a:off x="2879288" y="3736795"/>
            <a:ext cx="919299" cy="604584"/>
          </a:xfrm>
          <a:prstGeom prst="rect">
            <a:avLst/>
          </a:prstGeom>
        </p:spPr>
      </p:pic>
      <p:pic>
        <p:nvPicPr>
          <p:cNvPr id="97" name="Gráfico 96">
            <a:extLst>
              <a:ext uri="{FF2B5EF4-FFF2-40B4-BE49-F238E27FC236}">
                <a16:creationId xmlns:a16="http://schemas.microsoft.com/office/drawing/2014/main" id="{75CBD9FE-42FA-8996-0F91-40563EFEB9DB}"/>
              </a:ext>
            </a:extLst>
          </p:cNvPr>
          <p:cNvPicPr>
            <a:picLocks noChangeAspect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9"/>
              </a:ext>
            </a:extLst>
          </a:blip>
          <a:stretch>
            <a:fillRect/>
          </a:stretch>
        </p:blipFill>
        <p:spPr>
          <a:xfrm>
            <a:off x="1663528" y="4773350"/>
            <a:ext cx="759872" cy="780577"/>
          </a:xfrm>
          <a:prstGeom prst="rect">
            <a:avLst/>
          </a:prstGeom>
        </p:spPr>
      </p:pic>
      <p:pic>
        <p:nvPicPr>
          <p:cNvPr id="103" name="Gráfico 102">
            <a:extLst>
              <a:ext uri="{FF2B5EF4-FFF2-40B4-BE49-F238E27FC236}">
                <a16:creationId xmlns:a16="http://schemas.microsoft.com/office/drawing/2014/main" id="{08FEA4E4-EB08-C8CB-A156-D16F5DACAF10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1663528" y="5953095"/>
            <a:ext cx="759872" cy="780577"/>
          </a:xfrm>
          <a:prstGeom prst="rect">
            <a:avLst/>
          </a:prstGeom>
        </p:spPr>
      </p:pic>
      <p:pic>
        <p:nvPicPr>
          <p:cNvPr id="111" name="Gráfico 110">
            <a:extLst>
              <a:ext uri="{FF2B5EF4-FFF2-40B4-BE49-F238E27FC236}">
                <a16:creationId xmlns:a16="http://schemas.microsoft.com/office/drawing/2014/main" id="{7F585C3D-A2F5-0290-122A-D98D41FD7702}"/>
              </a:ext>
            </a:extLst>
          </p:cNvPr>
          <p:cNvPicPr>
            <a:picLocks noChangeAspect="1"/>
          </p:cNvPicPr>
          <p:nvPr/>
        </p:nvPicPr>
        <p:blipFill>
          <a:blip r:embed="rId7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3"/>
              </a:ext>
            </a:extLst>
          </a:blip>
          <a:stretch>
            <a:fillRect/>
          </a:stretch>
        </p:blipFill>
        <p:spPr>
          <a:xfrm>
            <a:off x="1663528" y="3659041"/>
            <a:ext cx="759872" cy="780577"/>
          </a:xfrm>
          <a:prstGeom prst="rect">
            <a:avLst/>
          </a:prstGeom>
        </p:spPr>
      </p:pic>
      <p:pic>
        <p:nvPicPr>
          <p:cNvPr id="158" name="Gráfico 157">
            <a:extLst>
              <a:ext uri="{FF2B5EF4-FFF2-40B4-BE49-F238E27FC236}">
                <a16:creationId xmlns:a16="http://schemas.microsoft.com/office/drawing/2014/main" id="{E9E60B19-0E0A-9AC7-A7F1-E747A9DEDB27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1634872" y="2349156"/>
            <a:ext cx="814384" cy="838926"/>
          </a:xfrm>
          <a:prstGeom prst="rect">
            <a:avLst/>
          </a:prstGeom>
        </p:spPr>
      </p:pic>
      <p:pic>
        <p:nvPicPr>
          <p:cNvPr id="71" name="Gráfico 70">
            <a:extLst>
              <a:ext uri="{FF2B5EF4-FFF2-40B4-BE49-F238E27FC236}">
                <a16:creationId xmlns:a16="http://schemas.microsoft.com/office/drawing/2014/main" id="{25E375C1-6856-0311-1D4F-E80410B906C7}"/>
              </a:ext>
            </a:extLst>
          </p:cNvPr>
          <p:cNvPicPr>
            <a:picLocks noChangeAspect="1"/>
          </p:cNvPicPr>
          <p:nvPr/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7"/>
              </a:ext>
            </a:extLst>
          </a:blip>
          <a:stretch>
            <a:fillRect/>
          </a:stretch>
        </p:blipFill>
        <p:spPr>
          <a:xfrm>
            <a:off x="230366" y="3607817"/>
            <a:ext cx="977274" cy="896524"/>
          </a:xfrm>
          <a:prstGeom prst="rect">
            <a:avLst/>
          </a:prstGeom>
        </p:spPr>
      </p:pic>
      <p:pic>
        <p:nvPicPr>
          <p:cNvPr id="117" name="Gráfico 116">
            <a:extLst>
              <a:ext uri="{FF2B5EF4-FFF2-40B4-BE49-F238E27FC236}">
                <a16:creationId xmlns:a16="http://schemas.microsoft.com/office/drawing/2014/main" id="{0B7B46A0-58F5-F3D6-95F2-D1850CEFDB45}"/>
              </a:ext>
            </a:extLst>
          </p:cNvPr>
          <p:cNvPicPr>
            <a:picLocks noChangeAspect="1"/>
          </p:cNvPicPr>
          <p:nvPr/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9"/>
              </a:ext>
            </a:extLst>
          </a:blip>
          <a:stretch>
            <a:fillRect/>
          </a:stretch>
        </p:blipFill>
        <p:spPr>
          <a:xfrm>
            <a:off x="230366" y="4718752"/>
            <a:ext cx="977274" cy="896524"/>
          </a:xfrm>
          <a:prstGeom prst="rect">
            <a:avLst/>
          </a:prstGeom>
        </p:spPr>
      </p:pic>
      <p:pic>
        <p:nvPicPr>
          <p:cNvPr id="123" name="Gráfico 122">
            <a:extLst>
              <a:ext uri="{FF2B5EF4-FFF2-40B4-BE49-F238E27FC236}">
                <a16:creationId xmlns:a16="http://schemas.microsoft.com/office/drawing/2014/main" id="{1811EECD-E6A1-9D80-A99C-19D799122B32}"/>
              </a:ext>
            </a:extLst>
          </p:cNvPr>
          <p:cNvPicPr>
            <a:picLocks noChangeAspect="1"/>
          </p:cNvPicPr>
          <p:nvPr/>
        </p:nvPicPr>
        <p:blipFill>
          <a:blip r:embed="rId8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1"/>
              </a:ext>
            </a:extLst>
          </a:blip>
          <a:stretch>
            <a:fillRect/>
          </a:stretch>
        </p:blipFill>
        <p:spPr>
          <a:xfrm>
            <a:off x="230366" y="5895121"/>
            <a:ext cx="977274" cy="896524"/>
          </a:xfrm>
          <a:prstGeom prst="rect">
            <a:avLst/>
          </a:prstGeom>
        </p:spPr>
      </p:pic>
      <p:pic>
        <p:nvPicPr>
          <p:cNvPr id="166" name="Gráfico 165">
            <a:extLst>
              <a:ext uri="{FF2B5EF4-FFF2-40B4-BE49-F238E27FC236}">
                <a16:creationId xmlns:a16="http://schemas.microsoft.com/office/drawing/2014/main" id="{282C6F6A-11A5-C6F8-3165-6C7FD9A5D479}"/>
              </a:ext>
            </a:extLst>
          </p:cNvPr>
          <p:cNvPicPr>
            <a:picLocks noChangeAspect="1"/>
          </p:cNvPicPr>
          <p:nvPr/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3"/>
              </a:ext>
            </a:extLst>
          </a:blip>
          <a:stretch>
            <a:fillRect/>
          </a:stretch>
        </p:blipFill>
        <p:spPr>
          <a:xfrm>
            <a:off x="194674" y="989519"/>
            <a:ext cx="1048658" cy="963872"/>
          </a:xfrm>
          <a:prstGeom prst="rect">
            <a:avLst/>
          </a:prstGeom>
        </p:spPr>
      </p:pic>
      <p:pic>
        <p:nvPicPr>
          <p:cNvPr id="168" name="Gráfico 167">
            <a:extLst>
              <a:ext uri="{FF2B5EF4-FFF2-40B4-BE49-F238E27FC236}">
                <a16:creationId xmlns:a16="http://schemas.microsoft.com/office/drawing/2014/main" id="{803BE7D9-5FA1-D47F-8C72-47B5D2A8AB04}"/>
              </a:ext>
            </a:extLst>
          </p:cNvPr>
          <p:cNvPicPr>
            <a:picLocks noChangeAspect="1"/>
          </p:cNvPicPr>
          <p:nvPr/>
        </p:nvPicPr>
        <p:blipFill>
          <a:blip r:embed="rId8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5"/>
              </a:ext>
            </a:extLst>
          </a:blip>
          <a:stretch>
            <a:fillRect/>
          </a:stretch>
        </p:blipFill>
        <p:spPr>
          <a:xfrm>
            <a:off x="194674" y="2292307"/>
            <a:ext cx="1048658" cy="963872"/>
          </a:xfrm>
          <a:prstGeom prst="rect">
            <a:avLst/>
          </a:prstGeom>
        </p:spPr>
      </p:pic>
      <p:pic>
        <p:nvPicPr>
          <p:cNvPr id="176" name="Gráfico 175">
            <a:extLst>
              <a:ext uri="{FF2B5EF4-FFF2-40B4-BE49-F238E27FC236}">
                <a16:creationId xmlns:a16="http://schemas.microsoft.com/office/drawing/2014/main" id="{BBA080BA-105A-85FD-FF30-45C3C7146235}"/>
              </a:ext>
            </a:extLst>
          </p:cNvPr>
          <p:cNvPicPr>
            <a:picLocks noChangeAspect="1"/>
          </p:cNvPicPr>
          <p:nvPr/>
        </p:nvPicPr>
        <p:blipFill>
          <a:blip r:embed="rId8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7"/>
              </a:ext>
            </a:extLst>
          </a:blip>
          <a:stretch>
            <a:fillRect/>
          </a:stretch>
        </p:blipFill>
        <p:spPr>
          <a:xfrm>
            <a:off x="2880910" y="1146817"/>
            <a:ext cx="988416" cy="649276"/>
          </a:xfrm>
          <a:prstGeom prst="rect">
            <a:avLst/>
          </a:prstGeom>
        </p:spPr>
      </p:pic>
      <p:pic>
        <p:nvPicPr>
          <p:cNvPr id="178" name="Gráfico 177">
            <a:extLst>
              <a:ext uri="{FF2B5EF4-FFF2-40B4-BE49-F238E27FC236}">
                <a16:creationId xmlns:a16="http://schemas.microsoft.com/office/drawing/2014/main" id="{5ED6EAFB-6807-A6F3-C259-F12D568FA65B}"/>
              </a:ext>
            </a:extLst>
          </p:cNvPr>
          <p:cNvPicPr>
            <a:picLocks noChangeAspect="1"/>
          </p:cNvPicPr>
          <p:nvPr/>
        </p:nvPicPr>
        <p:blipFill>
          <a:blip r:embed="rId8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9"/>
              </a:ext>
            </a:extLst>
          </a:blip>
          <a:stretch>
            <a:fillRect/>
          </a:stretch>
        </p:blipFill>
        <p:spPr>
          <a:xfrm>
            <a:off x="2840796" y="2435445"/>
            <a:ext cx="988416" cy="649276"/>
          </a:xfrm>
          <a:prstGeom prst="rect">
            <a:avLst/>
          </a:prstGeom>
        </p:spPr>
      </p:pic>
      <p:pic>
        <p:nvPicPr>
          <p:cNvPr id="186" name="Gráfico 185">
            <a:extLst>
              <a:ext uri="{FF2B5EF4-FFF2-40B4-BE49-F238E27FC236}">
                <a16:creationId xmlns:a16="http://schemas.microsoft.com/office/drawing/2014/main" id="{24A3F349-5CE0-7D4A-AB78-4DC54F9FCD58}"/>
              </a:ext>
            </a:extLst>
          </p:cNvPr>
          <p:cNvPicPr>
            <a:picLocks noChangeAspect="1"/>
          </p:cNvPicPr>
          <p:nvPr/>
        </p:nvPicPr>
        <p:blipFill>
          <a:blip r:embed="rId9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1654929" y="1051992"/>
            <a:ext cx="814384" cy="838926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9446A6E0-5D16-3A19-C18E-F8FC7AD4227B}"/>
              </a:ext>
            </a:extLst>
          </p:cNvPr>
          <p:cNvGrpSpPr/>
          <p:nvPr/>
        </p:nvGrpSpPr>
        <p:grpSpPr>
          <a:xfrm>
            <a:off x="0" y="-1"/>
            <a:ext cx="12192000" cy="425251"/>
            <a:chOff x="0" y="-1"/>
            <a:chExt cx="12192000" cy="425251"/>
          </a:xfrm>
        </p:grpSpPr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BB920801-3372-7BBA-9FA7-245DFA6E8578}"/>
                </a:ext>
              </a:extLst>
            </p:cNvPr>
            <p:cNvSpPr/>
            <p:nvPr/>
          </p:nvSpPr>
          <p:spPr>
            <a:xfrm>
              <a:off x="0" y="-1"/>
              <a:ext cx="12192000" cy="4060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" name="Conector reto 3">
              <a:extLst>
                <a:ext uri="{FF2B5EF4-FFF2-40B4-BE49-F238E27FC236}">
                  <a16:creationId xmlns:a16="http://schemas.microsoft.com/office/drawing/2014/main" id="{7C7A8022-1AB0-B756-4C9F-AFAE485711C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15636"/>
              <a:ext cx="121920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pic>
          <p:nvPicPr>
            <p:cNvPr id="5" name="Gráfico 4">
              <a:extLst>
                <a:ext uri="{FF2B5EF4-FFF2-40B4-BE49-F238E27FC236}">
                  <a16:creationId xmlns:a16="http://schemas.microsoft.com/office/drawing/2014/main" id="{4692B8E0-2A59-4BCE-DD63-BF5135C7944B}"/>
                </a:ext>
              </a:extLst>
            </p:cNvPr>
            <p:cNvPicPr>
              <a:picLocks noChangeAspect="1"/>
            </p:cNvPicPr>
            <p:nvPr/>
          </p:nvPicPr>
          <p:blipFill>
            <a:blip r:embed="rId9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3"/>
                </a:ext>
              </a:extLst>
            </a:blip>
            <a:stretch>
              <a:fillRect/>
            </a:stretch>
          </p:blipFill>
          <p:spPr>
            <a:xfrm>
              <a:off x="11142371" y="0"/>
              <a:ext cx="900000" cy="425250"/>
            </a:xfrm>
            <a:prstGeom prst="rect">
              <a:avLst/>
            </a:prstGeom>
          </p:spPr>
        </p:pic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1C7F06C3-590D-5FD1-42C2-2C59CC1E3CE6}"/>
                </a:ext>
              </a:extLst>
            </p:cNvPr>
            <p:cNvSpPr txBox="1"/>
            <p:nvPr/>
          </p:nvSpPr>
          <p:spPr>
            <a:xfrm>
              <a:off x="149628" y="5028"/>
              <a:ext cx="5946371" cy="40099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000" b="1" dirty="0">
                  <a:solidFill>
                    <a:schemeClr val="bg2"/>
                  </a:solidFill>
                  <a:latin typeface="Carbona Variable Regular" pitchFamily="2" charset="0"/>
                  <a:ea typeface="Carbona Variable Regular" pitchFamily="2" charset="0"/>
                  <a:cs typeface="Calibri"/>
                </a:rPr>
                <a:t>04. ELEMENTOS GRÁFICOS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40559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7BAFA0E0-8422-3D66-B8C8-97B9DD857349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E258684E-14E2-B21E-01CC-7A3A8B9D3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2" name="Imagem 1">
              <a:extLst>
                <a:ext uri="{FF2B5EF4-FFF2-40B4-BE49-F238E27FC236}">
                  <a16:creationId xmlns:a16="http://schemas.microsoft.com/office/drawing/2014/main" id="{E74F3FD8-5465-80A0-D849-20F3D584D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D5E287CC-8A47-C1CE-6D47-107AFFD8419B}"/>
              </a:ext>
            </a:extLst>
          </p:cNvPr>
          <p:cNvSpPr txBox="1">
            <a:spLocks/>
          </p:cNvSpPr>
          <p:nvPr/>
        </p:nvSpPr>
        <p:spPr>
          <a:xfrm>
            <a:off x="3732052" y="2827233"/>
            <a:ext cx="4727896" cy="120353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pt-BR" sz="3100" dirty="0">
                <a:solidFill>
                  <a:schemeClr val="bg2"/>
                </a:solidFill>
                <a:latin typeface="+mj-lt"/>
              </a:rPr>
              <a:t>TEXTURA GRAIN</a:t>
            </a:r>
            <a:br>
              <a:rPr lang="pt-BR" sz="3100" dirty="0">
                <a:solidFill>
                  <a:schemeClr val="bg2"/>
                </a:solidFill>
                <a:latin typeface="+mj-lt"/>
              </a:rPr>
            </a:br>
            <a:r>
              <a:rPr lang="pt-BR" sz="3100" dirty="0">
                <a:latin typeface="+mj-lt"/>
              </a:rPr>
              <a:t>FUNDO PRETO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95EF8270-0E3D-F57E-CCA3-909988B526CA}"/>
              </a:ext>
            </a:extLst>
          </p:cNvPr>
          <p:cNvGrpSpPr/>
          <p:nvPr/>
        </p:nvGrpSpPr>
        <p:grpSpPr>
          <a:xfrm>
            <a:off x="0" y="-1"/>
            <a:ext cx="12192000" cy="425251"/>
            <a:chOff x="0" y="-1"/>
            <a:chExt cx="12192000" cy="425251"/>
          </a:xfrm>
        </p:grpSpPr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42FE280E-1B1F-533A-1303-5F3EEAAF13CA}"/>
                </a:ext>
              </a:extLst>
            </p:cNvPr>
            <p:cNvSpPr/>
            <p:nvPr/>
          </p:nvSpPr>
          <p:spPr>
            <a:xfrm>
              <a:off x="0" y="-1"/>
              <a:ext cx="12192000" cy="4060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Conector reto 7">
              <a:extLst>
                <a:ext uri="{FF2B5EF4-FFF2-40B4-BE49-F238E27FC236}">
                  <a16:creationId xmlns:a16="http://schemas.microsoft.com/office/drawing/2014/main" id="{CC94D772-8ECF-D58F-57C5-9C6AB031AEA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15636"/>
              <a:ext cx="121920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pic>
          <p:nvPicPr>
            <p:cNvPr id="9" name="Gráfico 8">
              <a:extLst>
                <a:ext uri="{FF2B5EF4-FFF2-40B4-BE49-F238E27FC236}">
                  <a16:creationId xmlns:a16="http://schemas.microsoft.com/office/drawing/2014/main" id="{C5DBFB59-678B-CDBB-7FED-E8D27D53B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142371" y="0"/>
              <a:ext cx="900000" cy="425250"/>
            </a:xfrm>
            <a:prstGeom prst="rect">
              <a:avLst/>
            </a:prstGeom>
          </p:spPr>
        </p:pic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029474D2-EF4A-F895-72F6-F3CD8069BACE}"/>
                </a:ext>
              </a:extLst>
            </p:cNvPr>
            <p:cNvSpPr txBox="1"/>
            <p:nvPr/>
          </p:nvSpPr>
          <p:spPr>
            <a:xfrm>
              <a:off x="149628" y="5028"/>
              <a:ext cx="5946371" cy="40099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000" b="1" dirty="0">
                  <a:solidFill>
                    <a:schemeClr val="bg2"/>
                  </a:solidFill>
                  <a:latin typeface="Carbona Variable Regular" pitchFamily="2" charset="0"/>
                  <a:ea typeface="Carbona Variable Regular" pitchFamily="2" charset="0"/>
                  <a:cs typeface="Calibri"/>
                </a:rPr>
                <a:t>05. TEXTURA FUNDO PRETO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609095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F2DB4993-7B39-F3A9-C075-B246399DF0FE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D2045236-A04B-93BD-8D4B-A8E6C7753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1FA5C34A-9C64-FD36-FA29-1B49E4F774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D5E287CC-8A47-C1CE-6D47-107AFFD8419B}"/>
              </a:ext>
            </a:extLst>
          </p:cNvPr>
          <p:cNvSpPr txBox="1">
            <a:spLocks/>
          </p:cNvSpPr>
          <p:nvPr/>
        </p:nvSpPr>
        <p:spPr>
          <a:xfrm>
            <a:off x="3732052" y="2827233"/>
            <a:ext cx="4727896" cy="120353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pt-BR" sz="3100" dirty="0">
                <a:solidFill>
                  <a:schemeClr val="bg1"/>
                </a:solidFill>
                <a:latin typeface="+mj-lt"/>
              </a:rPr>
              <a:t>GRAIN E RISCOS </a:t>
            </a:r>
            <a:r>
              <a:rPr lang="pt-BR" sz="3100" dirty="0">
                <a:solidFill>
                  <a:schemeClr val="bg2"/>
                </a:solidFill>
                <a:latin typeface="+mj-lt"/>
              </a:rPr>
              <a:t>FUNDO BRANCO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B876815D-5097-E9A2-5F2A-A0A40A9A5411}"/>
              </a:ext>
            </a:extLst>
          </p:cNvPr>
          <p:cNvGrpSpPr/>
          <p:nvPr/>
        </p:nvGrpSpPr>
        <p:grpSpPr>
          <a:xfrm>
            <a:off x="0" y="-1"/>
            <a:ext cx="12192000" cy="425251"/>
            <a:chOff x="0" y="-1"/>
            <a:chExt cx="12192000" cy="425251"/>
          </a:xfrm>
        </p:grpSpPr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7DF23CDC-69C1-23E8-72E8-D38EDD7D4081}"/>
                </a:ext>
              </a:extLst>
            </p:cNvPr>
            <p:cNvSpPr/>
            <p:nvPr/>
          </p:nvSpPr>
          <p:spPr>
            <a:xfrm>
              <a:off x="0" y="-1"/>
              <a:ext cx="12192000" cy="4060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Conector reto 7">
              <a:extLst>
                <a:ext uri="{FF2B5EF4-FFF2-40B4-BE49-F238E27FC236}">
                  <a16:creationId xmlns:a16="http://schemas.microsoft.com/office/drawing/2014/main" id="{985EF893-29AA-1D69-424D-1BF30A4624E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15636"/>
              <a:ext cx="121920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pic>
          <p:nvPicPr>
            <p:cNvPr id="9" name="Gráfico 8">
              <a:extLst>
                <a:ext uri="{FF2B5EF4-FFF2-40B4-BE49-F238E27FC236}">
                  <a16:creationId xmlns:a16="http://schemas.microsoft.com/office/drawing/2014/main" id="{B15B1049-B868-1A29-9EED-C7D81B01AE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142371" y="0"/>
              <a:ext cx="900000" cy="425250"/>
            </a:xfrm>
            <a:prstGeom prst="rect">
              <a:avLst/>
            </a:prstGeom>
          </p:spPr>
        </p:pic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67DC36E1-2F9C-2AF2-2094-BFC67CDEEC9B}"/>
                </a:ext>
              </a:extLst>
            </p:cNvPr>
            <p:cNvSpPr txBox="1"/>
            <p:nvPr/>
          </p:nvSpPr>
          <p:spPr>
            <a:xfrm>
              <a:off x="149628" y="5028"/>
              <a:ext cx="5946371" cy="40099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000" b="1" dirty="0">
                  <a:solidFill>
                    <a:schemeClr val="bg2"/>
                  </a:solidFill>
                  <a:latin typeface="Carbona Variable Regular" pitchFamily="2" charset="0"/>
                  <a:ea typeface="Carbona Variable Regular" pitchFamily="2" charset="0"/>
                  <a:cs typeface="Calibri"/>
                </a:rPr>
                <a:t>06. TEXTURA FUNDO BRANCO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257904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461FCA6-AEBD-1C6E-FF8E-79444632F4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2" b="8812"/>
          <a:stretch/>
        </p:blipFill>
        <p:spPr>
          <a:xfrm>
            <a:off x="3431672" y="5266302"/>
            <a:ext cx="2622790" cy="147531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00558F2-09FC-90B5-F24B-7ED287E16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8" b="7818"/>
          <a:stretch/>
        </p:blipFill>
        <p:spPr>
          <a:xfrm>
            <a:off x="725807" y="5266302"/>
            <a:ext cx="2622789" cy="147531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BE113C3-D3F2-5136-3D14-0323302453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8" b="7818"/>
          <a:stretch/>
        </p:blipFill>
        <p:spPr>
          <a:xfrm>
            <a:off x="8843404" y="3687881"/>
            <a:ext cx="2622788" cy="147531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754ADD9-C09D-E09E-ED84-2F5CD5193C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5" b="7795"/>
          <a:stretch/>
        </p:blipFill>
        <p:spPr>
          <a:xfrm>
            <a:off x="6137538" y="3687881"/>
            <a:ext cx="2622790" cy="147531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C9CAA6A5-C297-A4F4-939F-7BD7B046BF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5" b="7795"/>
          <a:stretch/>
        </p:blipFill>
        <p:spPr>
          <a:xfrm>
            <a:off x="3431672" y="3687881"/>
            <a:ext cx="2622790" cy="147531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368DFE4-E154-23B6-8792-F28B0DFF95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6" b="7806"/>
          <a:stretch/>
        </p:blipFill>
        <p:spPr>
          <a:xfrm>
            <a:off x="725808" y="3687881"/>
            <a:ext cx="2622789" cy="147532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A236E33D-E8EB-391C-9D49-0922BB43A1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8" b="7818"/>
          <a:stretch/>
        </p:blipFill>
        <p:spPr>
          <a:xfrm>
            <a:off x="8843404" y="2109459"/>
            <a:ext cx="2622788" cy="1475319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D7269F1F-41B7-5387-21E7-5C5E332837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2" b="7852"/>
          <a:stretch/>
        </p:blipFill>
        <p:spPr>
          <a:xfrm>
            <a:off x="6137539" y="5266302"/>
            <a:ext cx="2622789" cy="1475319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D2379F4F-71CE-82F1-7B24-BB2BAF0A4CD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8" b="7818"/>
          <a:stretch/>
        </p:blipFill>
        <p:spPr>
          <a:xfrm>
            <a:off x="6137538" y="2109459"/>
            <a:ext cx="2622790" cy="1475319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ED8A8C87-22B9-4048-0921-D59A55AC84C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8" b="7818"/>
          <a:stretch/>
        </p:blipFill>
        <p:spPr>
          <a:xfrm>
            <a:off x="3431672" y="2109459"/>
            <a:ext cx="2622790" cy="1475319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4C686569-5452-0A75-67C0-A1E4651FF90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5" b="7795"/>
          <a:stretch/>
        </p:blipFill>
        <p:spPr>
          <a:xfrm>
            <a:off x="725808" y="2109459"/>
            <a:ext cx="2622789" cy="1475319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02C67471-BF7E-42C3-31F6-E1636AA44AD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8" b="7818"/>
          <a:stretch/>
        </p:blipFill>
        <p:spPr>
          <a:xfrm>
            <a:off x="8843404" y="531038"/>
            <a:ext cx="2622788" cy="1475319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8EB819AA-7906-48FC-D2D7-6A5C9B0700B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8" b="7818"/>
          <a:stretch/>
        </p:blipFill>
        <p:spPr>
          <a:xfrm>
            <a:off x="6137539" y="531038"/>
            <a:ext cx="2622790" cy="1475319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444F5F73-1374-E2DF-668C-1103630695C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2" b="7852"/>
          <a:stretch/>
        </p:blipFill>
        <p:spPr>
          <a:xfrm>
            <a:off x="3431673" y="531038"/>
            <a:ext cx="2622790" cy="1475319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0DEE8BA5-E334-35C4-25C0-7741703577E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" r="202"/>
          <a:stretch/>
        </p:blipFill>
        <p:spPr>
          <a:xfrm>
            <a:off x="725808" y="531038"/>
            <a:ext cx="2622789" cy="1475319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517C8E87-6CD7-51B5-17A6-A5B4542473F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5" b="7795"/>
          <a:stretch/>
        </p:blipFill>
        <p:spPr>
          <a:xfrm>
            <a:off x="8843404" y="5266302"/>
            <a:ext cx="2622788" cy="1475319"/>
          </a:xfrm>
          <a:prstGeom prst="rect">
            <a:avLst/>
          </a:prstGeom>
        </p:spPr>
      </p:pic>
      <p:grpSp>
        <p:nvGrpSpPr>
          <p:cNvPr id="23" name="Agrupar 22">
            <a:extLst>
              <a:ext uri="{FF2B5EF4-FFF2-40B4-BE49-F238E27FC236}">
                <a16:creationId xmlns:a16="http://schemas.microsoft.com/office/drawing/2014/main" id="{A694DE94-EF21-86F0-A562-EB85874A06C0}"/>
              </a:ext>
            </a:extLst>
          </p:cNvPr>
          <p:cNvGrpSpPr/>
          <p:nvPr/>
        </p:nvGrpSpPr>
        <p:grpSpPr>
          <a:xfrm>
            <a:off x="0" y="-1"/>
            <a:ext cx="12192000" cy="425251"/>
            <a:chOff x="0" y="-1"/>
            <a:chExt cx="12192000" cy="425251"/>
          </a:xfrm>
        </p:grpSpPr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85BF6DE6-2775-9CA9-7F61-9E4329D22F61}"/>
                </a:ext>
              </a:extLst>
            </p:cNvPr>
            <p:cNvSpPr/>
            <p:nvPr/>
          </p:nvSpPr>
          <p:spPr>
            <a:xfrm>
              <a:off x="0" y="-1"/>
              <a:ext cx="12192000" cy="4060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Conector reto 24">
              <a:extLst>
                <a:ext uri="{FF2B5EF4-FFF2-40B4-BE49-F238E27FC236}">
                  <a16:creationId xmlns:a16="http://schemas.microsoft.com/office/drawing/2014/main" id="{F8053A8A-666F-29FC-1F84-4B7A5B35E00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15636"/>
              <a:ext cx="121920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pic>
          <p:nvPicPr>
            <p:cNvPr id="26" name="Gráfico 25">
              <a:extLst>
                <a:ext uri="{FF2B5EF4-FFF2-40B4-BE49-F238E27FC236}">
                  <a16:creationId xmlns:a16="http://schemas.microsoft.com/office/drawing/2014/main" id="{7C44A215-F6A1-32C0-9EEB-4A0AB2462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11142371" y="0"/>
              <a:ext cx="900000" cy="425250"/>
            </a:xfrm>
            <a:prstGeom prst="rect">
              <a:avLst/>
            </a:prstGeom>
          </p:spPr>
        </p:pic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F3A46860-EB84-1093-D5D6-F760CCDC51E3}"/>
                </a:ext>
              </a:extLst>
            </p:cNvPr>
            <p:cNvSpPr txBox="1"/>
            <p:nvPr/>
          </p:nvSpPr>
          <p:spPr>
            <a:xfrm>
              <a:off x="149628" y="5028"/>
              <a:ext cx="5946371" cy="40099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000" b="1" dirty="0">
                  <a:solidFill>
                    <a:schemeClr val="bg2"/>
                  </a:solidFill>
                  <a:latin typeface="Carbona Variable Regular" pitchFamily="2" charset="0"/>
                  <a:ea typeface="Carbona Variable Regular" pitchFamily="2" charset="0"/>
                  <a:cs typeface="Calibri"/>
                </a:rPr>
                <a:t>07. HUMOR FOTOGRÁFICO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592270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461FCA6-AEBD-1C6E-FF8E-79444632F4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2" b="8812"/>
          <a:stretch/>
        </p:blipFill>
        <p:spPr>
          <a:xfrm>
            <a:off x="3431672" y="5266790"/>
            <a:ext cx="2622790" cy="147531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00558F2-09FC-90B5-F24B-7ED287E16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8" b="7818"/>
          <a:stretch/>
        </p:blipFill>
        <p:spPr>
          <a:xfrm>
            <a:off x="725807" y="5266790"/>
            <a:ext cx="2622789" cy="147531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BE113C3-D3F2-5136-3D14-0323302453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8" b="7818"/>
          <a:stretch/>
        </p:blipFill>
        <p:spPr>
          <a:xfrm>
            <a:off x="8843404" y="3688369"/>
            <a:ext cx="2622788" cy="147531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754ADD9-C09D-E09E-ED84-2F5CD5193C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5" b="7795"/>
          <a:stretch/>
        </p:blipFill>
        <p:spPr>
          <a:xfrm>
            <a:off x="6137538" y="3688369"/>
            <a:ext cx="2622790" cy="147531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C9CAA6A5-C297-A4F4-939F-7BD7B046BF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5" b="7795"/>
          <a:stretch/>
        </p:blipFill>
        <p:spPr>
          <a:xfrm>
            <a:off x="3431672" y="3688369"/>
            <a:ext cx="2622790" cy="147531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368DFE4-E154-23B6-8792-F28B0DFF95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6" b="7806"/>
          <a:stretch/>
        </p:blipFill>
        <p:spPr>
          <a:xfrm>
            <a:off x="725808" y="3688369"/>
            <a:ext cx="2622789" cy="147532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A236E33D-E8EB-391C-9D49-0922BB43A1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8" b="7818"/>
          <a:stretch/>
        </p:blipFill>
        <p:spPr>
          <a:xfrm>
            <a:off x="8843404" y="2109947"/>
            <a:ext cx="2622788" cy="1475319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D7269F1F-41B7-5387-21E7-5C5E332837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2" b="7852"/>
          <a:stretch/>
        </p:blipFill>
        <p:spPr>
          <a:xfrm>
            <a:off x="6137539" y="5266790"/>
            <a:ext cx="2622789" cy="1475319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D2379F4F-71CE-82F1-7B24-BB2BAF0A4CD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8" b="7818"/>
          <a:stretch/>
        </p:blipFill>
        <p:spPr>
          <a:xfrm>
            <a:off x="6137538" y="2109947"/>
            <a:ext cx="2622790" cy="1475319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ED8A8C87-22B9-4048-0921-D59A55AC84C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8" b="7818"/>
          <a:stretch/>
        </p:blipFill>
        <p:spPr>
          <a:xfrm>
            <a:off x="3431672" y="2109947"/>
            <a:ext cx="2622790" cy="1475319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4C686569-5452-0A75-67C0-A1E4651FF90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5" b="7795"/>
          <a:stretch/>
        </p:blipFill>
        <p:spPr>
          <a:xfrm>
            <a:off x="725808" y="2109947"/>
            <a:ext cx="2622789" cy="1475319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02C67471-BF7E-42C3-31F6-E1636AA44AD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8" b="7818"/>
          <a:stretch/>
        </p:blipFill>
        <p:spPr>
          <a:xfrm>
            <a:off x="8843404" y="531526"/>
            <a:ext cx="2622788" cy="1475319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8EB819AA-7906-48FC-D2D7-6A5C9B0700B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8" b="7818"/>
          <a:stretch/>
        </p:blipFill>
        <p:spPr>
          <a:xfrm>
            <a:off x="6137539" y="531526"/>
            <a:ext cx="2622790" cy="1475319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444F5F73-1374-E2DF-668C-1103630695C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2" b="7852"/>
          <a:stretch/>
        </p:blipFill>
        <p:spPr>
          <a:xfrm>
            <a:off x="3431673" y="531526"/>
            <a:ext cx="2622790" cy="1475319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0DEE8BA5-E334-35C4-25C0-7741703577E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" r="202"/>
          <a:stretch/>
        </p:blipFill>
        <p:spPr>
          <a:xfrm>
            <a:off x="725808" y="531526"/>
            <a:ext cx="2622789" cy="1475319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517C8E87-6CD7-51B5-17A6-A5B4542473F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5" b="7795"/>
          <a:stretch/>
        </p:blipFill>
        <p:spPr>
          <a:xfrm>
            <a:off x="8843404" y="5266790"/>
            <a:ext cx="2622788" cy="1475319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AB6DB816-8BA3-6157-928C-D20501C5805E}"/>
              </a:ext>
            </a:extLst>
          </p:cNvPr>
          <p:cNvGrpSpPr/>
          <p:nvPr/>
        </p:nvGrpSpPr>
        <p:grpSpPr>
          <a:xfrm>
            <a:off x="0" y="-1"/>
            <a:ext cx="12192000" cy="425251"/>
            <a:chOff x="0" y="-1"/>
            <a:chExt cx="12192000" cy="425251"/>
          </a:xfrm>
        </p:grpSpPr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AA8AE88B-58E8-3745-A14A-3E8D2D2A6526}"/>
                </a:ext>
              </a:extLst>
            </p:cNvPr>
            <p:cNvSpPr/>
            <p:nvPr/>
          </p:nvSpPr>
          <p:spPr>
            <a:xfrm>
              <a:off x="0" y="-1"/>
              <a:ext cx="12192000" cy="4060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Conector reto 19">
              <a:extLst>
                <a:ext uri="{FF2B5EF4-FFF2-40B4-BE49-F238E27FC236}">
                  <a16:creationId xmlns:a16="http://schemas.microsoft.com/office/drawing/2014/main" id="{0208C900-1A06-482B-51B0-4833B4D5E2F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15636"/>
              <a:ext cx="121920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7102C37D-1770-0C8A-899B-B6E8F62BF4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11142371" y="0"/>
              <a:ext cx="900000" cy="425250"/>
            </a:xfrm>
            <a:prstGeom prst="rect">
              <a:avLst/>
            </a:prstGeom>
          </p:spPr>
        </p:pic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636FEE6E-30C8-59D9-3707-996C7355CF81}"/>
                </a:ext>
              </a:extLst>
            </p:cNvPr>
            <p:cNvSpPr txBox="1"/>
            <p:nvPr/>
          </p:nvSpPr>
          <p:spPr>
            <a:xfrm>
              <a:off x="149628" y="5028"/>
              <a:ext cx="5946371" cy="40099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000" b="1" dirty="0">
                  <a:solidFill>
                    <a:schemeClr val="bg2"/>
                  </a:solidFill>
                  <a:latin typeface="Carbona Variable Regular" pitchFamily="2" charset="0"/>
                  <a:ea typeface="Carbona Variable Regular" pitchFamily="2" charset="0"/>
                  <a:cs typeface="Calibri"/>
                </a:rPr>
                <a:t>08. FILTRO FOTOGRÁFICO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113484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7BAFA0E0-8422-3D66-B8C8-97B9DD857349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E258684E-14E2-B21E-01CC-7A3A8B9D3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2" name="Imagem 1">
              <a:extLst>
                <a:ext uri="{FF2B5EF4-FFF2-40B4-BE49-F238E27FC236}">
                  <a16:creationId xmlns:a16="http://schemas.microsoft.com/office/drawing/2014/main" id="{E74F3FD8-5465-80A0-D849-20F3D584D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grpSp>
        <p:nvGrpSpPr>
          <p:cNvPr id="6" name="Agrupar 5">
            <a:extLst>
              <a:ext uri="{FF2B5EF4-FFF2-40B4-BE49-F238E27FC236}">
                <a16:creationId xmlns:a16="http://schemas.microsoft.com/office/drawing/2014/main" id="{95EF8270-0E3D-F57E-CCA3-909988B526CA}"/>
              </a:ext>
            </a:extLst>
          </p:cNvPr>
          <p:cNvGrpSpPr/>
          <p:nvPr/>
        </p:nvGrpSpPr>
        <p:grpSpPr>
          <a:xfrm>
            <a:off x="0" y="-1"/>
            <a:ext cx="12192000" cy="425251"/>
            <a:chOff x="0" y="-1"/>
            <a:chExt cx="12192000" cy="425251"/>
          </a:xfrm>
        </p:grpSpPr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42FE280E-1B1F-533A-1303-5F3EEAAF13CA}"/>
                </a:ext>
              </a:extLst>
            </p:cNvPr>
            <p:cNvSpPr/>
            <p:nvPr/>
          </p:nvSpPr>
          <p:spPr>
            <a:xfrm>
              <a:off x="0" y="-1"/>
              <a:ext cx="12192000" cy="4060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Conector reto 7">
              <a:extLst>
                <a:ext uri="{FF2B5EF4-FFF2-40B4-BE49-F238E27FC236}">
                  <a16:creationId xmlns:a16="http://schemas.microsoft.com/office/drawing/2014/main" id="{CC94D772-8ECF-D58F-57C5-9C6AB031AEA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15636"/>
              <a:ext cx="121920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pic>
          <p:nvPicPr>
            <p:cNvPr id="9" name="Gráfico 8">
              <a:extLst>
                <a:ext uri="{FF2B5EF4-FFF2-40B4-BE49-F238E27FC236}">
                  <a16:creationId xmlns:a16="http://schemas.microsoft.com/office/drawing/2014/main" id="{C5DBFB59-678B-CDBB-7FED-E8D27D53B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142371" y="0"/>
              <a:ext cx="900000" cy="425250"/>
            </a:xfrm>
            <a:prstGeom prst="rect">
              <a:avLst/>
            </a:prstGeom>
          </p:spPr>
        </p:pic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029474D2-EF4A-F895-72F6-F3CD8069BACE}"/>
                </a:ext>
              </a:extLst>
            </p:cNvPr>
            <p:cNvSpPr txBox="1"/>
            <p:nvPr/>
          </p:nvSpPr>
          <p:spPr>
            <a:xfrm>
              <a:off x="149628" y="5028"/>
              <a:ext cx="5946371" cy="40099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000" b="1" dirty="0">
                  <a:solidFill>
                    <a:schemeClr val="bg2"/>
                  </a:solidFill>
                  <a:latin typeface="Carbona Variable Regular" pitchFamily="2" charset="0"/>
                  <a:ea typeface="Carbona Variable Regular" pitchFamily="2" charset="0"/>
                  <a:cs typeface="Calibri"/>
                </a:rPr>
                <a:t>09. FOTOS BACKGROUND – FUNDO PRETO</a:t>
              </a:r>
            </a:p>
          </p:txBody>
        </p:sp>
      </p:grpSp>
      <p:pic>
        <p:nvPicPr>
          <p:cNvPr id="11" name="Imagem 10">
            <a:extLst>
              <a:ext uri="{FF2B5EF4-FFF2-40B4-BE49-F238E27FC236}">
                <a16:creationId xmlns:a16="http://schemas.microsoft.com/office/drawing/2014/main" id="{7D742246-637C-76F9-ED32-DEE5B494C2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9252" y="3665913"/>
            <a:ext cx="5170597" cy="2908461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020B8D3D-E6A5-5D54-4D8A-5C2A1CC3E6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2151" y="3665912"/>
            <a:ext cx="5170599" cy="2908462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1A9C0734-3513-1BF6-97EE-6A8A054893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9250" y="699262"/>
            <a:ext cx="5170597" cy="2908461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5C2521D0-679C-F4D3-CB27-963A917EB0C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2151" y="699263"/>
            <a:ext cx="5170597" cy="290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31777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F2DB4993-7B39-F3A9-C075-B246399DF0F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D2045236-A04B-93BD-8D4B-A8E6C7753EB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1FA5C34A-9C64-FD36-FA29-1B49E4F774B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grpSp>
        <p:nvGrpSpPr>
          <p:cNvPr id="4" name="Agrupar 3">
            <a:extLst>
              <a:ext uri="{FF2B5EF4-FFF2-40B4-BE49-F238E27FC236}">
                <a16:creationId xmlns:a16="http://schemas.microsoft.com/office/drawing/2014/main" id="{B876815D-5097-E9A2-5F2A-A0A40A9A5411}"/>
              </a:ext>
            </a:extLst>
          </p:cNvPr>
          <p:cNvGrpSpPr/>
          <p:nvPr/>
        </p:nvGrpSpPr>
        <p:grpSpPr>
          <a:xfrm>
            <a:off x="0" y="-1"/>
            <a:ext cx="12192000" cy="425251"/>
            <a:chOff x="0" y="-1"/>
            <a:chExt cx="12192000" cy="425251"/>
          </a:xfrm>
        </p:grpSpPr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7DF23CDC-69C1-23E8-72E8-D38EDD7D4081}"/>
                </a:ext>
              </a:extLst>
            </p:cNvPr>
            <p:cNvSpPr/>
            <p:nvPr/>
          </p:nvSpPr>
          <p:spPr>
            <a:xfrm>
              <a:off x="0" y="-1"/>
              <a:ext cx="12192000" cy="4060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Conector reto 7">
              <a:extLst>
                <a:ext uri="{FF2B5EF4-FFF2-40B4-BE49-F238E27FC236}">
                  <a16:creationId xmlns:a16="http://schemas.microsoft.com/office/drawing/2014/main" id="{985EF893-29AA-1D69-424D-1BF30A4624E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15636"/>
              <a:ext cx="12192000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pic>
          <p:nvPicPr>
            <p:cNvPr id="9" name="Gráfico 8">
              <a:extLst>
                <a:ext uri="{FF2B5EF4-FFF2-40B4-BE49-F238E27FC236}">
                  <a16:creationId xmlns:a16="http://schemas.microsoft.com/office/drawing/2014/main" id="{B15B1049-B868-1A29-9EED-C7D81B01AE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142371" y="0"/>
              <a:ext cx="900000" cy="425250"/>
            </a:xfrm>
            <a:prstGeom prst="rect">
              <a:avLst/>
            </a:prstGeom>
          </p:spPr>
        </p:pic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67DC36E1-2F9C-2AF2-2094-BFC67CDEEC9B}"/>
                </a:ext>
              </a:extLst>
            </p:cNvPr>
            <p:cNvSpPr txBox="1"/>
            <p:nvPr/>
          </p:nvSpPr>
          <p:spPr>
            <a:xfrm>
              <a:off x="149628" y="5028"/>
              <a:ext cx="5946371" cy="40099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000" b="1" dirty="0">
                  <a:solidFill>
                    <a:schemeClr val="bg2"/>
                  </a:solidFill>
                  <a:latin typeface="Carbona Variable Regular" pitchFamily="2" charset="0"/>
                  <a:ea typeface="Carbona Variable Regular" pitchFamily="2" charset="0"/>
                  <a:cs typeface="Calibri"/>
                </a:rPr>
                <a:t>10. FOTOS BACKGROUND – FUNDO BRANCO</a:t>
              </a:r>
            </a:p>
          </p:txBody>
        </p:sp>
      </p:grpSp>
      <p:pic>
        <p:nvPicPr>
          <p:cNvPr id="12" name="Imagem 11" descr="Foto em preto e branco de homem com os braços para cima&#10;&#10;Descrição gerada automaticamente com confiança baixa">
            <a:extLst>
              <a:ext uri="{FF2B5EF4-FFF2-40B4-BE49-F238E27FC236}">
                <a16:creationId xmlns:a16="http://schemas.microsoft.com/office/drawing/2014/main" id="{ADDCEAC8-42B9-9618-258A-64F15E7E86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252" y="3665913"/>
            <a:ext cx="5170598" cy="2908461"/>
          </a:xfrm>
          <a:prstGeom prst="rect">
            <a:avLst/>
          </a:prstGeom>
        </p:spPr>
      </p:pic>
      <p:pic>
        <p:nvPicPr>
          <p:cNvPr id="14" name="Imagem 13" descr="Foto em preto e branco de pessoas sentadas ao redor de uma mesa&#10;&#10;Descrição gerada automaticamente">
            <a:extLst>
              <a:ext uri="{FF2B5EF4-FFF2-40B4-BE49-F238E27FC236}">
                <a16:creationId xmlns:a16="http://schemas.microsoft.com/office/drawing/2014/main" id="{145C66E4-BE43-3785-7BC8-73AB098FD4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151" y="3665912"/>
            <a:ext cx="5170600" cy="2908462"/>
          </a:xfrm>
          <a:prstGeom prst="rect">
            <a:avLst/>
          </a:prstGeom>
        </p:spPr>
      </p:pic>
      <p:pic>
        <p:nvPicPr>
          <p:cNvPr id="16" name="Imagem 15" descr="Foto preta e branca de pessoas ao redor&#10;&#10;Descrição gerada automaticamente">
            <a:extLst>
              <a:ext uri="{FF2B5EF4-FFF2-40B4-BE49-F238E27FC236}">
                <a16:creationId xmlns:a16="http://schemas.microsoft.com/office/drawing/2014/main" id="{749F667F-AAD5-AB6A-F944-A753E0F1D9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250" y="699262"/>
            <a:ext cx="5170598" cy="2908461"/>
          </a:xfrm>
          <a:prstGeom prst="rect">
            <a:avLst/>
          </a:prstGeom>
        </p:spPr>
      </p:pic>
      <p:pic>
        <p:nvPicPr>
          <p:cNvPr id="18" name="Imagem 17" descr="Foto em preto e branco de pessoas sentadas ao redor de uma mesa&#10;&#10;Descrição gerada automaticamente">
            <a:extLst>
              <a:ext uri="{FF2B5EF4-FFF2-40B4-BE49-F238E27FC236}">
                <a16:creationId xmlns:a16="http://schemas.microsoft.com/office/drawing/2014/main" id="{0EAE4455-E91B-9E00-2C1B-F85D35CF09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151" y="699263"/>
            <a:ext cx="5170598" cy="290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98961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Imagem 7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19C95660-ECB5-8019-3697-A73B7A5240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" t="7462" r="29916" b="22303"/>
          <a:stretch/>
        </p:blipFill>
        <p:spPr>
          <a:xfrm>
            <a:off x="1930400" y="-1"/>
            <a:ext cx="10261601" cy="6858001"/>
          </a:xfrm>
          <a:prstGeom prst="rect">
            <a:avLst/>
          </a:prstGeom>
        </p:spPr>
      </p:pic>
      <p:grpSp>
        <p:nvGrpSpPr>
          <p:cNvPr id="82" name="Agrupar 81">
            <a:extLst>
              <a:ext uri="{FF2B5EF4-FFF2-40B4-BE49-F238E27FC236}">
                <a16:creationId xmlns:a16="http://schemas.microsoft.com/office/drawing/2014/main" id="{EB2EFB60-FE3F-9C91-5803-25E63DF1C7ED}"/>
              </a:ext>
            </a:extLst>
          </p:cNvPr>
          <p:cNvGrpSpPr/>
          <p:nvPr/>
        </p:nvGrpSpPr>
        <p:grpSpPr>
          <a:xfrm>
            <a:off x="0" y="-3"/>
            <a:ext cx="12192000" cy="6858003"/>
            <a:chOff x="0" y="-8280961"/>
            <a:chExt cx="12192000" cy="6858003"/>
          </a:xfrm>
        </p:grpSpPr>
        <p:sp>
          <p:nvSpPr>
            <p:cNvPr id="78" name="Pentágono 10">
              <a:extLst>
                <a:ext uri="{FF2B5EF4-FFF2-40B4-BE49-F238E27FC236}">
                  <a16:creationId xmlns:a16="http://schemas.microsoft.com/office/drawing/2014/main" id="{FF0B7D20-76A1-03EF-3EDA-3C2AA26E19E7}"/>
                </a:ext>
              </a:extLst>
            </p:cNvPr>
            <p:cNvSpPr/>
            <p:nvPr/>
          </p:nvSpPr>
          <p:spPr>
            <a:xfrm>
              <a:off x="1" y="-7918101"/>
              <a:ext cx="6464300" cy="6495143"/>
            </a:xfrm>
            <a:custGeom>
              <a:avLst/>
              <a:gdLst>
                <a:gd name="connsiteX0" fmla="*/ 8 w 7583474"/>
                <a:gd name="connsiteY0" fmla="*/ 2758688 h 7222357"/>
                <a:gd name="connsiteX1" fmla="*/ 3791737 w 7583474"/>
                <a:gd name="connsiteY1" fmla="*/ 0 h 7222357"/>
                <a:gd name="connsiteX2" fmla="*/ 7583466 w 7583474"/>
                <a:gd name="connsiteY2" fmla="*/ 2758688 h 7222357"/>
                <a:gd name="connsiteX3" fmla="*/ 6135154 w 7583474"/>
                <a:gd name="connsiteY3" fmla="*/ 7222339 h 7222357"/>
                <a:gd name="connsiteX4" fmla="*/ 1448320 w 7583474"/>
                <a:gd name="connsiteY4" fmla="*/ 7222339 h 7222357"/>
                <a:gd name="connsiteX5" fmla="*/ 8 w 7583474"/>
                <a:gd name="connsiteY5" fmla="*/ 2758688 h 7222357"/>
                <a:gd name="connsiteX0" fmla="*/ 0 w 7824758"/>
                <a:gd name="connsiteY0" fmla="*/ 2758688 h 7222339"/>
                <a:gd name="connsiteX1" fmla="*/ 3791729 w 7824758"/>
                <a:gd name="connsiteY1" fmla="*/ 0 h 7222339"/>
                <a:gd name="connsiteX2" fmla="*/ 7824758 w 7824758"/>
                <a:gd name="connsiteY2" fmla="*/ 4155688 h 7222339"/>
                <a:gd name="connsiteX3" fmla="*/ 6135146 w 7824758"/>
                <a:gd name="connsiteY3" fmla="*/ 7222339 h 7222339"/>
                <a:gd name="connsiteX4" fmla="*/ 1448312 w 7824758"/>
                <a:gd name="connsiteY4" fmla="*/ 7222339 h 7222339"/>
                <a:gd name="connsiteX5" fmla="*/ 0 w 7824758"/>
                <a:gd name="connsiteY5" fmla="*/ 2758688 h 7222339"/>
                <a:gd name="connsiteX0" fmla="*/ 0 w 7824758"/>
                <a:gd name="connsiteY0" fmla="*/ 1577588 h 6041239"/>
                <a:gd name="connsiteX1" fmla="*/ 3956829 w 7824758"/>
                <a:gd name="connsiteY1" fmla="*/ 0 h 6041239"/>
                <a:gd name="connsiteX2" fmla="*/ 7824758 w 7824758"/>
                <a:gd name="connsiteY2" fmla="*/ 2974588 h 6041239"/>
                <a:gd name="connsiteX3" fmla="*/ 6135146 w 7824758"/>
                <a:gd name="connsiteY3" fmla="*/ 6041239 h 6041239"/>
                <a:gd name="connsiteX4" fmla="*/ 1448312 w 7824758"/>
                <a:gd name="connsiteY4" fmla="*/ 6041239 h 6041239"/>
                <a:gd name="connsiteX5" fmla="*/ 0 w 7824758"/>
                <a:gd name="connsiteY5" fmla="*/ 1577588 h 6041239"/>
                <a:gd name="connsiteX0" fmla="*/ 418588 w 6376446"/>
                <a:gd name="connsiteY0" fmla="*/ 0 h 6152751"/>
                <a:gd name="connsiteX1" fmla="*/ 2508517 w 6376446"/>
                <a:gd name="connsiteY1" fmla="*/ 111512 h 6152751"/>
                <a:gd name="connsiteX2" fmla="*/ 6376446 w 6376446"/>
                <a:gd name="connsiteY2" fmla="*/ 3086100 h 6152751"/>
                <a:gd name="connsiteX3" fmla="*/ 4686834 w 6376446"/>
                <a:gd name="connsiteY3" fmla="*/ 6152751 h 6152751"/>
                <a:gd name="connsiteX4" fmla="*/ 0 w 6376446"/>
                <a:gd name="connsiteY4" fmla="*/ 6152751 h 6152751"/>
                <a:gd name="connsiteX5" fmla="*/ 418588 w 6376446"/>
                <a:gd name="connsiteY5" fmla="*/ 0 h 6152751"/>
                <a:gd name="connsiteX0" fmla="*/ 0 w 6415058"/>
                <a:gd name="connsiteY0" fmla="*/ 0 h 6127351"/>
                <a:gd name="connsiteX1" fmla="*/ 2547129 w 6415058"/>
                <a:gd name="connsiteY1" fmla="*/ 86112 h 6127351"/>
                <a:gd name="connsiteX2" fmla="*/ 6415058 w 6415058"/>
                <a:gd name="connsiteY2" fmla="*/ 3060700 h 6127351"/>
                <a:gd name="connsiteX3" fmla="*/ 4725446 w 6415058"/>
                <a:gd name="connsiteY3" fmla="*/ 6127351 h 6127351"/>
                <a:gd name="connsiteX4" fmla="*/ 38612 w 6415058"/>
                <a:gd name="connsiteY4" fmla="*/ 6127351 h 6127351"/>
                <a:gd name="connsiteX5" fmla="*/ 0 w 6415058"/>
                <a:gd name="connsiteY5" fmla="*/ 0 h 6127351"/>
                <a:gd name="connsiteX0" fmla="*/ 0 w 6415058"/>
                <a:gd name="connsiteY0" fmla="*/ 0 h 6127351"/>
                <a:gd name="connsiteX1" fmla="*/ 2547129 w 6415058"/>
                <a:gd name="connsiteY1" fmla="*/ 86112 h 6127351"/>
                <a:gd name="connsiteX2" fmla="*/ 6415058 w 6415058"/>
                <a:gd name="connsiteY2" fmla="*/ 3060700 h 6127351"/>
                <a:gd name="connsiteX3" fmla="*/ 4725446 w 6415058"/>
                <a:gd name="connsiteY3" fmla="*/ 6127351 h 6127351"/>
                <a:gd name="connsiteX4" fmla="*/ 512 w 6415058"/>
                <a:gd name="connsiteY4" fmla="*/ 6127351 h 6127351"/>
                <a:gd name="connsiteX5" fmla="*/ 0 w 6415058"/>
                <a:gd name="connsiteY5" fmla="*/ 0 h 6127351"/>
                <a:gd name="connsiteX0" fmla="*/ 0 w 6415058"/>
                <a:gd name="connsiteY0" fmla="*/ 0 h 6127351"/>
                <a:gd name="connsiteX1" fmla="*/ 2442354 w 6415058"/>
                <a:gd name="connsiteY1" fmla="*/ 352812 h 6127351"/>
                <a:gd name="connsiteX2" fmla="*/ 6415058 w 6415058"/>
                <a:gd name="connsiteY2" fmla="*/ 3060700 h 6127351"/>
                <a:gd name="connsiteX3" fmla="*/ 4725446 w 6415058"/>
                <a:gd name="connsiteY3" fmla="*/ 6127351 h 6127351"/>
                <a:gd name="connsiteX4" fmla="*/ 512 w 6415058"/>
                <a:gd name="connsiteY4" fmla="*/ 6127351 h 6127351"/>
                <a:gd name="connsiteX5" fmla="*/ 0 w 6415058"/>
                <a:gd name="connsiteY5" fmla="*/ 0 h 6127351"/>
                <a:gd name="connsiteX0" fmla="*/ 0 w 5453033"/>
                <a:gd name="connsiteY0" fmla="*/ 0 h 6127351"/>
                <a:gd name="connsiteX1" fmla="*/ 2442354 w 5453033"/>
                <a:gd name="connsiteY1" fmla="*/ 352812 h 6127351"/>
                <a:gd name="connsiteX2" fmla="*/ 5453033 w 5453033"/>
                <a:gd name="connsiteY2" fmla="*/ 2813050 h 6127351"/>
                <a:gd name="connsiteX3" fmla="*/ 4725446 w 5453033"/>
                <a:gd name="connsiteY3" fmla="*/ 6127351 h 6127351"/>
                <a:gd name="connsiteX4" fmla="*/ 512 w 5453033"/>
                <a:gd name="connsiteY4" fmla="*/ 6127351 h 6127351"/>
                <a:gd name="connsiteX5" fmla="*/ 0 w 5453033"/>
                <a:gd name="connsiteY5" fmla="*/ 0 h 6127351"/>
                <a:gd name="connsiteX0" fmla="*/ 0 w 5453033"/>
                <a:gd name="connsiteY0" fmla="*/ 0 h 6127351"/>
                <a:gd name="connsiteX1" fmla="*/ 2442354 w 5453033"/>
                <a:gd name="connsiteY1" fmla="*/ 352812 h 6127351"/>
                <a:gd name="connsiteX2" fmla="*/ 5453033 w 5453033"/>
                <a:gd name="connsiteY2" fmla="*/ 2813050 h 6127351"/>
                <a:gd name="connsiteX3" fmla="*/ 4277771 w 5453033"/>
                <a:gd name="connsiteY3" fmla="*/ 6108301 h 6127351"/>
                <a:gd name="connsiteX4" fmla="*/ 512 w 5453033"/>
                <a:gd name="connsiteY4" fmla="*/ 6127351 h 6127351"/>
                <a:gd name="connsiteX5" fmla="*/ 0 w 5453033"/>
                <a:gd name="connsiteY5" fmla="*/ 0 h 6127351"/>
                <a:gd name="connsiteX0" fmla="*/ 0 w 5453033"/>
                <a:gd name="connsiteY0" fmla="*/ 0 h 6127351"/>
                <a:gd name="connsiteX1" fmla="*/ 2442354 w 5453033"/>
                <a:gd name="connsiteY1" fmla="*/ 352812 h 6127351"/>
                <a:gd name="connsiteX2" fmla="*/ 5453033 w 5453033"/>
                <a:gd name="connsiteY2" fmla="*/ 2813050 h 6127351"/>
                <a:gd name="connsiteX3" fmla="*/ 4265071 w 5453033"/>
                <a:gd name="connsiteY3" fmla="*/ 6127351 h 6127351"/>
                <a:gd name="connsiteX4" fmla="*/ 512 w 5453033"/>
                <a:gd name="connsiteY4" fmla="*/ 6127351 h 6127351"/>
                <a:gd name="connsiteX5" fmla="*/ 0 w 5453033"/>
                <a:gd name="connsiteY5" fmla="*/ 0 h 6127351"/>
                <a:gd name="connsiteX0" fmla="*/ 0 w 6469033"/>
                <a:gd name="connsiteY0" fmla="*/ 0 h 6127351"/>
                <a:gd name="connsiteX1" fmla="*/ 2442354 w 6469033"/>
                <a:gd name="connsiteY1" fmla="*/ 352812 h 6127351"/>
                <a:gd name="connsiteX2" fmla="*/ 6469033 w 6469033"/>
                <a:gd name="connsiteY2" fmla="*/ 2827564 h 6127351"/>
                <a:gd name="connsiteX3" fmla="*/ 4265071 w 6469033"/>
                <a:gd name="connsiteY3" fmla="*/ 6127351 h 6127351"/>
                <a:gd name="connsiteX4" fmla="*/ 512 w 6469033"/>
                <a:gd name="connsiteY4" fmla="*/ 6127351 h 6127351"/>
                <a:gd name="connsiteX5" fmla="*/ 0 w 6469033"/>
                <a:gd name="connsiteY5" fmla="*/ 0 h 6127351"/>
                <a:gd name="connsiteX0" fmla="*/ 0 w 6469033"/>
                <a:gd name="connsiteY0" fmla="*/ 0 h 6127351"/>
                <a:gd name="connsiteX1" fmla="*/ 2442354 w 6469033"/>
                <a:gd name="connsiteY1" fmla="*/ 352812 h 6127351"/>
                <a:gd name="connsiteX2" fmla="*/ 6469033 w 6469033"/>
                <a:gd name="connsiteY2" fmla="*/ 2827564 h 6127351"/>
                <a:gd name="connsiteX3" fmla="*/ 4787585 w 6469033"/>
                <a:gd name="connsiteY3" fmla="*/ 6127351 h 6127351"/>
                <a:gd name="connsiteX4" fmla="*/ 512 w 6469033"/>
                <a:gd name="connsiteY4" fmla="*/ 6127351 h 6127351"/>
                <a:gd name="connsiteX5" fmla="*/ 0 w 6469033"/>
                <a:gd name="connsiteY5" fmla="*/ 0 h 6127351"/>
                <a:gd name="connsiteX0" fmla="*/ 0 w 6469033"/>
                <a:gd name="connsiteY0" fmla="*/ 0 h 6127351"/>
                <a:gd name="connsiteX1" fmla="*/ 2993897 w 6469033"/>
                <a:gd name="connsiteY1" fmla="*/ 352812 h 6127351"/>
                <a:gd name="connsiteX2" fmla="*/ 6469033 w 6469033"/>
                <a:gd name="connsiteY2" fmla="*/ 2827564 h 6127351"/>
                <a:gd name="connsiteX3" fmla="*/ 4787585 w 6469033"/>
                <a:gd name="connsiteY3" fmla="*/ 6127351 h 6127351"/>
                <a:gd name="connsiteX4" fmla="*/ 512 w 6469033"/>
                <a:gd name="connsiteY4" fmla="*/ 6127351 h 6127351"/>
                <a:gd name="connsiteX5" fmla="*/ 0 w 6469033"/>
                <a:gd name="connsiteY5" fmla="*/ 0 h 6127351"/>
                <a:gd name="connsiteX0" fmla="*/ 0 w 6469033"/>
                <a:gd name="connsiteY0" fmla="*/ 0 h 6127351"/>
                <a:gd name="connsiteX1" fmla="*/ 2993897 w 6469033"/>
                <a:gd name="connsiteY1" fmla="*/ 796103 h 6127351"/>
                <a:gd name="connsiteX2" fmla="*/ 6469033 w 6469033"/>
                <a:gd name="connsiteY2" fmla="*/ 2827564 h 6127351"/>
                <a:gd name="connsiteX3" fmla="*/ 4787585 w 6469033"/>
                <a:gd name="connsiteY3" fmla="*/ 6127351 h 6127351"/>
                <a:gd name="connsiteX4" fmla="*/ 512 w 6469033"/>
                <a:gd name="connsiteY4" fmla="*/ 6127351 h 6127351"/>
                <a:gd name="connsiteX5" fmla="*/ 0 w 6469033"/>
                <a:gd name="connsiteY5" fmla="*/ 0 h 6127351"/>
                <a:gd name="connsiteX0" fmla="*/ 0 w 6469033"/>
                <a:gd name="connsiteY0" fmla="*/ 0 h 6127351"/>
                <a:gd name="connsiteX1" fmla="*/ 2993897 w 6469033"/>
                <a:gd name="connsiteY1" fmla="*/ 796103 h 6127351"/>
                <a:gd name="connsiteX2" fmla="*/ 6469033 w 6469033"/>
                <a:gd name="connsiteY2" fmla="*/ 2827564 h 6127351"/>
                <a:gd name="connsiteX3" fmla="*/ 4660492 w 6469033"/>
                <a:gd name="connsiteY3" fmla="*/ 6127351 h 6127351"/>
                <a:gd name="connsiteX4" fmla="*/ 512 w 6469033"/>
                <a:gd name="connsiteY4" fmla="*/ 6127351 h 6127351"/>
                <a:gd name="connsiteX5" fmla="*/ 0 w 6469033"/>
                <a:gd name="connsiteY5" fmla="*/ 0 h 612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9033" h="6127351">
                  <a:moveTo>
                    <a:pt x="0" y="0"/>
                  </a:moveTo>
                  <a:lnTo>
                    <a:pt x="2993897" y="796103"/>
                  </a:lnTo>
                  <a:lnTo>
                    <a:pt x="6469033" y="2827564"/>
                  </a:lnTo>
                  <a:lnTo>
                    <a:pt x="4660492" y="6127351"/>
                  </a:lnTo>
                  <a:lnTo>
                    <a:pt x="512" y="6127351"/>
                  </a:lnTo>
                  <a:cubicBezTo>
                    <a:pt x="341" y="4084901"/>
                    <a:pt x="171" y="204245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BBEBE516-63E9-C373-81EB-6833481C7E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7270" t="26731" r="16857" b="31838"/>
            <a:stretch/>
          </p:blipFill>
          <p:spPr>
            <a:xfrm>
              <a:off x="0" y="-8280961"/>
              <a:ext cx="12192000" cy="6858003"/>
            </a:xfrm>
            <a:prstGeom prst="rect">
              <a:avLst/>
            </a:prstGeom>
          </p:spPr>
        </p:pic>
        <p:pic>
          <p:nvPicPr>
            <p:cNvPr id="45" name="Gráfico 44">
              <a:extLst>
                <a:ext uri="{FF2B5EF4-FFF2-40B4-BE49-F238E27FC236}">
                  <a16:creationId xmlns:a16="http://schemas.microsoft.com/office/drawing/2014/main" id="{9C3B5C91-D8E6-CCAD-975B-EDCF3E28CB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36975" t="31598" r="21187" b="45492"/>
            <a:stretch/>
          </p:blipFill>
          <p:spPr>
            <a:xfrm>
              <a:off x="0" y="-8280961"/>
              <a:ext cx="12192000" cy="6858003"/>
            </a:xfrm>
            <a:prstGeom prst="rect">
              <a:avLst/>
            </a:prstGeom>
          </p:spPr>
        </p:pic>
        <p:pic>
          <p:nvPicPr>
            <p:cNvPr id="71" name="Imagem 70">
              <a:extLst>
                <a:ext uri="{FF2B5EF4-FFF2-40B4-BE49-F238E27FC236}">
                  <a16:creationId xmlns:a16="http://schemas.microsoft.com/office/drawing/2014/main" id="{361EF736-99BE-925C-C4DA-A3C04AD9D14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8280958"/>
              <a:ext cx="12192000" cy="6858000"/>
            </a:xfrm>
            <a:prstGeom prst="rect">
              <a:avLst/>
            </a:prstGeom>
          </p:spPr>
        </p:pic>
        <p:pic>
          <p:nvPicPr>
            <p:cNvPr id="72" name="Imagem 71">
              <a:extLst>
                <a:ext uri="{FF2B5EF4-FFF2-40B4-BE49-F238E27FC236}">
                  <a16:creationId xmlns:a16="http://schemas.microsoft.com/office/drawing/2014/main" id="{05986A01-27C2-D721-B2A9-F9F0E51617A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8280958"/>
              <a:ext cx="12192000" cy="6858000"/>
            </a:xfrm>
            <a:prstGeom prst="rect">
              <a:avLst/>
            </a:prstGeom>
          </p:spPr>
        </p:pic>
      </p:grpSp>
      <p:grpSp>
        <p:nvGrpSpPr>
          <p:cNvPr id="48" name="Agrupar 47">
            <a:extLst>
              <a:ext uri="{FF2B5EF4-FFF2-40B4-BE49-F238E27FC236}">
                <a16:creationId xmlns:a16="http://schemas.microsoft.com/office/drawing/2014/main" id="{16629D24-E4E1-2B41-6295-00ACD9C62FBE}"/>
              </a:ext>
            </a:extLst>
          </p:cNvPr>
          <p:cNvGrpSpPr/>
          <p:nvPr/>
        </p:nvGrpSpPr>
        <p:grpSpPr>
          <a:xfrm>
            <a:off x="477473" y="1671271"/>
            <a:ext cx="5556000" cy="3515458"/>
            <a:chOff x="477473" y="1614688"/>
            <a:chExt cx="5556000" cy="3515458"/>
          </a:xfrm>
        </p:grpSpPr>
        <p:sp>
          <p:nvSpPr>
            <p:cNvPr id="47" name="Espaço Reservado para Conteúdo 2">
              <a:extLst>
                <a:ext uri="{FF2B5EF4-FFF2-40B4-BE49-F238E27FC236}">
                  <a16:creationId xmlns:a16="http://schemas.microsoft.com/office/drawing/2014/main" id="{8EC3DD98-1E98-9EA2-B811-5CAE5F671EDC}"/>
                </a:ext>
              </a:extLst>
            </p:cNvPr>
            <p:cNvSpPr txBox="1">
              <a:spLocks/>
            </p:cNvSpPr>
            <p:nvPr/>
          </p:nvSpPr>
          <p:spPr>
            <a:xfrm>
              <a:off x="540001" y="4460604"/>
              <a:ext cx="4200566" cy="669542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4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pt-BR" sz="1400" dirty="0">
                  <a:solidFill>
                    <a:schemeClr val="accent5"/>
                  </a:solidFill>
                  <a:latin typeface="Carbona Variable Regular Bold" pitchFamily="2" charset="0"/>
                  <a:ea typeface="Carbona Variable Regular Bold" pitchFamily="2" charset="0"/>
                </a:rPr>
                <a:t>AQUI VOCÊ PODE INSERIR UM SUBTÍTULO PARA ESSSA SEÇÃO</a:t>
              </a:r>
            </a:p>
          </p:txBody>
        </p:sp>
        <p:sp>
          <p:nvSpPr>
            <p:cNvPr id="46" name="Espaço Reservado para Conteúdo 2">
              <a:extLst>
                <a:ext uri="{FF2B5EF4-FFF2-40B4-BE49-F238E27FC236}">
                  <a16:creationId xmlns:a16="http://schemas.microsoft.com/office/drawing/2014/main" id="{45F77310-9F42-ACE3-FDDC-4BC46011211F}"/>
                </a:ext>
              </a:extLst>
            </p:cNvPr>
            <p:cNvSpPr txBox="1">
              <a:spLocks/>
            </p:cNvSpPr>
            <p:nvPr/>
          </p:nvSpPr>
          <p:spPr>
            <a:xfrm>
              <a:off x="477473" y="1614688"/>
              <a:ext cx="5556000" cy="2862322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Font typeface="Arial" panose="020B0604020202020204" pitchFamily="34" charset="0"/>
                <a:buNone/>
              </a:pPr>
              <a:r>
                <a:rPr lang="pt-BR" sz="6000" dirty="0">
                  <a:latin typeface="+mj-lt"/>
                </a:rPr>
                <a:t>ABERTURA COM FRASE IMPACTANTE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759880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FBE0C913-89EB-F719-FFBE-6A35CBEB42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6" r="28038" b="18034"/>
          <a:stretch/>
        </p:blipFill>
        <p:spPr>
          <a:xfrm>
            <a:off x="2208301" y="0"/>
            <a:ext cx="9983699" cy="6857982"/>
          </a:xfrm>
          <a:prstGeom prst="rect">
            <a:avLst/>
          </a:prstGeom>
        </p:spPr>
      </p:pic>
      <p:grpSp>
        <p:nvGrpSpPr>
          <p:cNvPr id="36" name="Agrupar 35">
            <a:extLst>
              <a:ext uri="{FF2B5EF4-FFF2-40B4-BE49-F238E27FC236}">
                <a16:creationId xmlns:a16="http://schemas.microsoft.com/office/drawing/2014/main" id="{D71143DD-966B-7EA0-B8B9-310DE7008A09}"/>
              </a:ext>
            </a:extLst>
          </p:cNvPr>
          <p:cNvGrpSpPr/>
          <p:nvPr/>
        </p:nvGrpSpPr>
        <p:grpSpPr>
          <a:xfrm>
            <a:off x="0" y="-3"/>
            <a:ext cx="12192000" cy="6858003"/>
            <a:chOff x="0" y="-7511139"/>
            <a:chExt cx="12192000" cy="6858003"/>
          </a:xfrm>
        </p:grpSpPr>
        <p:sp>
          <p:nvSpPr>
            <p:cNvPr id="25" name="Pentágono 10">
              <a:extLst>
                <a:ext uri="{FF2B5EF4-FFF2-40B4-BE49-F238E27FC236}">
                  <a16:creationId xmlns:a16="http://schemas.microsoft.com/office/drawing/2014/main" id="{F4E7F7A6-D2AA-F29E-528B-537BE20504D0}"/>
                </a:ext>
              </a:extLst>
            </p:cNvPr>
            <p:cNvSpPr/>
            <p:nvPr/>
          </p:nvSpPr>
          <p:spPr>
            <a:xfrm>
              <a:off x="1" y="-7148279"/>
              <a:ext cx="6464300" cy="6495143"/>
            </a:xfrm>
            <a:custGeom>
              <a:avLst/>
              <a:gdLst>
                <a:gd name="connsiteX0" fmla="*/ 8 w 7583474"/>
                <a:gd name="connsiteY0" fmla="*/ 2758688 h 7222357"/>
                <a:gd name="connsiteX1" fmla="*/ 3791737 w 7583474"/>
                <a:gd name="connsiteY1" fmla="*/ 0 h 7222357"/>
                <a:gd name="connsiteX2" fmla="*/ 7583466 w 7583474"/>
                <a:gd name="connsiteY2" fmla="*/ 2758688 h 7222357"/>
                <a:gd name="connsiteX3" fmla="*/ 6135154 w 7583474"/>
                <a:gd name="connsiteY3" fmla="*/ 7222339 h 7222357"/>
                <a:gd name="connsiteX4" fmla="*/ 1448320 w 7583474"/>
                <a:gd name="connsiteY4" fmla="*/ 7222339 h 7222357"/>
                <a:gd name="connsiteX5" fmla="*/ 8 w 7583474"/>
                <a:gd name="connsiteY5" fmla="*/ 2758688 h 7222357"/>
                <a:gd name="connsiteX0" fmla="*/ 0 w 7824758"/>
                <a:gd name="connsiteY0" fmla="*/ 2758688 h 7222339"/>
                <a:gd name="connsiteX1" fmla="*/ 3791729 w 7824758"/>
                <a:gd name="connsiteY1" fmla="*/ 0 h 7222339"/>
                <a:gd name="connsiteX2" fmla="*/ 7824758 w 7824758"/>
                <a:gd name="connsiteY2" fmla="*/ 4155688 h 7222339"/>
                <a:gd name="connsiteX3" fmla="*/ 6135146 w 7824758"/>
                <a:gd name="connsiteY3" fmla="*/ 7222339 h 7222339"/>
                <a:gd name="connsiteX4" fmla="*/ 1448312 w 7824758"/>
                <a:gd name="connsiteY4" fmla="*/ 7222339 h 7222339"/>
                <a:gd name="connsiteX5" fmla="*/ 0 w 7824758"/>
                <a:gd name="connsiteY5" fmla="*/ 2758688 h 7222339"/>
                <a:gd name="connsiteX0" fmla="*/ 0 w 7824758"/>
                <a:gd name="connsiteY0" fmla="*/ 1577588 h 6041239"/>
                <a:gd name="connsiteX1" fmla="*/ 3956829 w 7824758"/>
                <a:gd name="connsiteY1" fmla="*/ 0 h 6041239"/>
                <a:gd name="connsiteX2" fmla="*/ 7824758 w 7824758"/>
                <a:gd name="connsiteY2" fmla="*/ 2974588 h 6041239"/>
                <a:gd name="connsiteX3" fmla="*/ 6135146 w 7824758"/>
                <a:gd name="connsiteY3" fmla="*/ 6041239 h 6041239"/>
                <a:gd name="connsiteX4" fmla="*/ 1448312 w 7824758"/>
                <a:gd name="connsiteY4" fmla="*/ 6041239 h 6041239"/>
                <a:gd name="connsiteX5" fmla="*/ 0 w 7824758"/>
                <a:gd name="connsiteY5" fmla="*/ 1577588 h 6041239"/>
                <a:gd name="connsiteX0" fmla="*/ 418588 w 6376446"/>
                <a:gd name="connsiteY0" fmla="*/ 0 h 6152751"/>
                <a:gd name="connsiteX1" fmla="*/ 2508517 w 6376446"/>
                <a:gd name="connsiteY1" fmla="*/ 111512 h 6152751"/>
                <a:gd name="connsiteX2" fmla="*/ 6376446 w 6376446"/>
                <a:gd name="connsiteY2" fmla="*/ 3086100 h 6152751"/>
                <a:gd name="connsiteX3" fmla="*/ 4686834 w 6376446"/>
                <a:gd name="connsiteY3" fmla="*/ 6152751 h 6152751"/>
                <a:gd name="connsiteX4" fmla="*/ 0 w 6376446"/>
                <a:gd name="connsiteY4" fmla="*/ 6152751 h 6152751"/>
                <a:gd name="connsiteX5" fmla="*/ 418588 w 6376446"/>
                <a:gd name="connsiteY5" fmla="*/ 0 h 6152751"/>
                <a:gd name="connsiteX0" fmla="*/ 0 w 6415058"/>
                <a:gd name="connsiteY0" fmla="*/ 0 h 6127351"/>
                <a:gd name="connsiteX1" fmla="*/ 2547129 w 6415058"/>
                <a:gd name="connsiteY1" fmla="*/ 86112 h 6127351"/>
                <a:gd name="connsiteX2" fmla="*/ 6415058 w 6415058"/>
                <a:gd name="connsiteY2" fmla="*/ 3060700 h 6127351"/>
                <a:gd name="connsiteX3" fmla="*/ 4725446 w 6415058"/>
                <a:gd name="connsiteY3" fmla="*/ 6127351 h 6127351"/>
                <a:gd name="connsiteX4" fmla="*/ 38612 w 6415058"/>
                <a:gd name="connsiteY4" fmla="*/ 6127351 h 6127351"/>
                <a:gd name="connsiteX5" fmla="*/ 0 w 6415058"/>
                <a:gd name="connsiteY5" fmla="*/ 0 h 6127351"/>
                <a:gd name="connsiteX0" fmla="*/ 0 w 6415058"/>
                <a:gd name="connsiteY0" fmla="*/ 0 h 6127351"/>
                <a:gd name="connsiteX1" fmla="*/ 2547129 w 6415058"/>
                <a:gd name="connsiteY1" fmla="*/ 86112 h 6127351"/>
                <a:gd name="connsiteX2" fmla="*/ 6415058 w 6415058"/>
                <a:gd name="connsiteY2" fmla="*/ 3060700 h 6127351"/>
                <a:gd name="connsiteX3" fmla="*/ 4725446 w 6415058"/>
                <a:gd name="connsiteY3" fmla="*/ 6127351 h 6127351"/>
                <a:gd name="connsiteX4" fmla="*/ 512 w 6415058"/>
                <a:gd name="connsiteY4" fmla="*/ 6127351 h 6127351"/>
                <a:gd name="connsiteX5" fmla="*/ 0 w 6415058"/>
                <a:gd name="connsiteY5" fmla="*/ 0 h 6127351"/>
                <a:gd name="connsiteX0" fmla="*/ 0 w 6415058"/>
                <a:gd name="connsiteY0" fmla="*/ 0 h 6127351"/>
                <a:gd name="connsiteX1" fmla="*/ 2442354 w 6415058"/>
                <a:gd name="connsiteY1" fmla="*/ 352812 h 6127351"/>
                <a:gd name="connsiteX2" fmla="*/ 6415058 w 6415058"/>
                <a:gd name="connsiteY2" fmla="*/ 3060700 h 6127351"/>
                <a:gd name="connsiteX3" fmla="*/ 4725446 w 6415058"/>
                <a:gd name="connsiteY3" fmla="*/ 6127351 h 6127351"/>
                <a:gd name="connsiteX4" fmla="*/ 512 w 6415058"/>
                <a:gd name="connsiteY4" fmla="*/ 6127351 h 6127351"/>
                <a:gd name="connsiteX5" fmla="*/ 0 w 6415058"/>
                <a:gd name="connsiteY5" fmla="*/ 0 h 6127351"/>
                <a:gd name="connsiteX0" fmla="*/ 0 w 5453033"/>
                <a:gd name="connsiteY0" fmla="*/ 0 h 6127351"/>
                <a:gd name="connsiteX1" fmla="*/ 2442354 w 5453033"/>
                <a:gd name="connsiteY1" fmla="*/ 352812 h 6127351"/>
                <a:gd name="connsiteX2" fmla="*/ 5453033 w 5453033"/>
                <a:gd name="connsiteY2" fmla="*/ 2813050 h 6127351"/>
                <a:gd name="connsiteX3" fmla="*/ 4725446 w 5453033"/>
                <a:gd name="connsiteY3" fmla="*/ 6127351 h 6127351"/>
                <a:gd name="connsiteX4" fmla="*/ 512 w 5453033"/>
                <a:gd name="connsiteY4" fmla="*/ 6127351 h 6127351"/>
                <a:gd name="connsiteX5" fmla="*/ 0 w 5453033"/>
                <a:gd name="connsiteY5" fmla="*/ 0 h 6127351"/>
                <a:gd name="connsiteX0" fmla="*/ 0 w 5453033"/>
                <a:gd name="connsiteY0" fmla="*/ 0 h 6127351"/>
                <a:gd name="connsiteX1" fmla="*/ 2442354 w 5453033"/>
                <a:gd name="connsiteY1" fmla="*/ 352812 h 6127351"/>
                <a:gd name="connsiteX2" fmla="*/ 5453033 w 5453033"/>
                <a:gd name="connsiteY2" fmla="*/ 2813050 h 6127351"/>
                <a:gd name="connsiteX3" fmla="*/ 4277771 w 5453033"/>
                <a:gd name="connsiteY3" fmla="*/ 6108301 h 6127351"/>
                <a:gd name="connsiteX4" fmla="*/ 512 w 5453033"/>
                <a:gd name="connsiteY4" fmla="*/ 6127351 h 6127351"/>
                <a:gd name="connsiteX5" fmla="*/ 0 w 5453033"/>
                <a:gd name="connsiteY5" fmla="*/ 0 h 6127351"/>
                <a:gd name="connsiteX0" fmla="*/ 0 w 5453033"/>
                <a:gd name="connsiteY0" fmla="*/ 0 h 6127351"/>
                <a:gd name="connsiteX1" fmla="*/ 2442354 w 5453033"/>
                <a:gd name="connsiteY1" fmla="*/ 352812 h 6127351"/>
                <a:gd name="connsiteX2" fmla="*/ 5453033 w 5453033"/>
                <a:gd name="connsiteY2" fmla="*/ 2813050 h 6127351"/>
                <a:gd name="connsiteX3" fmla="*/ 4265071 w 5453033"/>
                <a:gd name="connsiteY3" fmla="*/ 6127351 h 6127351"/>
                <a:gd name="connsiteX4" fmla="*/ 512 w 5453033"/>
                <a:gd name="connsiteY4" fmla="*/ 6127351 h 6127351"/>
                <a:gd name="connsiteX5" fmla="*/ 0 w 5453033"/>
                <a:gd name="connsiteY5" fmla="*/ 0 h 6127351"/>
                <a:gd name="connsiteX0" fmla="*/ 0 w 6469033"/>
                <a:gd name="connsiteY0" fmla="*/ 0 h 6127351"/>
                <a:gd name="connsiteX1" fmla="*/ 2442354 w 6469033"/>
                <a:gd name="connsiteY1" fmla="*/ 352812 h 6127351"/>
                <a:gd name="connsiteX2" fmla="*/ 6469033 w 6469033"/>
                <a:gd name="connsiteY2" fmla="*/ 2827564 h 6127351"/>
                <a:gd name="connsiteX3" fmla="*/ 4265071 w 6469033"/>
                <a:gd name="connsiteY3" fmla="*/ 6127351 h 6127351"/>
                <a:gd name="connsiteX4" fmla="*/ 512 w 6469033"/>
                <a:gd name="connsiteY4" fmla="*/ 6127351 h 6127351"/>
                <a:gd name="connsiteX5" fmla="*/ 0 w 6469033"/>
                <a:gd name="connsiteY5" fmla="*/ 0 h 6127351"/>
                <a:gd name="connsiteX0" fmla="*/ 0 w 6469033"/>
                <a:gd name="connsiteY0" fmla="*/ 0 h 6127351"/>
                <a:gd name="connsiteX1" fmla="*/ 2442354 w 6469033"/>
                <a:gd name="connsiteY1" fmla="*/ 352812 h 6127351"/>
                <a:gd name="connsiteX2" fmla="*/ 6469033 w 6469033"/>
                <a:gd name="connsiteY2" fmla="*/ 2827564 h 6127351"/>
                <a:gd name="connsiteX3" fmla="*/ 4787585 w 6469033"/>
                <a:gd name="connsiteY3" fmla="*/ 6127351 h 6127351"/>
                <a:gd name="connsiteX4" fmla="*/ 512 w 6469033"/>
                <a:gd name="connsiteY4" fmla="*/ 6127351 h 6127351"/>
                <a:gd name="connsiteX5" fmla="*/ 0 w 6469033"/>
                <a:gd name="connsiteY5" fmla="*/ 0 h 6127351"/>
                <a:gd name="connsiteX0" fmla="*/ 0 w 6469033"/>
                <a:gd name="connsiteY0" fmla="*/ 0 h 6127351"/>
                <a:gd name="connsiteX1" fmla="*/ 2993897 w 6469033"/>
                <a:gd name="connsiteY1" fmla="*/ 352812 h 6127351"/>
                <a:gd name="connsiteX2" fmla="*/ 6469033 w 6469033"/>
                <a:gd name="connsiteY2" fmla="*/ 2827564 h 6127351"/>
                <a:gd name="connsiteX3" fmla="*/ 4787585 w 6469033"/>
                <a:gd name="connsiteY3" fmla="*/ 6127351 h 6127351"/>
                <a:gd name="connsiteX4" fmla="*/ 512 w 6469033"/>
                <a:gd name="connsiteY4" fmla="*/ 6127351 h 6127351"/>
                <a:gd name="connsiteX5" fmla="*/ 0 w 6469033"/>
                <a:gd name="connsiteY5" fmla="*/ 0 h 6127351"/>
                <a:gd name="connsiteX0" fmla="*/ 0 w 6469033"/>
                <a:gd name="connsiteY0" fmla="*/ 0 h 6127351"/>
                <a:gd name="connsiteX1" fmla="*/ 2993897 w 6469033"/>
                <a:gd name="connsiteY1" fmla="*/ 796103 h 6127351"/>
                <a:gd name="connsiteX2" fmla="*/ 6469033 w 6469033"/>
                <a:gd name="connsiteY2" fmla="*/ 2827564 h 6127351"/>
                <a:gd name="connsiteX3" fmla="*/ 4787585 w 6469033"/>
                <a:gd name="connsiteY3" fmla="*/ 6127351 h 6127351"/>
                <a:gd name="connsiteX4" fmla="*/ 512 w 6469033"/>
                <a:gd name="connsiteY4" fmla="*/ 6127351 h 6127351"/>
                <a:gd name="connsiteX5" fmla="*/ 0 w 6469033"/>
                <a:gd name="connsiteY5" fmla="*/ 0 h 6127351"/>
                <a:gd name="connsiteX0" fmla="*/ 0 w 6469033"/>
                <a:gd name="connsiteY0" fmla="*/ 0 h 6127351"/>
                <a:gd name="connsiteX1" fmla="*/ 2993897 w 6469033"/>
                <a:gd name="connsiteY1" fmla="*/ 796103 h 6127351"/>
                <a:gd name="connsiteX2" fmla="*/ 6469033 w 6469033"/>
                <a:gd name="connsiteY2" fmla="*/ 2827564 h 6127351"/>
                <a:gd name="connsiteX3" fmla="*/ 4660492 w 6469033"/>
                <a:gd name="connsiteY3" fmla="*/ 6127351 h 6127351"/>
                <a:gd name="connsiteX4" fmla="*/ 512 w 6469033"/>
                <a:gd name="connsiteY4" fmla="*/ 6127351 h 6127351"/>
                <a:gd name="connsiteX5" fmla="*/ 0 w 6469033"/>
                <a:gd name="connsiteY5" fmla="*/ 0 h 612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9033" h="6127351">
                  <a:moveTo>
                    <a:pt x="0" y="0"/>
                  </a:moveTo>
                  <a:lnTo>
                    <a:pt x="2993897" y="796103"/>
                  </a:lnTo>
                  <a:lnTo>
                    <a:pt x="6469033" y="2827564"/>
                  </a:lnTo>
                  <a:lnTo>
                    <a:pt x="4660492" y="6127351"/>
                  </a:lnTo>
                  <a:lnTo>
                    <a:pt x="512" y="6127351"/>
                  </a:lnTo>
                  <a:cubicBezTo>
                    <a:pt x="341" y="4084901"/>
                    <a:pt x="171" y="2042450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26" name="Gráfico 25">
              <a:extLst>
                <a:ext uri="{FF2B5EF4-FFF2-40B4-BE49-F238E27FC236}">
                  <a16:creationId xmlns:a16="http://schemas.microsoft.com/office/drawing/2014/main" id="{63B8D741-913C-BB4F-FB14-89BFBD5683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7270" t="26731" r="16857" b="31838"/>
            <a:stretch/>
          </p:blipFill>
          <p:spPr>
            <a:xfrm>
              <a:off x="0" y="-7511139"/>
              <a:ext cx="12192000" cy="6858003"/>
            </a:xfrm>
            <a:prstGeom prst="rect">
              <a:avLst/>
            </a:prstGeom>
          </p:spPr>
        </p:pic>
        <p:pic>
          <p:nvPicPr>
            <p:cNvPr id="27" name="Gráfico 26">
              <a:extLst>
                <a:ext uri="{FF2B5EF4-FFF2-40B4-BE49-F238E27FC236}">
                  <a16:creationId xmlns:a16="http://schemas.microsoft.com/office/drawing/2014/main" id="{1C07DCA4-C68E-3144-3E9D-1E201E0D15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36975" t="31598" r="21187" b="45492"/>
            <a:stretch/>
          </p:blipFill>
          <p:spPr>
            <a:xfrm>
              <a:off x="0" y="-7511139"/>
              <a:ext cx="12192000" cy="6858003"/>
            </a:xfrm>
            <a:prstGeom prst="rect">
              <a:avLst/>
            </a:prstGeom>
          </p:spPr>
        </p:pic>
        <p:pic>
          <p:nvPicPr>
            <p:cNvPr id="28" name="Imagem 27">
              <a:extLst>
                <a:ext uri="{FF2B5EF4-FFF2-40B4-BE49-F238E27FC236}">
                  <a16:creationId xmlns:a16="http://schemas.microsoft.com/office/drawing/2014/main" id="{96CE753C-0B7A-A233-AF9F-C43D39310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7511136"/>
              <a:ext cx="12192000" cy="6858000"/>
            </a:xfrm>
            <a:prstGeom prst="rect">
              <a:avLst/>
            </a:prstGeom>
          </p:spPr>
        </p:pic>
        <p:pic>
          <p:nvPicPr>
            <p:cNvPr id="29" name="Imagem 28">
              <a:extLst>
                <a:ext uri="{FF2B5EF4-FFF2-40B4-BE49-F238E27FC236}">
                  <a16:creationId xmlns:a16="http://schemas.microsoft.com/office/drawing/2014/main" id="{4134B031-6B57-3942-1E46-58E7F698F19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7511136"/>
              <a:ext cx="12192000" cy="6858000"/>
            </a:xfrm>
            <a:prstGeom prst="rect">
              <a:avLst/>
            </a:prstGeom>
          </p:spPr>
        </p:pic>
      </p:grpSp>
      <p:grpSp>
        <p:nvGrpSpPr>
          <p:cNvPr id="48" name="Agrupar 47">
            <a:extLst>
              <a:ext uri="{FF2B5EF4-FFF2-40B4-BE49-F238E27FC236}">
                <a16:creationId xmlns:a16="http://schemas.microsoft.com/office/drawing/2014/main" id="{16629D24-E4E1-2B41-6295-00ACD9C62FBE}"/>
              </a:ext>
            </a:extLst>
          </p:cNvPr>
          <p:cNvGrpSpPr/>
          <p:nvPr/>
        </p:nvGrpSpPr>
        <p:grpSpPr>
          <a:xfrm>
            <a:off x="477473" y="1671271"/>
            <a:ext cx="5556000" cy="3515458"/>
            <a:chOff x="477473" y="1614688"/>
            <a:chExt cx="5556000" cy="3515458"/>
          </a:xfrm>
        </p:grpSpPr>
        <p:sp>
          <p:nvSpPr>
            <p:cNvPr id="46" name="Espaço Reservado para Conteúdo 2">
              <a:extLst>
                <a:ext uri="{FF2B5EF4-FFF2-40B4-BE49-F238E27FC236}">
                  <a16:creationId xmlns:a16="http://schemas.microsoft.com/office/drawing/2014/main" id="{45F77310-9F42-ACE3-FDDC-4BC46011211F}"/>
                </a:ext>
              </a:extLst>
            </p:cNvPr>
            <p:cNvSpPr txBox="1">
              <a:spLocks/>
            </p:cNvSpPr>
            <p:nvPr/>
          </p:nvSpPr>
          <p:spPr>
            <a:xfrm>
              <a:off x="477473" y="1614688"/>
              <a:ext cx="5556000" cy="2862322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Font typeface="Arial" panose="020B0604020202020204" pitchFamily="34" charset="0"/>
                <a:buNone/>
              </a:pPr>
              <a:r>
                <a:rPr lang="pt-BR" sz="6000" dirty="0">
                  <a:solidFill>
                    <a:schemeClr val="bg1"/>
                  </a:solidFill>
                  <a:latin typeface="+mj-lt"/>
                </a:rPr>
                <a:t>ABERTURA COM FRASE IMPACTANTE</a:t>
              </a:r>
            </a:p>
          </p:txBody>
        </p:sp>
        <p:sp>
          <p:nvSpPr>
            <p:cNvPr id="47" name="Espaço Reservado para Conteúdo 2">
              <a:extLst>
                <a:ext uri="{FF2B5EF4-FFF2-40B4-BE49-F238E27FC236}">
                  <a16:creationId xmlns:a16="http://schemas.microsoft.com/office/drawing/2014/main" id="{8EC3DD98-1E98-9EA2-B811-5CAE5F671EDC}"/>
                </a:ext>
              </a:extLst>
            </p:cNvPr>
            <p:cNvSpPr txBox="1">
              <a:spLocks/>
            </p:cNvSpPr>
            <p:nvPr/>
          </p:nvSpPr>
          <p:spPr>
            <a:xfrm>
              <a:off x="540001" y="4460604"/>
              <a:ext cx="4200566" cy="669542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4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pt-BR" sz="1400" dirty="0">
                  <a:solidFill>
                    <a:schemeClr val="accent6"/>
                  </a:solidFill>
                  <a:latin typeface="Carbona Variable Regular Bold" pitchFamily="2" charset="0"/>
                  <a:ea typeface="Carbona Variable Regular Bold" pitchFamily="2" charset="0"/>
                </a:rPr>
                <a:t>AQUI VOCÊ PODE INSERIR UM SUBTÍTULO PARA ESSSA SEÇÃO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301729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1BE3D605-B3A3-38E0-87AB-362F4A7A42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2" t="7818" r="65" b="22003"/>
          <a:stretch/>
        </p:blipFill>
        <p:spPr>
          <a:xfrm flipH="1">
            <a:off x="2247362" y="-2"/>
            <a:ext cx="9944637" cy="6858000"/>
          </a:xfrm>
          <a:prstGeom prst="rect">
            <a:avLst/>
          </a:prstGeom>
        </p:spPr>
      </p:pic>
      <p:grpSp>
        <p:nvGrpSpPr>
          <p:cNvPr id="15" name="Agrupar 14">
            <a:extLst>
              <a:ext uri="{FF2B5EF4-FFF2-40B4-BE49-F238E27FC236}">
                <a16:creationId xmlns:a16="http://schemas.microsoft.com/office/drawing/2014/main" id="{E98A0CAA-EA64-8DFB-9A2B-D30339ACB053}"/>
              </a:ext>
            </a:extLst>
          </p:cNvPr>
          <p:cNvGrpSpPr/>
          <p:nvPr/>
        </p:nvGrpSpPr>
        <p:grpSpPr>
          <a:xfrm>
            <a:off x="-2" y="-3"/>
            <a:ext cx="12192002" cy="6858003"/>
            <a:chOff x="-2" y="-7590975"/>
            <a:chExt cx="12192002" cy="6858003"/>
          </a:xfrm>
        </p:grpSpPr>
        <p:sp>
          <p:nvSpPr>
            <p:cNvPr id="9" name="Pentágono 10">
              <a:extLst>
                <a:ext uri="{FF2B5EF4-FFF2-40B4-BE49-F238E27FC236}">
                  <a16:creationId xmlns:a16="http://schemas.microsoft.com/office/drawing/2014/main" id="{6E982291-F829-E59A-C7B2-A1DD978B4D7C}"/>
                </a:ext>
              </a:extLst>
            </p:cNvPr>
            <p:cNvSpPr/>
            <p:nvPr/>
          </p:nvSpPr>
          <p:spPr>
            <a:xfrm>
              <a:off x="-2" y="-7228115"/>
              <a:ext cx="6464300" cy="6495143"/>
            </a:xfrm>
            <a:custGeom>
              <a:avLst/>
              <a:gdLst>
                <a:gd name="connsiteX0" fmla="*/ 8 w 7583474"/>
                <a:gd name="connsiteY0" fmla="*/ 2758688 h 7222357"/>
                <a:gd name="connsiteX1" fmla="*/ 3791737 w 7583474"/>
                <a:gd name="connsiteY1" fmla="*/ 0 h 7222357"/>
                <a:gd name="connsiteX2" fmla="*/ 7583466 w 7583474"/>
                <a:gd name="connsiteY2" fmla="*/ 2758688 h 7222357"/>
                <a:gd name="connsiteX3" fmla="*/ 6135154 w 7583474"/>
                <a:gd name="connsiteY3" fmla="*/ 7222339 h 7222357"/>
                <a:gd name="connsiteX4" fmla="*/ 1448320 w 7583474"/>
                <a:gd name="connsiteY4" fmla="*/ 7222339 h 7222357"/>
                <a:gd name="connsiteX5" fmla="*/ 8 w 7583474"/>
                <a:gd name="connsiteY5" fmla="*/ 2758688 h 7222357"/>
                <a:gd name="connsiteX0" fmla="*/ 0 w 7824758"/>
                <a:gd name="connsiteY0" fmla="*/ 2758688 h 7222339"/>
                <a:gd name="connsiteX1" fmla="*/ 3791729 w 7824758"/>
                <a:gd name="connsiteY1" fmla="*/ 0 h 7222339"/>
                <a:gd name="connsiteX2" fmla="*/ 7824758 w 7824758"/>
                <a:gd name="connsiteY2" fmla="*/ 4155688 h 7222339"/>
                <a:gd name="connsiteX3" fmla="*/ 6135146 w 7824758"/>
                <a:gd name="connsiteY3" fmla="*/ 7222339 h 7222339"/>
                <a:gd name="connsiteX4" fmla="*/ 1448312 w 7824758"/>
                <a:gd name="connsiteY4" fmla="*/ 7222339 h 7222339"/>
                <a:gd name="connsiteX5" fmla="*/ 0 w 7824758"/>
                <a:gd name="connsiteY5" fmla="*/ 2758688 h 7222339"/>
                <a:gd name="connsiteX0" fmla="*/ 0 w 7824758"/>
                <a:gd name="connsiteY0" fmla="*/ 1577588 h 6041239"/>
                <a:gd name="connsiteX1" fmla="*/ 3956829 w 7824758"/>
                <a:gd name="connsiteY1" fmla="*/ 0 h 6041239"/>
                <a:gd name="connsiteX2" fmla="*/ 7824758 w 7824758"/>
                <a:gd name="connsiteY2" fmla="*/ 2974588 h 6041239"/>
                <a:gd name="connsiteX3" fmla="*/ 6135146 w 7824758"/>
                <a:gd name="connsiteY3" fmla="*/ 6041239 h 6041239"/>
                <a:gd name="connsiteX4" fmla="*/ 1448312 w 7824758"/>
                <a:gd name="connsiteY4" fmla="*/ 6041239 h 6041239"/>
                <a:gd name="connsiteX5" fmla="*/ 0 w 7824758"/>
                <a:gd name="connsiteY5" fmla="*/ 1577588 h 6041239"/>
                <a:gd name="connsiteX0" fmla="*/ 418588 w 6376446"/>
                <a:gd name="connsiteY0" fmla="*/ 0 h 6152751"/>
                <a:gd name="connsiteX1" fmla="*/ 2508517 w 6376446"/>
                <a:gd name="connsiteY1" fmla="*/ 111512 h 6152751"/>
                <a:gd name="connsiteX2" fmla="*/ 6376446 w 6376446"/>
                <a:gd name="connsiteY2" fmla="*/ 3086100 h 6152751"/>
                <a:gd name="connsiteX3" fmla="*/ 4686834 w 6376446"/>
                <a:gd name="connsiteY3" fmla="*/ 6152751 h 6152751"/>
                <a:gd name="connsiteX4" fmla="*/ 0 w 6376446"/>
                <a:gd name="connsiteY4" fmla="*/ 6152751 h 6152751"/>
                <a:gd name="connsiteX5" fmla="*/ 418588 w 6376446"/>
                <a:gd name="connsiteY5" fmla="*/ 0 h 6152751"/>
                <a:gd name="connsiteX0" fmla="*/ 0 w 6415058"/>
                <a:gd name="connsiteY0" fmla="*/ 0 h 6127351"/>
                <a:gd name="connsiteX1" fmla="*/ 2547129 w 6415058"/>
                <a:gd name="connsiteY1" fmla="*/ 86112 h 6127351"/>
                <a:gd name="connsiteX2" fmla="*/ 6415058 w 6415058"/>
                <a:gd name="connsiteY2" fmla="*/ 3060700 h 6127351"/>
                <a:gd name="connsiteX3" fmla="*/ 4725446 w 6415058"/>
                <a:gd name="connsiteY3" fmla="*/ 6127351 h 6127351"/>
                <a:gd name="connsiteX4" fmla="*/ 38612 w 6415058"/>
                <a:gd name="connsiteY4" fmla="*/ 6127351 h 6127351"/>
                <a:gd name="connsiteX5" fmla="*/ 0 w 6415058"/>
                <a:gd name="connsiteY5" fmla="*/ 0 h 6127351"/>
                <a:gd name="connsiteX0" fmla="*/ 0 w 6415058"/>
                <a:gd name="connsiteY0" fmla="*/ 0 h 6127351"/>
                <a:gd name="connsiteX1" fmla="*/ 2547129 w 6415058"/>
                <a:gd name="connsiteY1" fmla="*/ 86112 h 6127351"/>
                <a:gd name="connsiteX2" fmla="*/ 6415058 w 6415058"/>
                <a:gd name="connsiteY2" fmla="*/ 3060700 h 6127351"/>
                <a:gd name="connsiteX3" fmla="*/ 4725446 w 6415058"/>
                <a:gd name="connsiteY3" fmla="*/ 6127351 h 6127351"/>
                <a:gd name="connsiteX4" fmla="*/ 512 w 6415058"/>
                <a:gd name="connsiteY4" fmla="*/ 6127351 h 6127351"/>
                <a:gd name="connsiteX5" fmla="*/ 0 w 6415058"/>
                <a:gd name="connsiteY5" fmla="*/ 0 h 6127351"/>
                <a:gd name="connsiteX0" fmla="*/ 0 w 6415058"/>
                <a:gd name="connsiteY0" fmla="*/ 0 h 6127351"/>
                <a:gd name="connsiteX1" fmla="*/ 2442354 w 6415058"/>
                <a:gd name="connsiteY1" fmla="*/ 352812 h 6127351"/>
                <a:gd name="connsiteX2" fmla="*/ 6415058 w 6415058"/>
                <a:gd name="connsiteY2" fmla="*/ 3060700 h 6127351"/>
                <a:gd name="connsiteX3" fmla="*/ 4725446 w 6415058"/>
                <a:gd name="connsiteY3" fmla="*/ 6127351 h 6127351"/>
                <a:gd name="connsiteX4" fmla="*/ 512 w 6415058"/>
                <a:gd name="connsiteY4" fmla="*/ 6127351 h 6127351"/>
                <a:gd name="connsiteX5" fmla="*/ 0 w 6415058"/>
                <a:gd name="connsiteY5" fmla="*/ 0 h 6127351"/>
                <a:gd name="connsiteX0" fmla="*/ 0 w 5453033"/>
                <a:gd name="connsiteY0" fmla="*/ 0 h 6127351"/>
                <a:gd name="connsiteX1" fmla="*/ 2442354 w 5453033"/>
                <a:gd name="connsiteY1" fmla="*/ 352812 h 6127351"/>
                <a:gd name="connsiteX2" fmla="*/ 5453033 w 5453033"/>
                <a:gd name="connsiteY2" fmla="*/ 2813050 h 6127351"/>
                <a:gd name="connsiteX3" fmla="*/ 4725446 w 5453033"/>
                <a:gd name="connsiteY3" fmla="*/ 6127351 h 6127351"/>
                <a:gd name="connsiteX4" fmla="*/ 512 w 5453033"/>
                <a:gd name="connsiteY4" fmla="*/ 6127351 h 6127351"/>
                <a:gd name="connsiteX5" fmla="*/ 0 w 5453033"/>
                <a:gd name="connsiteY5" fmla="*/ 0 h 6127351"/>
                <a:gd name="connsiteX0" fmla="*/ 0 w 5453033"/>
                <a:gd name="connsiteY0" fmla="*/ 0 h 6127351"/>
                <a:gd name="connsiteX1" fmla="*/ 2442354 w 5453033"/>
                <a:gd name="connsiteY1" fmla="*/ 352812 h 6127351"/>
                <a:gd name="connsiteX2" fmla="*/ 5453033 w 5453033"/>
                <a:gd name="connsiteY2" fmla="*/ 2813050 h 6127351"/>
                <a:gd name="connsiteX3" fmla="*/ 4277771 w 5453033"/>
                <a:gd name="connsiteY3" fmla="*/ 6108301 h 6127351"/>
                <a:gd name="connsiteX4" fmla="*/ 512 w 5453033"/>
                <a:gd name="connsiteY4" fmla="*/ 6127351 h 6127351"/>
                <a:gd name="connsiteX5" fmla="*/ 0 w 5453033"/>
                <a:gd name="connsiteY5" fmla="*/ 0 h 6127351"/>
                <a:gd name="connsiteX0" fmla="*/ 0 w 5453033"/>
                <a:gd name="connsiteY0" fmla="*/ 0 h 6127351"/>
                <a:gd name="connsiteX1" fmla="*/ 2442354 w 5453033"/>
                <a:gd name="connsiteY1" fmla="*/ 352812 h 6127351"/>
                <a:gd name="connsiteX2" fmla="*/ 5453033 w 5453033"/>
                <a:gd name="connsiteY2" fmla="*/ 2813050 h 6127351"/>
                <a:gd name="connsiteX3" fmla="*/ 4265071 w 5453033"/>
                <a:gd name="connsiteY3" fmla="*/ 6127351 h 6127351"/>
                <a:gd name="connsiteX4" fmla="*/ 512 w 5453033"/>
                <a:gd name="connsiteY4" fmla="*/ 6127351 h 6127351"/>
                <a:gd name="connsiteX5" fmla="*/ 0 w 5453033"/>
                <a:gd name="connsiteY5" fmla="*/ 0 h 6127351"/>
                <a:gd name="connsiteX0" fmla="*/ 0 w 6469033"/>
                <a:gd name="connsiteY0" fmla="*/ 0 h 6127351"/>
                <a:gd name="connsiteX1" fmla="*/ 2442354 w 6469033"/>
                <a:gd name="connsiteY1" fmla="*/ 352812 h 6127351"/>
                <a:gd name="connsiteX2" fmla="*/ 6469033 w 6469033"/>
                <a:gd name="connsiteY2" fmla="*/ 2827564 h 6127351"/>
                <a:gd name="connsiteX3" fmla="*/ 4265071 w 6469033"/>
                <a:gd name="connsiteY3" fmla="*/ 6127351 h 6127351"/>
                <a:gd name="connsiteX4" fmla="*/ 512 w 6469033"/>
                <a:gd name="connsiteY4" fmla="*/ 6127351 h 6127351"/>
                <a:gd name="connsiteX5" fmla="*/ 0 w 6469033"/>
                <a:gd name="connsiteY5" fmla="*/ 0 h 6127351"/>
                <a:gd name="connsiteX0" fmla="*/ 0 w 6469033"/>
                <a:gd name="connsiteY0" fmla="*/ 0 h 6127351"/>
                <a:gd name="connsiteX1" fmla="*/ 2442354 w 6469033"/>
                <a:gd name="connsiteY1" fmla="*/ 352812 h 6127351"/>
                <a:gd name="connsiteX2" fmla="*/ 6469033 w 6469033"/>
                <a:gd name="connsiteY2" fmla="*/ 2827564 h 6127351"/>
                <a:gd name="connsiteX3" fmla="*/ 4787585 w 6469033"/>
                <a:gd name="connsiteY3" fmla="*/ 6127351 h 6127351"/>
                <a:gd name="connsiteX4" fmla="*/ 512 w 6469033"/>
                <a:gd name="connsiteY4" fmla="*/ 6127351 h 6127351"/>
                <a:gd name="connsiteX5" fmla="*/ 0 w 6469033"/>
                <a:gd name="connsiteY5" fmla="*/ 0 h 6127351"/>
                <a:gd name="connsiteX0" fmla="*/ 0 w 6469033"/>
                <a:gd name="connsiteY0" fmla="*/ 0 h 6127351"/>
                <a:gd name="connsiteX1" fmla="*/ 2993897 w 6469033"/>
                <a:gd name="connsiteY1" fmla="*/ 352812 h 6127351"/>
                <a:gd name="connsiteX2" fmla="*/ 6469033 w 6469033"/>
                <a:gd name="connsiteY2" fmla="*/ 2827564 h 6127351"/>
                <a:gd name="connsiteX3" fmla="*/ 4787585 w 6469033"/>
                <a:gd name="connsiteY3" fmla="*/ 6127351 h 6127351"/>
                <a:gd name="connsiteX4" fmla="*/ 512 w 6469033"/>
                <a:gd name="connsiteY4" fmla="*/ 6127351 h 6127351"/>
                <a:gd name="connsiteX5" fmla="*/ 0 w 6469033"/>
                <a:gd name="connsiteY5" fmla="*/ 0 h 6127351"/>
                <a:gd name="connsiteX0" fmla="*/ 0 w 6469033"/>
                <a:gd name="connsiteY0" fmla="*/ 0 h 6127351"/>
                <a:gd name="connsiteX1" fmla="*/ 2993897 w 6469033"/>
                <a:gd name="connsiteY1" fmla="*/ 796103 h 6127351"/>
                <a:gd name="connsiteX2" fmla="*/ 6469033 w 6469033"/>
                <a:gd name="connsiteY2" fmla="*/ 2827564 h 6127351"/>
                <a:gd name="connsiteX3" fmla="*/ 4787585 w 6469033"/>
                <a:gd name="connsiteY3" fmla="*/ 6127351 h 6127351"/>
                <a:gd name="connsiteX4" fmla="*/ 512 w 6469033"/>
                <a:gd name="connsiteY4" fmla="*/ 6127351 h 6127351"/>
                <a:gd name="connsiteX5" fmla="*/ 0 w 6469033"/>
                <a:gd name="connsiteY5" fmla="*/ 0 h 6127351"/>
                <a:gd name="connsiteX0" fmla="*/ 0 w 6469033"/>
                <a:gd name="connsiteY0" fmla="*/ 0 h 6127351"/>
                <a:gd name="connsiteX1" fmla="*/ 2993897 w 6469033"/>
                <a:gd name="connsiteY1" fmla="*/ 796103 h 6127351"/>
                <a:gd name="connsiteX2" fmla="*/ 6469033 w 6469033"/>
                <a:gd name="connsiteY2" fmla="*/ 2827564 h 6127351"/>
                <a:gd name="connsiteX3" fmla="*/ 4660492 w 6469033"/>
                <a:gd name="connsiteY3" fmla="*/ 6127351 h 6127351"/>
                <a:gd name="connsiteX4" fmla="*/ 512 w 6469033"/>
                <a:gd name="connsiteY4" fmla="*/ 6127351 h 6127351"/>
                <a:gd name="connsiteX5" fmla="*/ 0 w 6469033"/>
                <a:gd name="connsiteY5" fmla="*/ 0 h 612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9033" h="6127351">
                  <a:moveTo>
                    <a:pt x="0" y="0"/>
                  </a:moveTo>
                  <a:lnTo>
                    <a:pt x="2993897" y="796103"/>
                  </a:lnTo>
                  <a:lnTo>
                    <a:pt x="6469033" y="2827564"/>
                  </a:lnTo>
                  <a:lnTo>
                    <a:pt x="4660492" y="6127351"/>
                  </a:lnTo>
                  <a:lnTo>
                    <a:pt x="512" y="6127351"/>
                  </a:lnTo>
                  <a:cubicBezTo>
                    <a:pt x="341" y="4084901"/>
                    <a:pt x="171" y="204245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0" name="Gráfico 9">
              <a:extLst>
                <a:ext uri="{FF2B5EF4-FFF2-40B4-BE49-F238E27FC236}">
                  <a16:creationId xmlns:a16="http://schemas.microsoft.com/office/drawing/2014/main" id="{E33C6CF4-D2C0-44E4-F0BA-C6E8D8174D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7270" t="26731" r="16857" b="31838"/>
            <a:stretch/>
          </p:blipFill>
          <p:spPr>
            <a:xfrm>
              <a:off x="0" y="-7590975"/>
              <a:ext cx="12192000" cy="6858003"/>
            </a:xfrm>
            <a:prstGeom prst="rect">
              <a:avLst/>
            </a:prstGeom>
          </p:spPr>
        </p:pic>
        <p:pic>
          <p:nvPicPr>
            <p:cNvPr id="11" name="Gráfico 10">
              <a:extLst>
                <a:ext uri="{FF2B5EF4-FFF2-40B4-BE49-F238E27FC236}">
                  <a16:creationId xmlns:a16="http://schemas.microsoft.com/office/drawing/2014/main" id="{E916D9F5-CA8B-1C36-56E0-E73D67302D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36975" t="31598" r="21187" b="45492"/>
            <a:stretch/>
          </p:blipFill>
          <p:spPr>
            <a:xfrm>
              <a:off x="0" y="-7590975"/>
              <a:ext cx="12192000" cy="6858003"/>
            </a:xfrm>
            <a:prstGeom prst="rect">
              <a:avLst/>
            </a:prstGeom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58329B49-F13E-CB72-6BF2-2F3B0035F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7590972"/>
              <a:ext cx="12192000" cy="6858000"/>
            </a:xfrm>
            <a:prstGeom prst="rect">
              <a:avLst/>
            </a:prstGeom>
          </p:spPr>
        </p:pic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5F50DC3C-6F6B-A72E-F97E-B073F13206B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7590972"/>
              <a:ext cx="12192000" cy="6858000"/>
            </a:xfrm>
            <a:prstGeom prst="rect">
              <a:avLst/>
            </a:prstGeom>
          </p:spPr>
        </p:pic>
      </p:grpSp>
      <p:grpSp>
        <p:nvGrpSpPr>
          <p:cNvPr id="48" name="Agrupar 47">
            <a:extLst>
              <a:ext uri="{FF2B5EF4-FFF2-40B4-BE49-F238E27FC236}">
                <a16:creationId xmlns:a16="http://schemas.microsoft.com/office/drawing/2014/main" id="{16629D24-E4E1-2B41-6295-00ACD9C62FBE}"/>
              </a:ext>
            </a:extLst>
          </p:cNvPr>
          <p:cNvGrpSpPr/>
          <p:nvPr/>
        </p:nvGrpSpPr>
        <p:grpSpPr>
          <a:xfrm>
            <a:off x="477473" y="1671271"/>
            <a:ext cx="5556000" cy="3515458"/>
            <a:chOff x="477473" y="1614688"/>
            <a:chExt cx="5556000" cy="3515458"/>
          </a:xfrm>
        </p:grpSpPr>
        <p:sp>
          <p:nvSpPr>
            <p:cNvPr id="46" name="Espaço Reservado para Conteúdo 2">
              <a:extLst>
                <a:ext uri="{FF2B5EF4-FFF2-40B4-BE49-F238E27FC236}">
                  <a16:creationId xmlns:a16="http://schemas.microsoft.com/office/drawing/2014/main" id="{45F77310-9F42-ACE3-FDDC-4BC46011211F}"/>
                </a:ext>
              </a:extLst>
            </p:cNvPr>
            <p:cNvSpPr txBox="1">
              <a:spLocks/>
            </p:cNvSpPr>
            <p:nvPr/>
          </p:nvSpPr>
          <p:spPr>
            <a:xfrm>
              <a:off x="477473" y="1614688"/>
              <a:ext cx="5556000" cy="2862322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Font typeface="Arial" panose="020B0604020202020204" pitchFamily="34" charset="0"/>
                <a:buNone/>
              </a:pPr>
              <a:r>
                <a:rPr lang="pt-BR" sz="6000" dirty="0">
                  <a:solidFill>
                    <a:schemeClr val="bg1"/>
                  </a:solidFill>
                  <a:latin typeface="+mj-lt"/>
                </a:rPr>
                <a:t>ABERTURA COM FRASE IMPACTANTE</a:t>
              </a:r>
            </a:p>
          </p:txBody>
        </p:sp>
        <p:sp>
          <p:nvSpPr>
            <p:cNvPr id="47" name="Espaço Reservado para Conteúdo 2">
              <a:extLst>
                <a:ext uri="{FF2B5EF4-FFF2-40B4-BE49-F238E27FC236}">
                  <a16:creationId xmlns:a16="http://schemas.microsoft.com/office/drawing/2014/main" id="{8EC3DD98-1E98-9EA2-B811-5CAE5F671EDC}"/>
                </a:ext>
              </a:extLst>
            </p:cNvPr>
            <p:cNvSpPr txBox="1">
              <a:spLocks/>
            </p:cNvSpPr>
            <p:nvPr/>
          </p:nvSpPr>
          <p:spPr>
            <a:xfrm>
              <a:off x="540001" y="4460604"/>
              <a:ext cx="4200566" cy="669542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4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pt-BR" sz="1400" dirty="0">
                  <a:solidFill>
                    <a:schemeClr val="accent6"/>
                  </a:solidFill>
                  <a:latin typeface="Carbona Variable Regular Bold" pitchFamily="2" charset="0"/>
                  <a:ea typeface="Carbona Variable Regular Bold" pitchFamily="2" charset="0"/>
                </a:rPr>
                <a:t>AQUI VOCÊ PODE INSERIR UM SUBTÍTULO PARA ESSSA SEÇÃO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081748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Agrupar 4">
            <a:extLst>
              <a:ext uri="{FF2B5EF4-FFF2-40B4-BE49-F238E27FC236}">
                <a16:creationId xmlns:a16="http://schemas.microsoft.com/office/drawing/2014/main" id="{0CB4013F-F646-34F9-7430-F19E3158D42E}"/>
              </a:ext>
            </a:extLst>
          </p:cNvPr>
          <p:cNvGrpSpPr/>
          <p:nvPr/>
        </p:nvGrpSpPr>
        <p:grpSpPr>
          <a:xfrm>
            <a:off x="-1" y="-1"/>
            <a:ext cx="12192001" cy="6858002"/>
            <a:chOff x="-1" y="-1"/>
            <a:chExt cx="12192001" cy="6858002"/>
          </a:xfrm>
        </p:grpSpPr>
        <p:pic>
          <p:nvPicPr>
            <p:cNvPr id="17" name="Gráfico 16">
              <a:extLst>
                <a:ext uri="{FF2B5EF4-FFF2-40B4-BE49-F238E27FC236}">
                  <a16:creationId xmlns:a16="http://schemas.microsoft.com/office/drawing/2014/main" id="{B41C9E60-9717-1A9E-2420-B41B15B4F0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26551" t="28702" r="26551" b="42597"/>
            <a:stretch/>
          </p:blipFill>
          <p:spPr>
            <a:xfrm>
              <a:off x="0" y="-1"/>
              <a:ext cx="12192000" cy="6858001"/>
            </a:xfrm>
            <a:prstGeom prst="rect">
              <a:avLst/>
            </a:prstGeom>
          </p:spPr>
        </p:pic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BE31DA82-C6D5-647F-8FF4-8B78B486B8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38569" t="17813" r="36251" b="33391"/>
            <a:stretch/>
          </p:blipFill>
          <p:spPr>
            <a:xfrm rot="5400000">
              <a:off x="2666999" y="-2667000"/>
              <a:ext cx="6858001" cy="12192001"/>
            </a:xfrm>
            <a:prstGeom prst="rect">
              <a:avLst/>
            </a:prstGeom>
          </p:spPr>
        </p:pic>
        <p:pic>
          <p:nvPicPr>
            <p:cNvPr id="2" name="Imagem 1">
              <a:extLst>
                <a:ext uri="{FF2B5EF4-FFF2-40B4-BE49-F238E27FC236}">
                  <a16:creationId xmlns:a16="http://schemas.microsoft.com/office/drawing/2014/main" id="{A08CAD7B-7666-A740-7293-9CE92C35B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56C04537-12A3-4FF6-D900-B4A0A6CF1CB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2C39C5C5-3728-3481-8E97-5C29C33529A2}"/>
              </a:ext>
            </a:extLst>
          </p:cNvPr>
          <p:cNvSpPr txBox="1">
            <a:spLocks/>
          </p:cNvSpPr>
          <p:nvPr/>
        </p:nvSpPr>
        <p:spPr>
          <a:xfrm>
            <a:off x="3063553" y="3113465"/>
            <a:ext cx="6064893" cy="63107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3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rbona Variable Regular Black"/>
                <a:ea typeface="+mn-ea"/>
                <a:cs typeface="+mn-cs"/>
              </a:rPr>
              <a:t>CAPA DE </a:t>
            </a:r>
            <a:r>
              <a:rPr kumimoji="0" lang="pt-BR" sz="31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Carbona Variable Regular Black"/>
                <a:ea typeface="+mn-ea"/>
                <a:cs typeface="+mn-cs"/>
              </a:rPr>
              <a:t>TRANSIÇÃO</a:t>
            </a:r>
          </a:p>
        </p:txBody>
      </p:sp>
    </p:spTree>
    <p:extLst>
      <p:ext uri="{BB962C8B-B14F-4D97-AF65-F5344CB8AC3E}">
        <p14:creationId xmlns:p14="http://schemas.microsoft.com/office/powerpoint/2010/main" val="82449978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2ED4822-9215-B91A-CA52-3BF83C3BBA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93" t="12040" r="21055"/>
          <a:stretch/>
        </p:blipFill>
        <p:spPr>
          <a:xfrm>
            <a:off x="6838952" y="-3"/>
            <a:ext cx="5353048" cy="6858003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D857F060-F843-9FAD-ABF8-0E409DFEC55D}"/>
              </a:ext>
            </a:extLst>
          </p:cNvPr>
          <p:cNvGrpSpPr/>
          <p:nvPr/>
        </p:nvGrpSpPr>
        <p:grpSpPr>
          <a:xfrm>
            <a:off x="0" y="-6"/>
            <a:ext cx="12192000" cy="6858006"/>
            <a:chOff x="-65430424" y="-13756832"/>
            <a:chExt cx="12192000" cy="6858006"/>
          </a:xfrm>
        </p:grpSpPr>
        <p:pic>
          <p:nvPicPr>
            <p:cNvPr id="16" name="Gráfico 15">
              <a:extLst>
                <a:ext uri="{FF2B5EF4-FFF2-40B4-BE49-F238E27FC236}">
                  <a16:creationId xmlns:a16="http://schemas.microsoft.com/office/drawing/2014/main" id="{D3EE9C08-6EE5-8D41-A28D-48DE790145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33777" t="24560" r="32320" b="9739"/>
            <a:stretch/>
          </p:blipFill>
          <p:spPr>
            <a:xfrm rot="5400000">
              <a:off x="-62763418" y="-16423831"/>
              <a:ext cx="6857995" cy="12191993"/>
            </a:xfrm>
            <a:prstGeom prst="rect">
              <a:avLst/>
            </a:prstGeom>
          </p:spPr>
        </p:pic>
        <p:pic>
          <p:nvPicPr>
            <p:cNvPr id="18" name="Gráfico 17">
              <a:extLst>
                <a:ext uri="{FF2B5EF4-FFF2-40B4-BE49-F238E27FC236}">
                  <a16:creationId xmlns:a16="http://schemas.microsoft.com/office/drawing/2014/main" id="{9E42E5C6-D1D1-C703-4107-6501511DA1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37159" t="2730" r="37160" b="47598"/>
            <a:stretch/>
          </p:blipFill>
          <p:spPr>
            <a:xfrm rot="16200000">
              <a:off x="-62763422" y="-16423827"/>
              <a:ext cx="6857999" cy="12191997"/>
            </a:xfrm>
            <a:prstGeom prst="rect">
              <a:avLst/>
            </a:prstGeom>
          </p:spPr>
        </p:pic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34A9BFC3-17CA-7964-C8FA-1312B757CDA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5430424" y="-13756826"/>
              <a:ext cx="12192000" cy="6858000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8E7CE577-2F47-2E2F-C74F-EC993BC1B0A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5430424" y="-13756826"/>
              <a:ext cx="12192000" cy="6858000"/>
            </a:xfrm>
            <a:prstGeom prst="rect">
              <a:avLst/>
            </a:prstGeom>
          </p:spPr>
        </p:pic>
      </p:grp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E3B38997-D9EA-4247-BEEE-8A62D1C987BD}"/>
              </a:ext>
            </a:extLst>
          </p:cNvPr>
          <p:cNvGrpSpPr/>
          <p:nvPr/>
        </p:nvGrpSpPr>
        <p:grpSpPr>
          <a:xfrm>
            <a:off x="540000" y="1463220"/>
            <a:ext cx="6785884" cy="3787019"/>
            <a:chOff x="540000" y="1463220"/>
            <a:chExt cx="6785884" cy="3787019"/>
          </a:xfrm>
        </p:grpSpPr>
        <p:sp>
          <p:nvSpPr>
            <p:cNvPr id="6" name="Espaço Reservado para Conteúdo 2">
              <a:extLst>
                <a:ext uri="{FF2B5EF4-FFF2-40B4-BE49-F238E27FC236}">
                  <a16:creationId xmlns:a16="http://schemas.microsoft.com/office/drawing/2014/main" id="{0A2A3438-1CBA-0C9C-AA9B-311F5BBE0669}"/>
                </a:ext>
              </a:extLst>
            </p:cNvPr>
            <p:cNvSpPr txBox="1">
              <a:spLocks/>
            </p:cNvSpPr>
            <p:nvPr/>
          </p:nvSpPr>
          <p:spPr>
            <a:xfrm>
              <a:off x="540000" y="1463220"/>
              <a:ext cx="6785884" cy="1203535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pt-BR" sz="3100" dirty="0">
                  <a:solidFill>
                    <a:schemeClr val="bg2"/>
                  </a:solidFill>
                  <a:latin typeface="+mj-lt"/>
                </a:rPr>
                <a:t>SLIDE</a:t>
              </a:r>
              <a:r>
                <a:rPr lang="pt-BR" sz="3100" dirty="0">
                  <a:latin typeface="+mj-lt"/>
                </a:rPr>
                <a:t> COM ALTO VOLUME DE CONTEÚDO E FOTO CONCEITO.</a:t>
              </a: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05ECEA58-82FD-0530-5BDF-38A0DB051B0B}"/>
                </a:ext>
              </a:extLst>
            </p:cNvPr>
            <p:cNvSpPr txBox="1"/>
            <p:nvPr/>
          </p:nvSpPr>
          <p:spPr>
            <a:xfrm>
              <a:off x="540000" y="3573498"/>
              <a:ext cx="5957659" cy="167674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Lorem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ipsum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dolor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sit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amet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,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consectetuer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adipiscing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elit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.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Phasellus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hendrerit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.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Pellentesque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aliquet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nibh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nec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urna. In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nisi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neque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,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aliquet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vel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,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dapibus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id,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mattis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vel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,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nisi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.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Sed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pretium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,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ligula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sollicitudin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laoreet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viverra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,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tortor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libero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sodales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leo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,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eget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blandit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nunc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tortor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eu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nibh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.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Nullam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mollis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. Ut justo.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Suspendisse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potenti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. </a:t>
              </a:r>
            </a:p>
          </p:txBody>
        </p:sp>
        <p:sp>
          <p:nvSpPr>
            <p:cNvPr id="8" name="Espaço Reservado para Conteúdo 2">
              <a:extLst>
                <a:ext uri="{FF2B5EF4-FFF2-40B4-BE49-F238E27FC236}">
                  <a16:creationId xmlns:a16="http://schemas.microsoft.com/office/drawing/2014/main" id="{C58525E5-DE7E-9673-0292-415E07364245}"/>
                </a:ext>
              </a:extLst>
            </p:cNvPr>
            <p:cNvSpPr txBox="1">
              <a:spLocks/>
            </p:cNvSpPr>
            <p:nvPr/>
          </p:nvSpPr>
          <p:spPr>
            <a:xfrm>
              <a:off x="540000" y="2832469"/>
              <a:ext cx="4538349" cy="669542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4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pt-BR" sz="1400" dirty="0">
                  <a:solidFill>
                    <a:srgbClr val="FFFF00"/>
                  </a:solidFill>
                  <a:latin typeface="Carbona Variable Regular Bold" pitchFamily="2" charset="0"/>
                  <a:ea typeface="Carbona Variable Regular Bold" pitchFamily="2" charset="0"/>
                </a:rPr>
                <a:t>ACELERAMOS A SUA ESTRATÉGIA PARA TRAZER RESULTADOS DE NEGÓCIO CONTÍNUOS.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455258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81C9C93-78F4-B7FB-16BE-9FFAC4909F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20" t="7818" r="25318" b="7818"/>
          <a:stretch/>
        </p:blipFill>
        <p:spPr>
          <a:xfrm>
            <a:off x="6734629" y="-6"/>
            <a:ext cx="5457373" cy="6858006"/>
          </a:xfrm>
          <a:prstGeom prst="rect">
            <a:avLst/>
          </a:prstGeom>
        </p:spPr>
      </p:pic>
      <p:grpSp>
        <p:nvGrpSpPr>
          <p:cNvPr id="67" name="Agrupar 66">
            <a:extLst>
              <a:ext uri="{FF2B5EF4-FFF2-40B4-BE49-F238E27FC236}">
                <a16:creationId xmlns:a16="http://schemas.microsoft.com/office/drawing/2014/main" id="{7054CE63-1C53-E774-A325-63FF859594CD}"/>
              </a:ext>
            </a:extLst>
          </p:cNvPr>
          <p:cNvGrpSpPr/>
          <p:nvPr/>
        </p:nvGrpSpPr>
        <p:grpSpPr>
          <a:xfrm>
            <a:off x="0" y="-1"/>
            <a:ext cx="12192000" cy="6858003"/>
            <a:chOff x="-65430424" y="-4612824"/>
            <a:chExt cx="12192000" cy="6858003"/>
          </a:xfrm>
        </p:grpSpPr>
        <p:pic>
          <p:nvPicPr>
            <p:cNvPr id="33" name="Gráfico 32">
              <a:extLst>
                <a:ext uri="{FF2B5EF4-FFF2-40B4-BE49-F238E27FC236}">
                  <a16:creationId xmlns:a16="http://schemas.microsoft.com/office/drawing/2014/main" id="{64680CFC-EC93-570C-C494-819B43671A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37159" t="2730" r="37160" b="47598"/>
            <a:stretch/>
          </p:blipFill>
          <p:spPr>
            <a:xfrm rot="16200000">
              <a:off x="-62763422" y="-7279822"/>
              <a:ext cx="6857999" cy="12191997"/>
            </a:xfrm>
            <a:prstGeom prst="rect">
              <a:avLst/>
            </a:prstGeom>
          </p:spPr>
        </p:pic>
        <p:pic>
          <p:nvPicPr>
            <p:cNvPr id="29" name="Gráfico 28">
              <a:extLst>
                <a:ext uri="{FF2B5EF4-FFF2-40B4-BE49-F238E27FC236}">
                  <a16:creationId xmlns:a16="http://schemas.microsoft.com/office/drawing/2014/main" id="{FF2EE44B-E3B6-6BF1-AE96-1C89C0FA0C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33777" t="24560" r="32320" b="9739"/>
            <a:stretch/>
          </p:blipFill>
          <p:spPr>
            <a:xfrm rot="5400000">
              <a:off x="-62763421" y="-7279823"/>
              <a:ext cx="6857998" cy="12191995"/>
            </a:xfrm>
            <a:prstGeom prst="rect">
              <a:avLst/>
            </a:prstGeom>
          </p:spPr>
        </p:pic>
        <p:pic>
          <p:nvPicPr>
            <p:cNvPr id="35" name="Imagem 34">
              <a:extLst>
                <a:ext uri="{FF2B5EF4-FFF2-40B4-BE49-F238E27FC236}">
                  <a16:creationId xmlns:a16="http://schemas.microsoft.com/office/drawing/2014/main" id="{AE0F9992-10C5-BDCC-27CC-E00667AF9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5430424" y="-4612821"/>
              <a:ext cx="12192000" cy="6858000"/>
            </a:xfrm>
            <a:prstGeom prst="rect">
              <a:avLst/>
            </a:prstGeom>
          </p:spPr>
        </p:pic>
        <p:pic>
          <p:nvPicPr>
            <p:cNvPr id="36" name="Imagem 35">
              <a:extLst>
                <a:ext uri="{FF2B5EF4-FFF2-40B4-BE49-F238E27FC236}">
                  <a16:creationId xmlns:a16="http://schemas.microsoft.com/office/drawing/2014/main" id="{505AC3FF-376C-B036-2CBC-E903DF0B5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5430424" y="-4612821"/>
              <a:ext cx="12192000" cy="6858000"/>
            </a:xfrm>
            <a:prstGeom prst="rect">
              <a:avLst/>
            </a:prstGeom>
          </p:spPr>
        </p:pic>
      </p:grpSp>
      <p:grpSp>
        <p:nvGrpSpPr>
          <p:cNvPr id="72" name="Agrupar 71">
            <a:extLst>
              <a:ext uri="{FF2B5EF4-FFF2-40B4-BE49-F238E27FC236}">
                <a16:creationId xmlns:a16="http://schemas.microsoft.com/office/drawing/2014/main" id="{4F6A4CEA-9999-6315-F71F-12A0FAD538C9}"/>
              </a:ext>
            </a:extLst>
          </p:cNvPr>
          <p:cNvGrpSpPr/>
          <p:nvPr/>
        </p:nvGrpSpPr>
        <p:grpSpPr>
          <a:xfrm>
            <a:off x="540000" y="1463220"/>
            <a:ext cx="6785884" cy="3787019"/>
            <a:chOff x="540000" y="1463220"/>
            <a:chExt cx="6785884" cy="3787019"/>
          </a:xfrm>
        </p:grpSpPr>
        <p:sp>
          <p:nvSpPr>
            <p:cNvPr id="6" name="Espaço Reservado para Conteúdo 2">
              <a:extLst>
                <a:ext uri="{FF2B5EF4-FFF2-40B4-BE49-F238E27FC236}">
                  <a16:creationId xmlns:a16="http://schemas.microsoft.com/office/drawing/2014/main" id="{0A2A3438-1CBA-0C9C-AA9B-311F5BBE0669}"/>
                </a:ext>
              </a:extLst>
            </p:cNvPr>
            <p:cNvSpPr txBox="1">
              <a:spLocks/>
            </p:cNvSpPr>
            <p:nvPr/>
          </p:nvSpPr>
          <p:spPr>
            <a:xfrm>
              <a:off x="540000" y="1463220"/>
              <a:ext cx="6785884" cy="1203535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pt-BR" sz="3100" dirty="0">
                  <a:solidFill>
                    <a:schemeClr val="accent6"/>
                  </a:solidFill>
                  <a:latin typeface="+mj-lt"/>
                </a:rPr>
                <a:t>SLIDE COM ALTO VOLUME DE CONTEÚDO E FOTO CONCEITO.</a:t>
              </a: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05ECEA58-82FD-0530-5BDF-38A0DB051B0B}"/>
                </a:ext>
              </a:extLst>
            </p:cNvPr>
            <p:cNvSpPr txBox="1"/>
            <p:nvPr/>
          </p:nvSpPr>
          <p:spPr>
            <a:xfrm>
              <a:off x="540000" y="3573498"/>
              <a:ext cx="5957659" cy="167674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Lorem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ipsum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dolor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sit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amet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,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consectetuer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adipiscing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elit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.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Phasellus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hendrerit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.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Pellentesque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aliquet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nibh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nec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urna. In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nisi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neque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,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aliquet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vel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,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dapibus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id,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mattis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vel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,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nisi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.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Sed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pretium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,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ligula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sollicitudin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laoreet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viverra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,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tortor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libero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sodales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leo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,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eget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blandit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nunc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tortor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eu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nibh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.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Nullam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mollis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. Ut justo.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Suspendisse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potenti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. </a:t>
              </a:r>
            </a:p>
          </p:txBody>
        </p:sp>
        <p:sp>
          <p:nvSpPr>
            <p:cNvPr id="8" name="Espaço Reservado para Conteúdo 2">
              <a:extLst>
                <a:ext uri="{FF2B5EF4-FFF2-40B4-BE49-F238E27FC236}">
                  <a16:creationId xmlns:a16="http://schemas.microsoft.com/office/drawing/2014/main" id="{C58525E5-DE7E-9673-0292-415E07364245}"/>
                </a:ext>
              </a:extLst>
            </p:cNvPr>
            <p:cNvSpPr txBox="1">
              <a:spLocks/>
            </p:cNvSpPr>
            <p:nvPr/>
          </p:nvSpPr>
          <p:spPr>
            <a:xfrm>
              <a:off x="540000" y="2832469"/>
              <a:ext cx="4538349" cy="669542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4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pt-BR" sz="1400" dirty="0">
                  <a:solidFill>
                    <a:srgbClr val="FFFF00"/>
                  </a:solidFill>
                  <a:latin typeface="Carbona Variable Regular Bold" pitchFamily="2" charset="0"/>
                  <a:ea typeface="Carbona Variable Regular Bold" pitchFamily="2" charset="0"/>
                </a:rPr>
                <a:t>ACELERAMOS A SUA ESTRATÉGIA PARA TRAZER RESULTADOS DE NEGÓCIO CONTÍNUOS.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81721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8">
            <a:extLst>
              <a:ext uri="{FF2B5EF4-FFF2-40B4-BE49-F238E27FC236}">
                <a16:creationId xmlns:a16="http://schemas.microsoft.com/office/drawing/2014/main" id="{81CEE832-4619-7656-B213-6D25CDCFE4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80" t="14910" r="32306" b="11927"/>
          <a:stretch/>
        </p:blipFill>
        <p:spPr>
          <a:xfrm>
            <a:off x="6718300" y="1"/>
            <a:ext cx="5473700" cy="6857998"/>
          </a:xfrm>
          <a:prstGeom prst="rect">
            <a:avLst/>
          </a:prstGeom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080D5190-82E4-4CA2-DEF2-DBE9AA5BC298}"/>
              </a:ext>
            </a:extLst>
          </p:cNvPr>
          <p:cNvGrpSpPr/>
          <p:nvPr/>
        </p:nvGrpSpPr>
        <p:grpSpPr>
          <a:xfrm>
            <a:off x="0" y="-1"/>
            <a:ext cx="12192000" cy="6858003"/>
            <a:chOff x="-65430424" y="5184014"/>
            <a:chExt cx="12192000" cy="6858003"/>
          </a:xfrm>
        </p:grpSpPr>
        <p:pic>
          <p:nvPicPr>
            <p:cNvPr id="9" name="Gráfico 8">
              <a:extLst>
                <a:ext uri="{FF2B5EF4-FFF2-40B4-BE49-F238E27FC236}">
                  <a16:creationId xmlns:a16="http://schemas.microsoft.com/office/drawing/2014/main" id="{91C71C80-73FC-1786-6B44-B0D7309161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37159" t="2730" r="37160" b="47598"/>
            <a:stretch/>
          </p:blipFill>
          <p:spPr>
            <a:xfrm rot="16200000">
              <a:off x="-62763422" y="2517016"/>
              <a:ext cx="6857999" cy="12191997"/>
            </a:xfrm>
            <a:prstGeom prst="rect">
              <a:avLst/>
            </a:prstGeom>
          </p:spPr>
        </p:pic>
        <p:pic>
          <p:nvPicPr>
            <p:cNvPr id="11" name="Gráfico 10">
              <a:extLst>
                <a:ext uri="{FF2B5EF4-FFF2-40B4-BE49-F238E27FC236}">
                  <a16:creationId xmlns:a16="http://schemas.microsoft.com/office/drawing/2014/main" id="{7DCE3613-8E22-6EFD-86CB-CE380A6762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33777" t="24560" r="32320" b="9739"/>
            <a:stretch/>
          </p:blipFill>
          <p:spPr>
            <a:xfrm rot="5400000">
              <a:off x="-62763421" y="2517016"/>
              <a:ext cx="6857999" cy="12191995"/>
            </a:xfrm>
            <a:prstGeom prst="rect">
              <a:avLst/>
            </a:prstGeom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7A4D82A2-DE1C-7F00-46AC-93804BFDF1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5430424" y="5184017"/>
              <a:ext cx="12192000" cy="6858000"/>
            </a:xfrm>
            <a:prstGeom prst="rect">
              <a:avLst/>
            </a:prstGeom>
          </p:spPr>
        </p:pic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F1E58251-CE0C-C82C-86C0-A50AC770BD4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5430424" y="5184017"/>
              <a:ext cx="12192000" cy="6858000"/>
            </a:xfrm>
            <a:prstGeom prst="rect">
              <a:avLst/>
            </a:prstGeom>
          </p:spPr>
        </p:pic>
      </p:grp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2981DC7A-98FD-3160-740E-8980DE0AB0FD}"/>
              </a:ext>
            </a:extLst>
          </p:cNvPr>
          <p:cNvGrpSpPr/>
          <p:nvPr/>
        </p:nvGrpSpPr>
        <p:grpSpPr>
          <a:xfrm>
            <a:off x="540000" y="1463220"/>
            <a:ext cx="6785884" cy="3787019"/>
            <a:chOff x="540000" y="1463220"/>
            <a:chExt cx="6785884" cy="3787019"/>
          </a:xfrm>
        </p:grpSpPr>
        <p:sp>
          <p:nvSpPr>
            <p:cNvPr id="6" name="Espaço Reservado para Conteúdo 2">
              <a:extLst>
                <a:ext uri="{FF2B5EF4-FFF2-40B4-BE49-F238E27FC236}">
                  <a16:creationId xmlns:a16="http://schemas.microsoft.com/office/drawing/2014/main" id="{0A2A3438-1CBA-0C9C-AA9B-311F5BBE0669}"/>
                </a:ext>
              </a:extLst>
            </p:cNvPr>
            <p:cNvSpPr txBox="1">
              <a:spLocks/>
            </p:cNvSpPr>
            <p:nvPr/>
          </p:nvSpPr>
          <p:spPr>
            <a:xfrm>
              <a:off x="540000" y="1463220"/>
              <a:ext cx="6785884" cy="1203535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pt-BR" sz="3100" dirty="0">
                  <a:solidFill>
                    <a:schemeClr val="tx2"/>
                  </a:solidFill>
                  <a:latin typeface="+mj-lt"/>
                </a:rPr>
                <a:t>SLIDE </a:t>
              </a:r>
              <a:r>
                <a:rPr lang="pt-BR" sz="3100" dirty="0">
                  <a:latin typeface="+mj-lt"/>
                </a:rPr>
                <a:t>COM ALTO VOLUME DE CONTEÚDO E FOTO CONCEITO.</a:t>
              </a: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05ECEA58-82FD-0530-5BDF-38A0DB051B0B}"/>
                </a:ext>
              </a:extLst>
            </p:cNvPr>
            <p:cNvSpPr txBox="1"/>
            <p:nvPr/>
          </p:nvSpPr>
          <p:spPr>
            <a:xfrm>
              <a:off x="540000" y="3573498"/>
              <a:ext cx="5957659" cy="167674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Lorem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ipsum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dolor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sit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amet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,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consectetuer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adipiscing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elit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.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Phasellus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hendrerit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.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Pellentesque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aliquet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nibh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nec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urna. In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nisi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neque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,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aliquet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vel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,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dapibus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id,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mattis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vel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,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nisi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.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Sed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pretium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,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ligula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sollicitudin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laoreet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viverra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,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tortor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libero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sodales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leo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,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eget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blandit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nunc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tortor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eu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nibh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.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Nullam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mollis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. Ut justo.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Suspendisse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 </a:t>
              </a:r>
              <a:r>
                <a:rPr lang="pt-BR" sz="1400" dirty="0" err="1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potenti</a:t>
              </a:r>
              <a:r>
                <a:rPr lang="pt-BR" sz="1400" dirty="0">
                  <a:solidFill>
                    <a:srgbClr val="FFFFFF"/>
                  </a:solidFill>
                  <a:latin typeface="Carbona Variable Regular"/>
                  <a:ea typeface="Carbona Variable Regular" pitchFamily="2" charset="0"/>
                </a:rPr>
                <a:t>. </a:t>
              </a:r>
            </a:p>
          </p:txBody>
        </p:sp>
        <p:sp>
          <p:nvSpPr>
            <p:cNvPr id="8" name="Espaço Reservado para Conteúdo 2">
              <a:extLst>
                <a:ext uri="{FF2B5EF4-FFF2-40B4-BE49-F238E27FC236}">
                  <a16:creationId xmlns:a16="http://schemas.microsoft.com/office/drawing/2014/main" id="{C58525E5-DE7E-9673-0292-415E07364245}"/>
                </a:ext>
              </a:extLst>
            </p:cNvPr>
            <p:cNvSpPr txBox="1">
              <a:spLocks/>
            </p:cNvSpPr>
            <p:nvPr/>
          </p:nvSpPr>
          <p:spPr>
            <a:xfrm>
              <a:off x="540000" y="2832469"/>
              <a:ext cx="4538349" cy="669542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4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pt-BR" sz="1400" dirty="0">
                  <a:solidFill>
                    <a:schemeClr val="accent6"/>
                  </a:solidFill>
                  <a:latin typeface="Carbona Variable Regular Bold" pitchFamily="2" charset="0"/>
                  <a:ea typeface="Carbona Variable Regular Bold" pitchFamily="2" charset="0"/>
                </a:rPr>
                <a:t>ACELERAMOS A SUA ESTRATÉGIA PARA TRAZER RESULTADOS DE NEGÓCIO CONTÍNUOS.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839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Nower">
      <a:dk1>
        <a:srgbClr val="191919"/>
      </a:dk1>
      <a:lt1>
        <a:sysClr val="window" lastClr="FFFFFF"/>
      </a:lt1>
      <a:dk2>
        <a:srgbClr val="FF234B"/>
      </a:dk2>
      <a:lt2>
        <a:srgbClr val="0064FF"/>
      </a:lt2>
      <a:accent1>
        <a:srgbClr val="191919"/>
      </a:accent1>
      <a:accent2>
        <a:srgbClr val="FF234B"/>
      </a:accent2>
      <a:accent3>
        <a:srgbClr val="FF6400"/>
      </a:accent3>
      <a:accent4>
        <a:srgbClr val="0064FF"/>
      </a:accent4>
      <a:accent5>
        <a:srgbClr val="FFE100"/>
      </a:accent5>
      <a:accent6>
        <a:srgbClr val="00FFE1"/>
      </a:accent6>
      <a:hlink>
        <a:srgbClr val="00FFE1"/>
      </a:hlink>
      <a:folHlink>
        <a:srgbClr val="191919"/>
      </a:folHlink>
    </a:clrScheme>
    <a:fontScheme name="Nower">
      <a:majorFont>
        <a:latin typeface="Carbona Variable Regular Black"/>
        <a:ea typeface=""/>
        <a:cs typeface=""/>
      </a:majorFont>
      <a:minorFont>
        <a:latin typeface="Carbona Variable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3693e36-43ed-464a-9457-eb95d86d52ad" xsi:nil="true"/>
    <lcf76f155ced4ddcb4097134ff3c332f xmlns="9a41f87d-8ecc-4c69-bed6-0543f68f093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A92563CAB7C14C87F84FED27BD8CAB" ma:contentTypeVersion="12" ma:contentTypeDescription="Create a new document." ma:contentTypeScope="" ma:versionID="e38cc3865353329455d933323494ba43">
  <xsd:schema xmlns:xsd="http://www.w3.org/2001/XMLSchema" xmlns:xs="http://www.w3.org/2001/XMLSchema" xmlns:p="http://schemas.microsoft.com/office/2006/metadata/properties" xmlns:ns2="9a41f87d-8ecc-4c69-bed6-0543f68f0937" xmlns:ns3="d3693e36-43ed-464a-9457-eb95d86d52ad" targetNamespace="http://schemas.microsoft.com/office/2006/metadata/properties" ma:root="true" ma:fieldsID="1b2b76bb561582449126f376bd4a083d" ns2:_="" ns3:_="">
    <xsd:import namespace="9a41f87d-8ecc-4c69-bed6-0543f68f0937"/>
    <xsd:import namespace="d3693e36-43ed-464a-9457-eb95d86d52a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41f87d-8ecc-4c69-bed6-0543f68f09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3b5c32a-cffd-402f-9f9c-fa35e9437d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693e36-43ed-464a-9457-eb95d86d52a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0c4ff46-8d52-4519-9f4e-2c57137f4d13}" ma:internalName="TaxCatchAll" ma:showField="CatchAllData" ma:web="d3693e36-43ed-464a-9457-eb95d86d52a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AD12520-A30C-4159-9362-0748BD61FC4A}">
  <ds:schemaRefs>
    <ds:schemaRef ds:uri="http://purl.org/dc/dcmitype/"/>
    <ds:schemaRef ds:uri="http://schemas.openxmlformats.org/package/2006/metadata/core-properties"/>
    <ds:schemaRef ds:uri="http://schemas.microsoft.com/office/2006/metadata/properties"/>
    <ds:schemaRef ds:uri="9a41f87d-8ecc-4c69-bed6-0543f68f0937"/>
    <ds:schemaRef ds:uri="http://purl.org/dc/terms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d3693e36-43ed-464a-9457-eb95d86d52ad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F9AF96A-2E67-48A5-A78C-5DDD74032AD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70275DF-2247-48E0-B150-A60C7724E1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41f87d-8ecc-4c69-bed6-0543f68f0937"/>
    <ds:schemaRef ds:uri="d3693e36-43ed-464a-9457-eb95d86d52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2281</TotalTime>
  <Words>5722</Words>
  <Application>Microsoft Office PowerPoint</Application>
  <PresentationFormat>Widescreen</PresentationFormat>
  <Paragraphs>929</Paragraphs>
  <Slides>71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71</vt:i4>
      </vt:variant>
    </vt:vector>
  </HeadingPairs>
  <TitlesOfParts>
    <vt:vector size="79" baseType="lpstr">
      <vt:lpstr>Arial</vt:lpstr>
      <vt:lpstr>Carbona Variable Black</vt:lpstr>
      <vt:lpstr>Carbona Variable Regular</vt:lpstr>
      <vt:lpstr>Carbona Variable Regular Black</vt:lpstr>
      <vt:lpstr>Carbona Variable Regular Bold</vt:lpstr>
      <vt:lpstr>Carbona Variable Regular ExtraB</vt:lpstr>
      <vt:lpstr>Carbona Variable Regular Medium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ASSETS</dc:title>
  <dc:creator>Paulo Sérgio | CBA B+G</dc:creator>
  <cp:lastModifiedBy>Rafael Vecchio | CBA B+G</cp:lastModifiedBy>
  <cp:revision>20</cp:revision>
  <dcterms:created xsi:type="dcterms:W3CDTF">2023-07-18T13:09:23Z</dcterms:created>
  <dcterms:modified xsi:type="dcterms:W3CDTF">2023-08-21T18:41:40Z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0x0101000EA92563CAB7C14C87F84FED27BD8CAB</vt:lpwstr>
  </property>
  <property fmtid="{D5CDD505-2E9C-101B-9397-08002B2CF9AE}" pid="3" name="MediaServiceImageTags">
    <vt:lpwstr/>
  </property>
</Properties>
</file>