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4"/>
  </p:sldMasterIdLst>
  <p:notesMasterIdLst>
    <p:notesMasterId r:id="rId76"/>
  </p:notesMasterIdLst>
  <p:sldIdLst>
    <p:sldId id="256" r:id="rId5"/>
    <p:sldId id="257" r:id="rId6"/>
    <p:sldId id="258" r:id="rId7"/>
    <p:sldId id="259" r:id="rId8"/>
    <p:sldId id="314" r:id="rId9"/>
    <p:sldId id="327" r:id="rId10"/>
    <p:sldId id="328" r:id="rId11"/>
    <p:sldId id="329" r:id="rId12"/>
    <p:sldId id="330" r:id="rId13"/>
    <p:sldId id="331" r:id="rId14"/>
    <p:sldId id="266" r:id="rId15"/>
    <p:sldId id="267" r:id="rId16"/>
    <p:sldId id="268" r:id="rId17"/>
    <p:sldId id="269" r:id="rId18"/>
    <p:sldId id="270" r:id="rId19"/>
    <p:sldId id="332"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9" r:id="rId36"/>
    <p:sldId id="288" r:id="rId37"/>
    <p:sldId id="333" r:id="rId38"/>
    <p:sldId id="290" r:id="rId39"/>
    <p:sldId id="291" r:id="rId40"/>
    <p:sldId id="292" r:id="rId41"/>
    <p:sldId id="293" r:id="rId42"/>
    <p:sldId id="334" r:id="rId43"/>
    <p:sldId id="295" r:id="rId44"/>
    <p:sldId id="296" r:id="rId45"/>
    <p:sldId id="335" r:id="rId46"/>
    <p:sldId id="298" r:id="rId47"/>
    <p:sldId id="299" r:id="rId48"/>
    <p:sldId id="300" r:id="rId49"/>
    <p:sldId id="301" r:id="rId50"/>
    <p:sldId id="302" r:id="rId51"/>
    <p:sldId id="303" r:id="rId52"/>
    <p:sldId id="304" r:id="rId53"/>
    <p:sldId id="305" r:id="rId54"/>
    <p:sldId id="306" r:id="rId55"/>
    <p:sldId id="307" r:id="rId56"/>
    <p:sldId id="402" r:id="rId57"/>
    <p:sldId id="308" r:id="rId58"/>
    <p:sldId id="309" r:id="rId59"/>
    <p:sldId id="310" r:id="rId60"/>
    <p:sldId id="311" r:id="rId61"/>
    <p:sldId id="312" r:id="rId62"/>
    <p:sldId id="313" r:id="rId63"/>
    <p:sldId id="326" r:id="rId64"/>
    <p:sldId id="315" r:id="rId65"/>
    <p:sldId id="316" r:id="rId66"/>
    <p:sldId id="317" r:id="rId67"/>
    <p:sldId id="318" r:id="rId68"/>
    <p:sldId id="319" r:id="rId69"/>
    <p:sldId id="320" r:id="rId70"/>
    <p:sldId id="321" r:id="rId71"/>
    <p:sldId id="322" r:id="rId72"/>
    <p:sldId id="323" r:id="rId73"/>
    <p:sldId id="324" r:id="rId74"/>
    <p:sldId id="325" r:id="rId75"/>
  </p:sldIdLst>
  <p:sldSz cx="12192000" cy="6858000"/>
  <p:notesSz cx="6858000" cy="9144000"/>
  <p:embeddedFontLst>
    <p:embeddedFont>
      <p:font typeface="Poppins" panose="00000500000000000000" pitchFamily="50" charset="0"/>
      <p:regular r:id="rId77"/>
      <p:bold r:id="rId78"/>
      <p:italic r:id="rId79"/>
      <p:boldItalic r:id="rId80"/>
    </p:embeddedFont>
    <p:embeddedFont>
      <p:font typeface="Prompt" panose="00000500000000000000" pitchFamily="2" charset="-34"/>
      <p:regular r:id="rId81"/>
      <p:bold r:id="rId82"/>
      <p:italic r:id="rId83"/>
      <p:boldItalic r:id="rId84"/>
    </p:embeddedFont>
    <p:embeddedFont>
      <p:font typeface="Prompt ExtraBold" panose="00000900000000000000" pitchFamily="2" charset="-34"/>
      <p:bold r:id="rId85"/>
      <p:boldItalic r:id="rId86"/>
    </p:embeddedFont>
    <p:embeddedFont>
      <p:font typeface="Prompt Medium" panose="00000600000000000000" pitchFamily="2" charset="-34"/>
      <p:regular r:id="rId87"/>
      <p:bold r:id="rId88"/>
      <p:italic r:id="rId89"/>
      <p:boldItalic r:id="rId90"/>
    </p:embeddedFont>
    <p:embeddedFont>
      <p:font typeface="Prompt SemiBold" panose="00000700000000000000" pitchFamily="2" charset="-34"/>
      <p:regular r:id="rId91"/>
      <p:bold r:id="rId92"/>
      <p:italic r:id="rId93"/>
      <p:boldItalic r:id="rId9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2A1118-F60F-4C41-978D-3C716574A0C1}" v="34" dt="2023-08-21T18:38:48.9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400" autoAdjust="0"/>
  </p:normalViewPr>
  <p:slideViewPr>
    <p:cSldViewPr snapToGrid="0">
      <p:cViewPr varScale="1">
        <p:scale>
          <a:sx n="115" d="100"/>
          <a:sy n="115" d="100"/>
        </p:scale>
        <p:origin x="39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8.fntdata"/><Relationship Id="rId89" Type="http://schemas.openxmlformats.org/officeDocument/2006/relationships/font" Target="fonts/font13.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font" Target="fonts/font3.fntdata"/><Relationship Id="rId5" Type="http://schemas.openxmlformats.org/officeDocument/2006/relationships/slide" Target="slides/slide1.xml"/><Relationship Id="rId90" Type="http://schemas.openxmlformats.org/officeDocument/2006/relationships/font" Target="fonts/font14.fntdata"/><Relationship Id="rId95" Type="http://schemas.openxmlformats.org/officeDocument/2006/relationships/presProps" Target="pres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font" Target="fonts/font4.fntdata"/><Relationship Id="rId85" Type="http://schemas.openxmlformats.org/officeDocument/2006/relationships/font" Target="fonts/font9.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font" Target="fonts/font7.fntdata"/><Relationship Id="rId88" Type="http://schemas.openxmlformats.org/officeDocument/2006/relationships/font" Target="fonts/font12.fntdata"/><Relationship Id="rId91" Type="http://schemas.openxmlformats.org/officeDocument/2006/relationships/font" Target="fonts/font15.fntdata"/><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font" Target="fonts/font2.fntdata"/><Relationship Id="rId81" Type="http://schemas.openxmlformats.org/officeDocument/2006/relationships/font" Target="fonts/font5.fntdata"/><Relationship Id="rId86" Type="http://schemas.openxmlformats.org/officeDocument/2006/relationships/font" Target="fonts/font10.fntdata"/><Relationship Id="rId94" Type="http://schemas.openxmlformats.org/officeDocument/2006/relationships/font" Target="fonts/font18.fntdata"/><Relationship Id="rId9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notesMaster" Target="notesMasters/notesMaster1.xml"/><Relationship Id="rId97"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16.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11.fntdata"/><Relationship Id="rId61" Type="http://schemas.openxmlformats.org/officeDocument/2006/relationships/slide" Target="slides/slide57.xml"/><Relationship Id="rId82" Type="http://schemas.openxmlformats.org/officeDocument/2006/relationships/font" Target="fonts/font6.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font" Target="fonts/font1.fntdata"/><Relationship Id="rId100"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17.fntdata"/><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fael Vecchio | CBA B+G" userId="7121e74c-9ce3-40e4-85c4-1776d8c9344f" providerId="ADAL" clId="{F32A1118-F60F-4C41-978D-3C716574A0C1}"/>
    <pc:docChg chg="undo custSel addSld delSld modSld sldOrd">
      <pc:chgData name="Rafael Vecchio | CBA B+G" userId="7121e74c-9ce3-40e4-85c4-1776d8c9344f" providerId="ADAL" clId="{F32A1118-F60F-4C41-978D-3C716574A0C1}" dt="2023-08-21T18:44:10.597" v="579" actId="14100"/>
      <pc:docMkLst>
        <pc:docMk/>
      </pc:docMkLst>
      <pc:sldChg chg="modSp mod">
        <pc:chgData name="Rafael Vecchio | CBA B+G" userId="7121e74c-9ce3-40e4-85c4-1776d8c9344f" providerId="ADAL" clId="{F32A1118-F60F-4C41-978D-3C716574A0C1}" dt="2023-08-11T15:37:07.867" v="1" actId="14100"/>
        <pc:sldMkLst>
          <pc:docMk/>
          <pc:sldMk cId="0" sldId="257"/>
        </pc:sldMkLst>
        <pc:spChg chg="mod">
          <ac:chgData name="Rafael Vecchio | CBA B+G" userId="7121e74c-9ce3-40e4-85c4-1776d8c9344f" providerId="ADAL" clId="{F32A1118-F60F-4C41-978D-3C716574A0C1}" dt="2023-08-11T15:37:07.867" v="1" actId="14100"/>
          <ac:spMkLst>
            <pc:docMk/>
            <pc:sldMk cId="0" sldId="257"/>
            <ac:spMk id="31" creationId="{00000000-0000-0000-0000-000000000000}"/>
          </ac:spMkLst>
        </pc:spChg>
      </pc:sldChg>
      <pc:sldChg chg="modSp mod">
        <pc:chgData name="Rafael Vecchio | CBA B+G" userId="7121e74c-9ce3-40e4-85c4-1776d8c9344f" providerId="ADAL" clId="{F32A1118-F60F-4C41-978D-3C716574A0C1}" dt="2023-08-11T15:37:14.891" v="2" actId="20577"/>
        <pc:sldMkLst>
          <pc:docMk/>
          <pc:sldMk cId="0" sldId="258"/>
        </pc:sldMkLst>
        <pc:spChg chg="mod">
          <ac:chgData name="Rafael Vecchio | CBA B+G" userId="7121e74c-9ce3-40e4-85c4-1776d8c9344f" providerId="ADAL" clId="{F32A1118-F60F-4C41-978D-3C716574A0C1}" dt="2023-08-11T15:37:14.891" v="2" actId="20577"/>
          <ac:spMkLst>
            <pc:docMk/>
            <pc:sldMk cId="0" sldId="258"/>
            <ac:spMk id="39" creationId="{00000000-0000-0000-0000-000000000000}"/>
          </ac:spMkLst>
        </pc:spChg>
      </pc:sldChg>
      <pc:sldChg chg="modSp mod">
        <pc:chgData name="Rafael Vecchio | CBA B+G" userId="7121e74c-9ce3-40e4-85c4-1776d8c9344f" providerId="ADAL" clId="{F32A1118-F60F-4C41-978D-3C716574A0C1}" dt="2023-08-21T17:56:48.615" v="113" actId="207"/>
        <pc:sldMkLst>
          <pc:docMk/>
          <pc:sldMk cId="0" sldId="259"/>
        </pc:sldMkLst>
        <pc:spChg chg="mod">
          <ac:chgData name="Rafael Vecchio | CBA B+G" userId="7121e74c-9ce3-40e4-85c4-1776d8c9344f" providerId="ADAL" clId="{F32A1118-F60F-4C41-978D-3C716574A0C1}" dt="2023-08-21T17:56:48.615" v="113" actId="207"/>
          <ac:spMkLst>
            <pc:docMk/>
            <pc:sldMk cId="0" sldId="259"/>
            <ac:spMk id="55" creationId="{00000000-0000-0000-0000-000000000000}"/>
          </ac:spMkLst>
        </pc:spChg>
      </pc:sldChg>
      <pc:sldChg chg="del">
        <pc:chgData name="Rafael Vecchio | CBA B+G" userId="7121e74c-9ce3-40e4-85c4-1776d8c9344f" providerId="ADAL" clId="{F32A1118-F60F-4C41-978D-3C716574A0C1}" dt="2023-08-21T18:02:45.267" v="158" actId="47"/>
        <pc:sldMkLst>
          <pc:docMk/>
          <pc:sldMk cId="0" sldId="260"/>
        </pc:sldMkLst>
      </pc:sldChg>
      <pc:sldChg chg="del">
        <pc:chgData name="Rafael Vecchio | CBA B+G" userId="7121e74c-9ce3-40e4-85c4-1776d8c9344f" providerId="ADAL" clId="{F32A1118-F60F-4C41-978D-3C716574A0C1}" dt="2023-08-21T18:04:52.486" v="189" actId="47"/>
        <pc:sldMkLst>
          <pc:docMk/>
          <pc:sldMk cId="0" sldId="261"/>
        </pc:sldMkLst>
      </pc:sldChg>
      <pc:sldChg chg="modSp del mod">
        <pc:chgData name="Rafael Vecchio | CBA B+G" userId="7121e74c-9ce3-40e4-85c4-1776d8c9344f" providerId="ADAL" clId="{F32A1118-F60F-4C41-978D-3C716574A0C1}" dt="2023-08-21T18:12:59.438" v="273" actId="47"/>
        <pc:sldMkLst>
          <pc:docMk/>
          <pc:sldMk cId="0" sldId="262"/>
        </pc:sldMkLst>
        <pc:spChg chg="mod">
          <ac:chgData name="Rafael Vecchio | CBA B+G" userId="7121e74c-9ce3-40e4-85c4-1776d8c9344f" providerId="ADAL" clId="{F32A1118-F60F-4C41-978D-3C716574A0C1}" dt="2023-08-11T15:38:37.871" v="22" actId="120"/>
          <ac:spMkLst>
            <pc:docMk/>
            <pc:sldMk cId="0" sldId="262"/>
            <ac:spMk id="214"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15"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17"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18"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20"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21"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23"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25"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27"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29" creationId="{00000000-0000-0000-0000-000000000000}"/>
          </ac:spMkLst>
        </pc:spChg>
        <pc:spChg chg="mod">
          <ac:chgData name="Rafael Vecchio | CBA B+G" userId="7121e74c-9ce3-40e4-85c4-1776d8c9344f" providerId="ADAL" clId="{F32A1118-F60F-4C41-978D-3C716574A0C1}" dt="2023-08-11T15:38:37.871" v="22" actId="120"/>
          <ac:spMkLst>
            <pc:docMk/>
            <pc:sldMk cId="0" sldId="262"/>
            <ac:spMk id="231" creationId="{00000000-0000-0000-0000-000000000000}"/>
          </ac:spMkLst>
        </pc:spChg>
      </pc:sldChg>
      <pc:sldChg chg="del">
        <pc:chgData name="Rafael Vecchio | CBA B+G" userId="7121e74c-9ce3-40e4-85c4-1776d8c9344f" providerId="ADAL" clId="{F32A1118-F60F-4C41-978D-3C716574A0C1}" dt="2023-08-21T18:16:36.825" v="306" actId="47"/>
        <pc:sldMkLst>
          <pc:docMk/>
          <pc:sldMk cId="0" sldId="263"/>
        </pc:sldMkLst>
      </pc:sldChg>
      <pc:sldChg chg="del">
        <pc:chgData name="Rafael Vecchio | CBA B+G" userId="7121e74c-9ce3-40e4-85c4-1776d8c9344f" providerId="ADAL" clId="{F32A1118-F60F-4C41-978D-3C716574A0C1}" dt="2023-08-21T18:20:03.500" v="353" actId="47"/>
        <pc:sldMkLst>
          <pc:docMk/>
          <pc:sldMk cId="0" sldId="264"/>
        </pc:sldMkLst>
      </pc:sldChg>
      <pc:sldChg chg="del">
        <pc:chgData name="Rafael Vecchio | CBA B+G" userId="7121e74c-9ce3-40e4-85c4-1776d8c9344f" providerId="ADAL" clId="{F32A1118-F60F-4C41-978D-3C716574A0C1}" dt="2023-08-21T18:23:35.458" v="389" actId="47"/>
        <pc:sldMkLst>
          <pc:docMk/>
          <pc:sldMk cId="0" sldId="265"/>
        </pc:sldMkLst>
      </pc:sldChg>
      <pc:sldChg chg="modSp mod">
        <pc:chgData name="Rafael Vecchio | CBA B+G" userId="7121e74c-9ce3-40e4-85c4-1776d8c9344f" providerId="ADAL" clId="{F32A1118-F60F-4C41-978D-3C716574A0C1}" dt="2023-08-21T18:24:32.969" v="400" actId="1035"/>
        <pc:sldMkLst>
          <pc:docMk/>
          <pc:sldMk cId="0" sldId="266"/>
        </pc:sldMkLst>
        <pc:spChg chg="mod">
          <ac:chgData name="Rafael Vecchio | CBA B+G" userId="7121e74c-9ce3-40e4-85c4-1776d8c9344f" providerId="ADAL" clId="{F32A1118-F60F-4C41-978D-3C716574A0C1}" dt="2023-08-21T18:24:07.128" v="394" actId="207"/>
          <ac:spMkLst>
            <pc:docMk/>
            <pc:sldMk cId="0" sldId="266"/>
            <ac:spMk id="372" creationId="{00000000-0000-0000-0000-000000000000}"/>
          </ac:spMkLst>
        </pc:spChg>
        <pc:spChg chg="mod">
          <ac:chgData name="Rafael Vecchio | CBA B+G" userId="7121e74c-9ce3-40e4-85c4-1776d8c9344f" providerId="ADAL" clId="{F32A1118-F60F-4C41-978D-3C716574A0C1}" dt="2023-08-21T18:24:07.128" v="394" actId="207"/>
          <ac:spMkLst>
            <pc:docMk/>
            <pc:sldMk cId="0" sldId="266"/>
            <ac:spMk id="373" creationId="{00000000-0000-0000-0000-000000000000}"/>
          </ac:spMkLst>
        </pc:spChg>
        <pc:spChg chg="mod">
          <ac:chgData name="Rafael Vecchio | CBA B+G" userId="7121e74c-9ce3-40e4-85c4-1776d8c9344f" providerId="ADAL" clId="{F32A1118-F60F-4C41-978D-3C716574A0C1}" dt="2023-08-21T18:24:07.128" v="394" actId="207"/>
          <ac:spMkLst>
            <pc:docMk/>
            <pc:sldMk cId="0" sldId="266"/>
            <ac:spMk id="374" creationId="{00000000-0000-0000-0000-000000000000}"/>
          </ac:spMkLst>
        </pc:spChg>
        <pc:spChg chg="mod">
          <ac:chgData name="Rafael Vecchio | CBA B+G" userId="7121e74c-9ce3-40e4-85c4-1776d8c9344f" providerId="ADAL" clId="{F32A1118-F60F-4C41-978D-3C716574A0C1}" dt="2023-08-21T18:24:07.128" v="394" actId="207"/>
          <ac:spMkLst>
            <pc:docMk/>
            <pc:sldMk cId="0" sldId="266"/>
            <ac:spMk id="375" creationId="{00000000-0000-0000-0000-000000000000}"/>
          </ac:spMkLst>
        </pc:spChg>
        <pc:spChg chg="mod">
          <ac:chgData name="Rafael Vecchio | CBA B+G" userId="7121e74c-9ce3-40e4-85c4-1776d8c9344f" providerId="ADAL" clId="{F32A1118-F60F-4C41-978D-3C716574A0C1}" dt="2023-08-21T18:24:07.128" v="394" actId="207"/>
          <ac:spMkLst>
            <pc:docMk/>
            <pc:sldMk cId="0" sldId="266"/>
            <ac:spMk id="376" creationId="{00000000-0000-0000-0000-000000000000}"/>
          </ac:spMkLst>
        </pc:spChg>
        <pc:spChg chg="mod">
          <ac:chgData name="Rafael Vecchio | CBA B+G" userId="7121e74c-9ce3-40e4-85c4-1776d8c9344f" providerId="ADAL" clId="{F32A1118-F60F-4C41-978D-3C716574A0C1}" dt="2023-08-21T18:24:32.969" v="400" actId="1035"/>
          <ac:spMkLst>
            <pc:docMk/>
            <pc:sldMk cId="0" sldId="266"/>
            <ac:spMk id="377" creationId="{00000000-0000-0000-0000-000000000000}"/>
          </ac:spMkLst>
        </pc:spChg>
      </pc:sldChg>
      <pc:sldChg chg="modSp mod">
        <pc:chgData name="Rafael Vecchio | CBA B+G" userId="7121e74c-9ce3-40e4-85c4-1776d8c9344f" providerId="ADAL" clId="{F32A1118-F60F-4C41-978D-3C716574A0C1}" dt="2023-08-21T18:43:15.164" v="572" actId="113"/>
        <pc:sldMkLst>
          <pc:docMk/>
          <pc:sldMk cId="0" sldId="267"/>
        </pc:sldMkLst>
        <pc:spChg chg="mod">
          <ac:chgData name="Rafael Vecchio | CBA B+G" userId="7121e74c-9ce3-40e4-85c4-1776d8c9344f" providerId="ADAL" clId="{F32A1118-F60F-4C41-978D-3C716574A0C1}" dt="2023-08-21T18:43:15.164" v="572" actId="113"/>
          <ac:spMkLst>
            <pc:docMk/>
            <pc:sldMk cId="0" sldId="267"/>
            <ac:spMk id="391" creationId="{00000000-0000-0000-0000-000000000000}"/>
          </ac:spMkLst>
        </pc:spChg>
        <pc:spChg chg="mod">
          <ac:chgData name="Rafael Vecchio | CBA B+G" userId="7121e74c-9ce3-40e4-85c4-1776d8c9344f" providerId="ADAL" clId="{F32A1118-F60F-4C41-978D-3C716574A0C1}" dt="2023-08-21T18:42:50.594" v="566" actId="2711"/>
          <ac:spMkLst>
            <pc:docMk/>
            <pc:sldMk cId="0" sldId="267"/>
            <ac:spMk id="394" creationId="{00000000-0000-0000-0000-000000000000}"/>
          </ac:spMkLst>
        </pc:spChg>
        <pc:spChg chg="mod">
          <ac:chgData name="Rafael Vecchio | CBA B+G" userId="7121e74c-9ce3-40e4-85c4-1776d8c9344f" providerId="ADAL" clId="{F32A1118-F60F-4C41-978D-3C716574A0C1}" dt="2023-08-21T18:42:57.538" v="567" actId="2711"/>
          <ac:spMkLst>
            <pc:docMk/>
            <pc:sldMk cId="0" sldId="267"/>
            <ac:spMk id="397" creationId="{00000000-0000-0000-0000-000000000000}"/>
          </ac:spMkLst>
        </pc:spChg>
        <pc:spChg chg="mod">
          <ac:chgData name="Rafael Vecchio | CBA B+G" userId="7121e74c-9ce3-40e4-85c4-1776d8c9344f" providerId="ADAL" clId="{F32A1118-F60F-4C41-978D-3C716574A0C1}" dt="2023-08-21T18:43:07.386" v="568" actId="2711"/>
          <ac:spMkLst>
            <pc:docMk/>
            <pc:sldMk cId="0" sldId="267"/>
            <ac:spMk id="400" creationId="{00000000-0000-0000-0000-000000000000}"/>
          </ac:spMkLst>
        </pc:spChg>
      </pc:sldChg>
      <pc:sldChg chg="modSp mod">
        <pc:chgData name="Rafael Vecchio | CBA B+G" userId="7121e74c-9ce3-40e4-85c4-1776d8c9344f" providerId="ADAL" clId="{F32A1118-F60F-4C41-978D-3C716574A0C1}" dt="2023-08-21T18:43:38.665" v="576" actId="14100"/>
        <pc:sldMkLst>
          <pc:docMk/>
          <pc:sldMk cId="0" sldId="269"/>
        </pc:sldMkLst>
        <pc:spChg chg="mod">
          <ac:chgData name="Rafael Vecchio | CBA B+G" userId="7121e74c-9ce3-40e4-85c4-1776d8c9344f" providerId="ADAL" clId="{F32A1118-F60F-4C41-978D-3C716574A0C1}" dt="2023-08-21T18:24:47.884" v="401" actId="207"/>
          <ac:spMkLst>
            <pc:docMk/>
            <pc:sldMk cId="0" sldId="269"/>
            <ac:spMk id="433" creationId="{00000000-0000-0000-0000-000000000000}"/>
          </ac:spMkLst>
        </pc:spChg>
        <pc:spChg chg="mod">
          <ac:chgData name="Rafael Vecchio | CBA B+G" userId="7121e74c-9ce3-40e4-85c4-1776d8c9344f" providerId="ADAL" clId="{F32A1118-F60F-4C41-978D-3C716574A0C1}" dt="2023-08-21T18:43:38.665" v="576" actId="14100"/>
          <ac:spMkLst>
            <pc:docMk/>
            <pc:sldMk cId="0" sldId="269"/>
            <ac:spMk id="438" creationId="{00000000-0000-0000-0000-000000000000}"/>
          </ac:spMkLst>
        </pc:spChg>
      </pc:sldChg>
      <pc:sldChg chg="del">
        <pc:chgData name="Rafael Vecchio | CBA B+G" userId="7121e74c-9ce3-40e4-85c4-1776d8c9344f" providerId="ADAL" clId="{F32A1118-F60F-4C41-978D-3C716574A0C1}" dt="2023-08-21T18:27:50.013" v="439" actId="47"/>
        <pc:sldMkLst>
          <pc:docMk/>
          <pc:sldMk cId="0" sldId="271"/>
        </pc:sldMkLst>
      </pc:sldChg>
      <pc:sldChg chg="modSp mod">
        <pc:chgData name="Rafael Vecchio | CBA B+G" userId="7121e74c-9ce3-40e4-85c4-1776d8c9344f" providerId="ADAL" clId="{F32A1118-F60F-4C41-978D-3C716574A0C1}" dt="2023-08-21T18:27:54.626" v="440" actId="207"/>
        <pc:sldMkLst>
          <pc:docMk/>
          <pc:sldMk cId="0" sldId="272"/>
        </pc:sldMkLst>
        <pc:spChg chg="mod">
          <ac:chgData name="Rafael Vecchio | CBA B+G" userId="7121e74c-9ce3-40e4-85c4-1776d8c9344f" providerId="ADAL" clId="{F32A1118-F60F-4C41-978D-3C716574A0C1}" dt="2023-08-11T15:39:09.266" v="55" actId="20577"/>
          <ac:spMkLst>
            <pc:docMk/>
            <pc:sldMk cId="0" sldId="272"/>
            <ac:spMk id="639" creationId="{00000000-0000-0000-0000-000000000000}"/>
          </ac:spMkLst>
        </pc:spChg>
        <pc:spChg chg="mod">
          <ac:chgData name="Rafael Vecchio | CBA B+G" userId="7121e74c-9ce3-40e4-85c4-1776d8c9344f" providerId="ADAL" clId="{F32A1118-F60F-4C41-978D-3C716574A0C1}" dt="2023-08-21T18:27:54.626" v="440" actId="207"/>
          <ac:spMkLst>
            <pc:docMk/>
            <pc:sldMk cId="0" sldId="272"/>
            <ac:spMk id="642" creationId="{00000000-0000-0000-0000-000000000000}"/>
          </ac:spMkLst>
        </pc:spChg>
        <pc:spChg chg="mod">
          <ac:chgData name="Rafael Vecchio | CBA B+G" userId="7121e74c-9ce3-40e4-85c4-1776d8c9344f" providerId="ADAL" clId="{F32A1118-F60F-4C41-978D-3C716574A0C1}" dt="2023-08-11T15:39:03.732" v="39" actId="20577"/>
          <ac:spMkLst>
            <pc:docMk/>
            <pc:sldMk cId="0" sldId="272"/>
            <ac:spMk id="648" creationId="{00000000-0000-0000-0000-000000000000}"/>
          </ac:spMkLst>
        </pc:spChg>
        <pc:spChg chg="mod">
          <ac:chgData name="Rafael Vecchio | CBA B+G" userId="7121e74c-9ce3-40e4-85c4-1776d8c9344f" providerId="ADAL" clId="{F32A1118-F60F-4C41-978D-3C716574A0C1}" dt="2023-08-11T15:39:28.488" v="56" actId="14100"/>
          <ac:spMkLst>
            <pc:docMk/>
            <pc:sldMk cId="0" sldId="272"/>
            <ac:spMk id="664" creationId="{00000000-0000-0000-0000-000000000000}"/>
          </ac:spMkLst>
        </pc:spChg>
        <pc:spChg chg="mod">
          <ac:chgData name="Rafael Vecchio | CBA B+G" userId="7121e74c-9ce3-40e4-85c4-1776d8c9344f" providerId="ADAL" clId="{F32A1118-F60F-4C41-978D-3C716574A0C1}" dt="2023-08-11T15:39:34.731" v="69" actId="20577"/>
          <ac:spMkLst>
            <pc:docMk/>
            <pc:sldMk cId="0" sldId="272"/>
            <ac:spMk id="686" creationId="{00000000-0000-0000-0000-000000000000}"/>
          </ac:spMkLst>
        </pc:spChg>
      </pc:sldChg>
      <pc:sldChg chg="modSp mod">
        <pc:chgData name="Rafael Vecchio | CBA B+G" userId="7121e74c-9ce3-40e4-85c4-1776d8c9344f" providerId="ADAL" clId="{F32A1118-F60F-4C41-978D-3C716574A0C1}" dt="2023-08-11T15:39:45.275" v="88" actId="20577"/>
        <pc:sldMkLst>
          <pc:docMk/>
          <pc:sldMk cId="0" sldId="273"/>
        </pc:sldMkLst>
        <pc:spChg chg="mod">
          <ac:chgData name="Rafael Vecchio | CBA B+G" userId="7121e74c-9ce3-40e4-85c4-1776d8c9344f" providerId="ADAL" clId="{F32A1118-F60F-4C41-978D-3C716574A0C1}" dt="2023-08-11T15:39:45.275" v="88" actId="20577"/>
          <ac:spMkLst>
            <pc:docMk/>
            <pc:sldMk cId="0" sldId="273"/>
            <ac:spMk id="709" creationId="{00000000-0000-0000-0000-000000000000}"/>
          </ac:spMkLst>
        </pc:spChg>
      </pc:sldChg>
      <pc:sldChg chg="modSp mod">
        <pc:chgData name="Rafael Vecchio | CBA B+G" userId="7121e74c-9ce3-40e4-85c4-1776d8c9344f" providerId="ADAL" clId="{F32A1118-F60F-4C41-978D-3C716574A0C1}" dt="2023-08-11T15:39:53.948" v="89" actId="1076"/>
        <pc:sldMkLst>
          <pc:docMk/>
          <pc:sldMk cId="0" sldId="275"/>
        </pc:sldMkLst>
        <pc:spChg chg="mod">
          <ac:chgData name="Rafael Vecchio | CBA B+G" userId="7121e74c-9ce3-40e4-85c4-1776d8c9344f" providerId="ADAL" clId="{F32A1118-F60F-4C41-978D-3C716574A0C1}" dt="2023-08-11T15:39:53.948" v="89" actId="1076"/>
          <ac:spMkLst>
            <pc:docMk/>
            <pc:sldMk cId="0" sldId="275"/>
            <ac:spMk id="735" creationId="{00000000-0000-0000-0000-000000000000}"/>
          </ac:spMkLst>
        </pc:spChg>
      </pc:sldChg>
      <pc:sldChg chg="modSp mod">
        <pc:chgData name="Rafael Vecchio | CBA B+G" userId="7121e74c-9ce3-40e4-85c4-1776d8c9344f" providerId="ADAL" clId="{F32A1118-F60F-4C41-978D-3C716574A0C1}" dt="2023-08-11T15:40:11.922" v="93" actId="1076"/>
        <pc:sldMkLst>
          <pc:docMk/>
          <pc:sldMk cId="0" sldId="281"/>
        </pc:sldMkLst>
        <pc:picChg chg="mod">
          <ac:chgData name="Rafael Vecchio | CBA B+G" userId="7121e74c-9ce3-40e4-85c4-1776d8c9344f" providerId="ADAL" clId="{F32A1118-F60F-4C41-978D-3C716574A0C1}" dt="2023-08-11T15:40:11.922" v="93" actId="1076"/>
          <ac:picMkLst>
            <pc:docMk/>
            <pc:sldMk cId="0" sldId="281"/>
            <ac:picMk id="824" creationId="{00000000-0000-0000-0000-000000000000}"/>
          </ac:picMkLst>
        </pc:picChg>
        <pc:picChg chg="mod">
          <ac:chgData name="Rafael Vecchio | CBA B+G" userId="7121e74c-9ce3-40e4-85c4-1776d8c9344f" providerId="ADAL" clId="{F32A1118-F60F-4C41-978D-3C716574A0C1}" dt="2023-08-11T15:40:08.900" v="92" actId="1076"/>
          <ac:picMkLst>
            <pc:docMk/>
            <pc:sldMk cId="0" sldId="281"/>
            <ac:picMk id="825" creationId="{00000000-0000-0000-0000-000000000000}"/>
          </ac:picMkLst>
        </pc:picChg>
        <pc:picChg chg="mod">
          <ac:chgData name="Rafael Vecchio | CBA B+G" userId="7121e74c-9ce3-40e4-85c4-1776d8c9344f" providerId="ADAL" clId="{F32A1118-F60F-4C41-978D-3C716574A0C1}" dt="2023-08-11T15:40:07.136" v="91" actId="1076"/>
          <ac:picMkLst>
            <pc:docMk/>
            <pc:sldMk cId="0" sldId="281"/>
            <ac:picMk id="826" creationId="{00000000-0000-0000-0000-000000000000}"/>
          </ac:picMkLst>
        </pc:picChg>
        <pc:picChg chg="mod">
          <ac:chgData name="Rafael Vecchio | CBA B+G" userId="7121e74c-9ce3-40e4-85c4-1776d8c9344f" providerId="ADAL" clId="{F32A1118-F60F-4C41-978D-3C716574A0C1}" dt="2023-08-11T15:40:05.770" v="90" actId="1076"/>
          <ac:picMkLst>
            <pc:docMk/>
            <pc:sldMk cId="0" sldId="281"/>
            <ac:picMk id="827" creationId="{00000000-0000-0000-0000-000000000000}"/>
          </ac:picMkLst>
        </pc:picChg>
      </pc:sldChg>
      <pc:sldChg chg="del">
        <pc:chgData name="Rafael Vecchio | CBA B+G" userId="7121e74c-9ce3-40e4-85c4-1776d8c9344f" providerId="ADAL" clId="{F32A1118-F60F-4C41-978D-3C716574A0C1}" dt="2023-08-21T18:30:34.337" v="466" actId="47"/>
        <pc:sldMkLst>
          <pc:docMk/>
          <pc:sldMk cId="0" sldId="287"/>
        </pc:sldMkLst>
      </pc:sldChg>
      <pc:sldChg chg="addSp delSp modSp mod ord modNotes">
        <pc:chgData name="Rafael Vecchio | CBA B+G" userId="7121e74c-9ce3-40e4-85c4-1776d8c9344f" providerId="ADAL" clId="{F32A1118-F60F-4C41-978D-3C716574A0C1}" dt="2023-08-21T18:44:10.597" v="579" actId="14100"/>
        <pc:sldMkLst>
          <pc:docMk/>
          <pc:sldMk cId="0" sldId="289"/>
        </pc:sldMkLst>
        <pc:spChg chg="add mod">
          <ac:chgData name="Rafael Vecchio | CBA B+G" userId="7121e74c-9ce3-40e4-85c4-1776d8c9344f" providerId="ADAL" clId="{F32A1118-F60F-4C41-978D-3C716574A0C1}" dt="2023-08-21T18:28:51.474" v="449" actId="207"/>
          <ac:spMkLst>
            <pc:docMk/>
            <pc:sldMk cId="0" sldId="289"/>
            <ac:spMk id="3" creationId="{97B424DB-A2D8-51D6-77DF-C3F5D651DB0E}"/>
          </ac:spMkLst>
        </pc:spChg>
        <pc:spChg chg="mod">
          <ac:chgData name="Rafael Vecchio | CBA B+G" userId="7121e74c-9ce3-40e4-85c4-1776d8c9344f" providerId="ADAL" clId="{F32A1118-F60F-4C41-978D-3C716574A0C1}" dt="2023-08-21T18:29:37.937" v="459" actId="2085"/>
          <ac:spMkLst>
            <pc:docMk/>
            <pc:sldMk cId="0" sldId="289"/>
            <ac:spMk id="5" creationId="{FDFC9AE8-8B6B-E12B-A78E-C9B5C7A9D0D4}"/>
          </ac:spMkLst>
        </pc:spChg>
        <pc:spChg chg="mod">
          <ac:chgData name="Rafael Vecchio | CBA B+G" userId="7121e74c-9ce3-40e4-85c4-1776d8c9344f" providerId="ADAL" clId="{F32A1118-F60F-4C41-978D-3C716574A0C1}" dt="2023-08-21T18:29:52.025" v="465" actId="14100"/>
          <ac:spMkLst>
            <pc:docMk/>
            <pc:sldMk cId="0" sldId="289"/>
            <ac:spMk id="6" creationId="{34FEDC8C-1D72-BB6A-617F-A0060824735A}"/>
          </ac:spMkLst>
        </pc:spChg>
        <pc:spChg chg="mod">
          <ac:chgData name="Rafael Vecchio | CBA B+G" userId="7121e74c-9ce3-40e4-85c4-1776d8c9344f" providerId="ADAL" clId="{F32A1118-F60F-4C41-978D-3C716574A0C1}" dt="2023-08-21T18:29:21.221" v="457" actId="207"/>
          <ac:spMkLst>
            <pc:docMk/>
            <pc:sldMk cId="0" sldId="289"/>
            <ac:spMk id="7" creationId="{0063358F-A2C2-2833-12C6-1D8B061BD8F0}"/>
          </ac:spMkLst>
        </pc:spChg>
        <pc:spChg chg="mod">
          <ac:chgData name="Rafael Vecchio | CBA B+G" userId="7121e74c-9ce3-40e4-85c4-1776d8c9344f" providerId="ADAL" clId="{F32A1118-F60F-4C41-978D-3C716574A0C1}" dt="2023-08-21T18:29:02.237" v="451" actId="207"/>
          <ac:spMkLst>
            <pc:docMk/>
            <pc:sldMk cId="0" sldId="289"/>
            <ac:spMk id="8" creationId="{5FCD43DB-0146-F91C-935A-7FF17177B25A}"/>
          </ac:spMkLst>
        </pc:spChg>
        <pc:spChg chg="mod">
          <ac:chgData name="Rafael Vecchio | CBA B+G" userId="7121e74c-9ce3-40e4-85c4-1776d8c9344f" providerId="ADAL" clId="{F32A1118-F60F-4C41-978D-3C716574A0C1}" dt="2023-08-21T18:28:39.249" v="446"/>
          <ac:spMkLst>
            <pc:docMk/>
            <pc:sldMk cId="0" sldId="289"/>
            <ac:spMk id="10" creationId="{85DBD411-2D53-4292-6CE9-89D51784D131}"/>
          </ac:spMkLst>
        </pc:spChg>
        <pc:spChg chg="mod">
          <ac:chgData name="Rafael Vecchio | CBA B+G" userId="7121e74c-9ce3-40e4-85c4-1776d8c9344f" providerId="ADAL" clId="{F32A1118-F60F-4C41-978D-3C716574A0C1}" dt="2023-08-21T18:28:39.249" v="446"/>
          <ac:spMkLst>
            <pc:docMk/>
            <pc:sldMk cId="0" sldId="289"/>
            <ac:spMk id="11" creationId="{86502EDD-0A05-688F-1B1C-73F28A71617D}"/>
          </ac:spMkLst>
        </pc:spChg>
        <pc:spChg chg="mod">
          <ac:chgData name="Rafael Vecchio | CBA B+G" userId="7121e74c-9ce3-40e4-85c4-1776d8c9344f" providerId="ADAL" clId="{F32A1118-F60F-4C41-978D-3C716574A0C1}" dt="2023-08-21T18:28:39.249" v="446"/>
          <ac:spMkLst>
            <pc:docMk/>
            <pc:sldMk cId="0" sldId="289"/>
            <ac:spMk id="12" creationId="{00BF9EBF-10B9-439A-715E-B0B72E978FF6}"/>
          </ac:spMkLst>
        </pc:spChg>
        <pc:spChg chg="mod">
          <ac:chgData name="Rafael Vecchio | CBA B+G" userId="7121e74c-9ce3-40e4-85c4-1776d8c9344f" providerId="ADAL" clId="{F32A1118-F60F-4C41-978D-3C716574A0C1}" dt="2023-08-21T18:28:59.035" v="450" actId="207"/>
          <ac:spMkLst>
            <pc:docMk/>
            <pc:sldMk cId="0" sldId="289"/>
            <ac:spMk id="13" creationId="{B58ACDDD-D3DB-5CF3-00F3-77386E75FC96}"/>
          </ac:spMkLst>
        </pc:spChg>
        <pc:spChg chg="mod">
          <ac:chgData name="Rafael Vecchio | CBA B+G" userId="7121e74c-9ce3-40e4-85c4-1776d8c9344f" providerId="ADAL" clId="{F32A1118-F60F-4C41-978D-3C716574A0C1}" dt="2023-08-21T18:28:39.249" v="446"/>
          <ac:spMkLst>
            <pc:docMk/>
            <pc:sldMk cId="0" sldId="289"/>
            <ac:spMk id="15" creationId="{3E296FE8-3028-26D4-56D7-CC968C9B2A85}"/>
          </ac:spMkLst>
        </pc:spChg>
        <pc:spChg chg="mod">
          <ac:chgData name="Rafael Vecchio | CBA B+G" userId="7121e74c-9ce3-40e4-85c4-1776d8c9344f" providerId="ADAL" clId="{F32A1118-F60F-4C41-978D-3C716574A0C1}" dt="2023-08-21T18:28:39.249" v="446"/>
          <ac:spMkLst>
            <pc:docMk/>
            <pc:sldMk cId="0" sldId="289"/>
            <ac:spMk id="16" creationId="{431A71AA-2C1E-F748-E734-08A8584F7551}"/>
          </ac:spMkLst>
        </pc:spChg>
        <pc:spChg chg="mod">
          <ac:chgData name="Rafael Vecchio | CBA B+G" userId="7121e74c-9ce3-40e4-85c4-1776d8c9344f" providerId="ADAL" clId="{F32A1118-F60F-4C41-978D-3C716574A0C1}" dt="2023-08-21T18:28:39.249" v="446"/>
          <ac:spMkLst>
            <pc:docMk/>
            <pc:sldMk cId="0" sldId="289"/>
            <ac:spMk id="17" creationId="{610EFE29-EDCB-A190-8BB8-10CAA0B8A41D}"/>
          </ac:spMkLst>
        </pc:spChg>
        <pc:spChg chg="mod">
          <ac:chgData name="Rafael Vecchio | CBA B+G" userId="7121e74c-9ce3-40e4-85c4-1776d8c9344f" providerId="ADAL" clId="{F32A1118-F60F-4C41-978D-3C716574A0C1}" dt="2023-08-21T18:29:04.415" v="452" actId="207"/>
          <ac:spMkLst>
            <pc:docMk/>
            <pc:sldMk cId="0" sldId="289"/>
            <ac:spMk id="18" creationId="{A9DF36CE-1B09-24CE-A35B-C6EA0B28CFAA}"/>
          </ac:spMkLst>
        </pc:spChg>
        <pc:spChg chg="mod">
          <ac:chgData name="Rafael Vecchio | CBA B+G" userId="7121e74c-9ce3-40e4-85c4-1776d8c9344f" providerId="ADAL" clId="{F32A1118-F60F-4C41-978D-3C716574A0C1}" dt="2023-08-21T18:28:39.249" v="446"/>
          <ac:spMkLst>
            <pc:docMk/>
            <pc:sldMk cId="0" sldId="289"/>
            <ac:spMk id="20" creationId="{039E06DC-5A77-B80B-FD80-2F6ACD6DD6C9}"/>
          </ac:spMkLst>
        </pc:spChg>
        <pc:spChg chg="mod">
          <ac:chgData name="Rafael Vecchio | CBA B+G" userId="7121e74c-9ce3-40e4-85c4-1776d8c9344f" providerId="ADAL" clId="{F32A1118-F60F-4C41-978D-3C716574A0C1}" dt="2023-08-21T18:28:39.249" v="446"/>
          <ac:spMkLst>
            <pc:docMk/>
            <pc:sldMk cId="0" sldId="289"/>
            <ac:spMk id="21" creationId="{C430D97F-6723-D3F2-0146-71D90641C158}"/>
          </ac:spMkLst>
        </pc:spChg>
        <pc:spChg chg="mod">
          <ac:chgData name="Rafael Vecchio | CBA B+G" userId="7121e74c-9ce3-40e4-85c4-1776d8c9344f" providerId="ADAL" clId="{F32A1118-F60F-4C41-978D-3C716574A0C1}" dt="2023-08-21T18:28:39.249" v="446"/>
          <ac:spMkLst>
            <pc:docMk/>
            <pc:sldMk cId="0" sldId="289"/>
            <ac:spMk id="22" creationId="{AC9B6628-6879-51A0-054D-EEFFF42F1550}"/>
          </ac:spMkLst>
        </pc:spChg>
        <pc:spChg chg="mod">
          <ac:chgData name="Rafael Vecchio | CBA B+G" userId="7121e74c-9ce3-40e4-85c4-1776d8c9344f" providerId="ADAL" clId="{F32A1118-F60F-4C41-978D-3C716574A0C1}" dt="2023-08-21T18:29:07.776" v="453" actId="207"/>
          <ac:spMkLst>
            <pc:docMk/>
            <pc:sldMk cId="0" sldId="289"/>
            <ac:spMk id="23" creationId="{D3B21EDC-9BF6-7316-E1B4-54835324EB28}"/>
          </ac:spMkLst>
        </pc:spChg>
        <pc:spChg chg="add mod">
          <ac:chgData name="Rafael Vecchio | CBA B+G" userId="7121e74c-9ce3-40e4-85c4-1776d8c9344f" providerId="ADAL" clId="{F32A1118-F60F-4C41-978D-3C716574A0C1}" dt="2023-08-21T18:28:47.488" v="448" actId="207"/>
          <ac:spMkLst>
            <pc:docMk/>
            <pc:sldMk cId="0" sldId="289"/>
            <ac:spMk id="29" creationId="{3C43FFAF-2151-9930-CC3A-2FF38E68D0BE}"/>
          </ac:spMkLst>
        </pc:spChg>
        <pc:spChg chg="add mod">
          <ac:chgData name="Rafael Vecchio | CBA B+G" userId="7121e74c-9ce3-40e4-85c4-1776d8c9344f" providerId="ADAL" clId="{F32A1118-F60F-4C41-978D-3C716574A0C1}" dt="2023-08-21T18:28:47.488" v="448" actId="207"/>
          <ac:spMkLst>
            <pc:docMk/>
            <pc:sldMk cId="0" sldId="289"/>
            <ac:spMk id="30" creationId="{7F61E762-9940-1CBD-DADD-E2133E45F6F8}"/>
          </ac:spMkLst>
        </pc:spChg>
        <pc:spChg chg="add mod">
          <ac:chgData name="Rafael Vecchio | CBA B+G" userId="7121e74c-9ce3-40e4-85c4-1776d8c9344f" providerId="ADAL" clId="{F32A1118-F60F-4C41-978D-3C716574A0C1}" dt="2023-08-21T18:28:47.488" v="448" actId="207"/>
          <ac:spMkLst>
            <pc:docMk/>
            <pc:sldMk cId="0" sldId="289"/>
            <ac:spMk id="31" creationId="{5DA73015-10CE-A673-04C4-1314E100EB64}"/>
          </ac:spMkLst>
        </pc:spChg>
        <pc:spChg chg="add mod">
          <ac:chgData name="Rafael Vecchio | CBA B+G" userId="7121e74c-9ce3-40e4-85c4-1776d8c9344f" providerId="ADAL" clId="{F32A1118-F60F-4C41-978D-3C716574A0C1}" dt="2023-08-21T18:28:47.488" v="448" actId="207"/>
          <ac:spMkLst>
            <pc:docMk/>
            <pc:sldMk cId="0" sldId="289"/>
            <ac:spMk id="32" creationId="{4089889E-C354-173E-3C77-52EB7F237631}"/>
          </ac:spMkLst>
        </pc:spChg>
        <pc:spChg chg="del">
          <ac:chgData name="Rafael Vecchio | CBA B+G" userId="7121e74c-9ce3-40e4-85c4-1776d8c9344f" providerId="ADAL" clId="{F32A1118-F60F-4C41-978D-3C716574A0C1}" dt="2023-08-21T18:28:32.654" v="444" actId="478"/>
          <ac:spMkLst>
            <pc:docMk/>
            <pc:sldMk cId="0" sldId="289"/>
            <ac:spMk id="1060"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61"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63"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65"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66"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67"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68"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69"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70"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71"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72"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73"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74" creationId="{00000000-0000-0000-0000-000000000000}"/>
          </ac:spMkLst>
        </pc:spChg>
        <pc:spChg chg="del">
          <ac:chgData name="Rafael Vecchio | CBA B+G" userId="7121e74c-9ce3-40e4-85c4-1776d8c9344f" providerId="ADAL" clId="{F32A1118-F60F-4C41-978D-3C716574A0C1}" dt="2023-08-21T18:28:32.654" v="444" actId="478"/>
          <ac:spMkLst>
            <pc:docMk/>
            <pc:sldMk cId="0" sldId="289"/>
            <ac:spMk id="1075" creationId="{00000000-0000-0000-0000-000000000000}"/>
          </ac:spMkLst>
        </pc:spChg>
        <pc:grpChg chg="add mod">
          <ac:chgData name="Rafael Vecchio | CBA B+G" userId="7121e74c-9ce3-40e4-85c4-1776d8c9344f" providerId="ADAL" clId="{F32A1118-F60F-4C41-978D-3C716574A0C1}" dt="2023-08-21T18:28:39.249" v="446"/>
          <ac:grpSpMkLst>
            <pc:docMk/>
            <pc:sldMk cId="0" sldId="289"/>
            <ac:grpSpMk id="4" creationId="{5169EC4A-F85B-B2E1-446B-39A39E121EEE}"/>
          </ac:grpSpMkLst>
        </pc:grpChg>
        <pc:grpChg chg="add mod">
          <ac:chgData name="Rafael Vecchio | CBA B+G" userId="7121e74c-9ce3-40e4-85c4-1776d8c9344f" providerId="ADAL" clId="{F32A1118-F60F-4C41-978D-3C716574A0C1}" dt="2023-08-21T18:28:39.249" v="446"/>
          <ac:grpSpMkLst>
            <pc:docMk/>
            <pc:sldMk cId="0" sldId="289"/>
            <ac:grpSpMk id="9" creationId="{EDBD299D-E495-1A73-69F3-622EF4C529E8}"/>
          </ac:grpSpMkLst>
        </pc:grpChg>
        <pc:grpChg chg="add mod">
          <ac:chgData name="Rafael Vecchio | CBA B+G" userId="7121e74c-9ce3-40e4-85c4-1776d8c9344f" providerId="ADAL" clId="{F32A1118-F60F-4C41-978D-3C716574A0C1}" dt="2023-08-21T18:28:39.249" v="446"/>
          <ac:grpSpMkLst>
            <pc:docMk/>
            <pc:sldMk cId="0" sldId="289"/>
            <ac:grpSpMk id="14" creationId="{435A906A-5AF3-2771-CFA2-BCB76899FC41}"/>
          </ac:grpSpMkLst>
        </pc:grpChg>
        <pc:grpChg chg="add mod">
          <ac:chgData name="Rafael Vecchio | CBA B+G" userId="7121e74c-9ce3-40e4-85c4-1776d8c9344f" providerId="ADAL" clId="{F32A1118-F60F-4C41-978D-3C716574A0C1}" dt="2023-08-21T18:28:39.249" v="446"/>
          <ac:grpSpMkLst>
            <pc:docMk/>
            <pc:sldMk cId="0" sldId="289"/>
            <ac:grpSpMk id="19" creationId="{DFD468F3-D838-276E-C54B-A543E473AE69}"/>
          </ac:grpSpMkLst>
        </pc:grpChg>
        <pc:cxnChg chg="add del mod">
          <ac:chgData name="Rafael Vecchio | CBA B+G" userId="7121e74c-9ce3-40e4-85c4-1776d8c9344f" providerId="ADAL" clId="{F32A1118-F60F-4C41-978D-3C716574A0C1}" dt="2023-08-21T18:28:32.654" v="444" actId="478"/>
          <ac:cxnSpMkLst>
            <pc:docMk/>
            <pc:sldMk cId="0" sldId="289"/>
            <ac:cxnSpMk id="2" creationId="{701A96A6-B6D3-CD9E-6D31-B464F061E900}"/>
          </ac:cxnSpMkLst>
        </pc:cxnChg>
        <pc:cxnChg chg="add mod">
          <ac:chgData name="Rafael Vecchio | CBA B+G" userId="7121e74c-9ce3-40e4-85c4-1776d8c9344f" providerId="ADAL" clId="{F32A1118-F60F-4C41-978D-3C716574A0C1}" dt="2023-08-21T18:29:32.740" v="458" actId="208"/>
          <ac:cxnSpMkLst>
            <pc:docMk/>
            <pc:sldMk cId="0" sldId="289"/>
            <ac:cxnSpMk id="24" creationId="{94F9BAD3-DF12-4A7C-F637-F11B0996EF65}"/>
          </ac:cxnSpMkLst>
        </pc:cxnChg>
        <pc:cxnChg chg="add mod">
          <ac:chgData name="Rafael Vecchio | CBA B+G" userId="7121e74c-9ce3-40e4-85c4-1776d8c9344f" providerId="ADAL" clId="{F32A1118-F60F-4C41-978D-3C716574A0C1}" dt="2023-08-21T18:29:32.740" v="458" actId="208"/>
          <ac:cxnSpMkLst>
            <pc:docMk/>
            <pc:sldMk cId="0" sldId="289"/>
            <ac:cxnSpMk id="25" creationId="{ED050AEA-8A87-A98B-BF52-53C99E555760}"/>
          </ac:cxnSpMkLst>
        </pc:cxnChg>
        <pc:cxnChg chg="add mod">
          <ac:chgData name="Rafael Vecchio | CBA B+G" userId="7121e74c-9ce3-40e4-85c4-1776d8c9344f" providerId="ADAL" clId="{F32A1118-F60F-4C41-978D-3C716574A0C1}" dt="2023-08-21T18:29:32.740" v="458" actId="208"/>
          <ac:cxnSpMkLst>
            <pc:docMk/>
            <pc:sldMk cId="0" sldId="289"/>
            <ac:cxnSpMk id="26" creationId="{0FD8C258-B2EF-430C-5C2B-2EAE48C5CC5B}"/>
          </ac:cxnSpMkLst>
        </pc:cxnChg>
        <pc:cxnChg chg="add mod">
          <ac:chgData name="Rafael Vecchio | CBA B+G" userId="7121e74c-9ce3-40e4-85c4-1776d8c9344f" providerId="ADAL" clId="{F32A1118-F60F-4C41-978D-3C716574A0C1}" dt="2023-08-21T18:29:32.740" v="458" actId="208"/>
          <ac:cxnSpMkLst>
            <pc:docMk/>
            <pc:sldMk cId="0" sldId="289"/>
            <ac:cxnSpMk id="27" creationId="{E6D1666F-4532-1E25-A637-71764D47E69A}"/>
          </ac:cxnSpMkLst>
        </pc:cxnChg>
        <pc:cxnChg chg="add mod">
          <ac:chgData name="Rafael Vecchio | CBA B+G" userId="7121e74c-9ce3-40e4-85c4-1776d8c9344f" providerId="ADAL" clId="{F32A1118-F60F-4C41-978D-3C716574A0C1}" dt="2023-08-21T18:29:32.740" v="458" actId="208"/>
          <ac:cxnSpMkLst>
            <pc:docMk/>
            <pc:sldMk cId="0" sldId="289"/>
            <ac:cxnSpMk id="28" creationId="{3D1C2E91-66CC-90C4-4B5C-238E90BE387D}"/>
          </ac:cxnSpMkLst>
        </pc:cxnChg>
        <pc:cxnChg chg="add mod">
          <ac:chgData name="Rafael Vecchio | CBA B+G" userId="7121e74c-9ce3-40e4-85c4-1776d8c9344f" providerId="ADAL" clId="{F32A1118-F60F-4C41-978D-3C716574A0C1}" dt="2023-08-21T18:44:05.581" v="577" actId="14100"/>
          <ac:cxnSpMkLst>
            <pc:docMk/>
            <pc:sldMk cId="0" sldId="289"/>
            <ac:cxnSpMk id="33" creationId="{A85087B4-A948-CFD0-1502-79A33FBE2D4E}"/>
          </ac:cxnSpMkLst>
        </pc:cxnChg>
        <pc:cxnChg chg="add mod">
          <ac:chgData name="Rafael Vecchio | CBA B+G" userId="7121e74c-9ce3-40e4-85c4-1776d8c9344f" providerId="ADAL" clId="{F32A1118-F60F-4C41-978D-3C716574A0C1}" dt="2023-08-21T18:44:07.969" v="578" actId="14100"/>
          <ac:cxnSpMkLst>
            <pc:docMk/>
            <pc:sldMk cId="0" sldId="289"/>
            <ac:cxnSpMk id="34" creationId="{123B01A2-4699-4079-057C-D88121939849}"/>
          </ac:cxnSpMkLst>
        </pc:cxnChg>
        <pc:cxnChg chg="add mod">
          <ac:chgData name="Rafael Vecchio | CBA B+G" userId="7121e74c-9ce3-40e4-85c4-1776d8c9344f" providerId="ADAL" clId="{F32A1118-F60F-4C41-978D-3C716574A0C1}" dt="2023-08-21T18:44:10.597" v="579" actId="14100"/>
          <ac:cxnSpMkLst>
            <pc:docMk/>
            <pc:sldMk cId="0" sldId="289"/>
            <ac:cxnSpMk id="35" creationId="{4A447125-7ECB-89A9-7981-96BA19657071}"/>
          </ac:cxnSpMkLst>
        </pc:cxnChg>
        <pc:cxnChg chg="add mod">
          <ac:chgData name="Rafael Vecchio | CBA B+G" userId="7121e74c-9ce3-40e4-85c4-1776d8c9344f" providerId="ADAL" clId="{F32A1118-F60F-4C41-978D-3C716574A0C1}" dt="2023-08-21T18:28:39.249" v="446"/>
          <ac:cxnSpMkLst>
            <pc:docMk/>
            <pc:sldMk cId="0" sldId="289"/>
            <ac:cxnSpMk id="36" creationId="{7F00F545-47A0-4088-5C01-45EC31CBB194}"/>
          </ac:cxnSpMkLst>
        </pc:cxnChg>
        <pc:cxnChg chg="del">
          <ac:chgData name="Rafael Vecchio | CBA B+G" userId="7121e74c-9ce3-40e4-85c4-1776d8c9344f" providerId="ADAL" clId="{F32A1118-F60F-4C41-978D-3C716574A0C1}" dt="2023-08-21T18:28:32.654" v="444" actId="478"/>
          <ac:cxnSpMkLst>
            <pc:docMk/>
            <pc:sldMk cId="0" sldId="289"/>
            <ac:cxnSpMk id="1062" creationId="{00000000-0000-0000-0000-000000000000}"/>
          </ac:cxnSpMkLst>
        </pc:cxnChg>
        <pc:cxnChg chg="del">
          <ac:chgData name="Rafael Vecchio | CBA B+G" userId="7121e74c-9ce3-40e4-85c4-1776d8c9344f" providerId="ADAL" clId="{F32A1118-F60F-4C41-978D-3C716574A0C1}" dt="2023-08-21T18:28:34.677" v="445" actId="478"/>
          <ac:cxnSpMkLst>
            <pc:docMk/>
            <pc:sldMk cId="0" sldId="289"/>
            <ac:cxnSpMk id="1064" creationId="{00000000-0000-0000-0000-000000000000}"/>
          </ac:cxnSpMkLst>
        </pc:cxnChg>
      </pc:sldChg>
      <pc:sldChg chg="modSp mod">
        <pc:chgData name="Rafael Vecchio | CBA B+G" userId="7121e74c-9ce3-40e4-85c4-1776d8c9344f" providerId="ADAL" clId="{F32A1118-F60F-4C41-978D-3C716574A0C1}" dt="2023-08-11T15:40:58.373" v="103" actId="14100"/>
        <pc:sldMkLst>
          <pc:docMk/>
          <pc:sldMk cId="0" sldId="291"/>
        </pc:sldMkLst>
        <pc:spChg chg="mod">
          <ac:chgData name="Rafael Vecchio | CBA B+G" userId="7121e74c-9ce3-40e4-85c4-1776d8c9344f" providerId="ADAL" clId="{F32A1118-F60F-4C41-978D-3C716574A0C1}" dt="2023-08-11T15:40:58.373" v="103" actId="14100"/>
          <ac:spMkLst>
            <pc:docMk/>
            <pc:sldMk cId="0" sldId="291"/>
            <ac:spMk id="1161" creationId="{00000000-0000-0000-0000-000000000000}"/>
          </ac:spMkLst>
        </pc:spChg>
      </pc:sldChg>
      <pc:sldChg chg="modSp mod">
        <pc:chgData name="Rafael Vecchio | CBA B+G" userId="7121e74c-9ce3-40e4-85c4-1776d8c9344f" providerId="ADAL" clId="{F32A1118-F60F-4C41-978D-3C716574A0C1}" dt="2023-08-11T15:41:08.694" v="104" actId="14100"/>
        <pc:sldMkLst>
          <pc:docMk/>
          <pc:sldMk cId="0" sldId="292"/>
        </pc:sldMkLst>
        <pc:spChg chg="mod">
          <ac:chgData name="Rafael Vecchio | CBA B+G" userId="7121e74c-9ce3-40e4-85c4-1776d8c9344f" providerId="ADAL" clId="{F32A1118-F60F-4C41-978D-3C716574A0C1}" dt="2023-08-11T15:41:08.694" v="104" actId="14100"/>
          <ac:spMkLst>
            <pc:docMk/>
            <pc:sldMk cId="0" sldId="292"/>
            <ac:spMk id="1168" creationId="{00000000-0000-0000-0000-000000000000}"/>
          </ac:spMkLst>
        </pc:spChg>
      </pc:sldChg>
      <pc:sldChg chg="modSp mod">
        <pc:chgData name="Rafael Vecchio | CBA B+G" userId="7121e74c-9ce3-40e4-85c4-1776d8c9344f" providerId="ADAL" clId="{F32A1118-F60F-4C41-978D-3C716574A0C1}" dt="2023-08-11T15:41:11.003" v="105" actId="14100"/>
        <pc:sldMkLst>
          <pc:docMk/>
          <pc:sldMk cId="0" sldId="293"/>
        </pc:sldMkLst>
        <pc:spChg chg="mod">
          <ac:chgData name="Rafael Vecchio | CBA B+G" userId="7121e74c-9ce3-40e4-85c4-1776d8c9344f" providerId="ADAL" clId="{F32A1118-F60F-4C41-978D-3C716574A0C1}" dt="2023-08-11T15:41:11.003" v="105" actId="14100"/>
          <ac:spMkLst>
            <pc:docMk/>
            <pc:sldMk cId="0" sldId="293"/>
            <ac:spMk id="1190" creationId="{00000000-0000-0000-0000-000000000000}"/>
          </ac:spMkLst>
        </pc:spChg>
      </pc:sldChg>
      <pc:sldChg chg="modSp del mod">
        <pc:chgData name="Rafael Vecchio | CBA B+G" userId="7121e74c-9ce3-40e4-85c4-1776d8c9344f" providerId="ADAL" clId="{F32A1118-F60F-4C41-978D-3C716574A0C1}" dt="2023-08-21T18:33:10.816" v="512" actId="47"/>
        <pc:sldMkLst>
          <pc:docMk/>
          <pc:sldMk cId="0" sldId="294"/>
        </pc:sldMkLst>
        <pc:spChg chg="mod">
          <ac:chgData name="Rafael Vecchio | CBA B+G" userId="7121e74c-9ce3-40e4-85c4-1776d8c9344f" providerId="ADAL" clId="{F32A1118-F60F-4C41-978D-3C716574A0C1}" dt="2023-08-11T15:41:15.514" v="106" actId="14100"/>
          <ac:spMkLst>
            <pc:docMk/>
            <pc:sldMk cId="0" sldId="294"/>
            <ac:spMk id="1211" creationId="{00000000-0000-0000-0000-000000000000}"/>
          </ac:spMkLst>
        </pc:spChg>
      </pc:sldChg>
      <pc:sldChg chg="del">
        <pc:chgData name="Rafael Vecchio | CBA B+G" userId="7121e74c-9ce3-40e4-85c4-1776d8c9344f" providerId="ADAL" clId="{F32A1118-F60F-4C41-978D-3C716574A0C1}" dt="2023-08-21T18:35:52.623" v="546" actId="47"/>
        <pc:sldMkLst>
          <pc:docMk/>
          <pc:sldMk cId="0" sldId="297"/>
        </pc:sldMkLst>
      </pc:sldChg>
      <pc:sldChg chg="modSp mod">
        <pc:chgData name="Rafael Vecchio | CBA B+G" userId="7121e74c-9ce3-40e4-85c4-1776d8c9344f" providerId="ADAL" clId="{F32A1118-F60F-4C41-978D-3C716574A0C1}" dt="2023-08-21T18:37:56.473" v="556" actId="207"/>
        <pc:sldMkLst>
          <pc:docMk/>
          <pc:sldMk cId="0" sldId="299"/>
        </pc:sldMkLst>
        <pc:spChg chg="mod">
          <ac:chgData name="Rafael Vecchio | CBA B+G" userId="7121e74c-9ce3-40e4-85c4-1776d8c9344f" providerId="ADAL" clId="{F32A1118-F60F-4C41-978D-3C716574A0C1}" dt="2023-08-21T18:37:56.473" v="556" actId="207"/>
          <ac:spMkLst>
            <pc:docMk/>
            <pc:sldMk cId="0" sldId="299"/>
            <ac:spMk id="1293" creationId="{00000000-0000-0000-0000-000000000000}"/>
          </ac:spMkLst>
        </pc:spChg>
      </pc:sldChg>
      <pc:sldChg chg="addSp modSp mod modNotes">
        <pc:chgData name="Rafael Vecchio | CBA B+G" userId="7121e74c-9ce3-40e4-85c4-1776d8c9344f" providerId="ADAL" clId="{F32A1118-F60F-4C41-978D-3C716574A0C1}" dt="2023-08-21T18:36:12.220" v="550" actId="207"/>
        <pc:sldMkLst>
          <pc:docMk/>
          <pc:sldMk cId="0" sldId="300"/>
        </pc:sldMkLst>
        <pc:spChg chg="mod">
          <ac:chgData name="Rafael Vecchio | CBA B+G" userId="7121e74c-9ce3-40e4-85c4-1776d8c9344f" providerId="ADAL" clId="{F32A1118-F60F-4C41-978D-3C716574A0C1}" dt="2023-08-21T18:36:01.774" v="547" actId="207"/>
          <ac:spMkLst>
            <pc:docMk/>
            <pc:sldMk cId="0" sldId="300"/>
            <ac:spMk id="1303" creationId="{00000000-0000-0000-0000-000000000000}"/>
          </ac:spMkLst>
        </pc:spChg>
        <pc:spChg chg="mod">
          <ac:chgData name="Rafael Vecchio | CBA B+G" userId="7121e74c-9ce3-40e4-85c4-1776d8c9344f" providerId="ADAL" clId="{F32A1118-F60F-4C41-978D-3C716574A0C1}" dt="2023-08-21T18:36:04.301" v="548" actId="207"/>
          <ac:spMkLst>
            <pc:docMk/>
            <pc:sldMk cId="0" sldId="300"/>
            <ac:spMk id="1308" creationId="{00000000-0000-0000-0000-000000000000}"/>
          </ac:spMkLst>
        </pc:spChg>
        <pc:spChg chg="mod">
          <ac:chgData name="Rafael Vecchio | CBA B+G" userId="7121e74c-9ce3-40e4-85c4-1776d8c9344f" providerId="ADAL" clId="{F32A1118-F60F-4C41-978D-3C716574A0C1}" dt="2023-08-21T18:36:09.562" v="549" actId="207"/>
          <ac:spMkLst>
            <pc:docMk/>
            <pc:sldMk cId="0" sldId="300"/>
            <ac:spMk id="1309" creationId="{00000000-0000-0000-0000-000000000000}"/>
          </ac:spMkLst>
        </pc:spChg>
        <pc:spChg chg="mod">
          <ac:chgData name="Rafael Vecchio | CBA B+G" userId="7121e74c-9ce3-40e4-85c4-1776d8c9344f" providerId="ADAL" clId="{F32A1118-F60F-4C41-978D-3C716574A0C1}" dt="2023-08-21T18:36:12.220" v="550" actId="207"/>
          <ac:spMkLst>
            <pc:docMk/>
            <pc:sldMk cId="0" sldId="300"/>
            <ac:spMk id="1310" creationId="{00000000-0000-0000-0000-000000000000}"/>
          </ac:spMkLst>
        </pc:spChg>
        <pc:cxnChg chg="add mod">
          <ac:chgData name="Rafael Vecchio | CBA B+G" userId="7121e74c-9ce3-40e4-85c4-1776d8c9344f" providerId="ADAL" clId="{F32A1118-F60F-4C41-978D-3C716574A0C1}" dt="2023-08-11T15:41:37.474" v="110" actId="1076"/>
          <ac:cxnSpMkLst>
            <pc:docMk/>
            <pc:sldMk cId="0" sldId="300"/>
            <ac:cxnSpMk id="2" creationId="{54586C39-252B-EE07-F491-64FBE52F1ACD}"/>
          </ac:cxnSpMkLst>
        </pc:cxnChg>
        <pc:cxnChg chg="mod">
          <ac:chgData name="Rafael Vecchio | CBA B+G" userId="7121e74c-9ce3-40e4-85c4-1776d8c9344f" providerId="ADAL" clId="{F32A1118-F60F-4C41-978D-3C716574A0C1}" dt="2023-08-11T15:41:42.874" v="112" actId="14100"/>
          <ac:cxnSpMkLst>
            <pc:docMk/>
            <pc:sldMk cId="0" sldId="300"/>
            <ac:cxnSpMk id="1311" creationId="{00000000-0000-0000-0000-000000000000}"/>
          </ac:cxnSpMkLst>
        </pc:cxnChg>
      </pc:sldChg>
      <pc:sldChg chg="modSp mod">
        <pc:chgData name="Rafael Vecchio | CBA B+G" userId="7121e74c-9ce3-40e4-85c4-1776d8c9344f" providerId="ADAL" clId="{F32A1118-F60F-4C41-978D-3C716574A0C1}" dt="2023-08-21T18:36:17.924" v="551" actId="207"/>
        <pc:sldMkLst>
          <pc:docMk/>
          <pc:sldMk cId="0" sldId="301"/>
        </pc:sldMkLst>
        <pc:spChg chg="mod">
          <ac:chgData name="Rafael Vecchio | CBA B+G" userId="7121e74c-9ce3-40e4-85c4-1776d8c9344f" providerId="ADAL" clId="{F32A1118-F60F-4C41-978D-3C716574A0C1}" dt="2023-08-21T18:36:17.924" v="551" actId="207"/>
          <ac:spMkLst>
            <pc:docMk/>
            <pc:sldMk cId="0" sldId="301"/>
            <ac:spMk id="1326" creationId="{00000000-0000-0000-0000-000000000000}"/>
          </ac:spMkLst>
        </pc:spChg>
        <pc:spChg chg="mod">
          <ac:chgData name="Rafael Vecchio | CBA B+G" userId="7121e74c-9ce3-40e4-85c4-1776d8c9344f" providerId="ADAL" clId="{F32A1118-F60F-4C41-978D-3C716574A0C1}" dt="2023-08-21T18:36:17.924" v="551" actId="207"/>
          <ac:spMkLst>
            <pc:docMk/>
            <pc:sldMk cId="0" sldId="301"/>
            <ac:spMk id="1327" creationId="{00000000-0000-0000-0000-000000000000}"/>
          </ac:spMkLst>
        </pc:spChg>
        <pc:spChg chg="mod">
          <ac:chgData name="Rafael Vecchio | CBA B+G" userId="7121e74c-9ce3-40e4-85c4-1776d8c9344f" providerId="ADAL" clId="{F32A1118-F60F-4C41-978D-3C716574A0C1}" dt="2023-08-21T18:36:17.924" v="551" actId="207"/>
          <ac:spMkLst>
            <pc:docMk/>
            <pc:sldMk cId="0" sldId="301"/>
            <ac:spMk id="1328" creationId="{00000000-0000-0000-0000-000000000000}"/>
          </ac:spMkLst>
        </pc:spChg>
      </pc:sldChg>
      <pc:sldChg chg="modSp mod">
        <pc:chgData name="Rafael Vecchio | CBA B+G" userId="7121e74c-9ce3-40e4-85c4-1776d8c9344f" providerId="ADAL" clId="{F32A1118-F60F-4C41-978D-3C716574A0C1}" dt="2023-08-21T18:36:42.276" v="553" actId="1076"/>
        <pc:sldMkLst>
          <pc:docMk/>
          <pc:sldMk cId="0" sldId="303"/>
        </pc:sldMkLst>
        <pc:spChg chg="mod">
          <ac:chgData name="Rafael Vecchio | CBA B+G" userId="7121e74c-9ce3-40e4-85c4-1776d8c9344f" providerId="ADAL" clId="{F32A1118-F60F-4C41-978D-3C716574A0C1}" dt="2023-08-21T18:36:42.276" v="553" actId="1076"/>
          <ac:spMkLst>
            <pc:docMk/>
            <pc:sldMk cId="0" sldId="303"/>
            <ac:spMk id="1348" creationId="{00000000-0000-0000-0000-000000000000}"/>
          </ac:spMkLst>
        </pc:spChg>
      </pc:sldChg>
      <pc:sldChg chg="modSp mod">
        <pc:chgData name="Rafael Vecchio | CBA B+G" userId="7121e74c-9ce3-40e4-85c4-1776d8c9344f" providerId="ADAL" clId="{F32A1118-F60F-4C41-978D-3C716574A0C1}" dt="2023-08-21T18:37:00.628" v="555" actId="1076"/>
        <pc:sldMkLst>
          <pc:docMk/>
          <pc:sldMk cId="0" sldId="304"/>
        </pc:sldMkLst>
        <pc:spChg chg="mod">
          <ac:chgData name="Rafael Vecchio | CBA B+G" userId="7121e74c-9ce3-40e4-85c4-1776d8c9344f" providerId="ADAL" clId="{F32A1118-F60F-4C41-978D-3C716574A0C1}" dt="2023-08-21T18:37:00.628" v="555" actId="1076"/>
          <ac:spMkLst>
            <pc:docMk/>
            <pc:sldMk cId="0" sldId="304"/>
            <ac:spMk id="1455" creationId="{00000000-0000-0000-0000-000000000000}"/>
          </ac:spMkLst>
        </pc:spChg>
      </pc:sldChg>
      <pc:sldChg chg="addSp delSp modSp mod ord modNotes">
        <pc:chgData name="Rafael Vecchio | CBA B+G" userId="7121e74c-9ce3-40e4-85c4-1776d8c9344f" providerId="ADAL" clId="{F32A1118-F60F-4C41-978D-3C716574A0C1}" dt="2023-08-21T18:40:37.300" v="562" actId="208"/>
        <pc:sldMkLst>
          <pc:docMk/>
          <pc:sldMk cId="0" sldId="314"/>
        </pc:sldMkLst>
        <pc:spChg chg="add del mod">
          <ac:chgData name="Rafael Vecchio | CBA B+G" userId="7121e74c-9ce3-40e4-85c4-1776d8c9344f" providerId="ADAL" clId="{F32A1118-F60F-4C41-978D-3C716574A0C1}" dt="2023-08-21T17:58:42.594" v="125"/>
          <ac:spMkLst>
            <pc:docMk/>
            <pc:sldMk cId="0" sldId="314"/>
            <ac:spMk id="5" creationId="{28C67F18-D5D1-63BE-3D93-B303638333A4}"/>
          </ac:spMkLst>
        </pc:spChg>
        <pc:spChg chg="add del mod">
          <ac:chgData name="Rafael Vecchio | CBA B+G" userId="7121e74c-9ce3-40e4-85c4-1776d8c9344f" providerId="ADAL" clId="{F32A1118-F60F-4C41-978D-3C716574A0C1}" dt="2023-08-21T17:58:42.594" v="125"/>
          <ac:spMkLst>
            <pc:docMk/>
            <pc:sldMk cId="0" sldId="314"/>
            <ac:spMk id="6" creationId="{5CC3B141-3895-E2CF-D989-3F5F57DF7B21}"/>
          </ac:spMkLst>
        </pc:spChg>
        <pc:spChg chg="add del mod">
          <ac:chgData name="Rafael Vecchio | CBA B+G" userId="7121e74c-9ce3-40e4-85c4-1776d8c9344f" providerId="ADAL" clId="{F32A1118-F60F-4C41-978D-3C716574A0C1}" dt="2023-08-21T17:58:42.594" v="125"/>
          <ac:spMkLst>
            <pc:docMk/>
            <pc:sldMk cId="0" sldId="314"/>
            <ac:spMk id="7" creationId="{270962E9-382E-C00E-F651-07448857D693}"/>
          </ac:spMkLst>
        </pc:spChg>
        <pc:spChg chg="add del mod">
          <ac:chgData name="Rafael Vecchio | CBA B+G" userId="7121e74c-9ce3-40e4-85c4-1776d8c9344f" providerId="ADAL" clId="{F32A1118-F60F-4C41-978D-3C716574A0C1}" dt="2023-08-21T17:58:42.594" v="125"/>
          <ac:spMkLst>
            <pc:docMk/>
            <pc:sldMk cId="0" sldId="314"/>
            <ac:spMk id="8" creationId="{C1CBBB32-FC46-A021-356D-0AD0A5267DB3}"/>
          </ac:spMkLst>
        </pc:spChg>
        <pc:spChg chg="add del mod">
          <ac:chgData name="Rafael Vecchio | CBA B+G" userId="7121e74c-9ce3-40e4-85c4-1776d8c9344f" providerId="ADAL" clId="{F32A1118-F60F-4C41-978D-3C716574A0C1}" dt="2023-08-21T17:58:42.594" v="125"/>
          <ac:spMkLst>
            <pc:docMk/>
            <pc:sldMk cId="0" sldId="314"/>
            <ac:spMk id="9" creationId="{00044495-77FE-9B7B-C03F-E82BC3AB0274}"/>
          </ac:spMkLst>
        </pc:spChg>
        <pc:spChg chg="add del mod">
          <ac:chgData name="Rafael Vecchio | CBA B+G" userId="7121e74c-9ce3-40e4-85c4-1776d8c9344f" providerId="ADAL" clId="{F32A1118-F60F-4C41-978D-3C716574A0C1}" dt="2023-08-21T17:58:42.594" v="125"/>
          <ac:spMkLst>
            <pc:docMk/>
            <pc:sldMk cId="0" sldId="314"/>
            <ac:spMk id="10" creationId="{8B8E2D77-CB25-A082-D99D-17A10A3F6DD1}"/>
          </ac:spMkLst>
        </pc:spChg>
        <pc:spChg chg="add del mod">
          <ac:chgData name="Rafael Vecchio | CBA B+G" userId="7121e74c-9ce3-40e4-85c4-1776d8c9344f" providerId="ADAL" clId="{F32A1118-F60F-4C41-978D-3C716574A0C1}" dt="2023-08-21T17:58:42.594" v="125"/>
          <ac:spMkLst>
            <pc:docMk/>
            <pc:sldMk cId="0" sldId="314"/>
            <ac:spMk id="11" creationId="{7F77405C-C009-D224-AAA7-4A7A4F50B012}"/>
          </ac:spMkLst>
        </pc:spChg>
        <pc:spChg chg="add del mod">
          <ac:chgData name="Rafael Vecchio | CBA B+G" userId="7121e74c-9ce3-40e4-85c4-1776d8c9344f" providerId="ADAL" clId="{F32A1118-F60F-4C41-978D-3C716574A0C1}" dt="2023-08-21T17:58:42.594" v="125"/>
          <ac:spMkLst>
            <pc:docMk/>
            <pc:sldMk cId="0" sldId="314"/>
            <ac:spMk id="12" creationId="{C3173051-E02E-A57F-4BAA-E1FA0285C1DD}"/>
          </ac:spMkLst>
        </pc:spChg>
        <pc:spChg chg="add del mod">
          <ac:chgData name="Rafael Vecchio | CBA B+G" userId="7121e74c-9ce3-40e4-85c4-1776d8c9344f" providerId="ADAL" clId="{F32A1118-F60F-4C41-978D-3C716574A0C1}" dt="2023-08-21T17:58:42.594" v="125"/>
          <ac:spMkLst>
            <pc:docMk/>
            <pc:sldMk cId="0" sldId="314"/>
            <ac:spMk id="13" creationId="{D3F6C48A-6396-A7F8-EAA8-6E14F82FD8A6}"/>
          </ac:spMkLst>
        </pc:spChg>
        <pc:spChg chg="add del mod">
          <ac:chgData name="Rafael Vecchio | CBA B+G" userId="7121e74c-9ce3-40e4-85c4-1776d8c9344f" providerId="ADAL" clId="{F32A1118-F60F-4C41-978D-3C716574A0C1}" dt="2023-08-21T17:58:42.594" v="125"/>
          <ac:spMkLst>
            <pc:docMk/>
            <pc:sldMk cId="0" sldId="314"/>
            <ac:spMk id="14" creationId="{1AC942BE-E89B-4543-1E45-A4A1C6A8EF89}"/>
          </ac:spMkLst>
        </pc:spChg>
        <pc:spChg chg="add del mod">
          <ac:chgData name="Rafael Vecchio | CBA B+G" userId="7121e74c-9ce3-40e4-85c4-1776d8c9344f" providerId="ADAL" clId="{F32A1118-F60F-4C41-978D-3C716574A0C1}" dt="2023-08-21T17:58:42.594" v="125"/>
          <ac:spMkLst>
            <pc:docMk/>
            <pc:sldMk cId="0" sldId="314"/>
            <ac:spMk id="15" creationId="{C82988BB-4994-0205-DA91-10803CAD7CCD}"/>
          </ac:spMkLst>
        </pc:spChg>
        <pc:spChg chg="add del mod">
          <ac:chgData name="Rafael Vecchio | CBA B+G" userId="7121e74c-9ce3-40e4-85c4-1776d8c9344f" providerId="ADAL" clId="{F32A1118-F60F-4C41-978D-3C716574A0C1}" dt="2023-08-21T17:58:42.594" v="125"/>
          <ac:spMkLst>
            <pc:docMk/>
            <pc:sldMk cId="0" sldId="314"/>
            <ac:spMk id="16" creationId="{56E387AF-49E5-432A-0389-005717A1B884}"/>
          </ac:spMkLst>
        </pc:spChg>
        <pc:spChg chg="add del mod">
          <ac:chgData name="Rafael Vecchio | CBA B+G" userId="7121e74c-9ce3-40e4-85c4-1776d8c9344f" providerId="ADAL" clId="{F32A1118-F60F-4C41-978D-3C716574A0C1}" dt="2023-08-21T17:58:42.594" v="125"/>
          <ac:spMkLst>
            <pc:docMk/>
            <pc:sldMk cId="0" sldId="314"/>
            <ac:spMk id="17" creationId="{345462EE-D991-A909-D54D-B9787B022945}"/>
          </ac:spMkLst>
        </pc:spChg>
        <pc:spChg chg="add del mod">
          <ac:chgData name="Rafael Vecchio | CBA B+G" userId="7121e74c-9ce3-40e4-85c4-1776d8c9344f" providerId="ADAL" clId="{F32A1118-F60F-4C41-978D-3C716574A0C1}" dt="2023-08-21T17:58:42.594" v="125"/>
          <ac:spMkLst>
            <pc:docMk/>
            <pc:sldMk cId="0" sldId="314"/>
            <ac:spMk id="18" creationId="{7529D963-2D65-3736-8DB5-DF9780F4F509}"/>
          </ac:spMkLst>
        </pc:spChg>
        <pc:spChg chg="add del mod">
          <ac:chgData name="Rafael Vecchio | CBA B+G" userId="7121e74c-9ce3-40e4-85c4-1776d8c9344f" providerId="ADAL" clId="{F32A1118-F60F-4C41-978D-3C716574A0C1}" dt="2023-08-21T17:58:42.594" v="125"/>
          <ac:spMkLst>
            <pc:docMk/>
            <pc:sldMk cId="0" sldId="314"/>
            <ac:spMk id="19" creationId="{85543FF2-CAB5-A84E-C8CB-1A3F5AEFA8D1}"/>
          </ac:spMkLst>
        </pc:spChg>
        <pc:spChg chg="add del mod">
          <ac:chgData name="Rafael Vecchio | CBA B+G" userId="7121e74c-9ce3-40e4-85c4-1776d8c9344f" providerId="ADAL" clId="{F32A1118-F60F-4C41-978D-3C716574A0C1}" dt="2023-08-21T17:58:42.594" v="125"/>
          <ac:spMkLst>
            <pc:docMk/>
            <pc:sldMk cId="0" sldId="314"/>
            <ac:spMk id="20" creationId="{0D71A5C4-0442-F7F1-3BE8-4986A56BDBDE}"/>
          </ac:spMkLst>
        </pc:spChg>
        <pc:spChg chg="add del mod">
          <ac:chgData name="Rafael Vecchio | CBA B+G" userId="7121e74c-9ce3-40e4-85c4-1776d8c9344f" providerId="ADAL" clId="{F32A1118-F60F-4C41-978D-3C716574A0C1}" dt="2023-08-21T17:58:42.594" v="125"/>
          <ac:spMkLst>
            <pc:docMk/>
            <pc:sldMk cId="0" sldId="314"/>
            <ac:spMk id="21" creationId="{B11DA8C2-EEBF-DE4F-ED2B-56D54C64C367}"/>
          </ac:spMkLst>
        </pc:spChg>
        <pc:spChg chg="add del mod">
          <ac:chgData name="Rafael Vecchio | CBA B+G" userId="7121e74c-9ce3-40e4-85c4-1776d8c9344f" providerId="ADAL" clId="{F32A1118-F60F-4C41-978D-3C716574A0C1}" dt="2023-08-21T17:58:42.594" v="125"/>
          <ac:spMkLst>
            <pc:docMk/>
            <pc:sldMk cId="0" sldId="314"/>
            <ac:spMk id="22" creationId="{5980561B-9D1A-099B-FB02-38893FA31D7D}"/>
          </ac:spMkLst>
        </pc:spChg>
        <pc:spChg chg="add del mod">
          <ac:chgData name="Rafael Vecchio | CBA B+G" userId="7121e74c-9ce3-40e4-85c4-1776d8c9344f" providerId="ADAL" clId="{F32A1118-F60F-4C41-978D-3C716574A0C1}" dt="2023-08-21T17:58:42.594" v="125"/>
          <ac:spMkLst>
            <pc:docMk/>
            <pc:sldMk cId="0" sldId="314"/>
            <ac:spMk id="23" creationId="{3F3F576C-FF38-31AB-E3D0-F9316CCFB787}"/>
          </ac:spMkLst>
        </pc:spChg>
        <pc:spChg chg="add del mod">
          <ac:chgData name="Rafael Vecchio | CBA B+G" userId="7121e74c-9ce3-40e4-85c4-1776d8c9344f" providerId="ADAL" clId="{F32A1118-F60F-4C41-978D-3C716574A0C1}" dt="2023-08-21T17:58:42.594" v="125"/>
          <ac:spMkLst>
            <pc:docMk/>
            <pc:sldMk cId="0" sldId="314"/>
            <ac:spMk id="24" creationId="{98074F38-73E4-A92A-A0A3-7729D23E1656}"/>
          </ac:spMkLst>
        </pc:spChg>
        <pc:spChg chg="add del mod">
          <ac:chgData name="Rafael Vecchio | CBA B+G" userId="7121e74c-9ce3-40e4-85c4-1776d8c9344f" providerId="ADAL" clId="{F32A1118-F60F-4C41-978D-3C716574A0C1}" dt="2023-08-21T17:58:42.594" v="125"/>
          <ac:spMkLst>
            <pc:docMk/>
            <pc:sldMk cId="0" sldId="314"/>
            <ac:spMk id="25" creationId="{86EC0228-C177-FA0C-6F46-1352131E46BD}"/>
          </ac:spMkLst>
        </pc:spChg>
        <pc:spChg chg="add del mod">
          <ac:chgData name="Rafael Vecchio | CBA B+G" userId="7121e74c-9ce3-40e4-85c4-1776d8c9344f" providerId="ADAL" clId="{F32A1118-F60F-4C41-978D-3C716574A0C1}" dt="2023-08-21T17:58:42.594" v="125"/>
          <ac:spMkLst>
            <pc:docMk/>
            <pc:sldMk cId="0" sldId="314"/>
            <ac:spMk id="26" creationId="{75676ABF-E716-C24A-A26A-7F3F5F63409A}"/>
          </ac:spMkLst>
        </pc:spChg>
        <pc:spChg chg="add del mod">
          <ac:chgData name="Rafael Vecchio | CBA B+G" userId="7121e74c-9ce3-40e4-85c4-1776d8c9344f" providerId="ADAL" clId="{F32A1118-F60F-4C41-978D-3C716574A0C1}" dt="2023-08-21T17:58:42.594" v="125"/>
          <ac:spMkLst>
            <pc:docMk/>
            <pc:sldMk cId="0" sldId="314"/>
            <ac:spMk id="27" creationId="{FCD6527D-B3A4-47E9-A35A-076B121F89E0}"/>
          </ac:spMkLst>
        </pc:spChg>
        <pc:spChg chg="add del mod">
          <ac:chgData name="Rafael Vecchio | CBA B+G" userId="7121e74c-9ce3-40e4-85c4-1776d8c9344f" providerId="ADAL" clId="{F32A1118-F60F-4C41-978D-3C716574A0C1}" dt="2023-08-21T17:58:42.594" v="125"/>
          <ac:spMkLst>
            <pc:docMk/>
            <pc:sldMk cId="0" sldId="314"/>
            <ac:spMk id="28" creationId="{73B719B1-0677-00BC-8CBA-1DC91F26FB8C}"/>
          </ac:spMkLst>
        </pc:spChg>
        <pc:spChg chg="add del mod">
          <ac:chgData name="Rafael Vecchio | CBA B+G" userId="7121e74c-9ce3-40e4-85c4-1776d8c9344f" providerId="ADAL" clId="{F32A1118-F60F-4C41-978D-3C716574A0C1}" dt="2023-08-21T17:58:42.594" v="125"/>
          <ac:spMkLst>
            <pc:docMk/>
            <pc:sldMk cId="0" sldId="314"/>
            <ac:spMk id="29" creationId="{7CEBCBC4-A1C4-16D5-8F17-C3C36C6AA482}"/>
          </ac:spMkLst>
        </pc:spChg>
        <pc:spChg chg="add del mod">
          <ac:chgData name="Rafael Vecchio | CBA B+G" userId="7121e74c-9ce3-40e4-85c4-1776d8c9344f" providerId="ADAL" clId="{F32A1118-F60F-4C41-978D-3C716574A0C1}" dt="2023-08-21T17:58:42.594" v="125"/>
          <ac:spMkLst>
            <pc:docMk/>
            <pc:sldMk cId="0" sldId="314"/>
            <ac:spMk id="30" creationId="{BD4E533B-BB3C-A465-0B7D-620AE37661B8}"/>
          </ac:spMkLst>
        </pc:spChg>
        <pc:spChg chg="add del mod">
          <ac:chgData name="Rafael Vecchio | CBA B+G" userId="7121e74c-9ce3-40e4-85c4-1776d8c9344f" providerId="ADAL" clId="{F32A1118-F60F-4C41-978D-3C716574A0C1}" dt="2023-08-21T17:58:42.594" v="125"/>
          <ac:spMkLst>
            <pc:docMk/>
            <pc:sldMk cId="0" sldId="314"/>
            <ac:spMk id="31" creationId="{955B718A-1CDA-F371-FF57-1170197B8736}"/>
          </ac:spMkLst>
        </pc:spChg>
        <pc:spChg chg="add del mod">
          <ac:chgData name="Rafael Vecchio | CBA B+G" userId="7121e74c-9ce3-40e4-85c4-1776d8c9344f" providerId="ADAL" clId="{F32A1118-F60F-4C41-978D-3C716574A0C1}" dt="2023-08-21T17:58:42.594" v="125"/>
          <ac:spMkLst>
            <pc:docMk/>
            <pc:sldMk cId="0" sldId="314"/>
            <ac:spMk id="32" creationId="{895375F5-B93E-ACD6-C6E6-E35CF14A133E}"/>
          </ac:spMkLst>
        </pc:spChg>
        <pc:spChg chg="add del mod">
          <ac:chgData name="Rafael Vecchio | CBA B+G" userId="7121e74c-9ce3-40e4-85c4-1776d8c9344f" providerId="ADAL" clId="{F32A1118-F60F-4C41-978D-3C716574A0C1}" dt="2023-08-21T17:58:42.594" v="125"/>
          <ac:spMkLst>
            <pc:docMk/>
            <pc:sldMk cId="0" sldId="314"/>
            <ac:spMk id="33" creationId="{EDA33B83-7E81-D401-C641-09AD761D6816}"/>
          </ac:spMkLst>
        </pc:spChg>
        <pc:spChg chg="add del mod">
          <ac:chgData name="Rafael Vecchio | CBA B+G" userId="7121e74c-9ce3-40e4-85c4-1776d8c9344f" providerId="ADAL" clId="{F32A1118-F60F-4C41-978D-3C716574A0C1}" dt="2023-08-21T17:58:42.594" v="125"/>
          <ac:spMkLst>
            <pc:docMk/>
            <pc:sldMk cId="0" sldId="314"/>
            <ac:spMk id="34" creationId="{C4AFA0E4-9687-5BB8-96C4-140EBB22F23E}"/>
          </ac:spMkLst>
        </pc:spChg>
        <pc:spChg chg="add del mod">
          <ac:chgData name="Rafael Vecchio | CBA B+G" userId="7121e74c-9ce3-40e4-85c4-1776d8c9344f" providerId="ADAL" clId="{F32A1118-F60F-4C41-978D-3C716574A0C1}" dt="2023-08-21T17:58:42.594" v="125"/>
          <ac:spMkLst>
            <pc:docMk/>
            <pc:sldMk cId="0" sldId="314"/>
            <ac:spMk id="35" creationId="{D0F09E4C-74B8-8442-C994-62C2ED966F91}"/>
          </ac:spMkLst>
        </pc:spChg>
        <pc:spChg chg="add del mod">
          <ac:chgData name="Rafael Vecchio | CBA B+G" userId="7121e74c-9ce3-40e4-85c4-1776d8c9344f" providerId="ADAL" clId="{F32A1118-F60F-4C41-978D-3C716574A0C1}" dt="2023-08-21T17:58:42.594" v="125"/>
          <ac:spMkLst>
            <pc:docMk/>
            <pc:sldMk cId="0" sldId="314"/>
            <ac:spMk id="36" creationId="{7E817F23-A509-46CD-D462-EE9D020E2473}"/>
          </ac:spMkLst>
        </pc:spChg>
        <pc:spChg chg="add del mod">
          <ac:chgData name="Rafael Vecchio | CBA B+G" userId="7121e74c-9ce3-40e4-85c4-1776d8c9344f" providerId="ADAL" clId="{F32A1118-F60F-4C41-978D-3C716574A0C1}" dt="2023-08-21T17:58:42.594" v="125"/>
          <ac:spMkLst>
            <pc:docMk/>
            <pc:sldMk cId="0" sldId="314"/>
            <ac:spMk id="37" creationId="{0B2128C7-DE24-58F2-1B3C-18288930820C}"/>
          </ac:spMkLst>
        </pc:spChg>
        <pc:spChg chg="add del mod">
          <ac:chgData name="Rafael Vecchio | CBA B+G" userId="7121e74c-9ce3-40e4-85c4-1776d8c9344f" providerId="ADAL" clId="{F32A1118-F60F-4C41-978D-3C716574A0C1}" dt="2023-08-21T17:58:42.594" v="125"/>
          <ac:spMkLst>
            <pc:docMk/>
            <pc:sldMk cId="0" sldId="314"/>
            <ac:spMk id="38" creationId="{B73777E0-7660-C11A-A363-8250187B979B}"/>
          </ac:spMkLst>
        </pc:spChg>
        <pc:spChg chg="add del mod">
          <ac:chgData name="Rafael Vecchio | CBA B+G" userId="7121e74c-9ce3-40e4-85c4-1776d8c9344f" providerId="ADAL" clId="{F32A1118-F60F-4C41-978D-3C716574A0C1}" dt="2023-08-21T17:58:42.594" v="125"/>
          <ac:spMkLst>
            <pc:docMk/>
            <pc:sldMk cId="0" sldId="314"/>
            <ac:spMk id="39" creationId="{E7EB3BC0-7E48-0EEF-05B4-67CAA2E8F919}"/>
          </ac:spMkLst>
        </pc:spChg>
        <pc:spChg chg="add del mod">
          <ac:chgData name="Rafael Vecchio | CBA B+G" userId="7121e74c-9ce3-40e4-85c4-1776d8c9344f" providerId="ADAL" clId="{F32A1118-F60F-4C41-978D-3C716574A0C1}" dt="2023-08-21T17:58:42.594" v="125"/>
          <ac:spMkLst>
            <pc:docMk/>
            <pc:sldMk cId="0" sldId="314"/>
            <ac:spMk id="40" creationId="{4D82710B-7046-A60A-8641-0E862D1213B3}"/>
          </ac:spMkLst>
        </pc:spChg>
        <pc:spChg chg="add del mod">
          <ac:chgData name="Rafael Vecchio | CBA B+G" userId="7121e74c-9ce3-40e4-85c4-1776d8c9344f" providerId="ADAL" clId="{F32A1118-F60F-4C41-978D-3C716574A0C1}" dt="2023-08-21T17:58:42.594" v="125"/>
          <ac:spMkLst>
            <pc:docMk/>
            <pc:sldMk cId="0" sldId="314"/>
            <ac:spMk id="41" creationId="{C66056CB-4393-3F80-A461-4A3774A840D0}"/>
          </ac:spMkLst>
        </pc:spChg>
        <pc:spChg chg="add del mod">
          <ac:chgData name="Rafael Vecchio | CBA B+G" userId="7121e74c-9ce3-40e4-85c4-1776d8c9344f" providerId="ADAL" clId="{F32A1118-F60F-4C41-978D-3C716574A0C1}" dt="2023-08-21T17:58:42.594" v="125"/>
          <ac:spMkLst>
            <pc:docMk/>
            <pc:sldMk cId="0" sldId="314"/>
            <ac:spMk id="42" creationId="{BC7BB18F-5765-7825-D2EB-29E0424A5668}"/>
          </ac:spMkLst>
        </pc:spChg>
        <pc:spChg chg="add del mod">
          <ac:chgData name="Rafael Vecchio | CBA B+G" userId="7121e74c-9ce3-40e4-85c4-1776d8c9344f" providerId="ADAL" clId="{F32A1118-F60F-4C41-978D-3C716574A0C1}" dt="2023-08-21T17:58:42.594" v="125"/>
          <ac:spMkLst>
            <pc:docMk/>
            <pc:sldMk cId="0" sldId="314"/>
            <ac:spMk id="43" creationId="{CFEA67A5-C0C1-F06A-39C7-BEADEF44E286}"/>
          </ac:spMkLst>
        </pc:spChg>
        <pc:spChg chg="add del mod">
          <ac:chgData name="Rafael Vecchio | CBA B+G" userId="7121e74c-9ce3-40e4-85c4-1776d8c9344f" providerId="ADAL" clId="{F32A1118-F60F-4C41-978D-3C716574A0C1}" dt="2023-08-21T17:58:42.594" v="125"/>
          <ac:spMkLst>
            <pc:docMk/>
            <pc:sldMk cId="0" sldId="314"/>
            <ac:spMk id="44" creationId="{ACB76600-5DBB-28B8-935C-5E78AE066B39}"/>
          </ac:spMkLst>
        </pc:spChg>
        <pc:spChg chg="add del mod">
          <ac:chgData name="Rafael Vecchio | CBA B+G" userId="7121e74c-9ce3-40e4-85c4-1776d8c9344f" providerId="ADAL" clId="{F32A1118-F60F-4C41-978D-3C716574A0C1}" dt="2023-08-21T17:58:42.594" v="125"/>
          <ac:spMkLst>
            <pc:docMk/>
            <pc:sldMk cId="0" sldId="314"/>
            <ac:spMk id="45" creationId="{B969B66F-F74F-4C5D-29D6-D106D8D307C0}"/>
          </ac:spMkLst>
        </pc:spChg>
        <pc:spChg chg="add del mod">
          <ac:chgData name="Rafael Vecchio | CBA B+G" userId="7121e74c-9ce3-40e4-85c4-1776d8c9344f" providerId="ADAL" clId="{F32A1118-F60F-4C41-978D-3C716574A0C1}" dt="2023-08-21T17:58:42.594" v="125"/>
          <ac:spMkLst>
            <pc:docMk/>
            <pc:sldMk cId="0" sldId="314"/>
            <ac:spMk id="46" creationId="{0BE6FBC1-50A8-4212-3B4A-229E1DCDE093}"/>
          </ac:spMkLst>
        </pc:spChg>
        <pc:spChg chg="add del mod">
          <ac:chgData name="Rafael Vecchio | CBA B+G" userId="7121e74c-9ce3-40e4-85c4-1776d8c9344f" providerId="ADAL" clId="{F32A1118-F60F-4C41-978D-3C716574A0C1}" dt="2023-08-21T17:58:42.594" v="125"/>
          <ac:spMkLst>
            <pc:docMk/>
            <pc:sldMk cId="0" sldId="314"/>
            <ac:spMk id="47" creationId="{9E9FBA26-D4F5-F5FE-9F8A-594D5E5B6B5F}"/>
          </ac:spMkLst>
        </pc:spChg>
        <pc:spChg chg="add del mod">
          <ac:chgData name="Rafael Vecchio | CBA B+G" userId="7121e74c-9ce3-40e4-85c4-1776d8c9344f" providerId="ADAL" clId="{F32A1118-F60F-4C41-978D-3C716574A0C1}" dt="2023-08-21T17:58:42.594" v="125"/>
          <ac:spMkLst>
            <pc:docMk/>
            <pc:sldMk cId="0" sldId="314"/>
            <ac:spMk id="48" creationId="{7A2B6EBA-D963-0F8B-7955-6D70818ADD5F}"/>
          </ac:spMkLst>
        </pc:spChg>
        <pc:spChg chg="add del mod">
          <ac:chgData name="Rafael Vecchio | CBA B+G" userId="7121e74c-9ce3-40e4-85c4-1776d8c9344f" providerId="ADAL" clId="{F32A1118-F60F-4C41-978D-3C716574A0C1}" dt="2023-08-21T17:58:42.594" v="125"/>
          <ac:spMkLst>
            <pc:docMk/>
            <pc:sldMk cId="0" sldId="314"/>
            <ac:spMk id="49" creationId="{658F2953-8D86-B949-D365-9217EFCB7E29}"/>
          </ac:spMkLst>
        </pc:spChg>
        <pc:spChg chg="add del mod">
          <ac:chgData name="Rafael Vecchio | CBA B+G" userId="7121e74c-9ce3-40e4-85c4-1776d8c9344f" providerId="ADAL" clId="{F32A1118-F60F-4C41-978D-3C716574A0C1}" dt="2023-08-21T17:58:42.594" v="125"/>
          <ac:spMkLst>
            <pc:docMk/>
            <pc:sldMk cId="0" sldId="314"/>
            <ac:spMk id="50" creationId="{C91BC9B8-7E66-F4F8-27B7-D7A08D0CAF6F}"/>
          </ac:spMkLst>
        </pc:spChg>
        <pc:spChg chg="add del mod">
          <ac:chgData name="Rafael Vecchio | CBA B+G" userId="7121e74c-9ce3-40e4-85c4-1776d8c9344f" providerId="ADAL" clId="{F32A1118-F60F-4C41-978D-3C716574A0C1}" dt="2023-08-21T17:58:42.594" v="125"/>
          <ac:spMkLst>
            <pc:docMk/>
            <pc:sldMk cId="0" sldId="314"/>
            <ac:spMk id="51" creationId="{FFD85FC9-C6E1-47C7-3B35-2FCCA90148B0}"/>
          </ac:spMkLst>
        </pc:spChg>
        <pc:spChg chg="add del mod">
          <ac:chgData name="Rafael Vecchio | CBA B+G" userId="7121e74c-9ce3-40e4-85c4-1776d8c9344f" providerId="ADAL" clId="{F32A1118-F60F-4C41-978D-3C716574A0C1}" dt="2023-08-21T17:58:42.594" v="125"/>
          <ac:spMkLst>
            <pc:docMk/>
            <pc:sldMk cId="0" sldId="314"/>
            <ac:spMk id="52" creationId="{49F14C69-FD5F-1326-32DF-6D43C84818DD}"/>
          </ac:spMkLst>
        </pc:spChg>
        <pc:spChg chg="add del mod">
          <ac:chgData name="Rafael Vecchio | CBA B+G" userId="7121e74c-9ce3-40e4-85c4-1776d8c9344f" providerId="ADAL" clId="{F32A1118-F60F-4C41-978D-3C716574A0C1}" dt="2023-08-21T17:58:42.594" v="125"/>
          <ac:spMkLst>
            <pc:docMk/>
            <pc:sldMk cId="0" sldId="314"/>
            <ac:spMk id="53" creationId="{101D028D-E49F-2FE1-70F8-5D7F653DB620}"/>
          </ac:spMkLst>
        </pc:spChg>
        <pc:spChg chg="add del mod">
          <ac:chgData name="Rafael Vecchio | CBA B+G" userId="7121e74c-9ce3-40e4-85c4-1776d8c9344f" providerId="ADAL" clId="{F32A1118-F60F-4C41-978D-3C716574A0C1}" dt="2023-08-21T17:58:42.594" v="125"/>
          <ac:spMkLst>
            <pc:docMk/>
            <pc:sldMk cId="0" sldId="314"/>
            <ac:spMk id="54" creationId="{7985132D-927B-D55A-7A03-9B1874B540D3}"/>
          </ac:spMkLst>
        </pc:spChg>
        <pc:spChg chg="add del mod">
          <ac:chgData name="Rafael Vecchio | CBA B+G" userId="7121e74c-9ce3-40e4-85c4-1776d8c9344f" providerId="ADAL" clId="{F32A1118-F60F-4C41-978D-3C716574A0C1}" dt="2023-08-21T17:58:42.594" v="125"/>
          <ac:spMkLst>
            <pc:docMk/>
            <pc:sldMk cId="0" sldId="314"/>
            <ac:spMk id="55" creationId="{B79E4CD1-393D-1F09-54D3-D8DA0C74BFA3}"/>
          </ac:spMkLst>
        </pc:spChg>
        <pc:spChg chg="add del mod">
          <ac:chgData name="Rafael Vecchio | CBA B+G" userId="7121e74c-9ce3-40e4-85c4-1776d8c9344f" providerId="ADAL" clId="{F32A1118-F60F-4C41-978D-3C716574A0C1}" dt="2023-08-21T17:58:42.594" v="125"/>
          <ac:spMkLst>
            <pc:docMk/>
            <pc:sldMk cId="0" sldId="314"/>
            <ac:spMk id="56" creationId="{4331A3E6-9244-F7D5-8AAD-0E52547A1F43}"/>
          </ac:spMkLst>
        </pc:spChg>
        <pc:spChg chg="add del mod">
          <ac:chgData name="Rafael Vecchio | CBA B+G" userId="7121e74c-9ce3-40e4-85c4-1776d8c9344f" providerId="ADAL" clId="{F32A1118-F60F-4C41-978D-3C716574A0C1}" dt="2023-08-21T17:58:42.594" v="125"/>
          <ac:spMkLst>
            <pc:docMk/>
            <pc:sldMk cId="0" sldId="314"/>
            <ac:spMk id="57" creationId="{86B6D9D1-C06A-F020-805C-0D33CDC9AFD7}"/>
          </ac:spMkLst>
        </pc:spChg>
        <pc:spChg chg="add del mod">
          <ac:chgData name="Rafael Vecchio | CBA B+G" userId="7121e74c-9ce3-40e4-85c4-1776d8c9344f" providerId="ADAL" clId="{F32A1118-F60F-4C41-978D-3C716574A0C1}" dt="2023-08-21T17:58:42.594" v="125"/>
          <ac:spMkLst>
            <pc:docMk/>
            <pc:sldMk cId="0" sldId="314"/>
            <ac:spMk id="58" creationId="{42483373-A24A-7E1E-6BB2-B2B037F55627}"/>
          </ac:spMkLst>
        </pc:spChg>
        <pc:spChg chg="add del mod">
          <ac:chgData name="Rafael Vecchio | CBA B+G" userId="7121e74c-9ce3-40e4-85c4-1776d8c9344f" providerId="ADAL" clId="{F32A1118-F60F-4C41-978D-3C716574A0C1}" dt="2023-08-21T17:58:42.594" v="125"/>
          <ac:spMkLst>
            <pc:docMk/>
            <pc:sldMk cId="0" sldId="314"/>
            <ac:spMk id="59" creationId="{F81BEC4D-261B-1936-6A3A-FD06B94324C8}"/>
          </ac:spMkLst>
        </pc:spChg>
        <pc:spChg chg="add del mod">
          <ac:chgData name="Rafael Vecchio | CBA B+G" userId="7121e74c-9ce3-40e4-85c4-1776d8c9344f" providerId="ADAL" clId="{F32A1118-F60F-4C41-978D-3C716574A0C1}" dt="2023-08-21T17:58:42.594" v="125"/>
          <ac:spMkLst>
            <pc:docMk/>
            <pc:sldMk cId="0" sldId="314"/>
            <ac:spMk id="60" creationId="{C1F6EDF8-4A3C-1DAD-AAFF-CE7C54CCE033}"/>
          </ac:spMkLst>
        </pc:spChg>
        <pc:spChg chg="add del mod">
          <ac:chgData name="Rafael Vecchio | CBA B+G" userId="7121e74c-9ce3-40e4-85c4-1776d8c9344f" providerId="ADAL" clId="{F32A1118-F60F-4C41-978D-3C716574A0C1}" dt="2023-08-21T17:58:42.594" v="125"/>
          <ac:spMkLst>
            <pc:docMk/>
            <pc:sldMk cId="0" sldId="314"/>
            <ac:spMk id="1664" creationId="{73EDE508-E92C-6A6A-9F4E-033EE311B614}"/>
          </ac:spMkLst>
        </pc:spChg>
        <pc:spChg chg="add del mod">
          <ac:chgData name="Rafael Vecchio | CBA B+G" userId="7121e74c-9ce3-40e4-85c4-1776d8c9344f" providerId="ADAL" clId="{F32A1118-F60F-4C41-978D-3C716574A0C1}" dt="2023-08-21T17:58:42.594" v="125"/>
          <ac:spMkLst>
            <pc:docMk/>
            <pc:sldMk cId="0" sldId="314"/>
            <ac:spMk id="1665" creationId="{192A4D6B-4FBB-DB07-7AD1-1A160EA406D8}"/>
          </ac:spMkLst>
        </pc:spChg>
        <pc:spChg chg="add del mod">
          <ac:chgData name="Rafael Vecchio | CBA B+G" userId="7121e74c-9ce3-40e4-85c4-1776d8c9344f" providerId="ADAL" clId="{F32A1118-F60F-4C41-978D-3C716574A0C1}" dt="2023-08-21T17:58:42.594" v="125"/>
          <ac:spMkLst>
            <pc:docMk/>
            <pc:sldMk cId="0" sldId="314"/>
            <ac:spMk id="1666" creationId="{003C74EE-9666-9CE7-C300-44CF4C92EFA8}"/>
          </ac:spMkLst>
        </pc:spChg>
        <pc:spChg chg="add del mod">
          <ac:chgData name="Rafael Vecchio | CBA B+G" userId="7121e74c-9ce3-40e4-85c4-1776d8c9344f" providerId="ADAL" clId="{F32A1118-F60F-4C41-978D-3C716574A0C1}" dt="2023-08-21T17:58:42.594" v="125"/>
          <ac:spMkLst>
            <pc:docMk/>
            <pc:sldMk cId="0" sldId="314"/>
            <ac:spMk id="1667" creationId="{5169F288-7ABC-EABE-50A8-A85AD7C06831}"/>
          </ac:spMkLst>
        </pc:spChg>
        <pc:spChg chg="add del mod">
          <ac:chgData name="Rafael Vecchio | CBA B+G" userId="7121e74c-9ce3-40e4-85c4-1776d8c9344f" providerId="ADAL" clId="{F32A1118-F60F-4C41-978D-3C716574A0C1}" dt="2023-08-21T17:58:42.594" v="125"/>
          <ac:spMkLst>
            <pc:docMk/>
            <pc:sldMk cId="0" sldId="314"/>
            <ac:spMk id="1668" creationId="{5134C7C4-41EF-9895-3C4F-E6E0E722E689}"/>
          </ac:spMkLst>
        </pc:spChg>
        <pc:spChg chg="add del mod">
          <ac:chgData name="Rafael Vecchio | CBA B+G" userId="7121e74c-9ce3-40e4-85c4-1776d8c9344f" providerId="ADAL" clId="{F32A1118-F60F-4C41-978D-3C716574A0C1}" dt="2023-08-21T17:58:42.594" v="125"/>
          <ac:spMkLst>
            <pc:docMk/>
            <pc:sldMk cId="0" sldId="314"/>
            <ac:spMk id="1670" creationId="{DB50E0B6-9BD8-745D-5405-22B162F070AB}"/>
          </ac:spMkLst>
        </pc:spChg>
        <pc:spChg chg="add del mod">
          <ac:chgData name="Rafael Vecchio | CBA B+G" userId="7121e74c-9ce3-40e4-85c4-1776d8c9344f" providerId="ADAL" clId="{F32A1118-F60F-4C41-978D-3C716574A0C1}" dt="2023-08-21T17:58:42.594" v="125"/>
          <ac:spMkLst>
            <pc:docMk/>
            <pc:sldMk cId="0" sldId="314"/>
            <ac:spMk id="1671" creationId="{5E9935CC-65C4-711E-C570-A552A155D594}"/>
          </ac:spMkLst>
        </pc:spChg>
        <pc:spChg chg="add del mod">
          <ac:chgData name="Rafael Vecchio | CBA B+G" userId="7121e74c-9ce3-40e4-85c4-1776d8c9344f" providerId="ADAL" clId="{F32A1118-F60F-4C41-978D-3C716574A0C1}" dt="2023-08-21T17:58:42.594" v="125"/>
          <ac:spMkLst>
            <pc:docMk/>
            <pc:sldMk cId="0" sldId="314"/>
            <ac:spMk id="1672" creationId="{7373F34B-26A9-1DA2-8219-4029BA4335E3}"/>
          </ac:spMkLst>
        </pc:spChg>
        <pc:spChg chg="add del mod">
          <ac:chgData name="Rafael Vecchio | CBA B+G" userId="7121e74c-9ce3-40e4-85c4-1776d8c9344f" providerId="ADAL" clId="{F32A1118-F60F-4C41-978D-3C716574A0C1}" dt="2023-08-21T17:58:42.594" v="125"/>
          <ac:spMkLst>
            <pc:docMk/>
            <pc:sldMk cId="0" sldId="314"/>
            <ac:spMk id="1673" creationId="{BFC89B18-7AF6-E494-2259-16D6F097D1EC}"/>
          </ac:spMkLst>
        </pc:spChg>
        <pc:spChg chg="add del mod">
          <ac:chgData name="Rafael Vecchio | CBA B+G" userId="7121e74c-9ce3-40e4-85c4-1776d8c9344f" providerId="ADAL" clId="{F32A1118-F60F-4C41-978D-3C716574A0C1}" dt="2023-08-21T17:58:42.594" v="125"/>
          <ac:spMkLst>
            <pc:docMk/>
            <pc:sldMk cId="0" sldId="314"/>
            <ac:spMk id="1674" creationId="{70E2A6DC-5B56-412D-9606-6AA1F04EC01F}"/>
          </ac:spMkLst>
        </pc:spChg>
        <pc:spChg chg="add del mod">
          <ac:chgData name="Rafael Vecchio | CBA B+G" userId="7121e74c-9ce3-40e4-85c4-1776d8c9344f" providerId="ADAL" clId="{F32A1118-F60F-4C41-978D-3C716574A0C1}" dt="2023-08-21T17:58:42.594" v="125"/>
          <ac:spMkLst>
            <pc:docMk/>
            <pc:sldMk cId="0" sldId="314"/>
            <ac:spMk id="1675" creationId="{5A06CCAA-7D54-E1C0-627E-28138A833343}"/>
          </ac:spMkLst>
        </pc:spChg>
        <pc:spChg chg="add mod">
          <ac:chgData name="Rafael Vecchio | CBA B+G" userId="7121e74c-9ce3-40e4-85c4-1776d8c9344f" providerId="ADAL" clId="{F32A1118-F60F-4C41-978D-3C716574A0C1}" dt="2023-08-21T18:40:08.019" v="560" actId="208"/>
          <ac:spMkLst>
            <pc:docMk/>
            <pc:sldMk cId="0" sldId="314"/>
            <ac:spMk id="1676" creationId="{348D2173-CCA4-717F-59D9-6AC4BE38008A}"/>
          </ac:spMkLst>
        </pc:spChg>
        <pc:spChg chg="add mod">
          <ac:chgData name="Rafael Vecchio | CBA B+G" userId="7121e74c-9ce3-40e4-85c4-1776d8c9344f" providerId="ADAL" clId="{F32A1118-F60F-4C41-978D-3C716574A0C1}" dt="2023-08-21T18:40:17.630" v="561" actId="208"/>
          <ac:spMkLst>
            <pc:docMk/>
            <pc:sldMk cId="0" sldId="314"/>
            <ac:spMk id="1677" creationId="{0FCB8381-5DFB-6E7D-3C83-BD430911EC01}"/>
          </ac:spMkLst>
        </pc:spChg>
        <pc:spChg chg="add mod">
          <ac:chgData name="Rafael Vecchio | CBA B+G" userId="7121e74c-9ce3-40e4-85c4-1776d8c9344f" providerId="ADAL" clId="{F32A1118-F60F-4C41-978D-3C716574A0C1}" dt="2023-08-21T18:02:03.222" v="153" actId="1582"/>
          <ac:spMkLst>
            <pc:docMk/>
            <pc:sldMk cId="0" sldId="314"/>
            <ac:spMk id="1678" creationId="{E9D386CD-56A9-DE9D-9E63-D2C038287982}"/>
          </ac:spMkLst>
        </pc:spChg>
        <pc:spChg chg="add mod">
          <ac:chgData name="Rafael Vecchio | CBA B+G" userId="7121e74c-9ce3-40e4-85c4-1776d8c9344f" providerId="ADAL" clId="{F32A1118-F60F-4C41-978D-3C716574A0C1}" dt="2023-08-21T18:40:17.630" v="561" actId="208"/>
          <ac:spMkLst>
            <pc:docMk/>
            <pc:sldMk cId="0" sldId="314"/>
            <ac:spMk id="1679" creationId="{4EA692DB-48E1-2D3F-22CA-E542F0AEE0C5}"/>
          </ac:spMkLst>
        </pc:spChg>
        <pc:spChg chg="add mod">
          <ac:chgData name="Rafael Vecchio | CBA B+G" userId="7121e74c-9ce3-40e4-85c4-1776d8c9344f" providerId="ADAL" clId="{F32A1118-F60F-4C41-978D-3C716574A0C1}" dt="2023-08-21T18:40:17.630" v="561" actId="208"/>
          <ac:spMkLst>
            <pc:docMk/>
            <pc:sldMk cId="0" sldId="314"/>
            <ac:spMk id="1680" creationId="{B8CD6E35-ACA9-34B8-37B7-0ED62449BB49}"/>
          </ac:spMkLst>
        </pc:spChg>
        <pc:spChg chg="add mod">
          <ac:chgData name="Rafael Vecchio | CBA B+G" userId="7121e74c-9ce3-40e4-85c4-1776d8c9344f" providerId="ADAL" clId="{F32A1118-F60F-4C41-978D-3C716574A0C1}" dt="2023-08-21T18:40:17.630" v="561" actId="208"/>
          <ac:spMkLst>
            <pc:docMk/>
            <pc:sldMk cId="0" sldId="314"/>
            <ac:spMk id="1681" creationId="{FC77A8B3-C8AF-6631-0014-FB9AE31865CC}"/>
          </ac:spMkLst>
        </pc:spChg>
        <pc:spChg chg="add mod">
          <ac:chgData name="Rafael Vecchio | CBA B+G" userId="7121e74c-9ce3-40e4-85c4-1776d8c9344f" providerId="ADAL" clId="{F32A1118-F60F-4C41-978D-3C716574A0C1}" dt="2023-08-21T17:59:03.156" v="128"/>
          <ac:spMkLst>
            <pc:docMk/>
            <pc:sldMk cId="0" sldId="314"/>
            <ac:spMk id="1682" creationId="{7F3E39D5-577D-4D8B-5E5C-23CA8B1022BE}"/>
          </ac:spMkLst>
        </pc:spChg>
        <pc:spChg chg="add mod">
          <ac:chgData name="Rafael Vecchio | CBA B+G" userId="7121e74c-9ce3-40e4-85c4-1776d8c9344f" providerId="ADAL" clId="{F32A1118-F60F-4C41-978D-3C716574A0C1}" dt="2023-08-21T17:59:09.385" v="129" actId="207"/>
          <ac:spMkLst>
            <pc:docMk/>
            <pc:sldMk cId="0" sldId="314"/>
            <ac:spMk id="1683" creationId="{75F740FF-92E6-372B-85D0-41380EE52F6B}"/>
          </ac:spMkLst>
        </pc:spChg>
        <pc:spChg chg="add mod">
          <ac:chgData name="Rafael Vecchio | CBA B+G" userId="7121e74c-9ce3-40e4-85c4-1776d8c9344f" providerId="ADAL" clId="{F32A1118-F60F-4C41-978D-3C716574A0C1}" dt="2023-08-21T17:59:45.628" v="136" actId="207"/>
          <ac:spMkLst>
            <pc:docMk/>
            <pc:sldMk cId="0" sldId="314"/>
            <ac:spMk id="1684" creationId="{0CC5FD4B-E123-D44E-AF64-86A5484B957F}"/>
          </ac:spMkLst>
        </pc:spChg>
        <pc:spChg chg="add mod">
          <ac:chgData name="Rafael Vecchio | CBA B+G" userId="7121e74c-9ce3-40e4-85c4-1776d8c9344f" providerId="ADAL" clId="{F32A1118-F60F-4C41-978D-3C716574A0C1}" dt="2023-08-21T17:59:45.628" v="136" actId="207"/>
          <ac:spMkLst>
            <pc:docMk/>
            <pc:sldMk cId="0" sldId="314"/>
            <ac:spMk id="1685" creationId="{39341BE0-4E66-E9B7-FF02-F1C227AA9330}"/>
          </ac:spMkLst>
        </pc:spChg>
        <pc:spChg chg="add mod">
          <ac:chgData name="Rafael Vecchio | CBA B+G" userId="7121e74c-9ce3-40e4-85c4-1776d8c9344f" providerId="ADAL" clId="{F32A1118-F60F-4C41-978D-3C716574A0C1}" dt="2023-08-21T17:59:54.523" v="139" actId="207"/>
          <ac:spMkLst>
            <pc:docMk/>
            <pc:sldMk cId="0" sldId="314"/>
            <ac:spMk id="1686" creationId="{5E45E376-0E2C-8DA2-25F5-950FB6391825}"/>
          </ac:spMkLst>
        </pc:spChg>
        <pc:spChg chg="add mod">
          <ac:chgData name="Rafael Vecchio | CBA B+G" userId="7121e74c-9ce3-40e4-85c4-1776d8c9344f" providerId="ADAL" clId="{F32A1118-F60F-4C41-978D-3C716574A0C1}" dt="2023-08-21T18:40:08.019" v="560" actId="208"/>
          <ac:spMkLst>
            <pc:docMk/>
            <pc:sldMk cId="0" sldId="314"/>
            <ac:spMk id="1687" creationId="{6BEF7BFB-5CF0-2D45-3042-3DA3D365E6C6}"/>
          </ac:spMkLst>
        </pc:spChg>
        <pc:spChg chg="add mod">
          <ac:chgData name="Rafael Vecchio | CBA B+G" userId="7121e74c-9ce3-40e4-85c4-1776d8c9344f" providerId="ADAL" clId="{F32A1118-F60F-4C41-978D-3C716574A0C1}" dt="2023-08-21T18:40:08.019" v="560" actId="208"/>
          <ac:spMkLst>
            <pc:docMk/>
            <pc:sldMk cId="0" sldId="314"/>
            <ac:spMk id="1688" creationId="{BF3CDFF8-D71D-C80F-0715-772BDF4BCB2C}"/>
          </ac:spMkLst>
        </pc:spChg>
        <pc:spChg chg="add mod">
          <ac:chgData name="Rafael Vecchio | CBA B+G" userId="7121e74c-9ce3-40e4-85c4-1776d8c9344f" providerId="ADAL" clId="{F32A1118-F60F-4C41-978D-3C716574A0C1}" dt="2023-08-21T18:40:08.019" v="560" actId="208"/>
          <ac:spMkLst>
            <pc:docMk/>
            <pc:sldMk cId="0" sldId="314"/>
            <ac:spMk id="1689" creationId="{36D1A031-8E45-3FCA-E903-AB20D8645A0D}"/>
          </ac:spMkLst>
        </pc:spChg>
        <pc:spChg chg="add mod">
          <ac:chgData name="Rafael Vecchio | CBA B+G" userId="7121e74c-9ce3-40e4-85c4-1776d8c9344f" providerId="ADAL" clId="{F32A1118-F60F-4C41-978D-3C716574A0C1}" dt="2023-08-21T18:40:08.019" v="560" actId="208"/>
          <ac:spMkLst>
            <pc:docMk/>
            <pc:sldMk cId="0" sldId="314"/>
            <ac:spMk id="1690" creationId="{197B8681-BBBF-5ECF-37AF-AD5A4C243FF7}"/>
          </ac:spMkLst>
        </pc:spChg>
        <pc:spChg chg="add mod">
          <ac:chgData name="Rafael Vecchio | CBA B+G" userId="7121e74c-9ce3-40e4-85c4-1776d8c9344f" providerId="ADAL" clId="{F32A1118-F60F-4C41-978D-3C716574A0C1}" dt="2023-08-21T18:40:08.019" v="560" actId="208"/>
          <ac:spMkLst>
            <pc:docMk/>
            <pc:sldMk cId="0" sldId="314"/>
            <ac:spMk id="1691" creationId="{D62AF578-CB15-029D-CD7D-83649B7DAEB0}"/>
          </ac:spMkLst>
        </pc:spChg>
        <pc:spChg chg="add mod">
          <ac:chgData name="Rafael Vecchio | CBA B+G" userId="7121e74c-9ce3-40e4-85c4-1776d8c9344f" providerId="ADAL" clId="{F32A1118-F60F-4C41-978D-3C716574A0C1}" dt="2023-08-21T18:40:08.019" v="560" actId="208"/>
          <ac:spMkLst>
            <pc:docMk/>
            <pc:sldMk cId="0" sldId="314"/>
            <ac:spMk id="1692" creationId="{62D22493-F150-5A20-6EC9-1A5C0A5F893C}"/>
          </ac:spMkLst>
        </pc:spChg>
        <pc:spChg chg="add mod">
          <ac:chgData name="Rafael Vecchio | CBA B+G" userId="7121e74c-9ce3-40e4-85c4-1776d8c9344f" providerId="ADAL" clId="{F32A1118-F60F-4C41-978D-3C716574A0C1}" dt="2023-08-21T18:40:08.019" v="560" actId="208"/>
          <ac:spMkLst>
            <pc:docMk/>
            <pc:sldMk cId="0" sldId="314"/>
            <ac:spMk id="1693" creationId="{B25DF9DA-EB3F-2759-CD6C-A8BF569AD326}"/>
          </ac:spMkLst>
        </pc:spChg>
        <pc:spChg chg="add mod">
          <ac:chgData name="Rafael Vecchio | CBA B+G" userId="7121e74c-9ce3-40e4-85c4-1776d8c9344f" providerId="ADAL" clId="{F32A1118-F60F-4C41-978D-3C716574A0C1}" dt="2023-08-21T17:59:03.156" v="128"/>
          <ac:spMkLst>
            <pc:docMk/>
            <pc:sldMk cId="0" sldId="314"/>
            <ac:spMk id="1694" creationId="{67A441FC-1C8F-5DA3-BEEC-2C7F9C49C7D3}"/>
          </ac:spMkLst>
        </pc:spChg>
        <pc:spChg chg="add mod">
          <ac:chgData name="Rafael Vecchio | CBA B+G" userId="7121e74c-9ce3-40e4-85c4-1776d8c9344f" providerId="ADAL" clId="{F32A1118-F60F-4C41-978D-3C716574A0C1}" dt="2023-08-21T18:40:08.019" v="560" actId="208"/>
          <ac:spMkLst>
            <pc:docMk/>
            <pc:sldMk cId="0" sldId="314"/>
            <ac:spMk id="1695" creationId="{912C4D7D-F9A5-DEF2-D54F-9323A0D214DC}"/>
          </ac:spMkLst>
        </pc:spChg>
        <pc:spChg chg="add mod">
          <ac:chgData name="Rafael Vecchio | CBA B+G" userId="7121e74c-9ce3-40e4-85c4-1776d8c9344f" providerId="ADAL" clId="{F32A1118-F60F-4C41-978D-3C716574A0C1}" dt="2023-08-21T17:59:03.156" v="128"/>
          <ac:spMkLst>
            <pc:docMk/>
            <pc:sldMk cId="0" sldId="314"/>
            <ac:spMk id="1696" creationId="{284E9F86-C4C7-8557-57EC-5C757883EDCA}"/>
          </ac:spMkLst>
        </pc:spChg>
        <pc:spChg chg="add mod">
          <ac:chgData name="Rafael Vecchio | CBA B+G" userId="7121e74c-9ce3-40e4-85c4-1776d8c9344f" providerId="ADAL" clId="{F32A1118-F60F-4C41-978D-3C716574A0C1}" dt="2023-08-21T17:59:03.156" v="128"/>
          <ac:spMkLst>
            <pc:docMk/>
            <pc:sldMk cId="0" sldId="314"/>
            <ac:spMk id="1697" creationId="{8EB72BC6-2C7B-057D-F40E-17F83E18B324}"/>
          </ac:spMkLst>
        </pc:spChg>
        <pc:spChg chg="add mod">
          <ac:chgData name="Rafael Vecchio | CBA B+G" userId="7121e74c-9ce3-40e4-85c4-1776d8c9344f" providerId="ADAL" clId="{F32A1118-F60F-4C41-978D-3C716574A0C1}" dt="2023-08-21T17:59:03.156" v="128"/>
          <ac:spMkLst>
            <pc:docMk/>
            <pc:sldMk cId="0" sldId="314"/>
            <ac:spMk id="1698" creationId="{BBC3B35A-13C0-C4F0-D2C8-33764264DBB6}"/>
          </ac:spMkLst>
        </pc:spChg>
        <pc:spChg chg="add mod">
          <ac:chgData name="Rafael Vecchio | CBA B+G" userId="7121e74c-9ce3-40e4-85c4-1776d8c9344f" providerId="ADAL" clId="{F32A1118-F60F-4C41-978D-3C716574A0C1}" dt="2023-08-21T18:01:48.695" v="151" actId="207"/>
          <ac:spMkLst>
            <pc:docMk/>
            <pc:sldMk cId="0" sldId="314"/>
            <ac:spMk id="1699" creationId="{DDA05570-EE89-4D09-45FA-885AECFFA9D1}"/>
          </ac:spMkLst>
        </pc:spChg>
        <pc:spChg chg="add mod">
          <ac:chgData name="Rafael Vecchio | CBA B+G" userId="7121e74c-9ce3-40e4-85c4-1776d8c9344f" providerId="ADAL" clId="{F32A1118-F60F-4C41-978D-3C716574A0C1}" dt="2023-08-21T18:01:48.695" v="151" actId="207"/>
          <ac:spMkLst>
            <pc:docMk/>
            <pc:sldMk cId="0" sldId="314"/>
            <ac:spMk id="1700" creationId="{5D7DE1AC-CDB2-787B-98E2-61D598E17127}"/>
          </ac:spMkLst>
        </pc:spChg>
        <pc:spChg chg="add mod">
          <ac:chgData name="Rafael Vecchio | CBA B+G" userId="7121e74c-9ce3-40e4-85c4-1776d8c9344f" providerId="ADAL" clId="{F32A1118-F60F-4C41-978D-3C716574A0C1}" dt="2023-08-21T18:01:48.695" v="151" actId="207"/>
          <ac:spMkLst>
            <pc:docMk/>
            <pc:sldMk cId="0" sldId="314"/>
            <ac:spMk id="1701" creationId="{1077762B-C2DE-701B-50DE-8FE509973BF4}"/>
          </ac:spMkLst>
        </pc:spChg>
        <pc:spChg chg="add mod">
          <ac:chgData name="Rafael Vecchio | CBA B+G" userId="7121e74c-9ce3-40e4-85c4-1776d8c9344f" providerId="ADAL" clId="{F32A1118-F60F-4C41-978D-3C716574A0C1}" dt="2023-08-21T18:00:50.772" v="148" actId="207"/>
          <ac:spMkLst>
            <pc:docMk/>
            <pc:sldMk cId="0" sldId="314"/>
            <ac:spMk id="1702" creationId="{D13A52E6-7E55-9CE4-E1DC-50C9F930A9A9}"/>
          </ac:spMkLst>
        </pc:spChg>
        <pc:spChg chg="add mod">
          <ac:chgData name="Rafael Vecchio | CBA B+G" userId="7121e74c-9ce3-40e4-85c4-1776d8c9344f" providerId="ADAL" clId="{F32A1118-F60F-4C41-978D-3C716574A0C1}" dt="2023-08-21T18:01:48.695" v="151" actId="207"/>
          <ac:spMkLst>
            <pc:docMk/>
            <pc:sldMk cId="0" sldId="314"/>
            <ac:spMk id="1703" creationId="{92F7EF33-07F4-1797-9ACC-865997EC4A03}"/>
          </ac:spMkLst>
        </pc:spChg>
        <pc:spChg chg="add mod">
          <ac:chgData name="Rafael Vecchio | CBA B+G" userId="7121e74c-9ce3-40e4-85c4-1776d8c9344f" providerId="ADAL" clId="{F32A1118-F60F-4C41-978D-3C716574A0C1}" dt="2023-08-21T18:01:48.695" v="151" actId="207"/>
          <ac:spMkLst>
            <pc:docMk/>
            <pc:sldMk cId="0" sldId="314"/>
            <ac:spMk id="1704" creationId="{93D8DDDA-FD8B-FDE4-805C-A9E137857BA2}"/>
          </ac:spMkLst>
        </pc:spChg>
        <pc:spChg chg="add mod">
          <ac:chgData name="Rafael Vecchio | CBA B+G" userId="7121e74c-9ce3-40e4-85c4-1776d8c9344f" providerId="ADAL" clId="{F32A1118-F60F-4C41-978D-3C716574A0C1}" dt="2023-08-21T18:01:48.695" v="151" actId="207"/>
          <ac:spMkLst>
            <pc:docMk/>
            <pc:sldMk cId="0" sldId="314"/>
            <ac:spMk id="1705" creationId="{39EE3B0B-D6C3-B43D-B11C-CB5F0A5BE718}"/>
          </ac:spMkLst>
        </pc:spChg>
        <pc:spChg chg="add mod">
          <ac:chgData name="Rafael Vecchio | CBA B+G" userId="7121e74c-9ce3-40e4-85c4-1776d8c9344f" providerId="ADAL" clId="{F32A1118-F60F-4C41-978D-3C716574A0C1}" dt="2023-08-21T18:00:50.772" v="148" actId="207"/>
          <ac:spMkLst>
            <pc:docMk/>
            <pc:sldMk cId="0" sldId="314"/>
            <ac:spMk id="1706" creationId="{9A8D47D0-D9AF-5C83-6ACD-6FEF9052BDC8}"/>
          </ac:spMkLst>
        </pc:spChg>
        <pc:spChg chg="add mod">
          <ac:chgData name="Rafael Vecchio | CBA B+G" userId="7121e74c-9ce3-40e4-85c4-1776d8c9344f" providerId="ADAL" clId="{F32A1118-F60F-4C41-978D-3C716574A0C1}" dt="2023-08-21T18:40:37.300" v="562" actId="208"/>
          <ac:spMkLst>
            <pc:docMk/>
            <pc:sldMk cId="0" sldId="314"/>
            <ac:spMk id="1707" creationId="{9F0E1403-CA07-F9A1-0649-7725CF00B8B4}"/>
          </ac:spMkLst>
        </pc:spChg>
        <pc:spChg chg="add mod">
          <ac:chgData name="Rafael Vecchio | CBA B+G" userId="7121e74c-9ce3-40e4-85c4-1776d8c9344f" providerId="ADAL" clId="{F32A1118-F60F-4C41-978D-3C716574A0C1}" dt="2023-08-21T18:40:37.300" v="562" actId="208"/>
          <ac:spMkLst>
            <pc:docMk/>
            <pc:sldMk cId="0" sldId="314"/>
            <ac:spMk id="1708" creationId="{BC448FAF-A9A5-F1CB-E3FC-E24384F39531}"/>
          </ac:spMkLst>
        </pc:spChg>
        <pc:spChg chg="add mod">
          <ac:chgData name="Rafael Vecchio | CBA B+G" userId="7121e74c-9ce3-40e4-85c4-1776d8c9344f" providerId="ADAL" clId="{F32A1118-F60F-4C41-978D-3C716574A0C1}" dt="2023-08-21T18:40:37.300" v="562" actId="208"/>
          <ac:spMkLst>
            <pc:docMk/>
            <pc:sldMk cId="0" sldId="314"/>
            <ac:spMk id="1709" creationId="{46B312B6-5F65-7F14-11BD-997D023958BE}"/>
          </ac:spMkLst>
        </pc:spChg>
        <pc:spChg chg="add mod">
          <ac:chgData name="Rafael Vecchio | CBA B+G" userId="7121e74c-9ce3-40e4-85c4-1776d8c9344f" providerId="ADAL" clId="{F32A1118-F60F-4C41-978D-3C716574A0C1}" dt="2023-08-21T18:40:37.300" v="562" actId="208"/>
          <ac:spMkLst>
            <pc:docMk/>
            <pc:sldMk cId="0" sldId="314"/>
            <ac:spMk id="1710" creationId="{C3F3EE73-5DDD-D716-052F-44D43878F869}"/>
          </ac:spMkLst>
        </pc:spChg>
        <pc:spChg chg="add mod">
          <ac:chgData name="Rafael Vecchio | CBA B+G" userId="7121e74c-9ce3-40e4-85c4-1776d8c9344f" providerId="ADAL" clId="{F32A1118-F60F-4C41-978D-3C716574A0C1}" dt="2023-08-21T18:40:37.300" v="562" actId="208"/>
          <ac:spMkLst>
            <pc:docMk/>
            <pc:sldMk cId="0" sldId="314"/>
            <ac:spMk id="1711" creationId="{85E39387-F88A-E4AA-3E46-8166EE2AE4B6}"/>
          </ac:spMkLst>
        </pc:spChg>
        <pc:spChg chg="add mod">
          <ac:chgData name="Rafael Vecchio | CBA B+G" userId="7121e74c-9ce3-40e4-85c4-1776d8c9344f" providerId="ADAL" clId="{F32A1118-F60F-4C41-978D-3C716574A0C1}" dt="2023-08-21T18:40:37.300" v="562" actId="208"/>
          <ac:spMkLst>
            <pc:docMk/>
            <pc:sldMk cId="0" sldId="314"/>
            <ac:spMk id="1712" creationId="{A294C46B-C0D0-DF38-7161-E9204DC4D925}"/>
          </ac:spMkLst>
        </pc:spChg>
        <pc:spChg chg="del">
          <ac:chgData name="Rafael Vecchio | CBA B+G" userId="7121e74c-9ce3-40e4-85c4-1776d8c9344f" providerId="ADAL" clId="{F32A1118-F60F-4C41-978D-3C716574A0C1}" dt="2023-08-21T17:58:20.906" v="120" actId="478"/>
          <ac:spMkLst>
            <pc:docMk/>
            <pc:sldMk cId="0" sldId="314"/>
            <ac:spMk id="1716" creationId="{00000000-0000-0000-0000-000000000000}"/>
          </ac:spMkLst>
        </pc:spChg>
        <pc:spChg chg="add mod">
          <ac:chgData name="Rafael Vecchio | CBA B+G" userId="7121e74c-9ce3-40e4-85c4-1776d8c9344f" providerId="ADAL" clId="{F32A1118-F60F-4C41-978D-3C716574A0C1}" dt="2023-08-21T18:00:10.923" v="141" actId="207"/>
          <ac:spMkLst>
            <pc:docMk/>
            <pc:sldMk cId="0" sldId="314"/>
            <ac:spMk id="1722" creationId="{74692496-F9A8-D022-451F-0BA1BA42CAE6}"/>
          </ac:spMkLst>
        </pc:spChg>
        <pc:spChg chg="add mod">
          <ac:chgData name="Rafael Vecchio | CBA B+G" userId="7121e74c-9ce3-40e4-85c4-1776d8c9344f" providerId="ADAL" clId="{F32A1118-F60F-4C41-978D-3C716574A0C1}" dt="2023-08-21T18:00:10.923" v="141" actId="207"/>
          <ac:spMkLst>
            <pc:docMk/>
            <pc:sldMk cId="0" sldId="314"/>
            <ac:spMk id="1723" creationId="{63A9F041-609A-4532-AA70-27BBEFE998EA}"/>
          </ac:spMkLst>
        </pc:spChg>
        <pc:spChg chg="add mod">
          <ac:chgData name="Rafael Vecchio | CBA B+G" userId="7121e74c-9ce3-40e4-85c4-1776d8c9344f" providerId="ADAL" clId="{F32A1118-F60F-4C41-978D-3C716574A0C1}" dt="2023-08-21T18:01:48.695" v="151" actId="207"/>
          <ac:spMkLst>
            <pc:docMk/>
            <pc:sldMk cId="0" sldId="314"/>
            <ac:spMk id="1724" creationId="{4ABC7FB3-5B67-B3F9-6AD0-684740BA0199}"/>
          </ac:spMkLst>
        </pc:spChg>
        <pc:spChg chg="add mod">
          <ac:chgData name="Rafael Vecchio | CBA B+G" userId="7121e74c-9ce3-40e4-85c4-1776d8c9344f" providerId="ADAL" clId="{F32A1118-F60F-4C41-978D-3C716574A0C1}" dt="2023-08-21T18:01:48.695" v="151" actId="207"/>
          <ac:spMkLst>
            <pc:docMk/>
            <pc:sldMk cId="0" sldId="314"/>
            <ac:spMk id="1725" creationId="{57D55D0A-13EB-99AB-5742-845D4B34E2F5}"/>
          </ac:spMkLst>
        </pc:spChg>
        <pc:spChg chg="add mod">
          <ac:chgData name="Rafael Vecchio | CBA B+G" userId="7121e74c-9ce3-40e4-85c4-1776d8c9344f" providerId="ADAL" clId="{F32A1118-F60F-4C41-978D-3C716574A0C1}" dt="2023-08-21T18:01:48.695" v="151" actId="207"/>
          <ac:spMkLst>
            <pc:docMk/>
            <pc:sldMk cId="0" sldId="314"/>
            <ac:spMk id="1726" creationId="{11A6689C-BD42-A86C-0046-7D42A67585E7}"/>
          </ac:spMkLst>
        </pc:spChg>
        <pc:spChg chg="add mod">
          <ac:chgData name="Rafael Vecchio | CBA B+G" userId="7121e74c-9ce3-40e4-85c4-1776d8c9344f" providerId="ADAL" clId="{F32A1118-F60F-4C41-978D-3C716574A0C1}" dt="2023-08-21T18:01:48.695" v="151" actId="207"/>
          <ac:spMkLst>
            <pc:docMk/>
            <pc:sldMk cId="0" sldId="314"/>
            <ac:spMk id="1727" creationId="{CC66F1C0-1EF4-8828-DC5E-6F3E420684B4}"/>
          </ac:spMkLst>
        </pc:spChg>
        <pc:spChg chg="add mod">
          <ac:chgData name="Rafael Vecchio | CBA B+G" userId="7121e74c-9ce3-40e4-85c4-1776d8c9344f" providerId="ADAL" clId="{F32A1118-F60F-4C41-978D-3C716574A0C1}" dt="2023-08-21T18:01:48.695" v="151" actId="207"/>
          <ac:spMkLst>
            <pc:docMk/>
            <pc:sldMk cId="0" sldId="314"/>
            <ac:spMk id="1728" creationId="{38332730-1494-BD00-0ECC-7648EAA27DFE}"/>
          </ac:spMkLst>
        </pc:spChg>
        <pc:spChg chg="add mod">
          <ac:chgData name="Rafael Vecchio | CBA B+G" userId="7121e74c-9ce3-40e4-85c4-1776d8c9344f" providerId="ADAL" clId="{F32A1118-F60F-4C41-978D-3C716574A0C1}" dt="2023-08-21T18:01:48.695" v="151" actId="207"/>
          <ac:spMkLst>
            <pc:docMk/>
            <pc:sldMk cId="0" sldId="314"/>
            <ac:spMk id="1729" creationId="{AA0C47CC-785C-609F-F413-D25DCE15C7DD}"/>
          </ac:spMkLst>
        </pc:spChg>
        <pc:spChg chg="add mod">
          <ac:chgData name="Rafael Vecchio | CBA B+G" userId="7121e74c-9ce3-40e4-85c4-1776d8c9344f" providerId="ADAL" clId="{F32A1118-F60F-4C41-978D-3C716574A0C1}" dt="2023-08-21T18:01:48.695" v="151" actId="207"/>
          <ac:spMkLst>
            <pc:docMk/>
            <pc:sldMk cId="0" sldId="314"/>
            <ac:spMk id="1730" creationId="{973AD2C6-0B9F-226D-47CD-FAB4E7046D89}"/>
          </ac:spMkLst>
        </pc:spChg>
        <pc:spChg chg="add mod">
          <ac:chgData name="Rafael Vecchio | CBA B+G" userId="7121e74c-9ce3-40e4-85c4-1776d8c9344f" providerId="ADAL" clId="{F32A1118-F60F-4C41-978D-3C716574A0C1}" dt="2023-08-21T18:01:48.695" v="151" actId="207"/>
          <ac:spMkLst>
            <pc:docMk/>
            <pc:sldMk cId="0" sldId="314"/>
            <ac:spMk id="1731" creationId="{1845EB7A-9FB1-DD7F-A7F5-196D00F2D162}"/>
          </ac:spMkLst>
        </pc:spChg>
        <pc:spChg chg="add mod">
          <ac:chgData name="Rafael Vecchio | CBA B+G" userId="7121e74c-9ce3-40e4-85c4-1776d8c9344f" providerId="ADAL" clId="{F32A1118-F60F-4C41-978D-3C716574A0C1}" dt="2023-08-21T18:01:48.695" v="151" actId="207"/>
          <ac:spMkLst>
            <pc:docMk/>
            <pc:sldMk cId="0" sldId="314"/>
            <ac:spMk id="1732" creationId="{AB119DDE-5157-4BAB-F8F9-19B53256FAD7}"/>
          </ac:spMkLst>
        </pc:spChg>
        <pc:spChg chg="add mod">
          <ac:chgData name="Rafael Vecchio | CBA B+G" userId="7121e74c-9ce3-40e4-85c4-1776d8c9344f" providerId="ADAL" clId="{F32A1118-F60F-4C41-978D-3C716574A0C1}" dt="2023-08-21T18:01:48.695" v="151" actId="207"/>
          <ac:spMkLst>
            <pc:docMk/>
            <pc:sldMk cId="0" sldId="314"/>
            <ac:spMk id="1733" creationId="{09CD8091-3DC5-F07E-86DE-B95A07B57961}"/>
          </ac:spMkLst>
        </pc:spChg>
        <pc:spChg chg="add mod">
          <ac:chgData name="Rafael Vecchio | CBA B+G" userId="7121e74c-9ce3-40e4-85c4-1776d8c9344f" providerId="ADAL" clId="{F32A1118-F60F-4C41-978D-3C716574A0C1}" dt="2023-08-21T18:00:10.923" v="141" actId="207"/>
          <ac:spMkLst>
            <pc:docMk/>
            <pc:sldMk cId="0" sldId="314"/>
            <ac:spMk id="1734" creationId="{8B8C4E8D-1799-B707-5503-A60C82F37359}"/>
          </ac:spMkLst>
        </pc:spChg>
        <pc:spChg chg="add mod">
          <ac:chgData name="Rafael Vecchio | CBA B+G" userId="7121e74c-9ce3-40e4-85c4-1776d8c9344f" providerId="ADAL" clId="{F32A1118-F60F-4C41-978D-3C716574A0C1}" dt="2023-08-21T18:00:10.923" v="141" actId="207"/>
          <ac:spMkLst>
            <pc:docMk/>
            <pc:sldMk cId="0" sldId="314"/>
            <ac:spMk id="1735" creationId="{0CC6BF6C-EE56-744F-6DF9-2FEE4E74C642}"/>
          </ac:spMkLst>
        </pc:spChg>
        <pc:spChg chg="add mod">
          <ac:chgData name="Rafael Vecchio | CBA B+G" userId="7121e74c-9ce3-40e4-85c4-1776d8c9344f" providerId="ADAL" clId="{F32A1118-F60F-4C41-978D-3C716574A0C1}" dt="2023-08-21T18:00:10.923" v="141" actId="207"/>
          <ac:spMkLst>
            <pc:docMk/>
            <pc:sldMk cId="0" sldId="314"/>
            <ac:spMk id="1736" creationId="{781698DB-2328-1933-3CFF-EC3F3D7DA443}"/>
          </ac:spMkLst>
        </pc:spChg>
        <pc:spChg chg="add mod">
          <ac:chgData name="Rafael Vecchio | CBA B+G" userId="7121e74c-9ce3-40e4-85c4-1776d8c9344f" providerId="ADAL" clId="{F32A1118-F60F-4C41-978D-3C716574A0C1}" dt="2023-08-21T18:00:10.923" v="141" actId="207"/>
          <ac:spMkLst>
            <pc:docMk/>
            <pc:sldMk cId="0" sldId="314"/>
            <ac:spMk id="1737" creationId="{5167CF36-C78E-B83F-1DE7-9547BF8389DD}"/>
          </ac:spMkLst>
        </pc:spChg>
        <pc:spChg chg="add mod">
          <ac:chgData name="Rafael Vecchio | CBA B+G" userId="7121e74c-9ce3-40e4-85c4-1776d8c9344f" providerId="ADAL" clId="{F32A1118-F60F-4C41-978D-3C716574A0C1}" dt="2023-08-21T17:59:12.101" v="130" actId="207"/>
          <ac:spMkLst>
            <pc:docMk/>
            <pc:sldMk cId="0" sldId="314"/>
            <ac:spMk id="1738" creationId="{44CB7199-75C9-0C3C-B852-A2F5771F27B6}"/>
          </ac:spMkLst>
        </pc:spChg>
        <pc:spChg chg="add mod">
          <ac:chgData name="Rafael Vecchio | CBA B+G" userId="7121e74c-9ce3-40e4-85c4-1776d8c9344f" providerId="ADAL" clId="{F32A1118-F60F-4C41-978D-3C716574A0C1}" dt="2023-08-21T17:59:36.610" v="133" actId="207"/>
          <ac:spMkLst>
            <pc:docMk/>
            <pc:sldMk cId="0" sldId="314"/>
            <ac:spMk id="1739" creationId="{499ABA4A-B218-5DFD-7109-A7792E7D023D}"/>
          </ac:spMkLst>
        </pc:spChg>
        <pc:spChg chg="add mod">
          <ac:chgData name="Rafael Vecchio | CBA B+G" userId="7121e74c-9ce3-40e4-85c4-1776d8c9344f" providerId="ADAL" clId="{F32A1118-F60F-4C41-978D-3C716574A0C1}" dt="2023-08-21T17:59:36.610" v="133" actId="207"/>
          <ac:spMkLst>
            <pc:docMk/>
            <pc:sldMk cId="0" sldId="314"/>
            <ac:spMk id="1740" creationId="{9233D2DE-2B69-4E65-2515-D9965E336827}"/>
          </ac:spMkLst>
        </pc:spChg>
        <pc:spChg chg="add mod">
          <ac:chgData name="Rafael Vecchio | CBA B+G" userId="7121e74c-9ce3-40e4-85c4-1776d8c9344f" providerId="ADAL" clId="{F32A1118-F60F-4C41-978D-3C716574A0C1}" dt="2023-08-21T17:59:36.610" v="133" actId="207"/>
          <ac:spMkLst>
            <pc:docMk/>
            <pc:sldMk cId="0" sldId="314"/>
            <ac:spMk id="1741" creationId="{084B3765-A035-372D-F72F-0817475826B4}"/>
          </ac:spMkLst>
        </pc:spChg>
        <pc:spChg chg="add mod">
          <ac:chgData name="Rafael Vecchio | CBA B+G" userId="7121e74c-9ce3-40e4-85c4-1776d8c9344f" providerId="ADAL" clId="{F32A1118-F60F-4C41-978D-3C716574A0C1}" dt="2023-08-21T17:59:36.610" v="133" actId="207"/>
          <ac:spMkLst>
            <pc:docMk/>
            <pc:sldMk cId="0" sldId="314"/>
            <ac:spMk id="1742" creationId="{FD9581FA-220E-580C-331F-A158E0903BDD}"/>
          </ac:spMkLst>
        </pc:spChg>
        <pc:spChg chg="add mod">
          <ac:chgData name="Rafael Vecchio | CBA B+G" userId="7121e74c-9ce3-40e4-85c4-1776d8c9344f" providerId="ADAL" clId="{F32A1118-F60F-4C41-978D-3C716574A0C1}" dt="2023-08-21T17:59:36.610" v="133" actId="207"/>
          <ac:spMkLst>
            <pc:docMk/>
            <pc:sldMk cId="0" sldId="314"/>
            <ac:spMk id="1743" creationId="{DF1194A2-4999-EA55-88E7-3AFD2DA8426E}"/>
          </ac:spMkLst>
        </pc:spChg>
        <pc:spChg chg="add mod">
          <ac:chgData name="Rafael Vecchio | CBA B+G" userId="7121e74c-9ce3-40e4-85c4-1776d8c9344f" providerId="ADAL" clId="{F32A1118-F60F-4C41-978D-3C716574A0C1}" dt="2023-08-21T17:59:03.156" v="128"/>
          <ac:spMkLst>
            <pc:docMk/>
            <pc:sldMk cId="0" sldId="314"/>
            <ac:spMk id="1744" creationId="{3F98F690-4CF4-CFA3-AD9E-6250C6633571}"/>
          </ac:spMkLst>
        </pc:spChg>
        <pc:spChg chg="add mod">
          <ac:chgData name="Rafael Vecchio | CBA B+G" userId="7121e74c-9ce3-40e4-85c4-1776d8c9344f" providerId="ADAL" clId="{F32A1118-F60F-4C41-978D-3C716574A0C1}" dt="2023-08-21T17:59:36.610" v="133" actId="207"/>
          <ac:spMkLst>
            <pc:docMk/>
            <pc:sldMk cId="0" sldId="314"/>
            <ac:spMk id="1745" creationId="{F637C3CE-5344-5377-12E9-A06E78B38DD9}"/>
          </ac:spMkLst>
        </pc:spChg>
        <pc:spChg chg="add mod">
          <ac:chgData name="Rafael Vecchio | CBA B+G" userId="7121e74c-9ce3-40e4-85c4-1776d8c9344f" providerId="ADAL" clId="{F32A1118-F60F-4C41-978D-3C716574A0C1}" dt="2023-08-21T17:59:03.156" v="128"/>
          <ac:spMkLst>
            <pc:docMk/>
            <pc:sldMk cId="0" sldId="314"/>
            <ac:spMk id="1749" creationId="{70DA1E71-5904-8A83-6679-A34B1FEB22E5}"/>
          </ac:spMkLst>
        </pc:spChg>
        <pc:spChg chg="add mod">
          <ac:chgData name="Rafael Vecchio | CBA B+G" userId="7121e74c-9ce3-40e4-85c4-1776d8c9344f" providerId="ADAL" clId="{F32A1118-F60F-4C41-978D-3C716574A0C1}" dt="2023-08-21T17:59:27.807" v="132" actId="207"/>
          <ac:spMkLst>
            <pc:docMk/>
            <pc:sldMk cId="0" sldId="314"/>
            <ac:spMk id="1750" creationId="{027C809C-881A-A574-24BC-F3100ACF0C4B}"/>
          </ac:spMkLst>
        </pc:spChg>
        <pc:spChg chg="add mod">
          <ac:chgData name="Rafael Vecchio | CBA B+G" userId="7121e74c-9ce3-40e4-85c4-1776d8c9344f" providerId="ADAL" clId="{F32A1118-F60F-4C41-978D-3C716574A0C1}" dt="2023-08-21T18:02:21.366" v="155" actId="14100"/>
          <ac:spMkLst>
            <pc:docMk/>
            <pc:sldMk cId="0" sldId="314"/>
            <ac:spMk id="1751" creationId="{4ACF61D6-A8CF-8326-8EF0-3805C0587981}"/>
          </ac:spMkLst>
        </pc:spChg>
        <pc:spChg chg="add mod">
          <ac:chgData name="Rafael Vecchio | CBA B+G" userId="7121e74c-9ce3-40e4-85c4-1776d8c9344f" providerId="ADAL" clId="{F32A1118-F60F-4C41-978D-3C716574A0C1}" dt="2023-08-21T18:00:16.266" v="142" actId="207"/>
          <ac:spMkLst>
            <pc:docMk/>
            <pc:sldMk cId="0" sldId="314"/>
            <ac:spMk id="1752" creationId="{CE4A5CE2-5224-6D10-A1EA-BFDAEBBE8EE1}"/>
          </ac:spMkLst>
        </pc:spChg>
        <pc:spChg chg="add mod">
          <ac:chgData name="Rafael Vecchio | CBA B+G" userId="7121e74c-9ce3-40e4-85c4-1776d8c9344f" providerId="ADAL" clId="{F32A1118-F60F-4C41-978D-3C716574A0C1}" dt="2023-08-21T18:00:16.266" v="142" actId="207"/>
          <ac:spMkLst>
            <pc:docMk/>
            <pc:sldMk cId="0" sldId="314"/>
            <ac:spMk id="1753" creationId="{3B74F48F-EC3E-D15F-5062-4607A1CDE5BE}"/>
          </ac:spMkLst>
        </pc:spChg>
        <pc:spChg chg="add mod">
          <ac:chgData name="Rafael Vecchio | CBA B+G" userId="7121e74c-9ce3-40e4-85c4-1776d8c9344f" providerId="ADAL" clId="{F32A1118-F60F-4C41-978D-3C716574A0C1}" dt="2023-08-21T18:02:22.946" v="156" actId="14100"/>
          <ac:spMkLst>
            <pc:docMk/>
            <pc:sldMk cId="0" sldId="314"/>
            <ac:spMk id="1755" creationId="{9CA7FB7B-6F17-4617-3122-263E5148F152}"/>
          </ac:spMkLst>
        </pc:spChg>
        <pc:grpChg chg="add del mod">
          <ac:chgData name="Rafael Vecchio | CBA B+G" userId="7121e74c-9ce3-40e4-85c4-1776d8c9344f" providerId="ADAL" clId="{F32A1118-F60F-4C41-978D-3C716574A0C1}" dt="2023-08-21T17:58:42.594" v="125"/>
          <ac:grpSpMkLst>
            <pc:docMk/>
            <pc:sldMk cId="0" sldId="314"/>
            <ac:grpSpMk id="2" creationId="{471AB662-7C32-3F0D-AC43-8B52696E679D}"/>
          </ac:grpSpMkLst>
        </pc:grpChg>
        <pc:grpChg chg="mod">
          <ac:chgData name="Rafael Vecchio | CBA B+G" userId="7121e74c-9ce3-40e4-85c4-1776d8c9344f" providerId="ADAL" clId="{F32A1118-F60F-4C41-978D-3C716574A0C1}" dt="2023-08-21T17:58:22.747" v="121" actId="34135"/>
          <ac:grpSpMkLst>
            <pc:docMk/>
            <pc:sldMk cId="0" sldId="314"/>
            <ac:grpSpMk id="1713" creationId="{00000000-0000-0000-0000-000000000000}"/>
          </ac:grpSpMkLst>
        </pc:grpChg>
        <pc:grpChg chg="del">
          <ac:chgData name="Rafael Vecchio | CBA B+G" userId="7121e74c-9ce3-40e4-85c4-1776d8c9344f" providerId="ADAL" clId="{F32A1118-F60F-4C41-978D-3C716574A0C1}" dt="2023-08-21T17:58:19.339" v="119" actId="478"/>
          <ac:grpSpMkLst>
            <pc:docMk/>
            <pc:sldMk cId="0" sldId="314"/>
            <ac:grpSpMk id="1717" creationId="{00000000-0000-0000-0000-000000000000}"/>
          </ac:grpSpMkLst>
        </pc:grpChg>
        <pc:picChg chg="mod">
          <ac:chgData name="Rafael Vecchio | CBA B+G" userId="7121e74c-9ce3-40e4-85c4-1776d8c9344f" providerId="ADAL" clId="{F32A1118-F60F-4C41-978D-3C716574A0C1}" dt="2023-08-21T17:58:30.055" v="122"/>
          <ac:picMkLst>
            <pc:docMk/>
            <pc:sldMk cId="0" sldId="314"/>
            <ac:picMk id="3" creationId="{312280B0-E0F5-EEFB-A1E9-5FFEBDE09507}"/>
          </ac:picMkLst>
        </pc:picChg>
        <pc:picChg chg="mod">
          <ac:chgData name="Rafael Vecchio | CBA B+G" userId="7121e74c-9ce3-40e4-85c4-1776d8c9344f" providerId="ADAL" clId="{F32A1118-F60F-4C41-978D-3C716574A0C1}" dt="2023-08-21T17:58:30.055" v="122"/>
          <ac:picMkLst>
            <pc:docMk/>
            <pc:sldMk cId="0" sldId="314"/>
            <ac:picMk id="4" creationId="{5CDB6811-91F9-0492-BF9C-9A0BC8AE4B25}"/>
          </ac:picMkLst>
        </pc:picChg>
        <pc:picChg chg="mod">
          <ac:chgData name="Rafael Vecchio | CBA B+G" userId="7121e74c-9ce3-40e4-85c4-1776d8c9344f" providerId="ADAL" clId="{F32A1118-F60F-4C41-978D-3C716574A0C1}" dt="2023-08-21T18:40:08.019" v="560" actId="208"/>
          <ac:picMkLst>
            <pc:docMk/>
            <pc:sldMk cId="0" sldId="314"/>
            <ac:picMk id="1714" creationId="{00000000-0000-0000-0000-000000000000}"/>
          </ac:picMkLst>
        </pc:picChg>
        <pc:picChg chg="mod">
          <ac:chgData name="Rafael Vecchio | CBA B+G" userId="7121e74c-9ce3-40e4-85c4-1776d8c9344f" providerId="ADAL" clId="{F32A1118-F60F-4C41-978D-3C716574A0C1}" dt="2023-08-21T18:40:08.019" v="560" actId="208"/>
          <ac:picMkLst>
            <pc:docMk/>
            <pc:sldMk cId="0" sldId="314"/>
            <ac:picMk id="1715" creationId="{00000000-0000-0000-0000-000000000000}"/>
          </ac:picMkLst>
        </pc:picChg>
        <pc:cxnChg chg="add del mod">
          <ac:chgData name="Rafael Vecchio | CBA B+G" userId="7121e74c-9ce3-40e4-85c4-1776d8c9344f" providerId="ADAL" clId="{F32A1118-F60F-4C41-978D-3C716574A0C1}" dt="2023-08-21T17:58:42.594" v="125"/>
          <ac:cxnSpMkLst>
            <pc:docMk/>
            <pc:sldMk cId="0" sldId="314"/>
            <ac:cxnSpMk id="61" creationId="{F6B1ACB1-C45E-2182-2A4D-A6040D241DCC}"/>
          </ac:cxnSpMkLst>
        </pc:cxnChg>
        <pc:cxnChg chg="add del mod">
          <ac:chgData name="Rafael Vecchio | CBA B+G" userId="7121e74c-9ce3-40e4-85c4-1776d8c9344f" providerId="ADAL" clId="{F32A1118-F60F-4C41-978D-3C716574A0C1}" dt="2023-08-21T17:58:42.594" v="125"/>
          <ac:cxnSpMkLst>
            <pc:docMk/>
            <pc:sldMk cId="0" sldId="314"/>
            <ac:cxnSpMk id="62" creationId="{0078497C-B7B5-74C9-168F-EC539AE38A7C}"/>
          </ac:cxnSpMkLst>
        </pc:cxnChg>
        <pc:cxnChg chg="add del mod">
          <ac:chgData name="Rafael Vecchio | CBA B+G" userId="7121e74c-9ce3-40e4-85c4-1776d8c9344f" providerId="ADAL" clId="{F32A1118-F60F-4C41-978D-3C716574A0C1}" dt="2023-08-21T17:58:42.594" v="125"/>
          <ac:cxnSpMkLst>
            <pc:docMk/>
            <pc:sldMk cId="0" sldId="314"/>
            <ac:cxnSpMk id="63" creationId="{A6CFBBF1-7160-7D79-4380-177301B486F4}"/>
          </ac:cxnSpMkLst>
        </pc:cxnChg>
        <pc:cxnChg chg="add del mod">
          <ac:chgData name="Rafael Vecchio | CBA B+G" userId="7121e74c-9ce3-40e4-85c4-1776d8c9344f" providerId="ADAL" clId="{F32A1118-F60F-4C41-978D-3C716574A0C1}" dt="2023-08-21T17:58:42.594" v="125"/>
          <ac:cxnSpMkLst>
            <pc:docMk/>
            <pc:sldMk cId="0" sldId="314"/>
            <ac:cxnSpMk id="1669" creationId="{4F04643E-F52B-BD86-1FE2-AB1DFF785BCD}"/>
          </ac:cxnSpMkLst>
        </pc:cxnChg>
        <pc:cxnChg chg="add mod">
          <ac:chgData name="Rafael Vecchio | CBA B+G" userId="7121e74c-9ce3-40e4-85c4-1776d8c9344f" providerId="ADAL" clId="{F32A1118-F60F-4C41-978D-3C716574A0C1}" dt="2023-08-21T17:59:23.371" v="131" actId="208"/>
          <ac:cxnSpMkLst>
            <pc:docMk/>
            <pc:sldMk cId="0" sldId="314"/>
            <ac:cxnSpMk id="1746" creationId="{6D281A02-5F25-CCCC-669D-F3640DE3345B}"/>
          </ac:cxnSpMkLst>
        </pc:cxnChg>
        <pc:cxnChg chg="add mod">
          <ac:chgData name="Rafael Vecchio | CBA B+G" userId="7121e74c-9ce3-40e4-85c4-1776d8c9344f" providerId="ADAL" clId="{F32A1118-F60F-4C41-978D-3C716574A0C1}" dt="2023-08-21T17:59:23.371" v="131" actId="208"/>
          <ac:cxnSpMkLst>
            <pc:docMk/>
            <pc:sldMk cId="0" sldId="314"/>
            <ac:cxnSpMk id="1747" creationId="{C7023B20-E800-B499-347B-B9C25D5C747A}"/>
          </ac:cxnSpMkLst>
        </pc:cxnChg>
        <pc:cxnChg chg="add mod">
          <ac:chgData name="Rafael Vecchio | CBA B+G" userId="7121e74c-9ce3-40e4-85c4-1776d8c9344f" providerId="ADAL" clId="{F32A1118-F60F-4C41-978D-3C716574A0C1}" dt="2023-08-21T18:02:27.386" v="157" actId="208"/>
          <ac:cxnSpMkLst>
            <pc:docMk/>
            <pc:sldMk cId="0" sldId="314"/>
            <ac:cxnSpMk id="1748" creationId="{61FADC76-1CAD-A3FC-24A6-E1F18A3ED970}"/>
          </ac:cxnSpMkLst>
        </pc:cxnChg>
        <pc:cxnChg chg="add mod">
          <ac:chgData name="Rafael Vecchio | CBA B+G" userId="7121e74c-9ce3-40e4-85c4-1776d8c9344f" providerId="ADAL" clId="{F32A1118-F60F-4C41-978D-3C716574A0C1}" dt="2023-08-21T18:02:27.386" v="157" actId="208"/>
          <ac:cxnSpMkLst>
            <pc:docMk/>
            <pc:sldMk cId="0" sldId="314"/>
            <ac:cxnSpMk id="1754" creationId="{AB6D3419-87D3-1762-1AC4-9285386DAAD5}"/>
          </ac:cxnSpMkLst>
        </pc:cxnChg>
      </pc:sldChg>
      <pc:sldChg chg="add">
        <pc:chgData name="Rafael Vecchio | CBA B+G" userId="7121e74c-9ce3-40e4-85c4-1776d8c9344f" providerId="ADAL" clId="{F32A1118-F60F-4C41-978D-3C716574A0C1}" dt="2023-08-21T17:58:08.471" v="116" actId="2890"/>
        <pc:sldMkLst>
          <pc:docMk/>
          <pc:sldMk cId="1245079754" sldId="326"/>
        </pc:sldMkLst>
      </pc:sldChg>
      <pc:sldChg chg="addSp delSp modSp add mod">
        <pc:chgData name="Rafael Vecchio | CBA B+G" userId="7121e74c-9ce3-40e4-85c4-1776d8c9344f" providerId="ADAL" clId="{F32A1118-F60F-4C41-978D-3C716574A0C1}" dt="2023-08-21T18:42:24.890" v="564" actId="2711"/>
        <pc:sldMkLst>
          <pc:docMk/>
          <pc:sldMk cId="3946387561" sldId="327"/>
        </pc:sldMkLst>
        <pc:spChg chg="add mod">
          <ac:chgData name="Rafael Vecchio | CBA B+G" userId="7121e74c-9ce3-40e4-85c4-1776d8c9344f" providerId="ADAL" clId="{F32A1118-F60F-4C41-978D-3C716574A0C1}" dt="2023-08-21T18:03:01.594" v="162" actId="207"/>
          <ac:spMkLst>
            <pc:docMk/>
            <pc:sldMk cId="3946387561" sldId="327"/>
            <ac:spMk id="2" creationId="{D1EFBC44-9216-FA31-A038-834BFE2B2184}"/>
          </ac:spMkLst>
        </pc:spChg>
        <pc:spChg chg="mod topLvl">
          <ac:chgData name="Rafael Vecchio | CBA B+G" userId="7121e74c-9ce3-40e4-85c4-1776d8c9344f" providerId="ADAL" clId="{F32A1118-F60F-4C41-978D-3C716574A0C1}" dt="2023-08-21T18:03:13.320" v="165" actId="338"/>
          <ac:spMkLst>
            <pc:docMk/>
            <pc:sldMk cId="3946387561" sldId="327"/>
            <ac:spMk id="4" creationId="{28995038-F35B-6F73-2129-7F83CFF0FD90}"/>
          </ac:spMkLst>
        </pc:spChg>
        <pc:spChg chg="mod topLvl">
          <ac:chgData name="Rafael Vecchio | CBA B+G" userId="7121e74c-9ce3-40e4-85c4-1776d8c9344f" providerId="ADAL" clId="{F32A1118-F60F-4C41-978D-3C716574A0C1}" dt="2023-08-21T18:03:21.625" v="168" actId="207"/>
          <ac:spMkLst>
            <pc:docMk/>
            <pc:sldMk cId="3946387561" sldId="327"/>
            <ac:spMk id="5" creationId="{918F5C4B-082C-479C-E066-B7A003A817BC}"/>
          </ac:spMkLst>
        </pc:spChg>
        <pc:spChg chg="mod topLvl">
          <ac:chgData name="Rafael Vecchio | CBA B+G" userId="7121e74c-9ce3-40e4-85c4-1776d8c9344f" providerId="ADAL" clId="{F32A1118-F60F-4C41-978D-3C716574A0C1}" dt="2023-08-21T18:03:18.728" v="167" actId="207"/>
          <ac:spMkLst>
            <pc:docMk/>
            <pc:sldMk cId="3946387561" sldId="327"/>
            <ac:spMk id="10" creationId="{3DE365E3-BAE2-2D07-7FA1-C5A4369AB323}"/>
          </ac:spMkLst>
        </pc:spChg>
        <pc:spChg chg="mod topLvl">
          <ac:chgData name="Rafael Vecchio | CBA B+G" userId="7121e74c-9ce3-40e4-85c4-1776d8c9344f" providerId="ADAL" clId="{F32A1118-F60F-4C41-978D-3C716574A0C1}" dt="2023-08-21T18:03:49.119" v="173" actId="207"/>
          <ac:spMkLst>
            <pc:docMk/>
            <pc:sldMk cId="3946387561" sldId="327"/>
            <ac:spMk id="12" creationId="{7807B1A0-521E-0DB8-2A55-346D92C69DCC}"/>
          </ac:spMkLst>
        </pc:spChg>
        <pc:spChg chg="mod topLvl">
          <ac:chgData name="Rafael Vecchio | CBA B+G" userId="7121e74c-9ce3-40e4-85c4-1776d8c9344f" providerId="ADAL" clId="{F32A1118-F60F-4C41-978D-3C716574A0C1}" dt="2023-08-21T18:03:49.119" v="173" actId="207"/>
          <ac:spMkLst>
            <pc:docMk/>
            <pc:sldMk cId="3946387561" sldId="327"/>
            <ac:spMk id="13" creationId="{F81F995C-344A-215F-98C1-182567EF1FA0}"/>
          </ac:spMkLst>
        </pc:spChg>
        <pc:spChg chg="mod topLvl">
          <ac:chgData name="Rafael Vecchio | CBA B+G" userId="7121e74c-9ce3-40e4-85c4-1776d8c9344f" providerId="ADAL" clId="{F32A1118-F60F-4C41-978D-3C716574A0C1}" dt="2023-08-21T18:03:49.119" v="173" actId="207"/>
          <ac:spMkLst>
            <pc:docMk/>
            <pc:sldMk cId="3946387561" sldId="327"/>
            <ac:spMk id="14" creationId="{4239393D-84C8-FDAE-378E-1AF6B9DC29EE}"/>
          </ac:spMkLst>
        </pc:spChg>
        <pc:spChg chg="mod topLvl">
          <ac:chgData name="Rafael Vecchio | CBA B+G" userId="7121e74c-9ce3-40e4-85c4-1776d8c9344f" providerId="ADAL" clId="{F32A1118-F60F-4C41-978D-3C716574A0C1}" dt="2023-08-21T18:03:18.728" v="167" actId="207"/>
          <ac:spMkLst>
            <pc:docMk/>
            <pc:sldMk cId="3946387561" sldId="327"/>
            <ac:spMk id="15" creationId="{EF719E4E-D26D-89A0-0463-E73482BF1863}"/>
          </ac:spMkLst>
        </pc:spChg>
        <pc:spChg chg="mod topLvl">
          <ac:chgData name="Rafael Vecchio | CBA B+G" userId="7121e74c-9ce3-40e4-85c4-1776d8c9344f" providerId="ADAL" clId="{F32A1118-F60F-4C41-978D-3C716574A0C1}" dt="2023-08-21T18:04:24.148" v="182" actId="207"/>
          <ac:spMkLst>
            <pc:docMk/>
            <pc:sldMk cId="3946387561" sldId="327"/>
            <ac:spMk id="16" creationId="{C8C8BEE6-9BCB-0BAA-FAF4-FD4547329723}"/>
          </ac:spMkLst>
        </pc:spChg>
        <pc:spChg chg="mod topLvl">
          <ac:chgData name="Rafael Vecchio | CBA B+G" userId="7121e74c-9ce3-40e4-85c4-1776d8c9344f" providerId="ADAL" clId="{F32A1118-F60F-4C41-978D-3C716574A0C1}" dt="2023-08-21T18:42:19.473" v="563" actId="2711"/>
          <ac:spMkLst>
            <pc:docMk/>
            <pc:sldMk cId="3946387561" sldId="327"/>
            <ac:spMk id="20" creationId="{0A6A6F8E-363A-C613-7DFF-38E854BD1E1E}"/>
          </ac:spMkLst>
        </pc:spChg>
        <pc:spChg chg="mod topLvl">
          <ac:chgData name="Rafael Vecchio | CBA B+G" userId="7121e74c-9ce3-40e4-85c4-1776d8c9344f" providerId="ADAL" clId="{F32A1118-F60F-4C41-978D-3C716574A0C1}" dt="2023-08-21T18:42:24.890" v="564" actId="2711"/>
          <ac:spMkLst>
            <pc:docMk/>
            <pc:sldMk cId="3946387561" sldId="327"/>
            <ac:spMk id="21" creationId="{ED4C1E97-3705-45C8-DCF3-AF6948A481D5}"/>
          </ac:spMkLst>
        </pc:spChg>
        <pc:spChg chg="mod topLvl">
          <ac:chgData name="Rafael Vecchio | CBA B+G" userId="7121e74c-9ce3-40e4-85c4-1776d8c9344f" providerId="ADAL" clId="{F32A1118-F60F-4C41-978D-3C716574A0C1}" dt="2023-08-21T18:42:24.890" v="564" actId="2711"/>
          <ac:spMkLst>
            <pc:docMk/>
            <pc:sldMk cId="3946387561" sldId="327"/>
            <ac:spMk id="22" creationId="{789D3638-ED07-C073-BB13-6AFF1E07AA7A}"/>
          </ac:spMkLst>
        </pc:spChg>
        <pc:spChg chg="mod topLvl">
          <ac:chgData name="Rafael Vecchio | CBA B+G" userId="7121e74c-9ce3-40e4-85c4-1776d8c9344f" providerId="ADAL" clId="{F32A1118-F60F-4C41-978D-3C716574A0C1}" dt="2023-08-21T18:03:32.898" v="170" actId="207"/>
          <ac:spMkLst>
            <pc:docMk/>
            <pc:sldMk cId="3946387561" sldId="327"/>
            <ac:spMk id="23" creationId="{406103F6-1F7D-6AC6-B81B-7CDEA98A849C}"/>
          </ac:spMkLst>
        </pc:spChg>
        <pc:spChg chg="mod topLvl">
          <ac:chgData name="Rafael Vecchio | CBA B+G" userId="7121e74c-9ce3-40e4-85c4-1776d8c9344f" providerId="ADAL" clId="{F32A1118-F60F-4C41-978D-3C716574A0C1}" dt="2023-08-21T18:03:18.728" v="167" actId="207"/>
          <ac:spMkLst>
            <pc:docMk/>
            <pc:sldMk cId="3946387561" sldId="327"/>
            <ac:spMk id="24" creationId="{19543250-A2B4-5C36-33C2-BC5A9DFA7DF8}"/>
          </ac:spMkLst>
        </pc:spChg>
        <pc:spChg chg="del">
          <ac:chgData name="Rafael Vecchio | CBA B+G" userId="7121e74c-9ce3-40e4-85c4-1776d8c9344f" providerId="ADAL" clId="{F32A1118-F60F-4C41-978D-3C716574A0C1}" dt="2023-08-21T18:02:54.230" v="160" actId="478"/>
          <ac:spMkLst>
            <pc:docMk/>
            <pc:sldMk cId="3946387561" sldId="327"/>
            <ac:spMk id="1676" creationId="{348D2173-CCA4-717F-59D9-6AC4BE38008A}"/>
          </ac:spMkLst>
        </pc:spChg>
        <pc:spChg chg="del">
          <ac:chgData name="Rafael Vecchio | CBA B+G" userId="7121e74c-9ce3-40e4-85c4-1776d8c9344f" providerId="ADAL" clId="{F32A1118-F60F-4C41-978D-3C716574A0C1}" dt="2023-08-21T18:02:54.230" v="160" actId="478"/>
          <ac:spMkLst>
            <pc:docMk/>
            <pc:sldMk cId="3946387561" sldId="327"/>
            <ac:spMk id="1677" creationId="{0FCB8381-5DFB-6E7D-3C83-BD430911EC01}"/>
          </ac:spMkLst>
        </pc:spChg>
        <pc:spChg chg="del">
          <ac:chgData name="Rafael Vecchio | CBA B+G" userId="7121e74c-9ce3-40e4-85c4-1776d8c9344f" providerId="ADAL" clId="{F32A1118-F60F-4C41-978D-3C716574A0C1}" dt="2023-08-21T18:02:54.230" v="160" actId="478"/>
          <ac:spMkLst>
            <pc:docMk/>
            <pc:sldMk cId="3946387561" sldId="327"/>
            <ac:spMk id="1678" creationId="{E9D386CD-56A9-DE9D-9E63-D2C038287982}"/>
          </ac:spMkLst>
        </pc:spChg>
        <pc:spChg chg="del">
          <ac:chgData name="Rafael Vecchio | CBA B+G" userId="7121e74c-9ce3-40e4-85c4-1776d8c9344f" providerId="ADAL" clId="{F32A1118-F60F-4C41-978D-3C716574A0C1}" dt="2023-08-21T18:02:54.230" v="160" actId="478"/>
          <ac:spMkLst>
            <pc:docMk/>
            <pc:sldMk cId="3946387561" sldId="327"/>
            <ac:spMk id="1679" creationId="{4EA692DB-48E1-2D3F-22CA-E542F0AEE0C5}"/>
          </ac:spMkLst>
        </pc:spChg>
        <pc:spChg chg="del">
          <ac:chgData name="Rafael Vecchio | CBA B+G" userId="7121e74c-9ce3-40e4-85c4-1776d8c9344f" providerId="ADAL" clId="{F32A1118-F60F-4C41-978D-3C716574A0C1}" dt="2023-08-21T18:02:54.230" v="160" actId="478"/>
          <ac:spMkLst>
            <pc:docMk/>
            <pc:sldMk cId="3946387561" sldId="327"/>
            <ac:spMk id="1680" creationId="{B8CD6E35-ACA9-34B8-37B7-0ED62449BB49}"/>
          </ac:spMkLst>
        </pc:spChg>
        <pc:spChg chg="del">
          <ac:chgData name="Rafael Vecchio | CBA B+G" userId="7121e74c-9ce3-40e4-85c4-1776d8c9344f" providerId="ADAL" clId="{F32A1118-F60F-4C41-978D-3C716574A0C1}" dt="2023-08-21T18:02:54.230" v="160" actId="478"/>
          <ac:spMkLst>
            <pc:docMk/>
            <pc:sldMk cId="3946387561" sldId="327"/>
            <ac:spMk id="1681" creationId="{FC77A8B3-C8AF-6631-0014-FB9AE31865CC}"/>
          </ac:spMkLst>
        </pc:spChg>
        <pc:spChg chg="del">
          <ac:chgData name="Rafael Vecchio | CBA B+G" userId="7121e74c-9ce3-40e4-85c4-1776d8c9344f" providerId="ADAL" clId="{F32A1118-F60F-4C41-978D-3C716574A0C1}" dt="2023-08-21T18:02:54.230" v="160" actId="478"/>
          <ac:spMkLst>
            <pc:docMk/>
            <pc:sldMk cId="3946387561" sldId="327"/>
            <ac:spMk id="1682" creationId="{7F3E39D5-577D-4D8B-5E5C-23CA8B1022BE}"/>
          </ac:spMkLst>
        </pc:spChg>
        <pc:spChg chg="del">
          <ac:chgData name="Rafael Vecchio | CBA B+G" userId="7121e74c-9ce3-40e4-85c4-1776d8c9344f" providerId="ADAL" clId="{F32A1118-F60F-4C41-978D-3C716574A0C1}" dt="2023-08-21T18:02:54.230" v="160" actId="478"/>
          <ac:spMkLst>
            <pc:docMk/>
            <pc:sldMk cId="3946387561" sldId="327"/>
            <ac:spMk id="1683" creationId="{75F740FF-92E6-372B-85D0-41380EE52F6B}"/>
          </ac:spMkLst>
        </pc:spChg>
        <pc:spChg chg="del">
          <ac:chgData name="Rafael Vecchio | CBA B+G" userId="7121e74c-9ce3-40e4-85c4-1776d8c9344f" providerId="ADAL" clId="{F32A1118-F60F-4C41-978D-3C716574A0C1}" dt="2023-08-21T18:02:54.230" v="160" actId="478"/>
          <ac:spMkLst>
            <pc:docMk/>
            <pc:sldMk cId="3946387561" sldId="327"/>
            <ac:spMk id="1684" creationId="{0CC5FD4B-E123-D44E-AF64-86A5484B957F}"/>
          </ac:spMkLst>
        </pc:spChg>
        <pc:spChg chg="del">
          <ac:chgData name="Rafael Vecchio | CBA B+G" userId="7121e74c-9ce3-40e4-85c4-1776d8c9344f" providerId="ADAL" clId="{F32A1118-F60F-4C41-978D-3C716574A0C1}" dt="2023-08-21T18:02:54.230" v="160" actId="478"/>
          <ac:spMkLst>
            <pc:docMk/>
            <pc:sldMk cId="3946387561" sldId="327"/>
            <ac:spMk id="1685" creationId="{39341BE0-4E66-E9B7-FF02-F1C227AA9330}"/>
          </ac:spMkLst>
        </pc:spChg>
        <pc:spChg chg="del">
          <ac:chgData name="Rafael Vecchio | CBA B+G" userId="7121e74c-9ce3-40e4-85c4-1776d8c9344f" providerId="ADAL" clId="{F32A1118-F60F-4C41-978D-3C716574A0C1}" dt="2023-08-21T18:02:54.230" v="160" actId="478"/>
          <ac:spMkLst>
            <pc:docMk/>
            <pc:sldMk cId="3946387561" sldId="327"/>
            <ac:spMk id="1686" creationId="{5E45E376-0E2C-8DA2-25F5-950FB6391825}"/>
          </ac:spMkLst>
        </pc:spChg>
        <pc:spChg chg="del">
          <ac:chgData name="Rafael Vecchio | CBA B+G" userId="7121e74c-9ce3-40e4-85c4-1776d8c9344f" providerId="ADAL" clId="{F32A1118-F60F-4C41-978D-3C716574A0C1}" dt="2023-08-21T18:02:54.230" v="160" actId="478"/>
          <ac:spMkLst>
            <pc:docMk/>
            <pc:sldMk cId="3946387561" sldId="327"/>
            <ac:spMk id="1687" creationId="{6BEF7BFB-5CF0-2D45-3042-3DA3D365E6C6}"/>
          </ac:spMkLst>
        </pc:spChg>
        <pc:spChg chg="del">
          <ac:chgData name="Rafael Vecchio | CBA B+G" userId="7121e74c-9ce3-40e4-85c4-1776d8c9344f" providerId="ADAL" clId="{F32A1118-F60F-4C41-978D-3C716574A0C1}" dt="2023-08-21T18:02:54.230" v="160" actId="478"/>
          <ac:spMkLst>
            <pc:docMk/>
            <pc:sldMk cId="3946387561" sldId="327"/>
            <ac:spMk id="1688" creationId="{BF3CDFF8-D71D-C80F-0715-772BDF4BCB2C}"/>
          </ac:spMkLst>
        </pc:spChg>
        <pc:spChg chg="del">
          <ac:chgData name="Rafael Vecchio | CBA B+G" userId="7121e74c-9ce3-40e4-85c4-1776d8c9344f" providerId="ADAL" clId="{F32A1118-F60F-4C41-978D-3C716574A0C1}" dt="2023-08-21T18:02:54.230" v="160" actId="478"/>
          <ac:spMkLst>
            <pc:docMk/>
            <pc:sldMk cId="3946387561" sldId="327"/>
            <ac:spMk id="1689" creationId="{36D1A031-8E45-3FCA-E903-AB20D8645A0D}"/>
          </ac:spMkLst>
        </pc:spChg>
        <pc:spChg chg="del">
          <ac:chgData name="Rafael Vecchio | CBA B+G" userId="7121e74c-9ce3-40e4-85c4-1776d8c9344f" providerId="ADAL" clId="{F32A1118-F60F-4C41-978D-3C716574A0C1}" dt="2023-08-21T18:02:54.230" v="160" actId="478"/>
          <ac:spMkLst>
            <pc:docMk/>
            <pc:sldMk cId="3946387561" sldId="327"/>
            <ac:spMk id="1690" creationId="{197B8681-BBBF-5ECF-37AF-AD5A4C243FF7}"/>
          </ac:spMkLst>
        </pc:spChg>
        <pc:spChg chg="del">
          <ac:chgData name="Rafael Vecchio | CBA B+G" userId="7121e74c-9ce3-40e4-85c4-1776d8c9344f" providerId="ADAL" clId="{F32A1118-F60F-4C41-978D-3C716574A0C1}" dt="2023-08-21T18:02:54.230" v="160" actId="478"/>
          <ac:spMkLst>
            <pc:docMk/>
            <pc:sldMk cId="3946387561" sldId="327"/>
            <ac:spMk id="1691" creationId="{D62AF578-CB15-029D-CD7D-83649B7DAEB0}"/>
          </ac:spMkLst>
        </pc:spChg>
        <pc:spChg chg="del">
          <ac:chgData name="Rafael Vecchio | CBA B+G" userId="7121e74c-9ce3-40e4-85c4-1776d8c9344f" providerId="ADAL" clId="{F32A1118-F60F-4C41-978D-3C716574A0C1}" dt="2023-08-21T18:02:54.230" v="160" actId="478"/>
          <ac:spMkLst>
            <pc:docMk/>
            <pc:sldMk cId="3946387561" sldId="327"/>
            <ac:spMk id="1692" creationId="{62D22493-F150-5A20-6EC9-1A5C0A5F893C}"/>
          </ac:spMkLst>
        </pc:spChg>
        <pc:spChg chg="del">
          <ac:chgData name="Rafael Vecchio | CBA B+G" userId="7121e74c-9ce3-40e4-85c4-1776d8c9344f" providerId="ADAL" clId="{F32A1118-F60F-4C41-978D-3C716574A0C1}" dt="2023-08-21T18:02:54.230" v="160" actId="478"/>
          <ac:spMkLst>
            <pc:docMk/>
            <pc:sldMk cId="3946387561" sldId="327"/>
            <ac:spMk id="1693" creationId="{B25DF9DA-EB3F-2759-CD6C-A8BF569AD326}"/>
          </ac:spMkLst>
        </pc:spChg>
        <pc:spChg chg="del">
          <ac:chgData name="Rafael Vecchio | CBA B+G" userId="7121e74c-9ce3-40e4-85c4-1776d8c9344f" providerId="ADAL" clId="{F32A1118-F60F-4C41-978D-3C716574A0C1}" dt="2023-08-21T18:02:54.230" v="160" actId="478"/>
          <ac:spMkLst>
            <pc:docMk/>
            <pc:sldMk cId="3946387561" sldId="327"/>
            <ac:spMk id="1694" creationId="{67A441FC-1C8F-5DA3-BEEC-2C7F9C49C7D3}"/>
          </ac:spMkLst>
        </pc:spChg>
        <pc:spChg chg="del">
          <ac:chgData name="Rafael Vecchio | CBA B+G" userId="7121e74c-9ce3-40e4-85c4-1776d8c9344f" providerId="ADAL" clId="{F32A1118-F60F-4C41-978D-3C716574A0C1}" dt="2023-08-21T18:02:54.230" v="160" actId="478"/>
          <ac:spMkLst>
            <pc:docMk/>
            <pc:sldMk cId="3946387561" sldId="327"/>
            <ac:spMk id="1695" creationId="{912C4D7D-F9A5-DEF2-D54F-9323A0D214DC}"/>
          </ac:spMkLst>
        </pc:spChg>
        <pc:spChg chg="del">
          <ac:chgData name="Rafael Vecchio | CBA B+G" userId="7121e74c-9ce3-40e4-85c4-1776d8c9344f" providerId="ADAL" clId="{F32A1118-F60F-4C41-978D-3C716574A0C1}" dt="2023-08-21T18:02:54.230" v="160" actId="478"/>
          <ac:spMkLst>
            <pc:docMk/>
            <pc:sldMk cId="3946387561" sldId="327"/>
            <ac:spMk id="1696" creationId="{284E9F86-C4C7-8557-57EC-5C757883EDCA}"/>
          </ac:spMkLst>
        </pc:spChg>
        <pc:spChg chg="del">
          <ac:chgData name="Rafael Vecchio | CBA B+G" userId="7121e74c-9ce3-40e4-85c4-1776d8c9344f" providerId="ADAL" clId="{F32A1118-F60F-4C41-978D-3C716574A0C1}" dt="2023-08-21T18:02:54.230" v="160" actId="478"/>
          <ac:spMkLst>
            <pc:docMk/>
            <pc:sldMk cId="3946387561" sldId="327"/>
            <ac:spMk id="1697" creationId="{8EB72BC6-2C7B-057D-F40E-17F83E18B324}"/>
          </ac:spMkLst>
        </pc:spChg>
        <pc:spChg chg="del">
          <ac:chgData name="Rafael Vecchio | CBA B+G" userId="7121e74c-9ce3-40e4-85c4-1776d8c9344f" providerId="ADAL" clId="{F32A1118-F60F-4C41-978D-3C716574A0C1}" dt="2023-08-21T18:02:54.230" v="160" actId="478"/>
          <ac:spMkLst>
            <pc:docMk/>
            <pc:sldMk cId="3946387561" sldId="327"/>
            <ac:spMk id="1698" creationId="{BBC3B35A-13C0-C4F0-D2C8-33764264DBB6}"/>
          </ac:spMkLst>
        </pc:spChg>
        <pc:spChg chg="del">
          <ac:chgData name="Rafael Vecchio | CBA B+G" userId="7121e74c-9ce3-40e4-85c4-1776d8c9344f" providerId="ADAL" clId="{F32A1118-F60F-4C41-978D-3C716574A0C1}" dt="2023-08-21T18:02:54.230" v="160" actId="478"/>
          <ac:spMkLst>
            <pc:docMk/>
            <pc:sldMk cId="3946387561" sldId="327"/>
            <ac:spMk id="1699" creationId="{DDA05570-EE89-4D09-45FA-885AECFFA9D1}"/>
          </ac:spMkLst>
        </pc:spChg>
        <pc:spChg chg="del">
          <ac:chgData name="Rafael Vecchio | CBA B+G" userId="7121e74c-9ce3-40e4-85c4-1776d8c9344f" providerId="ADAL" clId="{F32A1118-F60F-4C41-978D-3C716574A0C1}" dt="2023-08-21T18:02:54.230" v="160" actId="478"/>
          <ac:spMkLst>
            <pc:docMk/>
            <pc:sldMk cId="3946387561" sldId="327"/>
            <ac:spMk id="1700" creationId="{5D7DE1AC-CDB2-787B-98E2-61D598E17127}"/>
          </ac:spMkLst>
        </pc:spChg>
        <pc:spChg chg="del">
          <ac:chgData name="Rafael Vecchio | CBA B+G" userId="7121e74c-9ce3-40e4-85c4-1776d8c9344f" providerId="ADAL" clId="{F32A1118-F60F-4C41-978D-3C716574A0C1}" dt="2023-08-21T18:02:54.230" v="160" actId="478"/>
          <ac:spMkLst>
            <pc:docMk/>
            <pc:sldMk cId="3946387561" sldId="327"/>
            <ac:spMk id="1701" creationId="{1077762B-C2DE-701B-50DE-8FE509973BF4}"/>
          </ac:spMkLst>
        </pc:spChg>
        <pc:spChg chg="del">
          <ac:chgData name="Rafael Vecchio | CBA B+G" userId="7121e74c-9ce3-40e4-85c4-1776d8c9344f" providerId="ADAL" clId="{F32A1118-F60F-4C41-978D-3C716574A0C1}" dt="2023-08-21T18:02:54.230" v="160" actId="478"/>
          <ac:spMkLst>
            <pc:docMk/>
            <pc:sldMk cId="3946387561" sldId="327"/>
            <ac:spMk id="1702" creationId="{D13A52E6-7E55-9CE4-E1DC-50C9F930A9A9}"/>
          </ac:spMkLst>
        </pc:spChg>
        <pc:spChg chg="del">
          <ac:chgData name="Rafael Vecchio | CBA B+G" userId="7121e74c-9ce3-40e4-85c4-1776d8c9344f" providerId="ADAL" clId="{F32A1118-F60F-4C41-978D-3C716574A0C1}" dt="2023-08-21T18:02:54.230" v="160" actId="478"/>
          <ac:spMkLst>
            <pc:docMk/>
            <pc:sldMk cId="3946387561" sldId="327"/>
            <ac:spMk id="1703" creationId="{92F7EF33-07F4-1797-9ACC-865997EC4A03}"/>
          </ac:spMkLst>
        </pc:spChg>
        <pc:spChg chg="del">
          <ac:chgData name="Rafael Vecchio | CBA B+G" userId="7121e74c-9ce3-40e4-85c4-1776d8c9344f" providerId="ADAL" clId="{F32A1118-F60F-4C41-978D-3C716574A0C1}" dt="2023-08-21T18:02:54.230" v="160" actId="478"/>
          <ac:spMkLst>
            <pc:docMk/>
            <pc:sldMk cId="3946387561" sldId="327"/>
            <ac:spMk id="1704" creationId="{93D8DDDA-FD8B-FDE4-805C-A9E137857BA2}"/>
          </ac:spMkLst>
        </pc:spChg>
        <pc:spChg chg="del">
          <ac:chgData name="Rafael Vecchio | CBA B+G" userId="7121e74c-9ce3-40e4-85c4-1776d8c9344f" providerId="ADAL" clId="{F32A1118-F60F-4C41-978D-3C716574A0C1}" dt="2023-08-21T18:02:54.230" v="160" actId="478"/>
          <ac:spMkLst>
            <pc:docMk/>
            <pc:sldMk cId="3946387561" sldId="327"/>
            <ac:spMk id="1705" creationId="{39EE3B0B-D6C3-B43D-B11C-CB5F0A5BE718}"/>
          </ac:spMkLst>
        </pc:spChg>
        <pc:spChg chg="del">
          <ac:chgData name="Rafael Vecchio | CBA B+G" userId="7121e74c-9ce3-40e4-85c4-1776d8c9344f" providerId="ADAL" clId="{F32A1118-F60F-4C41-978D-3C716574A0C1}" dt="2023-08-21T18:02:54.230" v="160" actId="478"/>
          <ac:spMkLst>
            <pc:docMk/>
            <pc:sldMk cId="3946387561" sldId="327"/>
            <ac:spMk id="1706" creationId="{9A8D47D0-D9AF-5C83-6ACD-6FEF9052BDC8}"/>
          </ac:spMkLst>
        </pc:spChg>
        <pc:spChg chg="del">
          <ac:chgData name="Rafael Vecchio | CBA B+G" userId="7121e74c-9ce3-40e4-85c4-1776d8c9344f" providerId="ADAL" clId="{F32A1118-F60F-4C41-978D-3C716574A0C1}" dt="2023-08-21T18:02:54.230" v="160" actId="478"/>
          <ac:spMkLst>
            <pc:docMk/>
            <pc:sldMk cId="3946387561" sldId="327"/>
            <ac:spMk id="1707" creationId="{9F0E1403-CA07-F9A1-0649-7725CF00B8B4}"/>
          </ac:spMkLst>
        </pc:spChg>
        <pc:spChg chg="del">
          <ac:chgData name="Rafael Vecchio | CBA B+G" userId="7121e74c-9ce3-40e4-85c4-1776d8c9344f" providerId="ADAL" clId="{F32A1118-F60F-4C41-978D-3C716574A0C1}" dt="2023-08-21T18:02:54.230" v="160" actId="478"/>
          <ac:spMkLst>
            <pc:docMk/>
            <pc:sldMk cId="3946387561" sldId="327"/>
            <ac:spMk id="1708" creationId="{BC448FAF-A9A5-F1CB-E3FC-E24384F39531}"/>
          </ac:spMkLst>
        </pc:spChg>
        <pc:spChg chg="del">
          <ac:chgData name="Rafael Vecchio | CBA B+G" userId="7121e74c-9ce3-40e4-85c4-1776d8c9344f" providerId="ADAL" clId="{F32A1118-F60F-4C41-978D-3C716574A0C1}" dt="2023-08-21T18:02:54.230" v="160" actId="478"/>
          <ac:spMkLst>
            <pc:docMk/>
            <pc:sldMk cId="3946387561" sldId="327"/>
            <ac:spMk id="1709" creationId="{46B312B6-5F65-7F14-11BD-997D023958BE}"/>
          </ac:spMkLst>
        </pc:spChg>
        <pc:spChg chg="del">
          <ac:chgData name="Rafael Vecchio | CBA B+G" userId="7121e74c-9ce3-40e4-85c4-1776d8c9344f" providerId="ADAL" clId="{F32A1118-F60F-4C41-978D-3C716574A0C1}" dt="2023-08-21T18:02:54.230" v="160" actId="478"/>
          <ac:spMkLst>
            <pc:docMk/>
            <pc:sldMk cId="3946387561" sldId="327"/>
            <ac:spMk id="1710" creationId="{C3F3EE73-5DDD-D716-052F-44D43878F869}"/>
          </ac:spMkLst>
        </pc:spChg>
        <pc:spChg chg="del">
          <ac:chgData name="Rafael Vecchio | CBA B+G" userId="7121e74c-9ce3-40e4-85c4-1776d8c9344f" providerId="ADAL" clId="{F32A1118-F60F-4C41-978D-3C716574A0C1}" dt="2023-08-21T18:02:54.230" v="160" actId="478"/>
          <ac:spMkLst>
            <pc:docMk/>
            <pc:sldMk cId="3946387561" sldId="327"/>
            <ac:spMk id="1711" creationId="{85E39387-F88A-E4AA-3E46-8166EE2AE4B6}"/>
          </ac:spMkLst>
        </pc:spChg>
        <pc:spChg chg="del">
          <ac:chgData name="Rafael Vecchio | CBA B+G" userId="7121e74c-9ce3-40e4-85c4-1776d8c9344f" providerId="ADAL" clId="{F32A1118-F60F-4C41-978D-3C716574A0C1}" dt="2023-08-21T18:02:54.230" v="160" actId="478"/>
          <ac:spMkLst>
            <pc:docMk/>
            <pc:sldMk cId="3946387561" sldId="327"/>
            <ac:spMk id="1712" creationId="{A294C46B-C0D0-DF38-7161-E9204DC4D925}"/>
          </ac:spMkLst>
        </pc:spChg>
        <pc:spChg chg="del">
          <ac:chgData name="Rafael Vecchio | CBA B+G" userId="7121e74c-9ce3-40e4-85c4-1776d8c9344f" providerId="ADAL" clId="{F32A1118-F60F-4C41-978D-3C716574A0C1}" dt="2023-08-21T18:02:54.230" v="160" actId="478"/>
          <ac:spMkLst>
            <pc:docMk/>
            <pc:sldMk cId="3946387561" sldId="327"/>
            <ac:spMk id="1722" creationId="{74692496-F9A8-D022-451F-0BA1BA42CAE6}"/>
          </ac:spMkLst>
        </pc:spChg>
        <pc:spChg chg="del">
          <ac:chgData name="Rafael Vecchio | CBA B+G" userId="7121e74c-9ce3-40e4-85c4-1776d8c9344f" providerId="ADAL" clId="{F32A1118-F60F-4C41-978D-3C716574A0C1}" dt="2023-08-21T18:02:54.230" v="160" actId="478"/>
          <ac:spMkLst>
            <pc:docMk/>
            <pc:sldMk cId="3946387561" sldId="327"/>
            <ac:spMk id="1723" creationId="{63A9F041-609A-4532-AA70-27BBEFE998EA}"/>
          </ac:spMkLst>
        </pc:spChg>
        <pc:spChg chg="del">
          <ac:chgData name="Rafael Vecchio | CBA B+G" userId="7121e74c-9ce3-40e4-85c4-1776d8c9344f" providerId="ADAL" clId="{F32A1118-F60F-4C41-978D-3C716574A0C1}" dt="2023-08-21T18:02:54.230" v="160" actId="478"/>
          <ac:spMkLst>
            <pc:docMk/>
            <pc:sldMk cId="3946387561" sldId="327"/>
            <ac:spMk id="1724" creationId="{4ABC7FB3-5B67-B3F9-6AD0-684740BA0199}"/>
          </ac:spMkLst>
        </pc:spChg>
        <pc:spChg chg="del">
          <ac:chgData name="Rafael Vecchio | CBA B+G" userId="7121e74c-9ce3-40e4-85c4-1776d8c9344f" providerId="ADAL" clId="{F32A1118-F60F-4C41-978D-3C716574A0C1}" dt="2023-08-21T18:02:54.230" v="160" actId="478"/>
          <ac:spMkLst>
            <pc:docMk/>
            <pc:sldMk cId="3946387561" sldId="327"/>
            <ac:spMk id="1725" creationId="{57D55D0A-13EB-99AB-5742-845D4B34E2F5}"/>
          </ac:spMkLst>
        </pc:spChg>
        <pc:spChg chg="del">
          <ac:chgData name="Rafael Vecchio | CBA B+G" userId="7121e74c-9ce3-40e4-85c4-1776d8c9344f" providerId="ADAL" clId="{F32A1118-F60F-4C41-978D-3C716574A0C1}" dt="2023-08-21T18:02:54.230" v="160" actId="478"/>
          <ac:spMkLst>
            <pc:docMk/>
            <pc:sldMk cId="3946387561" sldId="327"/>
            <ac:spMk id="1726" creationId="{11A6689C-BD42-A86C-0046-7D42A67585E7}"/>
          </ac:spMkLst>
        </pc:spChg>
        <pc:spChg chg="del">
          <ac:chgData name="Rafael Vecchio | CBA B+G" userId="7121e74c-9ce3-40e4-85c4-1776d8c9344f" providerId="ADAL" clId="{F32A1118-F60F-4C41-978D-3C716574A0C1}" dt="2023-08-21T18:02:54.230" v="160" actId="478"/>
          <ac:spMkLst>
            <pc:docMk/>
            <pc:sldMk cId="3946387561" sldId="327"/>
            <ac:spMk id="1727" creationId="{CC66F1C0-1EF4-8828-DC5E-6F3E420684B4}"/>
          </ac:spMkLst>
        </pc:spChg>
        <pc:spChg chg="del">
          <ac:chgData name="Rafael Vecchio | CBA B+G" userId="7121e74c-9ce3-40e4-85c4-1776d8c9344f" providerId="ADAL" clId="{F32A1118-F60F-4C41-978D-3C716574A0C1}" dt="2023-08-21T18:02:54.230" v="160" actId="478"/>
          <ac:spMkLst>
            <pc:docMk/>
            <pc:sldMk cId="3946387561" sldId="327"/>
            <ac:spMk id="1728" creationId="{38332730-1494-BD00-0ECC-7648EAA27DFE}"/>
          </ac:spMkLst>
        </pc:spChg>
        <pc:spChg chg="del">
          <ac:chgData name="Rafael Vecchio | CBA B+G" userId="7121e74c-9ce3-40e4-85c4-1776d8c9344f" providerId="ADAL" clId="{F32A1118-F60F-4C41-978D-3C716574A0C1}" dt="2023-08-21T18:02:54.230" v="160" actId="478"/>
          <ac:spMkLst>
            <pc:docMk/>
            <pc:sldMk cId="3946387561" sldId="327"/>
            <ac:spMk id="1729" creationId="{AA0C47CC-785C-609F-F413-D25DCE15C7DD}"/>
          </ac:spMkLst>
        </pc:spChg>
        <pc:spChg chg="del">
          <ac:chgData name="Rafael Vecchio | CBA B+G" userId="7121e74c-9ce3-40e4-85c4-1776d8c9344f" providerId="ADAL" clId="{F32A1118-F60F-4C41-978D-3C716574A0C1}" dt="2023-08-21T18:02:54.230" v="160" actId="478"/>
          <ac:spMkLst>
            <pc:docMk/>
            <pc:sldMk cId="3946387561" sldId="327"/>
            <ac:spMk id="1730" creationId="{973AD2C6-0B9F-226D-47CD-FAB4E7046D89}"/>
          </ac:spMkLst>
        </pc:spChg>
        <pc:spChg chg="del">
          <ac:chgData name="Rafael Vecchio | CBA B+G" userId="7121e74c-9ce3-40e4-85c4-1776d8c9344f" providerId="ADAL" clId="{F32A1118-F60F-4C41-978D-3C716574A0C1}" dt="2023-08-21T18:02:54.230" v="160" actId="478"/>
          <ac:spMkLst>
            <pc:docMk/>
            <pc:sldMk cId="3946387561" sldId="327"/>
            <ac:spMk id="1731" creationId="{1845EB7A-9FB1-DD7F-A7F5-196D00F2D162}"/>
          </ac:spMkLst>
        </pc:spChg>
        <pc:spChg chg="del">
          <ac:chgData name="Rafael Vecchio | CBA B+G" userId="7121e74c-9ce3-40e4-85c4-1776d8c9344f" providerId="ADAL" clId="{F32A1118-F60F-4C41-978D-3C716574A0C1}" dt="2023-08-21T18:02:54.230" v="160" actId="478"/>
          <ac:spMkLst>
            <pc:docMk/>
            <pc:sldMk cId="3946387561" sldId="327"/>
            <ac:spMk id="1732" creationId="{AB119DDE-5157-4BAB-F8F9-19B53256FAD7}"/>
          </ac:spMkLst>
        </pc:spChg>
        <pc:spChg chg="del">
          <ac:chgData name="Rafael Vecchio | CBA B+G" userId="7121e74c-9ce3-40e4-85c4-1776d8c9344f" providerId="ADAL" clId="{F32A1118-F60F-4C41-978D-3C716574A0C1}" dt="2023-08-21T18:02:54.230" v="160" actId="478"/>
          <ac:spMkLst>
            <pc:docMk/>
            <pc:sldMk cId="3946387561" sldId="327"/>
            <ac:spMk id="1733" creationId="{09CD8091-3DC5-F07E-86DE-B95A07B57961}"/>
          </ac:spMkLst>
        </pc:spChg>
        <pc:spChg chg="del">
          <ac:chgData name="Rafael Vecchio | CBA B+G" userId="7121e74c-9ce3-40e4-85c4-1776d8c9344f" providerId="ADAL" clId="{F32A1118-F60F-4C41-978D-3C716574A0C1}" dt="2023-08-21T18:02:54.230" v="160" actId="478"/>
          <ac:spMkLst>
            <pc:docMk/>
            <pc:sldMk cId="3946387561" sldId="327"/>
            <ac:spMk id="1734" creationId="{8B8C4E8D-1799-B707-5503-A60C82F37359}"/>
          </ac:spMkLst>
        </pc:spChg>
        <pc:spChg chg="del">
          <ac:chgData name="Rafael Vecchio | CBA B+G" userId="7121e74c-9ce3-40e4-85c4-1776d8c9344f" providerId="ADAL" clId="{F32A1118-F60F-4C41-978D-3C716574A0C1}" dt="2023-08-21T18:02:54.230" v="160" actId="478"/>
          <ac:spMkLst>
            <pc:docMk/>
            <pc:sldMk cId="3946387561" sldId="327"/>
            <ac:spMk id="1735" creationId="{0CC6BF6C-EE56-744F-6DF9-2FEE4E74C642}"/>
          </ac:spMkLst>
        </pc:spChg>
        <pc:spChg chg="del">
          <ac:chgData name="Rafael Vecchio | CBA B+G" userId="7121e74c-9ce3-40e4-85c4-1776d8c9344f" providerId="ADAL" clId="{F32A1118-F60F-4C41-978D-3C716574A0C1}" dt="2023-08-21T18:02:54.230" v="160" actId="478"/>
          <ac:spMkLst>
            <pc:docMk/>
            <pc:sldMk cId="3946387561" sldId="327"/>
            <ac:spMk id="1736" creationId="{781698DB-2328-1933-3CFF-EC3F3D7DA443}"/>
          </ac:spMkLst>
        </pc:spChg>
        <pc:spChg chg="del">
          <ac:chgData name="Rafael Vecchio | CBA B+G" userId="7121e74c-9ce3-40e4-85c4-1776d8c9344f" providerId="ADAL" clId="{F32A1118-F60F-4C41-978D-3C716574A0C1}" dt="2023-08-21T18:02:54.230" v="160" actId="478"/>
          <ac:spMkLst>
            <pc:docMk/>
            <pc:sldMk cId="3946387561" sldId="327"/>
            <ac:spMk id="1737" creationId="{5167CF36-C78E-B83F-1DE7-9547BF8389DD}"/>
          </ac:spMkLst>
        </pc:spChg>
        <pc:spChg chg="del">
          <ac:chgData name="Rafael Vecchio | CBA B+G" userId="7121e74c-9ce3-40e4-85c4-1776d8c9344f" providerId="ADAL" clId="{F32A1118-F60F-4C41-978D-3C716574A0C1}" dt="2023-08-21T18:02:54.230" v="160" actId="478"/>
          <ac:spMkLst>
            <pc:docMk/>
            <pc:sldMk cId="3946387561" sldId="327"/>
            <ac:spMk id="1738" creationId="{44CB7199-75C9-0C3C-B852-A2F5771F27B6}"/>
          </ac:spMkLst>
        </pc:spChg>
        <pc:spChg chg="del">
          <ac:chgData name="Rafael Vecchio | CBA B+G" userId="7121e74c-9ce3-40e4-85c4-1776d8c9344f" providerId="ADAL" clId="{F32A1118-F60F-4C41-978D-3C716574A0C1}" dt="2023-08-21T18:02:54.230" v="160" actId="478"/>
          <ac:spMkLst>
            <pc:docMk/>
            <pc:sldMk cId="3946387561" sldId="327"/>
            <ac:spMk id="1739" creationId="{499ABA4A-B218-5DFD-7109-A7792E7D023D}"/>
          </ac:spMkLst>
        </pc:spChg>
        <pc:spChg chg="del">
          <ac:chgData name="Rafael Vecchio | CBA B+G" userId="7121e74c-9ce3-40e4-85c4-1776d8c9344f" providerId="ADAL" clId="{F32A1118-F60F-4C41-978D-3C716574A0C1}" dt="2023-08-21T18:02:54.230" v="160" actId="478"/>
          <ac:spMkLst>
            <pc:docMk/>
            <pc:sldMk cId="3946387561" sldId="327"/>
            <ac:spMk id="1740" creationId="{9233D2DE-2B69-4E65-2515-D9965E336827}"/>
          </ac:spMkLst>
        </pc:spChg>
        <pc:spChg chg="del">
          <ac:chgData name="Rafael Vecchio | CBA B+G" userId="7121e74c-9ce3-40e4-85c4-1776d8c9344f" providerId="ADAL" clId="{F32A1118-F60F-4C41-978D-3C716574A0C1}" dt="2023-08-21T18:02:54.230" v="160" actId="478"/>
          <ac:spMkLst>
            <pc:docMk/>
            <pc:sldMk cId="3946387561" sldId="327"/>
            <ac:spMk id="1741" creationId="{084B3765-A035-372D-F72F-0817475826B4}"/>
          </ac:spMkLst>
        </pc:spChg>
        <pc:spChg chg="del">
          <ac:chgData name="Rafael Vecchio | CBA B+G" userId="7121e74c-9ce3-40e4-85c4-1776d8c9344f" providerId="ADAL" clId="{F32A1118-F60F-4C41-978D-3C716574A0C1}" dt="2023-08-21T18:02:54.230" v="160" actId="478"/>
          <ac:spMkLst>
            <pc:docMk/>
            <pc:sldMk cId="3946387561" sldId="327"/>
            <ac:spMk id="1742" creationId="{FD9581FA-220E-580C-331F-A158E0903BDD}"/>
          </ac:spMkLst>
        </pc:spChg>
        <pc:spChg chg="del">
          <ac:chgData name="Rafael Vecchio | CBA B+G" userId="7121e74c-9ce3-40e4-85c4-1776d8c9344f" providerId="ADAL" clId="{F32A1118-F60F-4C41-978D-3C716574A0C1}" dt="2023-08-21T18:02:54.230" v="160" actId="478"/>
          <ac:spMkLst>
            <pc:docMk/>
            <pc:sldMk cId="3946387561" sldId="327"/>
            <ac:spMk id="1743" creationId="{DF1194A2-4999-EA55-88E7-3AFD2DA8426E}"/>
          </ac:spMkLst>
        </pc:spChg>
        <pc:spChg chg="del">
          <ac:chgData name="Rafael Vecchio | CBA B+G" userId="7121e74c-9ce3-40e4-85c4-1776d8c9344f" providerId="ADAL" clId="{F32A1118-F60F-4C41-978D-3C716574A0C1}" dt="2023-08-21T18:02:54.230" v="160" actId="478"/>
          <ac:spMkLst>
            <pc:docMk/>
            <pc:sldMk cId="3946387561" sldId="327"/>
            <ac:spMk id="1744" creationId="{3F98F690-4CF4-CFA3-AD9E-6250C6633571}"/>
          </ac:spMkLst>
        </pc:spChg>
        <pc:spChg chg="del">
          <ac:chgData name="Rafael Vecchio | CBA B+G" userId="7121e74c-9ce3-40e4-85c4-1776d8c9344f" providerId="ADAL" clId="{F32A1118-F60F-4C41-978D-3C716574A0C1}" dt="2023-08-21T18:02:54.230" v="160" actId="478"/>
          <ac:spMkLst>
            <pc:docMk/>
            <pc:sldMk cId="3946387561" sldId="327"/>
            <ac:spMk id="1745" creationId="{F637C3CE-5344-5377-12E9-A06E78B38DD9}"/>
          </ac:spMkLst>
        </pc:spChg>
        <pc:spChg chg="del">
          <ac:chgData name="Rafael Vecchio | CBA B+G" userId="7121e74c-9ce3-40e4-85c4-1776d8c9344f" providerId="ADAL" clId="{F32A1118-F60F-4C41-978D-3C716574A0C1}" dt="2023-08-21T18:02:54.230" v="160" actId="478"/>
          <ac:spMkLst>
            <pc:docMk/>
            <pc:sldMk cId="3946387561" sldId="327"/>
            <ac:spMk id="1749" creationId="{70DA1E71-5904-8A83-6679-A34B1FEB22E5}"/>
          </ac:spMkLst>
        </pc:spChg>
        <pc:spChg chg="del">
          <ac:chgData name="Rafael Vecchio | CBA B+G" userId="7121e74c-9ce3-40e4-85c4-1776d8c9344f" providerId="ADAL" clId="{F32A1118-F60F-4C41-978D-3C716574A0C1}" dt="2023-08-21T18:02:54.230" v="160" actId="478"/>
          <ac:spMkLst>
            <pc:docMk/>
            <pc:sldMk cId="3946387561" sldId="327"/>
            <ac:spMk id="1750" creationId="{027C809C-881A-A574-24BC-F3100ACF0C4B}"/>
          </ac:spMkLst>
        </pc:spChg>
        <pc:spChg chg="del">
          <ac:chgData name="Rafael Vecchio | CBA B+G" userId="7121e74c-9ce3-40e4-85c4-1776d8c9344f" providerId="ADAL" clId="{F32A1118-F60F-4C41-978D-3C716574A0C1}" dt="2023-08-21T18:02:54.230" v="160" actId="478"/>
          <ac:spMkLst>
            <pc:docMk/>
            <pc:sldMk cId="3946387561" sldId="327"/>
            <ac:spMk id="1751" creationId="{4ACF61D6-A8CF-8326-8EF0-3805C0587981}"/>
          </ac:spMkLst>
        </pc:spChg>
        <pc:spChg chg="del">
          <ac:chgData name="Rafael Vecchio | CBA B+G" userId="7121e74c-9ce3-40e4-85c4-1776d8c9344f" providerId="ADAL" clId="{F32A1118-F60F-4C41-978D-3C716574A0C1}" dt="2023-08-21T18:02:54.230" v="160" actId="478"/>
          <ac:spMkLst>
            <pc:docMk/>
            <pc:sldMk cId="3946387561" sldId="327"/>
            <ac:spMk id="1752" creationId="{CE4A5CE2-5224-6D10-A1EA-BFDAEBBE8EE1}"/>
          </ac:spMkLst>
        </pc:spChg>
        <pc:spChg chg="del">
          <ac:chgData name="Rafael Vecchio | CBA B+G" userId="7121e74c-9ce3-40e4-85c4-1776d8c9344f" providerId="ADAL" clId="{F32A1118-F60F-4C41-978D-3C716574A0C1}" dt="2023-08-21T18:02:54.230" v="160" actId="478"/>
          <ac:spMkLst>
            <pc:docMk/>
            <pc:sldMk cId="3946387561" sldId="327"/>
            <ac:spMk id="1753" creationId="{3B74F48F-EC3E-D15F-5062-4607A1CDE5BE}"/>
          </ac:spMkLst>
        </pc:spChg>
        <pc:spChg chg="del">
          <ac:chgData name="Rafael Vecchio | CBA B+G" userId="7121e74c-9ce3-40e4-85c4-1776d8c9344f" providerId="ADAL" clId="{F32A1118-F60F-4C41-978D-3C716574A0C1}" dt="2023-08-21T18:02:54.230" v="160" actId="478"/>
          <ac:spMkLst>
            <pc:docMk/>
            <pc:sldMk cId="3946387561" sldId="327"/>
            <ac:spMk id="1755" creationId="{9CA7FB7B-6F17-4617-3122-263E5148F152}"/>
          </ac:spMkLst>
        </pc:spChg>
        <pc:grpChg chg="add del mod">
          <ac:chgData name="Rafael Vecchio | CBA B+G" userId="7121e74c-9ce3-40e4-85c4-1776d8c9344f" providerId="ADAL" clId="{F32A1118-F60F-4C41-978D-3C716574A0C1}" dt="2023-08-21T18:03:06.861" v="163" actId="165"/>
          <ac:grpSpMkLst>
            <pc:docMk/>
            <pc:sldMk cId="3946387561" sldId="327"/>
            <ac:grpSpMk id="3" creationId="{81B9FE8F-176A-0277-EA4B-AF7ABB64DBDD}"/>
          </ac:grpSpMkLst>
        </pc:grpChg>
        <pc:grpChg chg="del mod topLvl">
          <ac:chgData name="Rafael Vecchio | CBA B+G" userId="7121e74c-9ce3-40e4-85c4-1776d8c9344f" providerId="ADAL" clId="{F32A1118-F60F-4C41-978D-3C716574A0C1}" dt="2023-08-21T18:03:15.527" v="166" actId="165"/>
          <ac:grpSpMkLst>
            <pc:docMk/>
            <pc:sldMk cId="3946387561" sldId="327"/>
            <ac:grpSpMk id="11" creationId="{952E52B1-1BEF-2A4F-0C6C-9A1B63E535AF}"/>
          </ac:grpSpMkLst>
        </pc:grpChg>
        <pc:grpChg chg="add mod">
          <ac:chgData name="Rafael Vecchio | CBA B+G" userId="7121e74c-9ce3-40e4-85c4-1776d8c9344f" providerId="ADAL" clId="{F32A1118-F60F-4C41-978D-3C716574A0C1}" dt="2023-08-21T18:03:13.320" v="165" actId="338"/>
          <ac:grpSpMkLst>
            <pc:docMk/>
            <pc:sldMk cId="3946387561" sldId="327"/>
            <ac:grpSpMk id="25" creationId="{86699478-EE35-0E59-9DFC-19B705E00E55}"/>
          </ac:grpSpMkLst>
        </pc:grpChg>
        <pc:picChg chg="mod topLvl">
          <ac:chgData name="Rafael Vecchio | CBA B+G" userId="7121e74c-9ce3-40e4-85c4-1776d8c9344f" providerId="ADAL" clId="{F32A1118-F60F-4C41-978D-3C716574A0C1}" dt="2023-08-21T18:04:34.066" v="184" actId="14826"/>
          <ac:picMkLst>
            <pc:docMk/>
            <pc:sldMk cId="3946387561" sldId="327"/>
            <ac:picMk id="17" creationId="{B8B13A8E-F1CB-964C-99C8-B5BFF6BFC6CE}"/>
          </ac:picMkLst>
        </pc:picChg>
        <pc:picChg chg="mod topLvl">
          <ac:chgData name="Rafael Vecchio | CBA B+G" userId="7121e74c-9ce3-40e4-85c4-1776d8c9344f" providerId="ADAL" clId="{F32A1118-F60F-4C41-978D-3C716574A0C1}" dt="2023-08-21T18:04:29.958" v="183" actId="14826"/>
          <ac:picMkLst>
            <pc:docMk/>
            <pc:sldMk cId="3946387561" sldId="327"/>
            <ac:picMk id="18" creationId="{5873307A-40C3-A827-DA9B-A05073557541}"/>
          </ac:picMkLst>
        </pc:picChg>
        <pc:picChg chg="mod topLvl">
          <ac:chgData name="Rafael Vecchio | CBA B+G" userId="7121e74c-9ce3-40e4-85c4-1776d8c9344f" providerId="ADAL" clId="{F32A1118-F60F-4C41-978D-3C716574A0C1}" dt="2023-08-21T18:04:37.690" v="185" actId="14826"/>
          <ac:picMkLst>
            <pc:docMk/>
            <pc:sldMk cId="3946387561" sldId="327"/>
            <ac:picMk id="19" creationId="{8E30EA3C-E756-EC4A-54AD-5229E92BB73A}"/>
          </ac:picMkLst>
        </pc:picChg>
        <pc:cxnChg chg="mod topLvl">
          <ac:chgData name="Rafael Vecchio | CBA B+G" userId="7121e74c-9ce3-40e4-85c4-1776d8c9344f" providerId="ADAL" clId="{F32A1118-F60F-4C41-978D-3C716574A0C1}" dt="2023-08-21T18:03:43.459" v="171" actId="208"/>
          <ac:cxnSpMkLst>
            <pc:docMk/>
            <pc:sldMk cId="3946387561" sldId="327"/>
            <ac:cxnSpMk id="6" creationId="{F4BA6D78-8E04-F5E3-5C58-4B77C735659E}"/>
          </ac:cxnSpMkLst>
        </pc:cxnChg>
        <pc:cxnChg chg="mod topLvl">
          <ac:chgData name="Rafael Vecchio | CBA B+G" userId="7121e74c-9ce3-40e4-85c4-1776d8c9344f" providerId="ADAL" clId="{F32A1118-F60F-4C41-978D-3C716574A0C1}" dt="2023-08-21T18:03:13.320" v="165" actId="338"/>
          <ac:cxnSpMkLst>
            <pc:docMk/>
            <pc:sldMk cId="3946387561" sldId="327"/>
            <ac:cxnSpMk id="7" creationId="{551E482C-4B26-1F0A-566F-C71DE292FDBA}"/>
          </ac:cxnSpMkLst>
        </pc:cxnChg>
        <pc:cxnChg chg="mod topLvl">
          <ac:chgData name="Rafael Vecchio | CBA B+G" userId="7121e74c-9ce3-40e4-85c4-1776d8c9344f" providerId="ADAL" clId="{F32A1118-F60F-4C41-978D-3C716574A0C1}" dt="2023-08-21T18:03:43.459" v="171" actId="208"/>
          <ac:cxnSpMkLst>
            <pc:docMk/>
            <pc:sldMk cId="3946387561" sldId="327"/>
            <ac:cxnSpMk id="8" creationId="{A494000A-1587-6ECE-E14B-4C854D17AE3B}"/>
          </ac:cxnSpMkLst>
        </pc:cxnChg>
        <pc:cxnChg chg="mod topLvl">
          <ac:chgData name="Rafael Vecchio | CBA B+G" userId="7121e74c-9ce3-40e4-85c4-1776d8c9344f" providerId="ADAL" clId="{F32A1118-F60F-4C41-978D-3C716574A0C1}" dt="2023-08-21T18:03:43.459" v="171" actId="208"/>
          <ac:cxnSpMkLst>
            <pc:docMk/>
            <pc:sldMk cId="3946387561" sldId="327"/>
            <ac:cxnSpMk id="9" creationId="{1447C783-3A1C-7DCA-5D7D-F8737462E9CE}"/>
          </ac:cxnSpMkLst>
        </pc:cxnChg>
        <pc:cxnChg chg="del">
          <ac:chgData name="Rafael Vecchio | CBA B+G" userId="7121e74c-9ce3-40e4-85c4-1776d8c9344f" providerId="ADAL" clId="{F32A1118-F60F-4C41-978D-3C716574A0C1}" dt="2023-08-21T18:02:54.230" v="160" actId="478"/>
          <ac:cxnSpMkLst>
            <pc:docMk/>
            <pc:sldMk cId="3946387561" sldId="327"/>
            <ac:cxnSpMk id="1746" creationId="{6D281A02-5F25-CCCC-669D-F3640DE3345B}"/>
          </ac:cxnSpMkLst>
        </pc:cxnChg>
        <pc:cxnChg chg="del">
          <ac:chgData name="Rafael Vecchio | CBA B+G" userId="7121e74c-9ce3-40e4-85c4-1776d8c9344f" providerId="ADAL" clId="{F32A1118-F60F-4C41-978D-3C716574A0C1}" dt="2023-08-21T18:02:54.230" v="160" actId="478"/>
          <ac:cxnSpMkLst>
            <pc:docMk/>
            <pc:sldMk cId="3946387561" sldId="327"/>
            <ac:cxnSpMk id="1747" creationId="{C7023B20-E800-B499-347B-B9C25D5C747A}"/>
          </ac:cxnSpMkLst>
        </pc:cxnChg>
        <pc:cxnChg chg="del">
          <ac:chgData name="Rafael Vecchio | CBA B+G" userId="7121e74c-9ce3-40e4-85c4-1776d8c9344f" providerId="ADAL" clId="{F32A1118-F60F-4C41-978D-3C716574A0C1}" dt="2023-08-21T18:02:54.230" v="160" actId="478"/>
          <ac:cxnSpMkLst>
            <pc:docMk/>
            <pc:sldMk cId="3946387561" sldId="327"/>
            <ac:cxnSpMk id="1748" creationId="{61FADC76-1CAD-A3FC-24A6-E1F18A3ED970}"/>
          </ac:cxnSpMkLst>
        </pc:cxnChg>
        <pc:cxnChg chg="del">
          <ac:chgData name="Rafael Vecchio | CBA B+G" userId="7121e74c-9ce3-40e4-85c4-1776d8c9344f" providerId="ADAL" clId="{F32A1118-F60F-4C41-978D-3C716574A0C1}" dt="2023-08-21T18:02:54.230" v="160" actId="478"/>
          <ac:cxnSpMkLst>
            <pc:docMk/>
            <pc:sldMk cId="3946387561" sldId="327"/>
            <ac:cxnSpMk id="1754" creationId="{AB6D3419-87D3-1762-1AC4-9285386DAAD5}"/>
          </ac:cxnSpMkLst>
        </pc:cxnChg>
      </pc:sldChg>
      <pc:sldChg chg="addSp delSp modSp add mod">
        <pc:chgData name="Rafael Vecchio | CBA B+G" userId="7121e74c-9ce3-40e4-85c4-1776d8c9344f" providerId="ADAL" clId="{F32A1118-F60F-4C41-978D-3C716574A0C1}" dt="2023-08-21T18:12:34.150" v="272" actId="207"/>
        <pc:sldMkLst>
          <pc:docMk/>
          <pc:sldMk cId="4051047345" sldId="328"/>
        </pc:sldMkLst>
        <pc:spChg chg="del">
          <ac:chgData name="Rafael Vecchio | CBA B+G" userId="7121e74c-9ce3-40e4-85c4-1776d8c9344f" providerId="ADAL" clId="{F32A1118-F60F-4C41-978D-3C716574A0C1}" dt="2023-08-21T18:05:07.643" v="191" actId="478"/>
          <ac:spMkLst>
            <pc:docMk/>
            <pc:sldMk cId="4051047345" sldId="328"/>
            <ac:spMk id="2" creationId="{D1EFBC44-9216-FA31-A038-834BFE2B2184}"/>
          </ac:spMkLst>
        </pc:spChg>
        <pc:spChg chg="add mod">
          <ac:chgData name="Rafael Vecchio | CBA B+G" userId="7121e74c-9ce3-40e4-85c4-1776d8c9344f" providerId="ADAL" clId="{F32A1118-F60F-4C41-978D-3C716574A0C1}" dt="2023-08-21T18:05:12.170" v="192"/>
          <ac:spMkLst>
            <pc:docMk/>
            <pc:sldMk cId="4051047345" sldId="328"/>
            <ac:spMk id="3" creationId="{585380AB-B518-1C18-6538-1FE0DCAB82E5}"/>
          </ac:spMkLst>
        </pc:spChg>
        <pc:spChg chg="del">
          <ac:chgData name="Rafael Vecchio | CBA B+G" userId="7121e74c-9ce3-40e4-85c4-1776d8c9344f" providerId="ADAL" clId="{F32A1118-F60F-4C41-978D-3C716574A0C1}" dt="2023-08-21T18:05:07.643" v="191" actId="478"/>
          <ac:spMkLst>
            <pc:docMk/>
            <pc:sldMk cId="4051047345" sldId="328"/>
            <ac:spMk id="4" creationId="{28995038-F35B-6F73-2129-7F83CFF0FD90}"/>
          </ac:spMkLst>
        </pc:spChg>
        <pc:spChg chg="del">
          <ac:chgData name="Rafael Vecchio | CBA B+G" userId="7121e74c-9ce3-40e4-85c4-1776d8c9344f" providerId="ADAL" clId="{F32A1118-F60F-4C41-978D-3C716574A0C1}" dt="2023-08-21T18:05:07.643" v="191" actId="478"/>
          <ac:spMkLst>
            <pc:docMk/>
            <pc:sldMk cId="4051047345" sldId="328"/>
            <ac:spMk id="5" creationId="{918F5C4B-082C-479C-E066-B7A003A817BC}"/>
          </ac:spMkLst>
        </pc:spChg>
        <pc:spChg chg="del">
          <ac:chgData name="Rafael Vecchio | CBA B+G" userId="7121e74c-9ce3-40e4-85c4-1776d8c9344f" providerId="ADAL" clId="{F32A1118-F60F-4C41-978D-3C716574A0C1}" dt="2023-08-21T18:05:07.643" v="191" actId="478"/>
          <ac:spMkLst>
            <pc:docMk/>
            <pc:sldMk cId="4051047345" sldId="328"/>
            <ac:spMk id="10" creationId="{3DE365E3-BAE2-2D07-7FA1-C5A4369AB323}"/>
          </ac:spMkLst>
        </pc:spChg>
        <pc:spChg chg="add mod">
          <ac:chgData name="Rafael Vecchio | CBA B+G" userId="7121e74c-9ce3-40e4-85c4-1776d8c9344f" providerId="ADAL" clId="{F32A1118-F60F-4C41-978D-3C716574A0C1}" dt="2023-08-21T18:08:29.330" v="226" actId="207"/>
          <ac:spMkLst>
            <pc:docMk/>
            <pc:sldMk cId="4051047345" sldId="328"/>
            <ac:spMk id="11" creationId="{59C984D4-422C-AAFD-DD70-60F8E1F31412}"/>
          </ac:spMkLst>
        </pc:spChg>
        <pc:spChg chg="del">
          <ac:chgData name="Rafael Vecchio | CBA B+G" userId="7121e74c-9ce3-40e4-85c4-1776d8c9344f" providerId="ADAL" clId="{F32A1118-F60F-4C41-978D-3C716574A0C1}" dt="2023-08-21T18:05:07.643" v="191" actId="478"/>
          <ac:spMkLst>
            <pc:docMk/>
            <pc:sldMk cId="4051047345" sldId="328"/>
            <ac:spMk id="12" creationId="{7807B1A0-521E-0DB8-2A55-346D92C69DCC}"/>
          </ac:spMkLst>
        </pc:spChg>
        <pc:spChg chg="del">
          <ac:chgData name="Rafael Vecchio | CBA B+G" userId="7121e74c-9ce3-40e4-85c4-1776d8c9344f" providerId="ADAL" clId="{F32A1118-F60F-4C41-978D-3C716574A0C1}" dt="2023-08-21T18:05:07.643" v="191" actId="478"/>
          <ac:spMkLst>
            <pc:docMk/>
            <pc:sldMk cId="4051047345" sldId="328"/>
            <ac:spMk id="13" creationId="{F81F995C-344A-215F-98C1-182567EF1FA0}"/>
          </ac:spMkLst>
        </pc:spChg>
        <pc:spChg chg="del">
          <ac:chgData name="Rafael Vecchio | CBA B+G" userId="7121e74c-9ce3-40e4-85c4-1776d8c9344f" providerId="ADAL" clId="{F32A1118-F60F-4C41-978D-3C716574A0C1}" dt="2023-08-21T18:05:07.643" v="191" actId="478"/>
          <ac:spMkLst>
            <pc:docMk/>
            <pc:sldMk cId="4051047345" sldId="328"/>
            <ac:spMk id="14" creationId="{4239393D-84C8-FDAE-378E-1AF6B9DC29EE}"/>
          </ac:spMkLst>
        </pc:spChg>
        <pc:spChg chg="del">
          <ac:chgData name="Rafael Vecchio | CBA B+G" userId="7121e74c-9ce3-40e4-85c4-1776d8c9344f" providerId="ADAL" clId="{F32A1118-F60F-4C41-978D-3C716574A0C1}" dt="2023-08-21T18:05:07.643" v="191" actId="478"/>
          <ac:spMkLst>
            <pc:docMk/>
            <pc:sldMk cId="4051047345" sldId="328"/>
            <ac:spMk id="15" creationId="{EF719E4E-D26D-89A0-0463-E73482BF1863}"/>
          </ac:spMkLst>
        </pc:spChg>
        <pc:spChg chg="del">
          <ac:chgData name="Rafael Vecchio | CBA B+G" userId="7121e74c-9ce3-40e4-85c4-1776d8c9344f" providerId="ADAL" clId="{F32A1118-F60F-4C41-978D-3C716574A0C1}" dt="2023-08-21T18:05:07.643" v="191" actId="478"/>
          <ac:spMkLst>
            <pc:docMk/>
            <pc:sldMk cId="4051047345" sldId="328"/>
            <ac:spMk id="16" creationId="{C8C8BEE6-9BCB-0BAA-FAF4-FD4547329723}"/>
          </ac:spMkLst>
        </pc:spChg>
        <pc:spChg chg="del">
          <ac:chgData name="Rafael Vecchio | CBA B+G" userId="7121e74c-9ce3-40e4-85c4-1776d8c9344f" providerId="ADAL" clId="{F32A1118-F60F-4C41-978D-3C716574A0C1}" dt="2023-08-21T18:05:07.643" v="191" actId="478"/>
          <ac:spMkLst>
            <pc:docMk/>
            <pc:sldMk cId="4051047345" sldId="328"/>
            <ac:spMk id="20" creationId="{0A6A6F8E-363A-C613-7DFF-38E854BD1E1E}"/>
          </ac:spMkLst>
        </pc:spChg>
        <pc:spChg chg="del">
          <ac:chgData name="Rafael Vecchio | CBA B+G" userId="7121e74c-9ce3-40e4-85c4-1776d8c9344f" providerId="ADAL" clId="{F32A1118-F60F-4C41-978D-3C716574A0C1}" dt="2023-08-21T18:05:07.643" v="191" actId="478"/>
          <ac:spMkLst>
            <pc:docMk/>
            <pc:sldMk cId="4051047345" sldId="328"/>
            <ac:spMk id="21" creationId="{ED4C1E97-3705-45C8-DCF3-AF6948A481D5}"/>
          </ac:spMkLst>
        </pc:spChg>
        <pc:spChg chg="del">
          <ac:chgData name="Rafael Vecchio | CBA B+G" userId="7121e74c-9ce3-40e4-85c4-1776d8c9344f" providerId="ADAL" clId="{F32A1118-F60F-4C41-978D-3C716574A0C1}" dt="2023-08-21T18:05:07.643" v="191" actId="478"/>
          <ac:spMkLst>
            <pc:docMk/>
            <pc:sldMk cId="4051047345" sldId="328"/>
            <ac:spMk id="22" creationId="{789D3638-ED07-C073-BB13-6AFF1E07AA7A}"/>
          </ac:spMkLst>
        </pc:spChg>
        <pc:spChg chg="del">
          <ac:chgData name="Rafael Vecchio | CBA B+G" userId="7121e74c-9ce3-40e4-85c4-1776d8c9344f" providerId="ADAL" clId="{F32A1118-F60F-4C41-978D-3C716574A0C1}" dt="2023-08-21T18:05:07.643" v="191" actId="478"/>
          <ac:spMkLst>
            <pc:docMk/>
            <pc:sldMk cId="4051047345" sldId="328"/>
            <ac:spMk id="23" creationId="{406103F6-1F7D-6AC6-B81B-7CDEA98A849C}"/>
          </ac:spMkLst>
        </pc:spChg>
        <pc:spChg chg="del">
          <ac:chgData name="Rafael Vecchio | CBA B+G" userId="7121e74c-9ce3-40e4-85c4-1776d8c9344f" providerId="ADAL" clId="{F32A1118-F60F-4C41-978D-3C716574A0C1}" dt="2023-08-21T18:05:07.643" v="191" actId="478"/>
          <ac:spMkLst>
            <pc:docMk/>
            <pc:sldMk cId="4051047345" sldId="328"/>
            <ac:spMk id="24" creationId="{19543250-A2B4-5C36-33C2-BC5A9DFA7DF8}"/>
          </ac:spMkLst>
        </pc:spChg>
        <pc:spChg chg="add mod">
          <ac:chgData name="Rafael Vecchio | CBA B+G" userId="7121e74c-9ce3-40e4-85c4-1776d8c9344f" providerId="ADAL" clId="{F32A1118-F60F-4C41-978D-3C716574A0C1}" dt="2023-08-21T18:05:12.170" v="192"/>
          <ac:spMkLst>
            <pc:docMk/>
            <pc:sldMk cId="4051047345" sldId="328"/>
            <ac:spMk id="25" creationId="{613FADA5-D447-206B-EBA5-914F35E8CC43}"/>
          </ac:spMkLst>
        </pc:spChg>
        <pc:spChg chg="add mod">
          <ac:chgData name="Rafael Vecchio | CBA B+G" userId="7121e74c-9ce3-40e4-85c4-1776d8c9344f" providerId="ADAL" clId="{F32A1118-F60F-4C41-978D-3C716574A0C1}" dt="2023-08-21T18:09:02.409" v="231" actId="208"/>
          <ac:spMkLst>
            <pc:docMk/>
            <pc:sldMk cId="4051047345" sldId="328"/>
            <ac:spMk id="26" creationId="{FA748BAF-7619-20FF-D259-EE6A0B34AF21}"/>
          </ac:spMkLst>
        </pc:spChg>
        <pc:spChg chg="add mod">
          <ac:chgData name="Rafael Vecchio | CBA B+G" userId="7121e74c-9ce3-40e4-85c4-1776d8c9344f" providerId="ADAL" clId="{F32A1118-F60F-4C41-978D-3C716574A0C1}" dt="2023-08-21T18:12:18.249" v="269" actId="207"/>
          <ac:spMkLst>
            <pc:docMk/>
            <pc:sldMk cId="4051047345" sldId="328"/>
            <ac:spMk id="27" creationId="{D1921264-60B9-83F5-9783-0F03215933A3}"/>
          </ac:spMkLst>
        </pc:spChg>
        <pc:spChg chg="add mod">
          <ac:chgData name="Rafael Vecchio | CBA B+G" userId="7121e74c-9ce3-40e4-85c4-1776d8c9344f" providerId="ADAL" clId="{F32A1118-F60F-4C41-978D-3C716574A0C1}" dt="2023-08-21T18:05:50.302" v="193" actId="207"/>
          <ac:spMkLst>
            <pc:docMk/>
            <pc:sldMk cId="4051047345" sldId="328"/>
            <ac:spMk id="28" creationId="{E35885E6-968F-C041-CB7F-42B3A3943812}"/>
          </ac:spMkLst>
        </pc:spChg>
        <pc:spChg chg="add del mod">
          <ac:chgData name="Rafael Vecchio | CBA B+G" userId="7121e74c-9ce3-40e4-85c4-1776d8c9344f" providerId="ADAL" clId="{F32A1118-F60F-4C41-978D-3C716574A0C1}" dt="2023-08-21T18:07:13.183" v="210" actId="478"/>
          <ac:spMkLst>
            <pc:docMk/>
            <pc:sldMk cId="4051047345" sldId="328"/>
            <ac:spMk id="29" creationId="{DA4681EC-2C3B-E353-4501-A95FEED1FC3E}"/>
          </ac:spMkLst>
        </pc:spChg>
        <pc:spChg chg="add del mod">
          <ac:chgData name="Rafael Vecchio | CBA B+G" userId="7121e74c-9ce3-40e4-85c4-1776d8c9344f" providerId="ADAL" clId="{F32A1118-F60F-4C41-978D-3C716574A0C1}" dt="2023-08-21T18:07:13.183" v="210" actId="478"/>
          <ac:spMkLst>
            <pc:docMk/>
            <pc:sldMk cId="4051047345" sldId="328"/>
            <ac:spMk id="30" creationId="{CC97582B-F3D2-1079-439D-5923743DBA61}"/>
          </ac:spMkLst>
        </pc:spChg>
        <pc:spChg chg="add del mod">
          <ac:chgData name="Rafael Vecchio | CBA B+G" userId="7121e74c-9ce3-40e4-85c4-1776d8c9344f" providerId="ADAL" clId="{F32A1118-F60F-4C41-978D-3C716574A0C1}" dt="2023-08-21T18:07:13.183" v="210" actId="478"/>
          <ac:spMkLst>
            <pc:docMk/>
            <pc:sldMk cId="4051047345" sldId="328"/>
            <ac:spMk id="31" creationId="{A62ACA48-3F9D-1A6A-4EF0-E5E21B58F14D}"/>
          </ac:spMkLst>
        </pc:spChg>
        <pc:spChg chg="add del mod">
          <ac:chgData name="Rafael Vecchio | CBA B+G" userId="7121e74c-9ce3-40e4-85c4-1776d8c9344f" providerId="ADAL" clId="{F32A1118-F60F-4C41-978D-3C716574A0C1}" dt="2023-08-21T18:07:13.183" v="210" actId="478"/>
          <ac:spMkLst>
            <pc:docMk/>
            <pc:sldMk cId="4051047345" sldId="328"/>
            <ac:spMk id="32" creationId="{C9CABA5D-6FCF-267C-D201-FBB0E0658106}"/>
          </ac:spMkLst>
        </pc:spChg>
        <pc:spChg chg="add mod">
          <ac:chgData name="Rafael Vecchio | CBA B+G" userId="7121e74c-9ce3-40e4-85c4-1776d8c9344f" providerId="ADAL" clId="{F32A1118-F60F-4C41-978D-3C716574A0C1}" dt="2023-08-21T18:05:53.400" v="194" actId="207"/>
          <ac:spMkLst>
            <pc:docMk/>
            <pc:sldMk cId="4051047345" sldId="328"/>
            <ac:spMk id="33" creationId="{40917CBA-021D-C1BF-9C4F-A790069AB0BD}"/>
          </ac:spMkLst>
        </pc:spChg>
        <pc:spChg chg="add mod">
          <ac:chgData name="Rafael Vecchio | CBA B+G" userId="7121e74c-9ce3-40e4-85c4-1776d8c9344f" providerId="ADAL" clId="{F32A1118-F60F-4C41-978D-3C716574A0C1}" dt="2023-08-21T18:05:53.400" v="194" actId="207"/>
          <ac:spMkLst>
            <pc:docMk/>
            <pc:sldMk cId="4051047345" sldId="328"/>
            <ac:spMk id="34" creationId="{058E263F-EB0D-ED90-22FF-FC1FC6C630CA}"/>
          </ac:spMkLst>
        </pc:spChg>
        <pc:spChg chg="add mod">
          <ac:chgData name="Rafael Vecchio | CBA B+G" userId="7121e74c-9ce3-40e4-85c4-1776d8c9344f" providerId="ADAL" clId="{F32A1118-F60F-4C41-978D-3C716574A0C1}" dt="2023-08-21T18:08:11.472" v="222" actId="207"/>
          <ac:spMkLst>
            <pc:docMk/>
            <pc:sldMk cId="4051047345" sldId="328"/>
            <ac:spMk id="35" creationId="{E89FBE01-5FDE-0A86-7C52-66FD57314D96}"/>
          </ac:spMkLst>
        </pc:spChg>
        <pc:spChg chg="add mod">
          <ac:chgData name="Rafael Vecchio | CBA B+G" userId="7121e74c-9ce3-40e4-85c4-1776d8c9344f" providerId="ADAL" clId="{F32A1118-F60F-4C41-978D-3C716574A0C1}" dt="2023-08-21T18:08:11.472" v="222" actId="207"/>
          <ac:spMkLst>
            <pc:docMk/>
            <pc:sldMk cId="4051047345" sldId="328"/>
            <ac:spMk id="36" creationId="{7D221DFD-1F2E-C003-36BE-F4BDC90097CA}"/>
          </ac:spMkLst>
        </pc:spChg>
        <pc:spChg chg="add mod">
          <ac:chgData name="Rafael Vecchio | CBA B+G" userId="7121e74c-9ce3-40e4-85c4-1776d8c9344f" providerId="ADAL" clId="{F32A1118-F60F-4C41-978D-3C716574A0C1}" dt="2023-08-21T18:08:20.200" v="224" actId="207"/>
          <ac:spMkLst>
            <pc:docMk/>
            <pc:sldMk cId="4051047345" sldId="328"/>
            <ac:spMk id="37" creationId="{EA74AA89-B47E-AC6F-F436-296244EB5928}"/>
          </ac:spMkLst>
        </pc:spChg>
        <pc:spChg chg="add mod">
          <ac:chgData name="Rafael Vecchio | CBA B+G" userId="7121e74c-9ce3-40e4-85c4-1776d8c9344f" providerId="ADAL" clId="{F32A1118-F60F-4C41-978D-3C716574A0C1}" dt="2023-08-21T18:08:11.472" v="222" actId="207"/>
          <ac:spMkLst>
            <pc:docMk/>
            <pc:sldMk cId="4051047345" sldId="328"/>
            <ac:spMk id="38" creationId="{D95537E6-2421-F722-4779-F3F9BB3450A0}"/>
          </ac:spMkLst>
        </pc:spChg>
        <pc:spChg chg="add mod">
          <ac:chgData name="Rafael Vecchio | CBA B+G" userId="7121e74c-9ce3-40e4-85c4-1776d8c9344f" providerId="ADAL" clId="{F32A1118-F60F-4C41-978D-3C716574A0C1}" dt="2023-08-21T18:08:11.472" v="222" actId="207"/>
          <ac:spMkLst>
            <pc:docMk/>
            <pc:sldMk cId="4051047345" sldId="328"/>
            <ac:spMk id="39" creationId="{F082B33B-31B1-BA34-5479-8511E692D4D4}"/>
          </ac:spMkLst>
        </pc:spChg>
        <pc:spChg chg="add mod">
          <ac:chgData name="Rafael Vecchio | CBA B+G" userId="7121e74c-9ce3-40e4-85c4-1776d8c9344f" providerId="ADAL" clId="{F32A1118-F60F-4C41-978D-3C716574A0C1}" dt="2023-08-21T18:09:02.409" v="231" actId="208"/>
          <ac:spMkLst>
            <pc:docMk/>
            <pc:sldMk cId="4051047345" sldId="328"/>
            <ac:spMk id="45" creationId="{FB7252CE-2D89-4519-4F4E-C48BAE6358CA}"/>
          </ac:spMkLst>
        </pc:spChg>
        <pc:spChg chg="add mod">
          <ac:chgData name="Rafael Vecchio | CBA B+G" userId="7121e74c-9ce3-40e4-85c4-1776d8c9344f" providerId="ADAL" clId="{F32A1118-F60F-4C41-978D-3C716574A0C1}" dt="2023-08-21T18:08:29.330" v="226" actId="207"/>
          <ac:spMkLst>
            <pc:docMk/>
            <pc:sldMk cId="4051047345" sldId="328"/>
            <ac:spMk id="46" creationId="{C724CB4F-C944-1D0B-A886-1AF5D53F6317}"/>
          </ac:spMkLst>
        </pc:spChg>
        <pc:spChg chg="add mod">
          <ac:chgData name="Rafael Vecchio | CBA B+G" userId="7121e74c-9ce3-40e4-85c4-1776d8c9344f" providerId="ADAL" clId="{F32A1118-F60F-4C41-978D-3C716574A0C1}" dt="2023-08-21T18:09:02.409" v="231" actId="208"/>
          <ac:spMkLst>
            <pc:docMk/>
            <pc:sldMk cId="4051047345" sldId="328"/>
            <ac:spMk id="47" creationId="{694987E6-74E7-DFF3-8BF4-12FDF3D7A007}"/>
          </ac:spMkLst>
        </pc:spChg>
        <pc:spChg chg="add mod">
          <ac:chgData name="Rafael Vecchio | CBA B+G" userId="7121e74c-9ce3-40e4-85c4-1776d8c9344f" providerId="ADAL" clId="{F32A1118-F60F-4C41-978D-3C716574A0C1}" dt="2023-08-21T18:08:29.330" v="226" actId="207"/>
          <ac:spMkLst>
            <pc:docMk/>
            <pc:sldMk cId="4051047345" sldId="328"/>
            <ac:spMk id="48" creationId="{6D94D188-138B-543F-EDBF-9EBEC69E6681}"/>
          </ac:spMkLst>
        </pc:spChg>
        <pc:spChg chg="add mod">
          <ac:chgData name="Rafael Vecchio | CBA B+G" userId="7121e74c-9ce3-40e4-85c4-1776d8c9344f" providerId="ADAL" clId="{F32A1118-F60F-4C41-978D-3C716574A0C1}" dt="2023-08-21T18:09:02.409" v="231" actId="208"/>
          <ac:spMkLst>
            <pc:docMk/>
            <pc:sldMk cId="4051047345" sldId="328"/>
            <ac:spMk id="49" creationId="{73E063C8-A851-E65D-A175-BCCEF46FD0BF}"/>
          </ac:spMkLst>
        </pc:spChg>
        <pc:spChg chg="add mod">
          <ac:chgData name="Rafael Vecchio | CBA B+G" userId="7121e74c-9ce3-40e4-85c4-1776d8c9344f" providerId="ADAL" clId="{F32A1118-F60F-4C41-978D-3C716574A0C1}" dt="2023-08-21T18:08:29.330" v="226" actId="207"/>
          <ac:spMkLst>
            <pc:docMk/>
            <pc:sldMk cId="4051047345" sldId="328"/>
            <ac:spMk id="50" creationId="{5BB77FE7-A4A4-BA78-B932-77C4A7ED31D5}"/>
          </ac:spMkLst>
        </pc:spChg>
        <pc:spChg chg="add mod">
          <ac:chgData name="Rafael Vecchio | CBA B+G" userId="7121e74c-9ce3-40e4-85c4-1776d8c9344f" providerId="ADAL" clId="{F32A1118-F60F-4C41-978D-3C716574A0C1}" dt="2023-08-21T18:09:02.409" v="231" actId="208"/>
          <ac:spMkLst>
            <pc:docMk/>
            <pc:sldMk cId="4051047345" sldId="328"/>
            <ac:spMk id="51" creationId="{3816D49B-E8B7-D280-919B-E1AB841437D0}"/>
          </ac:spMkLst>
        </pc:spChg>
        <pc:spChg chg="add mod">
          <ac:chgData name="Rafael Vecchio | CBA B+G" userId="7121e74c-9ce3-40e4-85c4-1776d8c9344f" providerId="ADAL" clId="{F32A1118-F60F-4C41-978D-3C716574A0C1}" dt="2023-08-21T18:12:10.749" v="268" actId="207"/>
          <ac:spMkLst>
            <pc:docMk/>
            <pc:sldMk cId="4051047345" sldId="328"/>
            <ac:spMk id="52" creationId="{B55A54D9-82B0-D334-654F-2E538878931A}"/>
          </ac:spMkLst>
        </pc:spChg>
        <pc:spChg chg="add mod">
          <ac:chgData name="Rafael Vecchio | CBA B+G" userId="7121e74c-9ce3-40e4-85c4-1776d8c9344f" providerId="ADAL" clId="{F32A1118-F60F-4C41-978D-3C716574A0C1}" dt="2023-08-21T18:12:10.749" v="268" actId="207"/>
          <ac:spMkLst>
            <pc:docMk/>
            <pc:sldMk cId="4051047345" sldId="328"/>
            <ac:spMk id="53" creationId="{100D16FA-7B5D-35D3-3967-1E5C267D242C}"/>
          </ac:spMkLst>
        </pc:spChg>
        <pc:spChg chg="add mod">
          <ac:chgData name="Rafael Vecchio | CBA B+G" userId="7121e74c-9ce3-40e4-85c4-1776d8c9344f" providerId="ADAL" clId="{F32A1118-F60F-4C41-978D-3C716574A0C1}" dt="2023-08-21T18:12:10.749" v="268" actId="207"/>
          <ac:spMkLst>
            <pc:docMk/>
            <pc:sldMk cId="4051047345" sldId="328"/>
            <ac:spMk id="54" creationId="{F0E85F7F-D15C-6BAD-8780-F4760CB1C737}"/>
          </ac:spMkLst>
        </pc:spChg>
        <pc:spChg chg="add mod">
          <ac:chgData name="Rafael Vecchio | CBA B+G" userId="7121e74c-9ce3-40e4-85c4-1776d8c9344f" providerId="ADAL" clId="{F32A1118-F60F-4C41-978D-3C716574A0C1}" dt="2023-08-21T18:12:10.749" v="268" actId="207"/>
          <ac:spMkLst>
            <pc:docMk/>
            <pc:sldMk cId="4051047345" sldId="328"/>
            <ac:spMk id="55" creationId="{F5843B56-DD9B-F5F2-3DB5-61EA1DCD0C08}"/>
          </ac:spMkLst>
        </pc:spChg>
        <pc:spChg chg="add mod">
          <ac:chgData name="Rafael Vecchio | CBA B+G" userId="7121e74c-9ce3-40e4-85c4-1776d8c9344f" providerId="ADAL" clId="{F32A1118-F60F-4C41-978D-3C716574A0C1}" dt="2023-08-21T18:05:12.170" v="192"/>
          <ac:spMkLst>
            <pc:docMk/>
            <pc:sldMk cId="4051047345" sldId="328"/>
            <ac:spMk id="56" creationId="{519E0D4E-4975-B94F-DB36-BE0352EC7331}"/>
          </ac:spMkLst>
        </pc:spChg>
        <pc:spChg chg="add mod">
          <ac:chgData name="Rafael Vecchio | CBA B+G" userId="7121e74c-9ce3-40e4-85c4-1776d8c9344f" providerId="ADAL" clId="{F32A1118-F60F-4C41-978D-3C716574A0C1}" dt="2023-08-21T18:12:10.749" v="268" actId="207"/>
          <ac:spMkLst>
            <pc:docMk/>
            <pc:sldMk cId="4051047345" sldId="328"/>
            <ac:spMk id="57" creationId="{527A9652-E7B2-2725-62B9-B8069FBA4DC2}"/>
          </ac:spMkLst>
        </pc:spChg>
        <pc:spChg chg="add mod">
          <ac:chgData name="Rafael Vecchio | CBA B+G" userId="7121e74c-9ce3-40e4-85c4-1776d8c9344f" providerId="ADAL" clId="{F32A1118-F60F-4C41-978D-3C716574A0C1}" dt="2023-08-21T18:05:12.170" v="192"/>
          <ac:spMkLst>
            <pc:docMk/>
            <pc:sldMk cId="4051047345" sldId="328"/>
            <ac:spMk id="58" creationId="{C3D95185-EE38-CE18-6B50-6D747ED8C767}"/>
          </ac:spMkLst>
        </pc:spChg>
        <pc:spChg chg="add mod">
          <ac:chgData name="Rafael Vecchio | CBA B+G" userId="7121e74c-9ce3-40e4-85c4-1776d8c9344f" providerId="ADAL" clId="{F32A1118-F60F-4C41-978D-3C716574A0C1}" dt="2023-08-21T18:12:10.749" v="268" actId="207"/>
          <ac:spMkLst>
            <pc:docMk/>
            <pc:sldMk cId="4051047345" sldId="328"/>
            <ac:spMk id="59" creationId="{630CB305-3296-7E6A-8F37-BCA38D6C1BEA}"/>
          </ac:spMkLst>
        </pc:spChg>
        <pc:spChg chg="add mod">
          <ac:chgData name="Rafael Vecchio | CBA B+G" userId="7121e74c-9ce3-40e4-85c4-1776d8c9344f" providerId="ADAL" clId="{F32A1118-F60F-4C41-978D-3C716574A0C1}" dt="2023-08-21T18:05:12.170" v="192"/>
          <ac:spMkLst>
            <pc:docMk/>
            <pc:sldMk cId="4051047345" sldId="328"/>
            <ac:spMk id="60" creationId="{6A5DE604-327C-ECB3-10B1-944773646506}"/>
          </ac:spMkLst>
        </pc:spChg>
        <pc:spChg chg="add mod">
          <ac:chgData name="Rafael Vecchio | CBA B+G" userId="7121e74c-9ce3-40e4-85c4-1776d8c9344f" providerId="ADAL" clId="{F32A1118-F60F-4C41-978D-3C716574A0C1}" dt="2023-08-21T18:12:10.749" v="268" actId="207"/>
          <ac:spMkLst>
            <pc:docMk/>
            <pc:sldMk cId="4051047345" sldId="328"/>
            <ac:spMk id="61" creationId="{8D74C5D3-83F5-B735-7D6B-233F102013EA}"/>
          </ac:spMkLst>
        </pc:spChg>
        <pc:spChg chg="add del mod">
          <ac:chgData name="Rafael Vecchio | CBA B+G" userId="7121e74c-9ce3-40e4-85c4-1776d8c9344f" providerId="ADAL" clId="{F32A1118-F60F-4C41-978D-3C716574A0C1}" dt="2023-08-21T18:07:13.183" v="210" actId="478"/>
          <ac:spMkLst>
            <pc:docMk/>
            <pc:sldMk cId="4051047345" sldId="328"/>
            <ac:spMk id="62" creationId="{768F99EC-667D-5A59-25B9-CC18E894FC19}"/>
          </ac:spMkLst>
        </pc:spChg>
        <pc:spChg chg="add mod">
          <ac:chgData name="Rafael Vecchio | CBA B+G" userId="7121e74c-9ce3-40e4-85c4-1776d8c9344f" providerId="ADAL" clId="{F32A1118-F60F-4C41-978D-3C716574A0C1}" dt="2023-08-21T18:05:12.170" v="192"/>
          <ac:spMkLst>
            <pc:docMk/>
            <pc:sldMk cId="4051047345" sldId="328"/>
            <ac:spMk id="63" creationId="{FF3D9A64-FBB1-F8F9-B324-901BC0131BE1}"/>
          </ac:spMkLst>
        </pc:spChg>
        <pc:spChg chg="add mod">
          <ac:chgData name="Rafael Vecchio | CBA B+G" userId="7121e74c-9ce3-40e4-85c4-1776d8c9344f" providerId="ADAL" clId="{F32A1118-F60F-4C41-978D-3C716574A0C1}" dt="2023-08-21T18:09:02.409" v="231" actId="208"/>
          <ac:spMkLst>
            <pc:docMk/>
            <pc:sldMk cId="4051047345" sldId="328"/>
            <ac:spMk id="1664" creationId="{F042A4B1-242C-E091-D9A8-DB67678843B7}"/>
          </ac:spMkLst>
        </pc:spChg>
        <pc:spChg chg="add mod">
          <ac:chgData name="Rafael Vecchio | CBA B+G" userId="7121e74c-9ce3-40e4-85c4-1776d8c9344f" providerId="ADAL" clId="{F32A1118-F60F-4C41-978D-3C716574A0C1}" dt="2023-08-21T18:09:02.409" v="231" actId="208"/>
          <ac:spMkLst>
            <pc:docMk/>
            <pc:sldMk cId="4051047345" sldId="328"/>
            <ac:spMk id="1665" creationId="{E45E8716-CDD0-A561-D629-74C0F88B0EFF}"/>
          </ac:spMkLst>
        </pc:spChg>
        <pc:spChg chg="add mod">
          <ac:chgData name="Rafael Vecchio | CBA B+G" userId="7121e74c-9ce3-40e4-85c4-1776d8c9344f" providerId="ADAL" clId="{F32A1118-F60F-4C41-978D-3C716574A0C1}" dt="2023-08-21T18:09:02.409" v="231" actId="208"/>
          <ac:spMkLst>
            <pc:docMk/>
            <pc:sldMk cId="4051047345" sldId="328"/>
            <ac:spMk id="1666" creationId="{E4284E79-3947-8D90-4C95-88DA9FCDE55C}"/>
          </ac:spMkLst>
        </pc:spChg>
        <pc:spChg chg="mod">
          <ac:chgData name="Rafael Vecchio | CBA B+G" userId="7121e74c-9ce3-40e4-85c4-1776d8c9344f" providerId="ADAL" clId="{F32A1118-F60F-4C41-978D-3C716574A0C1}" dt="2023-08-21T18:10:27.965" v="238" actId="207"/>
          <ac:spMkLst>
            <pc:docMk/>
            <pc:sldMk cId="4051047345" sldId="328"/>
            <ac:spMk id="1668" creationId="{C4212290-D27C-60E4-7279-66890DED6420}"/>
          </ac:spMkLst>
        </pc:spChg>
        <pc:spChg chg="mod">
          <ac:chgData name="Rafael Vecchio | CBA B+G" userId="7121e74c-9ce3-40e4-85c4-1776d8c9344f" providerId="ADAL" clId="{F32A1118-F60F-4C41-978D-3C716574A0C1}" dt="2023-08-21T18:10:27.965" v="238" actId="207"/>
          <ac:spMkLst>
            <pc:docMk/>
            <pc:sldMk cId="4051047345" sldId="328"/>
            <ac:spMk id="1669" creationId="{BF8C3A6B-3A79-3FAD-3DE4-73F7E00DDBA3}"/>
          </ac:spMkLst>
        </pc:spChg>
        <pc:spChg chg="add mod">
          <ac:chgData name="Rafael Vecchio | CBA B+G" userId="7121e74c-9ce3-40e4-85c4-1776d8c9344f" providerId="ADAL" clId="{F32A1118-F60F-4C41-978D-3C716574A0C1}" dt="2023-08-21T18:12:10.749" v="268" actId="207"/>
          <ac:spMkLst>
            <pc:docMk/>
            <pc:sldMk cId="4051047345" sldId="328"/>
            <ac:spMk id="1670" creationId="{71C844D8-8C89-1ADC-4121-56384EAA71D3}"/>
          </ac:spMkLst>
        </pc:spChg>
        <pc:spChg chg="add mod">
          <ac:chgData name="Rafael Vecchio | CBA B+G" userId="7121e74c-9ce3-40e4-85c4-1776d8c9344f" providerId="ADAL" clId="{F32A1118-F60F-4C41-978D-3C716574A0C1}" dt="2023-08-21T18:12:10.749" v="268" actId="207"/>
          <ac:spMkLst>
            <pc:docMk/>
            <pc:sldMk cId="4051047345" sldId="328"/>
            <ac:spMk id="1671" creationId="{23CE86E0-BEFC-F283-1A9F-0689AD1D9945}"/>
          </ac:spMkLst>
        </pc:spChg>
        <pc:spChg chg="add mod">
          <ac:chgData name="Rafael Vecchio | CBA B+G" userId="7121e74c-9ce3-40e4-85c4-1776d8c9344f" providerId="ADAL" clId="{F32A1118-F60F-4C41-978D-3C716574A0C1}" dt="2023-08-21T18:05:12.170" v="192"/>
          <ac:spMkLst>
            <pc:docMk/>
            <pc:sldMk cId="4051047345" sldId="328"/>
            <ac:spMk id="1672" creationId="{06F7E47F-4D37-AAF5-73C6-B21A11BA67F8}"/>
          </ac:spMkLst>
        </pc:spChg>
        <pc:spChg chg="mod topLvl">
          <ac:chgData name="Rafael Vecchio | CBA B+G" userId="7121e74c-9ce3-40e4-85c4-1776d8c9344f" providerId="ADAL" clId="{F32A1118-F60F-4C41-978D-3C716574A0C1}" dt="2023-08-21T18:10:52.438" v="245" actId="207"/>
          <ac:spMkLst>
            <pc:docMk/>
            <pc:sldMk cId="4051047345" sldId="328"/>
            <ac:spMk id="1674" creationId="{C6F3C921-D623-B4CE-3CE4-2787D22CFC83}"/>
          </ac:spMkLst>
        </pc:spChg>
        <pc:spChg chg="mod topLvl">
          <ac:chgData name="Rafael Vecchio | CBA B+G" userId="7121e74c-9ce3-40e4-85c4-1776d8c9344f" providerId="ADAL" clId="{F32A1118-F60F-4C41-978D-3C716574A0C1}" dt="2023-08-21T18:11:10.530" v="253" actId="122"/>
          <ac:spMkLst>
            <pc:docMk/>
            <pc:sldMk cId="4051047345" sldId="328"/>
            <ac:spMk id="1675" creationId="{C3274382-9715-B9BC-EEA4-44855DD79E02}"/>
          </ac:spMkLst>
        </pc:spChg>
        <pc:spChg chg="mod topLvl">
          <ac:chgData name="Rafael Vecchio | CBA B+G" userId="7121e74c-9ce3-40e4-85c4-1776d8c9344f" providerId="ADAL" clId="{F32A1118-F60F-4C41-978D-3C716574A0C1}" dt="2023-08-21T18:11:32.749" v="261" actId="207"/>
          <ac:spMkLst>
            <pc:docMk/>
            <pc:sldMk cId="4051047345" sldId="328"/>
            <ac:spMk id="1677" creationId="{02F252F5-30BC-C2A6-BBE9-638AB2273612}"/>
          </ac:spMkLst>
        </pc:spChg>
        <pc:spChg chg="mod ord topLvl">
          <ac:chgData name="Rafael Vecchio | CBA B+G" userId="7121e74c-9ce3-40e4-85c4-1776d8c9344f" providerId="ADAL" clId="{F32A1118-F60F-4C41-978D-3C716574A0C1}" dt="2023-08-21T18:11:39.146" v="265" actId="14100"/>
          <ac:spMkLst>
            <pc:docMk/>
            <pc:sldMk cId="4051047345" sldId="328"/>
            <ac:spMk id="1678" creationId="{18EA0579-4AF5-307A-FE6E-85C5D69AA379}"/>
          </ac:spMkLst>
        </pc:spChg>
        <pc:spChg chg="add mod">
          <ac:chgData name="Rafael Vecchio | CBA B+G" userId="7121e74c-9ce3-40e4-85c4-1776d8c9344f" providerId="ADAL" clId="{F32A1118-F60F-4C41-978D-3C716574A0C1}" dt="2023-08-21T18:05:12.170" v="192"/>
          <ac:spMkLst>
            <pc:docMk/>
            <pc:sldMk cId="4051047345" sldId="328"/>
            <ac:spMk id="1679" creationId="{208B8E65-7F89-57C5-FC84-3408D00D9926}"/>
          </ac:spMkLst>
        </pc:spChg>
        <pc:spChg chg="add mod">
          <ac:chgData name="Rafael Vecchio | CBA B+G" userId="7121e74c-9ce3-40e4-85c4-1776d8c9344f" providerId="ADAL" clId="{F32A1118-F60F-4C41-978D-3C716574A0C1}" dt="2023-08-21T18:11:17.175" v="255" actId="122"/>
          <ac:spMkLst>
            <pc:docMk/>
            <pc:sldMk cId="4051047345" sldId="328"/>
            <ac:spMk id="1680" creationId="{E781447F-E827-953F-1EF4-75BC1319FE5E}"/>
          </ac:spMkLst>
        </pc:spChg>
        <pc:spChg chg="add mod">
          <ac:chgData name="Rafael Vecchio | CBA B+G" userId="7121e74c-9ce3-40e4-85c4-1776d8c9344f" providerId="ADAL" clId="{F32A1118-F60F-4C41-978D-3C716574A0C1}" dt="2023-08-21T18:05:12.170" v="192"/>
          <ac:spMkLst>
            <pc:docMk/>
            <pc:sldMk cId="4051047345" sldId="328"/>
            <ac:spMk id="1681" creationId="{1685CCD4-48CF-B4C3-B1DD-3FC168AD607B}"/>
          </ac:spMkLst>
        </pc:spChg>
        <pc:spChg chg="add mod">
          <ac:chgData name="Rafael Vecchio | CBA B+G" userId="7121e74c-9ce3-40e4-85c4-1776d8c9344f" providerId="ADAL" clId="{F32A1118-F60F-4C41-978D-3C716574A0C1}" dt="2023-08-21T18:05:12.170" v="192"/>
          <ac:spMkLst>
            <pc:docMk/>
            <pc:sldMk cId="4051047345" sldId="328"/>
            <ac:spMk id="1682" creationId="{9C1B9CF2-81A8-BFAF-FA17-2086E9EE676D}"/>
          </ac:spMkLst>
        </pc:spChg>
        <pc:spChg chg="add mod">
          <ac:chgData name="Rafael Vecchio | CBA B+G" userId="7121e74c-9ce3-40e4-85c4-1776d8c9344f" providerId="ADAL" clId="{F32A1118-F60F-4C41-978D-3C716574A0C1}" dt="2023-08-21T18:05:12.170" v="192"/>
          <ac:spMkLst>
            <pc:docMk/>
            <pc:sldMk cId="4051047345" sldId="328"/>
            <ac:spMk id="1683" creationId="{ADB110F3-B26E-ECF4-00B3-079F8BC0171A}"/>
          </ac:spMkLst>
        </pc:spChg>
        <pc:spChg chg="add mod">
          <ac:chgData name="Rafael Vecchio | CBA B+G" userId="7121e74c-9ce3-40e4-85c4-1776d8c9344f" providerId="ADAL" clId="{F32A1118-F60F-4C41-978D-3C716574A0C1}" dt="2023-08-21T18:05:12.170" v="192"/>
          <ac:spMkLst>
            <pc:docMk/>
            <pc:sldMk cId="4051047345" sldId="328"/>
            <ac:spMk id="1684" creationId="{66390F49-D68A-C63D-8F94-9671F158AE7C}"/>
          </ac:spMkLst>
        </pc:spChg>
        <pc:spChg chg="add mod">
          <ac:chgData name="Rafael Vecchio | CBA B+G" userId="7121e74c-9ce3-40e4-85c4-1776d8c9344f" providerId="ADAL" clId="{F32A1118-F60F-4C41-978D-3C716574A0C1}" dt="2023-08-21T18:05:12.170" v="192"/>
          <ac:spMkLst>
            <pc:docMk/>
            <pc:sldMk cId="4051047345" sldId="328"/>
            <ac:spMk id="1685" creationId="{991A0792-63A1-BBC6-D656-7BBD46E39FB9}"/>
          </ac:spMkLst>
        </pc:spChg>
        <pc:spChg chg="add mod">
          <ac:chgData name="Rafael Vecchio | CBA B+G" userId="7121e74c-9ce3-40e4-85c4-1776d8c9344f" providerId="ADAL" clId="{F32A1118-F60F-4C41-978D-3C716574A0C1}" dt="2023-08-21T18:05:12.170" v="192"/>
          <ac:spMkLst>
            <pc:docMk/>
            <pc:sldMk cId="4051047345" sldId="328"/>
            <ac:spMk id="1686" creationId="{996C47FB-C78C-05A9-32BE-59B23F1ADBEF}"/>
          </ac:spMkLst>
        </pc:spChg>
        <pc:spChg chg="add mod">
          <ac:chgData name="Rafael Vecchio | CBA B+G" userId="7121e74c-9ce3-40e4-85c4-1776d8c9344f" providerId="ADAL" clId="{F32A1118-F60F-4C41-978D-3C716574A0C1}" dt="2023-08-21T18:12:28.512" v="270" actId="207"/>
          <ac:spMkLst>
            <pc:docMk/>
            <pc:sldMk cId="4051047345" sldId="328"/>
            <ac:spMk id="1687" creationId="{DABEF5CF-C405-6949-DFE1-0F99BB41C2AD}"/>
          </ac:spMkLst>
        </pc:spChg>
        <pc:spChg chg="add mod">
          <ac:chgData name="Rafael Vecchio | CBA B+G" userId="7121e74c-9ce3-40e4-85c4-1776d8c9344f" providerId="ADAL" clId="{F32A1118-F60F-4C41-978D-3C716574A0C1}" dt="2023-08-21T18:05:12.170" v="192"/>
          <ac:spMkLst>
            <pc:docMk/>
            <pc:sldMk cId="4051047345" sldId="328"/>
            <ac:spMk id="1688" creationId="{1A1B2B79-6430-981D-C328-2CE37AF2F39D}"/>
          </ac:spMkLst>
        </pc:spChg>
        <pc:spChg chg="add mod">
          <ac:chgData name="Rafael Vecchio | CBA B+G" userId="7121e74c-9ce3-40e4-85c4-1776d8c9344f" providerId="ADAL" clId="{F32A1118-F60F-4C41-978D-3C716574A0C1}" dt="2023-08-21T18:12:34.150" v="272" actId="207"/>
          <ac:spMkLst>
            <pc:docMk/>
            <pc:sldMk cId="4051047345" sldId="328"/>
            <ac:spMk id="1689" creationId="{D48C5A77-0A62-AA43-0CBC-AB0EF33FFD08}"/>
          </ac:spMkLst>
        </pc:spChg>
        <pc:spChg chg="add mod">
          <ac:chgData name="Rafael Vecchio | CBA B+G" userId="7121e74c-9ce3-40e4-85c4-1776d8c9344f" providerId="ADAL" clId="{F32A1118-F60F-4C41-978D-3C716574A0C1}" dt="2023-08-21T18:05:12.170" v="192"/>
          <ac:spMkLst>
            <pc:docMk/>
            <pc:sldMk cId="4051047345" sldId="328"/>
            <ac:spMk id="1690" creationId="{F34B5484-8178-D539-C74A-BA2F62A6CBED}"/>
          </ac:spMkLst>
        </pc:spChg>
        <pc:spChg chg="add mod">
          <ac:chgData name="Rafael Vecchio | CBA B+G" userId="7121e74c-9ce3-40e4-85c4-1776d8c9344f" providerId="ADAL" clId="{F32A1118-F60F-4C41-978D-3C716574A0C1}" dt="2023-08-21T18:12:31.220" v="271" actId="207"/>
          <ac:spMkLst>
            <pc:docMk/>
            <pc:sldMk cId="4051047345" sldId="328"/>
            <ac:spMk id="1691" creationId="{C00FF8DD-0FDC-9EAE-2D56-39C50EBB3518}"/>
          </ac:spMkLst>
        </pc:spChg>
        <pc:spChg chg="add mod">
          <ac:chgData name="Rafael Vecchio | CBA B+G" userId="7121e74c-9ce3-40e4-85c4-1776d8c9344f" providerId="ADAL" clId="{F32A1118-F60F-4C41-978D-3C716574A0C1}" dt="2023-08-21T18:07:53.384" v="218" actId="1582"/>
          <ac:spMkLst>
            <pc:docMk/>
            <pc:sldMk cId="4051047345" sldId="328"/>
            <ac:spMk id="1692" creationId="{7C9B9CFE-3544-FCE4-232F-7AF49FCA5F11}"/>
          </ac:spMkLst>
        </pc:spChg>
        <pc:spChg chg="add mod">
          <ac:chgData name="Rafael Vecchio | CBA B+G" userId="7121e74c-9ce3-40e4-85c4-1776d8c9344f" providerId="ADAL" clId="{F32A1118-F60F-4C41-978D-3C716574A0C1}" dt="2023-08-21T18:07:53.384" v="218" actId="1582"/>
          <ac:spMkLst>
            <pc:docMk/>
            <pc:sldMk cId="4051047345" sldId="328"/>
            <ac:spMk id="1693" creationId="{93300AF3-29BA-20B5-AD87-E34A5EDB7C42}"/>
          </ac:spMkLst>
        </pc:spChg>
        <pc:spChg chg="add mod">
          <ac:chgData name="Rafael Vecchio | CBA B+G" userId="7121e74c-9ce3-40e4-85c4-1776d8c9344f" providerId="ADAL" clId="{F32A1118-F60F-4C41-978D-3C716574A0C1}" dt="2023-08-21T18:07:53.384" v="218" actId="1582"/>
          <ac:spMkLst>
            <pc:docMk/>
            <pc:sldMk cId="4051047345" sldId="328"/>
            <ac:spMk id="1694" creationId="{E6521AB0-F16A-235C-601E-C1E4A37C6471}"/>
          </ac:spMkLst>
        </pc:spChg>
        <pc:spChg chg="add mod">
          <ac:chgData name="Rafael Vecchio | CBA B+G" userId="7121e74c-9ce3-40e4-85c4-1776d8c9344f" providerId="ADAL" clId="{F32A1118-F60F-4C41-978D-3C716574A0C1}" dt="2023-08-21T18:07:53.384" v="218" actId="1582"/>
          <ac:spMkLst>
            <pc:docMk/>
            <pc:sldMk cId="4051047345" sldId="328"/>
            <ac:spMk id="1695" creationId="{ED649E4D-3FF0-0D0A-15E7-8E0D800C1FA2}"/>
          </ac:spMkLst>
        </pc:spChg>
        <pc:spChg chg="add mod">
          <ac:chgData name="Rafael Vecchio | CBA B+G" userId="7121e74c-9ce3-40e4-85c4-1776d8c9344f" providerId="ADAL" clId="{F32A1118-F60F-4C41-978D-3C716574A0C1}" dt="2023-08-21T18:07:53.384" v="218" actId="1582"/>
          <ac:spMkLst>
            <pc:docMk/>
            <pc:sldMk cId="4051047345" sldId="328"/>
            <ac:spMk id="1696" creationId="{7A2D029B-10EB-9FE4-D1A9-23BEA3A49A31}"/>
          </ac:spMkLst>
        </pc:spChg>
        <pc:grpChg chg="add mod">
          <ac:chgData name="Rafael Vecchio | CBA B+G" userId="7121e74c-9ce3-40e4-85c4-1776d8c9344f" providerId="ADAL" clId="{F32A1118-F60F-4C41-978D-3C716574A0C1}" dt="2023-08-21T18:10:27.965" v="238" actId="207"/>
          <ac:grpSpMkLst>
            <pc:docMk/>
            <pc:sldMk cId="4051047345" sldId="328"/>
            <ac:grpSpMk id="1667" creationId="{B6143592-14E9-794B-9FB1-20B0AF353BA6}"/>
          </ac:grpSpMkLst>
        </pc:grpChg>
        <pc:grpChg chg="add del mod">
          <ac:chgData name="Rafael Vecchio | CBA B+G" userId="7121e74c-9ce3-40e4-85c4-1776d8c9344f" providerId="ADAL" clId="{F32A1118-F60F-4C41-978D-3C716574A0C1}" dt="2023-08-21T18:10:48.494" v="243" actId="165"/>
          <ac:grpSpMkLst>
            <pc:docMk/>
            <pc:sldMk cId="4051047345" sldId="328"/>
            <ac:grpSpMk id="1673" creationId="{C15EF83F-57A0-A47B-EEF5-719C2716E839}"/>
          </ac:grpSpMkLst>
        </pc:grpChg>
        <pc:grpChg chg="add del mod">
          <ac:chgData name="Rafael Vecchio | CBA B+G" userId="7121e74c-9ce3-40e4-85c4-1776d8c9344f" providerId="ADAL" clId="{F32A1118-F60F-4C41-978D-3C716574A0C1}" dt="2023-08-21T18:11:24.772" v="257" actId="165"/>
          <ac:grpSpMkLst>
            <pc:docMk/>
            <pc:sldMk cId="4051047345" sldId="328"/>
            <ac:grpSpMk id="1676" creationId="{D1F50436-B1F2-46E0-60CD-DA3B5AA680B7}"/>
          </ac:grpSpMkLst>
        </pc:grpChg>
        <pc:picChg chg="del">
          <ac:chgData name="Rafael Vecchio | CBA B+G" userId="7121e74c-9ce3-40e4-85c4-1776d8c9344f" providerId="ADAL" clId="{F32A1118-F60F-4C41-978D-3C716574A0C1}" dt="2023-08-21T18:05:07.643" v="191" actId="478"/>
          <ac:picMkLst>
            <pc:docMk/>
            <pc:sldMk cId="4051047345" sldId="328"/>
            <ac:picMk id="17" creationId="{B8B13A8E-F1CB-964C-99C8-B5BFF6BFC6CE}"/>
          </ac:picMkLst>
        </pc:picChg>
        <pc:picChg chg="del">
          <ac:chgData name="Rafael Vecchio | CBA B+G" userId="7121e74c-9ce3-40e4-85c4-1776d8c9344f" providerId="ADAL" clId="{F32A1118-F60F-4C41-978D-3C716574A0C1}" dt="2023-08-21T18:05:07.643" v="191" actId="478"/>
          <ac:picMkLst>
            <pc:docMk/>
            <pc:sldMk cId="4051047345" sldId="328"/>
            <ac:picMk id="18" creationId="{5873307A-40C3-A827-DA9B-A05073557541}"/>
          </ac:picMkLst>
        </pc:picChg>
        <pc:picChg chg="del">
          <ac:chgData name="Rafael Vecchio | CBA B+G" userId="7121e74c-9ce3-40e4-85c4-1776d8c9344f" providerId="ADAL" clId="{F32A1118-F60F-4C41-978D-3C716574A0C1}" dt="2023-08-21T18:05:07.643" v="191" actId="478"/>
          <ac:picMkLst>
            <pc:docMk/>
            <pc:sldMk cId="4051047345" sldId="328"/>
            <ac:picMk id="19" creationId="{8E30EA3C-E756-EC4A-54AD-5229E92BB73A}"/>
          </ac:picMkLst>
        </pc:picChg>
        <pc:cxnChg chg="del mod">
          <ac:chgData name="Rafael Vecchio | CBA B+G" userId="7121e74c-9ce3-40e4-85c4-1776d8c9344f" providerId="ADAL" clId="{F32A1118-F60F-4C41-978D-3C716574A0C1}" dt="2023-08-21T18:05:07.643" v="191" actId="478"/>
          <ac:cxnSpMkLst>
            <pc:docMk/>
            <pc:sldMk cId="4051047345" sldId="328"/>
            <ac:cxnSpMk id="6" creationId="{F4BA6D78-8E04-F5E3-5C58-4B77C735659E}"/>
          </ac:cxnSpMkLst>
        </pc:cxnChg>
        <pc:cxnChg chg="del mod">
          <ac:chgData name="Rafael Vecchio | CBA B+G" userId="7121e74c-9ce3-40e4-85c4-1776d8c9344f" providerId="ADAL" clId="{F32A1118-F60F-4C41-978D-3C716574A0C1}" dt="2023-08-21T18:05:07.643" v="191" actId="478"/>
          <ac:cxnSpMkLst>
            <pc:docMk/>
            <pc:sldMk cId="4051047345" sldId="328"/>
            <ac:cxnSpMk id="7" creationId="{551E482C-4B26-1F0A-566F-C71DE292FDBA}"/>
          </ac:cxnSpMkLst>
        </pc:cxnChg>
        <pc:cxnChg chg="del mod">
          <ac:chgData name="Rafael Vecchio | CBA B+G" userId="7121e74c-9ce3-40e4-85c4-1776d8c9344f" providerId="ADAL" clId="{F32A1118-F60F-4C41-978D-3C716574A0C1}" dt="2023-08-21T18:05:07.643" v="191" actId="478"/>
          <ac:cxnSpMkLst>
            <pc:docMk/>
            <pc:sldMk cId="4051047345" sldId="328"/>
            <ac:cxnSpMk id="8" creationId="{A494000A-1587-6ECE-E14B-4C854D17AE3B}"/>
          </ac:cxnSpMkLst>
        </pc:cxnChg>
        <pc:cxnChg chg="del mod">
          <ac:chgData name="Rafael Vecchio | CBA B+G" userId="7121e74c-9ce3-40e4-85c4-1776d8c9344f" providerId="ADAL" clId="{F32A1118-F60F-4C41-978D-3C716574A0C1}" dt="2023-08-21T18:05:07.643" v="191" actId="478"/>
          <ac:cxnSpMkLst>
            <pc:docMk/>
            <pc:sldMk cId="4051047345" sldId="328"/>
            <ac:cxnSpMk id="9" creationId="{1447C783-3A1C-7DCA-5D7D-F8737462E9CE}"/>
          </ac:cxnSpMkLst>
        </pc:cxnChg>
        <pc:cxnChg chg="add mod">
          <ac:chgData name="Rafael Vecchio | CBA B+G" userId="7121e74c-9ce3-40e4-85c4-1776d8c9344f" providerId="ADAL" clId="{F32A1118-F60F-4C41-978D-3C716574A0C1}" dt="2023-08-21T18:08:03.295" v="219" actId="208"/>
          <ac:cxnSpMkLst>
            <pc:docMk/>
            <pc:sldMk cId="4051047345" sldId="328"/>
            <ac:cxnSpMk id="40" creationId="{591BEDC5-6B5F-9134-1FCC-0AA54B3B5DA9}"/>
          </ac:cxnSpMkLst>
        </pc:cxnChg>
        <pc:cxnChg chg="add mod">
          <ac:chgData name="Rafael Vecchio | CBA B+G" userId="7121e74c-9ce3-40e4-85c4-1776d8c9344f" providerId="ADAL" clId="{F32A1118-F60F-4C41-978D-3C716574A0C1}" dt="2023-08-21T18:08:03.295" v="219" actId="208"/>
          <ac:cxnSpMkLst>
            <pc:docMk/>
            <pc:sldMk cId="4051047345" sldId="328"/>
            <ac:cxnSpMk id="41" creationId="{083DED51-734A-85AA-9EB0-BC2E4F0DD20B}"/>
          </ac:cxnSpMkLst>
        </pc:cxnChg>
        <pc:cxnChg chg="add mod">
          <ac:chgData name="Rafael Vecchio | CBA B+G" userId="7121e74c-9ce3-40e4-85c4-1776d8c9344f" providerId="ADAL" clId="{F32A1118-F60F-4C41-978D-3C716574A0C1}" dt="2023-08-21T18:08:03.295" v="219" actId="208"/>
          <ac:cxnSpMkLst>
            <pc:docMk/>
            <pc:sldMk cId="4051047345" sldId="328"/>
            <ac:cxnSpMk id="42" creationId="{A25586DC-0E5F-AAC2-13DE-06F7D96FF8EB}"/>
          </ac:cxnSpMkLst>
        </pc:cxnChg>
        <pc:cxnChg chg="add mod">
          <ac:chgData name="Rafael Vecchio | CBA B+G" userId="7121e74c-9ce3-40e4-85c4-1776d8c9344f" providerId="ADAL" clId="{F32A1118-F60F-4C41-978D-3C716574A0C1}" dt="2023-08-21T18:08:03.295" v="219" actId="208"/>
          <ac:cxnSpMkLst>
            <pc:docMk/>
            <pc:sldMk cId="4051047345" sldId="328"/>
            <ac:cxnSpMk id="43" creationId="{D22F42AF-50E1-E3E8-2D3E-17940ECD9F1C}"/>
          </ac:cxnSpMkLst>
        </pc:cxnChg>
        <pc:cxnChg chg="add mod">
          <ac:chgData name="Rafael Vecchio | CBA B+G" userId="7121e74c-9ce3-40e4-85c4-1776d8c9344f" providerId="ADAL" clId="{F32A1118-F60F-4C41-978D-3C716574A0C1}" dt="2023-08-21T18:08:03.295" v="219" actId="208"/>
          <ac:cxnSpMkLst>
            <pc:docMk/>
            <pc:sldMk cId="4051047345" sldId="328"/>
            <ac:cxnSpMk id="44" creationId="{36070C4C-381D-C73F-B37A-4CC22B7CDDBB}"/>
          </ac:cxnSpMkLst>
        </pc:cxnChg>
      </pc:sldChg>
      <pc:sldChg chg="addSp delSp modSp add mod">
        <pc:chgData name="Rafael Vecchio | CBA B+G" userId="7121e74c-9ce3-40e4-85c4-1776d8c9344f" providerId="ADAL" clId="{F32A1118-F60F-4C41-978D-3C716574A0C1}" dt="2023-08-21T18:16:14.226" v="305" actId="207"/>
        <pc:sldMkLst>
          <pc:docMk/>
          <pc:sldMk cId="4140571650" sldId="329"/>
        </pc:sldMkLst>
        <pc:spChg chg="add mod">
          <ac:chgData name="Rafael Vecchio | CBA B+G" userId="7121e74c-9ce3-40e4-85c4-1776d8c9344f" providerId="ADAL" clId="{F32A1118-F60F-4C41-978D-3C716574A0C1}" dt="2023-08-21T18:14:00.097" v="283" actId="207"/>
          <ac:spMkLst>
            <pc:docMk/>
            <pc:sldMk cId="4140571650" sldId="329"/>
            <ac:spMk id="2" creationId="{E7D33A62-B6D2-28D7-FE3A-C71B4DECC713}"/>
          </ac:spMkLst>
        </pc:spChg>
        <pc:spChg chg="del">
          <ac:chgData name="Rafael Vecchio | CBA B+G" userId="7121e74c-9ce3-40e4-85c4-1776d8c9344f" providerId="ADAL" clId="{F32A1118-F60F-4C41-978D-3C716574A0C1}" dt="2023-08-21T18:13:17.486" v="275" actId="478"/>
          <ac:spMkLst>
            <pc:docMk/>
            <pc:sldMk cId="4140571650" sldId="329"/>
            <ac:spMk id="3" creationId="{585380AB-B518-1C18-6538-1FE0DCAB82E5}"/>
          </ac:spMkLst>
        </pc:spChg>
        <pc:spChg chg="add mod">
          <ac:chgData name="Rafael Vecchio | CBA B+G" userId="7121e74c-9ce3-40e4-85c4-1776d8c9344f" providerId="ADAL" clId="{F32A1118-F60F-4C41-978D-3C716574A0C1}" dt="2023-08-21T18:13:22.495" v="276"/>
          <ac:spMkLst>
            <pc:docMk/>
            <pc:sldMk cId="4140571650" sldId="329"/>
            <ac:spMk id="4" creationId="{745E19F9-6841-99F8-4A23-D7753C9EE28E}"/>
          </ac:spMkLst>
        </pc:spChg>
        <pc:spChg chg="add mod">
          <ac:chgData name="Rafael Vecchio | CBA B+G" userId="7121e74c-9ce3-40e4-85c4-1776d8c9344f" providerId="ADAL" clId="{F32A1118-F60F-4C41-978D-3C716574A0C1}" dt="2023-08-21T18:13:48.927" v="281" actId="207"/>
          <ac:spMkLst>
            <pc:docMk/>
            <pc:sldMk cId="4140571650" sldId="329"/>
            <ac:spMk id="5" creationId="{34E8F992-1ECF-BA6F-D7A4-F1FD924D5F4D}"/>
          </ac:spMkLst>
        </pc:spChg>
        <pc:spChg chg="add mod">
          <ac:chgData name="Rafael Vecchio | CBA B+G" userId="7121e74c-9ce3-40e4-85c4-1776d8c9344f" providerId="ADAL" clId="{F32A1118-F60F-4C41-978D-3C716574A0C1}" dt="2023-08-21T18:13:48.927" v="281" actId="207"/>
          <ac:spMkLst>
            <pc:docMk/>
            <pc:sldMk cId="4140571650" sldId="329"/>
            <ac:spMk id="6" creationId="{BF1E3E50-536E-1DAC-216F-722DC3356C90}"/>
          </ac:spMkLst>
        </pc:spChg>
        <pc:spChg chg="add mod">
          <ac:chgData name="Rafael Vecchio | CBA B+G" userId="7121e74c-9ce3-40e4-85c4-1776d8c9344f" providerId="ADAL" clId="{F32A1118-F60F-4C41-978D-3C716574A0C1}" dt="2023-08-21T18:13:53.582" v="282" actId="207"/>
          <ac:spMkLst>
            <pc:docMk/>
            <pc:sldMk cId="4140571650" sldId="329"/>
            <ac:spMk id="7" creationId="{FF77578A-661F-E3C5-09C2-58B07DC8BAFD}"/>
          </ac:spMkLst>
        </pc:spChg>
        <pc:spChg chg="add mod">
          <ac:chgData name="Rafael Vecchio | CBA B+G" userId="7121e74c-9ce3-40e4-85c4-1776d8c9344f" providerId="ADAL" clId="{F32A1118-F60F-4C41-978D-3C716574A0C1}" dt="2023-08-21T18:13:48.927" v="281" actId="207"/>
          <ac:spMkLst>
            <pc:docMk/>
            <pc:sldMk cId="4140571650" sldId="329"/>
            <ac:spMk id="8" creationId="{82423D4F-84DD-B4A2-3DE3-41466D4B1360}"/>
          </ac:spMkLst>
        </pc:spChg>
        <pc:spChg chg="add mod">
          <ac:chgData name="Rafael Vecchio | CBA B+G" userId="7121e74c-9ce3-40e4-85c4-1776d8c9344f" providerId="ADAL" clId="{F32A1118-F60F-4C41-978D-3C716574A0C1}" dt="2023-08-21T18:13:48.927" v="281" actId="207"/>
          <ac:spMkLst>
            <pc:docMk/>
            <pc:sldMk cId="4140571650" sldId="329"/>
            <ac:spMk id="9" creationId="{31900120-E5DA-E47E-DAC3-076C985256D2}"/>
          </ac:spMkLst>
        </pc:spChg>
        <pc:spChg chg="del">
          <ac:chgData name="Rafael Vecchio | CBA B+G" userId="7121e74c-9ce3-40e4-85c4-1776d8c9344f" providerId="ADAL" clId="{F32A1118-F60F-4C41-978D-3C716574A0C1}" dt="2023-08-21T18:13:17.486" v="275" actId="478"/>
          <ac:spMkLst>
            <pc:docMk/>
            <pc:sldMk cId="4140571650" sldId="329"/>
            <ac:spMk id="11" creationId="{59C984D4-422C-AAFD-DD70-60F8E1F31412}"/>
          </ac:spMkLst>
        </pc:spChg>
        <pc:spChg chg="mod">
          <ac:chgData name="Rafael Vecchio | CBA B+G" userId="7121e74c-9ce3-40e4-85c4-1776d8c9344f" providerId="ADAL" clId="{F32A1118-F60F-4C41-978D-3C716574A0C1}" dt="2023-08-21T18:15:52.381" v="304" actId="14100"/>
          <ac:spMkLst>
            <pc:docMk/>
            <pc:sldMk cId="4140571650" sldId="329"/>
            <ac:spMk id="17" creationId="{2F1F8837-044E-7A54-2CE1-5703B6CF126D}"/>
          </ac:spMkLst>
        </pc:spChg>
        <pc:spChg chg="mod">
          <ac:chgData name="Rafael Vecchio | CBA B+G" userId="7121e74c-9ce3-40e4-85c4-1776d8c9344f" providerId="ADAL" clId="{F32A1118-F60F-4C41-978D-3C716574A0C1}" dt="2023-08-21T18:16:14.226" v="305" actId="207"/>
          <ac:spMkLst>
            <pc:docMk/>
            <pc:sldMk cId="4140571650" sldId="329"/>
            <ac:spMk id="18" creationId="{5BC3D30A-3794-137F-AE10-C7E27C4B1D18}"/>
          </ac:spMkLst>
        </pc:spChg>
        <pc:spChg chg="add mod">
          <ac:chgData name="Rafael Vecchio | CBA B+G" userId="7121e74c-9ce3-40e4-85c4-1776d8c9344f" providerId="ADAL" clId="{F32A1118-F60F-4C41-978D-3C716574A0C1}" dt="2023-08-21T18:13:25.968" v="277" actId="207"/>
          <ac:spMkLst>
            <pc:docMk/>
            <pc:sldMk cId="4140571650" sldId="329"/>
            <ac:spMk id="19" creationId="{DE2B919F-4C89-BC43-D33B-2077B703E7C0}"/>
          </ac:spMkLst>
        </pc:spChg>
        <pc:spChg chg="add mod">
          <ac:chgData name="Rafael Vecchio | CBA B+G" userId="7121e74c-9ce3-40e4-85c4-1776d8c9344f" providerId="ADAL" clId="{F32A1118-F60F-4C41-978D-3C716574A0C1}" dt="2023-08-21T18:14:15.878" v="286" actId="207"/>
          <ac:spMkLst>
            <pc:docMk/>
            <pc:sldMk cId="4140571650" sldId="329"/>
            <ac:spMk id="20" creationId="{26D5E4A6-7DAD-C81E-51CE-B5F2D8F90A89}"/>
          </ac:spMkLst>
        </pc:spChg>
        <pc:spChg chg="add mod">
          <ac:chgData name="Rafael Vecchio | CBA B+G" userId="7121e74c-9ce3-40e4-85c4-1776d8c9344f" providerId="ADAL" clId="{F32A1118-F60F-4C41-978D-3C716574A0C1}" dt="2023-08-21T18:14:15.878" v="286" actId="207"/>
          <ac:spMkLst>
            <pc:docMk/>
            <pc:sldMk cId="4140571650" sldId="329"/>
            <ac:spMk id="21" creationId="{9F11EB47-CD48-5CFD-5928-C634BC3FC6EB}"/>
          </ac:spMkLst>
        </pc:spChg>
        <pc:spChg chg="add mod">
          <ac:chgData name="Rafael Vecchio | CBA B+G" userId="7121e74c-9ce3-40e4-85c4-1776d8c9344f" providerId="ADAL" clId="{F32A1118-F60F-4C41-978D-3C716574A0C1}" dt="2023-08-21T18:14:00.097" v="283" actId="207"/>
          <ac:spMkLst>
            <pc:docMk/>
            <pc:sldMk cId="4140571650" sldId="329"/>
            <ac:spMk id="22" creationId="{23F1B710-1A11-3BC0-5643-B4AA050CF2FB}"/>
          </ac:spMkLst>
        </pc:spChg>
        <pc:spChg chg="add mod">
          <ac:chgData name="Rafael Vecchio | CBA B+G" userId="7121e74c-9ce3-40e4-85c4-1776d8c9344f" providerId="ADAL" clId="{F32A1118-F60F-4C41-978D-3C716574A0C1}" dt="2023-08-21T18:14:15.878" v="286" actId="207"/>
          <ac:spMkLst>
            <pc:docMk/>
            <pc:sldMk cId="4140571650" sldId="329"/>
            <ac:spMk id="23" creationId="{211EF75D-67F4-8A7B-FB65-5E6555624D4F}"/>
          </ac:spMkLst>
        </pc:spChg>
        <pc:spChg chg="add mod">
          <ac:chgData name="Rafael Vecchio | CBA B+G" userId="7121e74c-9ce3-40e4-85c4-1776d8c9344f" providerId="ADAL" clId="{F32A1118-F60F-4C41-978D-3C716574A0C1}" dt="2023-08-21T18:14:15.878" v="286" actId="207"/>
          <ac:spMkLst>
            <pc:docMk/>
            <pc:sldMk cId="4140571650" sldId="329"/>
            <ac:spMk id="24" creationId="{34A3CEF9-1F4D-9ED1-4469-BC1CD7B8ADA5}"/>
          </ac:spMkLst>
        </pc:spChg>
        <pc:spChg chg="del">
          <ac:chgData name="Rafael Vecchio | CBA B+G" userId="7121e74c-9ce3-40e4-85c4-1776d8c9344f" providerId="ADAL" clId="{F32A1118-F60F-4C41-978D-3C716574A0C1}" dt="2023-08-21T18:13:17.486" v="275" actId="478"/>
          <ac:spMkLst>
            <pc:docMk/>
            <pc:sldMk cId="4140571650" sldId="329"/>
            <ac:spMk id="25" creationId="{613FADA5-D447-206B-EBA5-914F35E8CC43}"/>
          </ac:spMkLst>
        </pc:spChg>
        <pc:spChg chg="del">
          <ac:chgData name="Rafael Vecchio | CBA B+G" userId="7121e74c-9ce3-40e4-85c4-1776d8c9344f" providerId="ADAL" clId="{F32A1118-F60F-4C41-978D-3C716574A0C1}" dt="2023-08-21T18:13:17.486" v="275" actId="478"/>
          <ac:spMkLst>
            <pc:docMk/>
            <pc:sldMk cId="4140571650" sldId="329"/>
            <ac:spMk id="26" creationId="{FA748BAF-7619-20FF-D259-EE6A0B34AF21}"/>
          </ac:spMkLst>
        </pc:spChg>
        <pc:spChg chg="del">
          <ac:chgData name="Rafael Vecchio | CBA B+G" userId="7121e74c-9ce3-40e4-85c4-1776d8c9344f" providerId="ADAL" clId="{F32A1118-F60F-4C41-978D-3C716574A0C1}" dt="2023-08-21T18:13:17.486" v="275" actId="478"/>
          <ac:spMkLst>
            <pc:docMk/>
            <pc:sldMk cId="4140571650" sldId="329"/>
            <ac:spMk id="27" creationId="{D1921264-60B9-83F5-9783-0F03215933A3}"/>
          </ac:spMkLst>
        </pc:spChg>
        <pc:spChg chg="del">
          <ac:chgData name="Rafael Vecchio | CBA B+G" userId="7121e74c-9ce3-40e4-85c4-1776d8c9344f" providerId="ADAL" clId="{F32A1118-F60F-4C41-978D-3C716574A0C1}" dt="2023-08-21T18:13:17.486" v="275" actId="478"/>
          <ac:spMkLst>
            <pc:docMk/>
            <pc:sldMk cId="4140571650" sldId="329"/>
            <ac:spMk id="28" creationId="{E35885E6-968F-C041-CB7F-42B3A3943812}"/>
          </ac:spMkLst>
        </pc:spChg>
        <pc:spChg chg="add mod">
          <ac:chgData name="Rafael Vecchio | CBA B+G" userId="7121e74c-9ce3-40e4-85c4-1776d8c9344f" providerId="ADAL" clId="{F32A1118-F60F-4C41-978D-3C716574A0C1}" dt="2023-08-21T18:14:15.878" v="286" actId="207"/>
          <ac:spMkLst>
            <pc:docMk/>
            <pc:sldMk cId="4140571650" sldId="329"/>
            <ac:spMk id="29" creationId="{9824ED82-8977-8DEF-778C-4DD9CC87035E}"/>
          </ac:spMkLst>
        </pc:spChg>
        <pc:spChg chg="mod topLvl">
          <ac:chgData name="Rafael Vecchio | CBA B+G" userId="7121e74c-9ce3-40e4-85c4-1776d8c9344f" providerId="ADAL" clId="{F32A1118-F60F-4C41-978D-3C716574A0C1}" dt="2023-08-21T18:15:09.916" v="299" actId="207"/>
          <ac:spMkLst>
            <pc:docMk/>
            <pc:sldMk cId="4140571650" sldId="329"/>
            <ac:spMk id="31" creationId="{D094B4BD-DB71-C2C7-BD28-E8C3E8F70634}"/>
          </ac:spMkLst>
        </pc:spChg>
        <pc:spChg chg="mod topLvl">
          <ac:chgData name="Rafael Vecchio | CBA B+G" userId="7121e74c-9ce3-40e4-85c4-1776d8c9344f" providerId="ADAL" clId="{F32A1118-F60F-4C41-978D-3C716574A0C1}" dt="2023-08-21T18:15:19.427" v="303" actId="207"/>
          <ac:spMkLst>
            <pc:docMk/>
            <pc:sldMk cId="4140571650" sldId="329"/>
            <ac:spMk id="32" creationId="{7059D4CE-2375-1BF9-4143-84CC7E719539}"/>
          </ac:spMkLst>
        </pc:spChg>
        <pc:spChg chg="del">
          <ac:chgData name="Rafael Vecchio | CBA B+G" userId="7121e74c-9ce3-40e4-85c4-1776d8c9344f" providerId="ADAL" clId="{F32A1118-F60F-4C41-978D-3C716574A0C1}" dt="2023-08-21T18:13:17.486" v="275" actId="478"/>
          <ac:spMkLst>
            <pc:docMk/>
            <pc:sldMk cId="4140571650" sldId="329"/>
            <ac:spMk id="33" creationId="{40917CBA-021D-C1BF-9C4F-A790069AB0BD}"/>
          </ac:spMkLst>
        </pc:spChg>
        <pc:spChg chg="del">
          <ac:chgData name="Rafael Vecchio | CBA B+G" userId="7121e74c-9ce3-40e4-85c4-1776d8c9344f" providerId="ADAL" clId="{F32A1118-F60F-4C41-978D-3C716574A0C1}" dt="2023-08-21T18:13:17.486" v="275" actId="478"/>
          <ac:spMkLst>
            <pc:docMk/>
            <pc:sldMk cId="4140571650" sldId="329"/>
            <ac:spMk id="34" creationId="{058E263F-EB0D-ED90-22FF-FC1FC6C630CA}"/>
          </ac:spMkLst>
        </pc:spChg>
        <pc:spChg chg="del">
          <ac:chgData name="Rafael Vecchio | CBA B+G" userId="7121e74c-9ce3-40e4-85c4-1776d8c9344f" providerId="ADAL" clId="{F32A1118-F60F-4C41-978D-3C716574A0C1}" dt="2023-08-21T18:13:17.486" v="275" actId="478"/>
          <ac:spMkLst>
            <pc:docMk/>
            <pc:sldMk cId="4140571650" sldId="329"/>
            <ac:spMk id="35" creationId="{E89FBE01-5FDE-0A86-7C52-66FD57314D96}"/>
          </ac:spMkLst>
        </pc:spChg>
        <pc:spChg chg="del">
          <ac:chgData name="Rafael Vecchio | CBA B+G" userId="7121e74c-9ce3-40e4-85c4-1776d8c9344f" providerId="ADAL" clId="{F32A1118-F60F-4C41-978D-3C716574A0C1}" dt="2023-08-21T18:13:17.486" v="275" actId="478"/>
          <ac:spMkLst>
            <pc:docMk/>
            <pc:sldMk cId="4140571650" sldId="329"/>
            <ac:spMk id="36" creationId="{7D221DFD-1F2E-C003-36BE-F4BDC90097CA}"/>
          </ac:spMkLst>
        </pc:spChg>
        <pc:spChg chg="del">
          <ac:chgData name="Rafael Vecchio | CBA B+G" userId="7121e74c-9ce3-40e4-85c4-1776d8c9344f" providerId="ADAL" clId="{F32A1118-F60F-4C41-978D-3C716574A0C1}" dt="2023-08-21T18:13:17.486" v="275" actId="478"/>
          <ac:spMkLst>
            <pc:docMk/>
            <pc:sldMk cId="4140571650" sldId="329"/>
            <ac:spMk id="37" creationId="{EA74AA89-B47E-AC6F-F436-296244EB5928}"/>
          </ac:spMkLst>
        </pc:spChg>
        <pc:spChg chg="del">
          <ac:chgData name="Rafael Vecchio | CBA B+G" userId="7121e74c-9ce3-40e4-85c4-1776d8c9344f" providerId="ADAL" clId="{F32A1118-F60F-4C41-978D-3C716574A0C1}" dt="2023-08-21T18:13:17.486" v="275" actId="478"/>
          <ac:spMkLst>
            <pc:docMk/>
            <pc:sldMk cId="4140571650" sldId="329"/>
            <ac:spMk id="38" creationId="{D95537E6-2421-F722-4779-F3F9BB3450A0}"/>
          </ac:spMkLst>
        </pc:spChg>
        <pc:spChg chg="del">
          <ac:chgData name="Rafael Vecchio | CBA B+G" userId="7121e74c-9ce3-40e4-85c4-1776d8c9344f" providerId="ADAL" clId="{F32A1118-F60F-4C41-978D-3C716574A0C1}" dt="2023-08-21T18:13:17.486" v="275" actId="478"/>
          <ac:spMkLst>
            <pc:docMk/>
            <pc:sldMk cId="4140571650" sldId="329"/>
            <ac:spMk id="39" creationId="{F082B33B-31B1-BA34-5479-8511E692D4D4}"/>
          </ac:spMkLst>
        </pc:spChg>
        <pc:spChg chg="del">
          <ac:chgData name="Rafael Vecchio | CBA B+G" userId="7121e74c-9ce3-40e4-85c4-1776d8c9344f" providerId="ADAL" clId="{F32A1118-F60F-4C41-978D-3C716574A0C1}" dt="2023-08-21T18:13:17.486" v="275" actId="478"/>
          <ac:spMkLst>
            <pc:docMk/>
            <pc:sldMk cId="4140571650" sldId="329"/>
            <ac:spMk id="45" creationId="{FB7252CE-2D89-4519-4F4E-C48BAE6358CA}"/>
          </ac:spMkLst>
        </pc:spChg>
        <pc:spChg chg="del">
          <ac:chgData name="Rafael Vecchio | CBA B+G" userId="7121e74c-9ce3-40e4-85c4-1776d8c9344f" providerId="ADAL" clId="{F32A1118-F60F-4C41-978D-3C716574A0C1}" dt="2023-08-21T18:13:17.486" v="275" actId="478"/>
          <ac:spMkLst>
            <pc:docMk/>
            <pc:sldMk cId="4140571650" sldId="329"/>
            <ac:spMk id="46" creationId="{C724CB4F-C944-1D0B-A886-1AF5D53F6317}"/>
          </ac:spMkLst>
        </pc:spChg>
        <pc:spChg chg="del">
          <ac:chgData name="Rafael Vecchio | CBA B+G" userId="7121e74c-9ce3-40e4-85c4-1776d8c9344f" providerId="ADAL" clId="{F32A1118-F60F-4C41-978D-3C716574A0C1}" dt="2023-08-21T18:13:17.486" v="275" actId="478"/>
          <ac:spMkLst>
            <pc:docMk/>
            <pc:sldMk cId="4140571650" sldId="329"/>
            <ac:spMk id="47" creationId="{694987E6-74E7-DFF3-8BF4-12FDF3D7A007}"/>
          </ac:spMkLst>
        </pc:spChg>
        <pc:spChg chg="del">
          <ac:chgData name="Rafael Vecchio | CBA B+G" userId="7121e74c-9ce3-40e4-85c4-1776d8c9344f" providerId="ADAL" clId="{F32A1118-F60F-4C41-978D-3C716574A0C1}" dt="2023-08-21T18:13:17.486" v="275" actId="478"/>
          <ac:spMkLst>
            <pc:docMk/>
            <pc:sldMk cId="4140571650" sldId="329"/>
            <ac:spMk id="48" creationId="{6D94D188-138B-543F-EDBF-9EBEC69E6681}"/>
          </ac:spMkLst>
        </pc:spChg>
        <pc:spChg chg="del">
          <ac:chgData name="Rafael Vecchio | CBA B+G" userId="7121e74c-9ce3-40e4-85c4-1776d8c9344f" providerId="ADAL" clId="{F32A1118-F60F-4C41-978D-3C716574A0C1}" dt="2023-08-21T18:13:17.486" v="275" actId="478"/>
          <ac:spMkLst>
            <pc:docMk/>
            <pc:sldMk cId="4140571650" sldId="329"/>
            <ac:spMk id="49" creationId="{73E063C8-A851-E65D-A175-BCCEF46FD0BF}"/>
          </ac:spMkLst>
        </pc:spChg>
        <pc:spChg chg="del">
          <ac:chgData name="Rafael Vecchio | CBA B+G" userId="7121e74c-9ce3-40e4-85c4-1776d8c9344f" providerId="ADAL" clId="{F32A1118-F60F-4C41-978D-3C716574A0C1}" dt="2023-08-21T18:13:17.486" v="275" actId="478"/>
          <ac:spMkLst>
            <pc:docMk/>
            <pc:sldMk cId="4140571650" sldId="329"/>
            <ac:spMk id="50" creationId="{5BB77FE7-A4A4-BA78-B932-77C4A7ED31D5}"/>
          </ac:spMkLst>
        </pc:spChg>
        <pc:spChg chg="del">
          <ac:chgData name="Rafael Vecchio | CBA B+G" userId="7121e74c-9ce3-40e4-85c4-1776d8c9344f" providerId="ADAL" clId="{F32A1118-F60F-4C41-978D-3C716574A0C1}" dt="2023-08-21T18:13:17.486" v="275" actId="478"/>
          <ac:spMkLst>
            <pc:docMk/>
            <pc:sldMk cId="4140571650" sldId="329"/>
            <ac:spMk id="51" creationId="{3816D49B-E8B7-D280-919B-E1AB841437D0}"/>
          </ac:spMkLst>
        </pc:spChg>
        <pc:spChg chg="del">
          <ac:chgData name="Rafael Vecchio | CBA B+G" userId="7121e74c-9ce3-40e4-85c4-1776d8c9344f" providerId="ADAL" clId="{F32A1118-F60F-4C41-978D-3C716574A0C1}" dt="2023-08-21T18:13:17.486" v="275" actId="478"/>
          <ac:spMkLst>
            <pc:docMk/>
            <pc:sldMk cId="4140571650" sldId="329"/>
            <ac:spMk id="52" creationId="{B55A54D9-82B0-D334-654F-2E538878931A}"/>
          </ac:spMkLst>
        </pc:spChg>
        <pc:spChg chg="del">
          <ac:chgData name="Rafael Vecchio | CBA B+G" userId="7121e74c-9ce3-40e4-85c4-1776d8c9344f" providerId="ADAL" clId="{F32A1118-F60F-4C41-978D-3C716574A0C1}" dt="2023-08-21T18:13:17.486" v="275" actId="478"/>
          <ac:spMkLst>
            <pc:docMk/>
            <pc:sldMk cId="4140571650" sldId="329"/>
            <ac:spMk id="53" creationId="{100D16FA-7B5D-35D3-3967-1E5C267D242C}"/>
          </ac:spMkLst>
        </pc:spChg>
        <pc:spChg chg="del">
          <ac:chgData name="Rafael Vecchio | CBA B+G" userId="7121e74c-9ce3-40e4-85c4-1776d8c9344f" providerId="ADAL" clId="{F32A1118-F60F-4C41-978D-3C716574A0C1}" dt="2023-08-21T18:13:17.486" v="275" actId="478"/>
          <ac:spMkLst>
            <pc:docMk/>
            <pc:sldMk cId="4140571650" sldId="329"/>
            <ac:spMk id="54" creationId="{F0E85F7F-D15C-6BAD-8780-F4760CB1C737}"/>
          </ac:spMkLst>
        </pc:spChg>
        <pc:spChg chg="del">
          <ac:chgData name="Rafael Vecchio | CBA B+G" userId="7121e74c-9ce3-40e4-85c4-1776d8c9344f" providerId="ADAL" clId="{F32A1118-F60F-4C41-978D-3C716574A0C1}" dt="2023-08-21T18:13:17.486" v="275" actId="478"/>
          <ac:spMkLst>
            <pc:docMk/>
            <pc:sldMk cId="4140571650" sldId="329"/>
            <ac:spMk id="55" creationId="{F5843B56-DD9B-F5F2-3DB5-61EA1DCD0C08}"/>
          </ac:spMkLst>
        </pc:spChg>
        <pc:spChg chg="del">
          <ac:chgData name="Rafael Vecchio | CBA B+G" userId="7121e74c-9ce3-40e4-85c4-1776d8c9344f" providerId="ADAL" clId="{F32A1118-F60F-4C41-978D-3C716574A0C1}" dt="2023-08-21T18:13:17.486" v="275" actId="478"/>
          <ac:spMkLst>
            <pc:docMk/>
            <pc:sldMk cId="4140571650" sldId="329"/>
            <ac:spMk id="56" creationId="{519E0D4E-4975-B94F-DB36-BE0352EC7331}"/>
          </ac:spMkLst>
        </pc:spChg>
        <pc:spChg chg="del">
          <ac:chgData name="Rafael Vecchio | CBA B+G" userId="7121e74c-9ce3-40e4-85c4-1776d8c9344f" providerId="ADAL" clId="{F32A1118-F60F-4C41-978D-3C716574A0C1}" dt="2023-08-21T18:13:17.486" v="275" actId="478"/>
          <ac:spMkLst>
            <pc:docMk/>
            <pc:sldMk cId="4140571650" sldId="329"/>
            <ac:spMk id="57" creationId="{527A9652-E7B2-2725-62B9-B8069FBA4DC2}"/>
          </ac:spMkLst>
        </pc:spChg>
        <pc:spChg chg="del">
          <ac:chgData name="Rafael Vecchio | CBA B+G" userId="7121e74c-9ce3-40e4-85c4-1776d8c9344f" providerId="ADAL" clId="{F32A1118-F60F-4C41-978D-3C716574A0C1}" dt="2023-08-21T18:13:17.486" v="275" actId="478"/>
          <ac:spMkLst>
            <pc:docMk/>
            <pc:sldMk cId="4140571650" sldId="329"/>
            <ac:spMk id="58" creationId="{C3D95185-EE38-CE18-6B50-6D747ED8C767}"/>
          </ac:spMkLst>
        </pc:spChg>
        <pc:spChg chg="del">
          <ac:chgData name="Rafael Vecchio | CBA B+G" userId="7121e74c-9ce3-40e4-85c4-1776d8c9344f" providerId="ADAL" clId="{F32A1118-F60F-4C41-978D-3C716574A0C1}" dt="2023-08-21T18:13:17.486" v="275" actId="478"/>
          <ac:spMkLst>
            <pc:docMk/>
            <pc:sldMk cId="4140571650" sldId="329"/>
            <ac:spMk id="59" creationId="{630CB305-3296-7E6A-8F37-BCA38D6C1BEA}"/>
          </ac:spMkLst>
        </pc:spChg>
        <pc:spChg chg="del">
          <ac:chgData name="Rafael Vecchio | CBA B+G" userId="7121e74c-9ce3-40e4-85c4-1776d8c9344f" providerId="ADAL" clId="{F32A1118-F60F-4C41-978D-3C716574A0C1}" dt="2023-08-21T18:13:17.486" v="275" actId="478"/>
          <ac:spMkLst>
            <pc:docMk/>
            <pc:sldMk cId="4140571650" sldId="329"/>
            <ac:spMk id="60" creationId="{6A5DE604-327C-ECB3-10B1-944773646506}"/>
          </ac:spMkLst>
        </pc:spChg>
        <pc:spChg chg="del">
          <ac:chgData name="Rafael Vecchio | CBA B+G" userId="7121e74c-9ce3-40e4-85c4-1776d8c9344f" providerId="ADAL" clId="{F32A1118-F60F-4C41-978D-3C716574A0C1}" dt="2023-08-21T18:13:17.486" v="275" actId="478"/>
          <ac:spMkLst>
            <pc:docMk/>
            <pc:sldMk cId="4140571650" sldId="329"/>
            <ac:spMk id="61" creationId="{8D74C5D3-83F5-B735-7D6B-233F102013EA}"/>
          </ac:spMkLst>
        </pc:spChg>
        <pc:spChg chg="add mod">
          <ac:chgData name="Rafael Vecchio | CBA B+G" userId="7121e74c-9ce3-40e4-85c4-1776d8c9344f" providerId="ADAL" clId="{F32A1118-F60F-4C41-978D-3C716574A0C1}" dt="2023-08-21T18:15:16.823" v="302" actId="207"/>
          <ac:spMkLst>
            <pc:docMk/>
            <pc:sldMk cId="4140571650" sldId="329"/>
            <ac:spMk id="62" creationId="{8AC6842D-FE2B-34F4-FAA1-DC627736CCAC}"/>
          </ac:spMkLst>
        </pc:spChg>
        <pc:spChg chg="del">
          <ac:chgData name="Rafael Vecchio | CBA B+G" userId="7121e74c-9ce3-40e4-85c4-1776d8c9344f" providerId="ADAL" clId="{F32A1118-F60F-4C41-978D-3C716574A0C1}" dt="2023-08-21T18:13:17.486" v="275" actId="478"/>
          <ac:spMkLst>
            <pc:docMk/>
            <pc:sldMk cId="4140571650" sldId="329"/>
            <ac:spMk id="63" creationId="{FF3D9A64-FBB1-F8F9-B324-901BC0131BE1}"/>
          </ac:spMkLst>
        </pc:spChg>
        <pc:spChg chg="del">
          <ac:chgData name="Rafael Vecchio | CBA B+G" userId="7121e74c-9ce3-40e4-85c4-1776d8c9344f" providerId="ADAL" clId="{F32A1118-F60F-4C41-978D-3C716574A0C1}" dt="2023-08-21T18:13:17.486" v="275" actId="478"/>
          <ac:spMkLst>
            <pc:docMk/>
            <pc:sldMk cId="4140571650" sldId="329"/>
            <ac:spMk id="1664" creationId="{F042A4B1-242C-E091-D9A8-DB67678843B7}"/>
          </ac:spMkLst>
        </pc:spChg>
        <pc:spChg chg="del">
          <ac:chgData name="Rafael Vecchio | CBA B+G" userId="7121e74c-9ce3-40e4-85c4-1776d8c9344f" providerId="ADAL" clId="{F32A1118-F60F-4C41-978D-3C716574A0C1}" dt="2023-08-21T18:13:17.486" v="275" actId="478"/>
          <ac:spMkLst>
            <pc:docMk/>
            <pc:sldMk cId="4140571650" sldId="329"/>
            <ac:spMk id="1665" creationId="{E45E8716-CDD0-A561-D629-74C0F88B0EFF}"/>
          </ac:spMkLst>
        </pc:spChg>
        <pc:spChg chg="del">
          <ac:chgData name="Rafael Vecchio | CBA B+G" userId="7121e74c-9ce3-40e4-85c4-1776d8c9344f" providerId="ADAL" clId="{F32A1118-F60F-4C41-978D-3C716574A0C1}" dt="2023-08-21T18:13:17.486" v="275" actId="478"/>
          <ac:spMkLst>
            <pc:docMk/>
            <pc:sldMk cId="4140571650" sldId="329"/>
            <ac:spMk id="1666" creationId="{E4284E79-3947-8D90-4C95-88DA9FCDE55C}"/>
          </ac:spMkLst>
        </pc:spChg>
        <pc:spChg chg="del">
          <ac:chgData name="Rafael Vecchio | CBA B+G" userId="7121e74c-9ce3-40e4-85c4-1776d8c9344f" providerId="ADAL" clId="{F32A1118-F60F-4C41-978D-3C716574A0C1}" dt="2023-08-21T18:13:17.486" v="275" actId="478"/>
          <ac:spMkLst>
            <pc:docMk/>
            <pc:sldMk cId="4140571650" sldId="329"/>
            <ac:spMk id="1670" creationId="{71C844D8-8C89-1ADC-4121-56384EAA71D3}"/>
          </ac:spMkLst>
        </pc:spChg>
        <pc:spChg chg="del">
          <ac:chgData name="Rafael Vecchio | CBA B+G" userId="7121e74c-9ce3-40e4-85c4-1776d8c9344f" providerId="ADAL" clId="{F32A1118-F60F-4C41-978D-3C716574A0C1}" dt="2023-08-21T18:13:17.486" v="275" actId="478"/>
          <ac:spMkLst>
            <pc:docMk/>
            <pc:sldMk cId="4140571650" sldId="329"/>
            <ac:spMk id="1671" creationId="{23CE86E0-BEFC-F283-1A9F-0689AD1D9945}"/>
          </ac:spMkLst>
        </pc:spChg>
        <pc:spChg chg="del">
          <ac:chgData name="Rafael Vecchio | CBA B+G" userId="7121e74c-9ce3-40e4-85c4-1776d8c9344f" providerId="ADAL" clId="{F32A1118-F60F-4C41-978D-3C716574A0C1}" dt="2023-08-21T18:13:17.486" v="275" actId="478"/>
          <ac:spMkLst>
            <pc:docMk/>
            <pc:sldMk cId="4140571650" sldId="329"/>
            <ac:spMk id="1672" creationId="{06F7E47F-4D37-AAF5-73C6-B21A11BA67F8}"/>
          </ac:spMkLst>
        </pc:spChg>
        <pc:spChg chg="add mod">
          <ac:chgData name="Rafael Vecchio | CBA B+G" userId="7121e74c-9ce3-40e4-85c4-1776d8c9344f" providerId="ADAL" clId="{F32A1118-F60F-4C41-978D-3C716574A0C1}" dt="2023-08-21T18:13:22.495" v="276"/>
          <ac:spMkLst>
            <pc:docMk/>
            <pc:sldMk cId="4140571650" sldId="329"/>
            <ac:spMk id="1673" creationId="{F4D65AC8-9322-3719-A784-6A28447AA2DC}"/>
          </ac:spMkLst>
        </pc:spChg>
        <pc:spChg chg="del">
          <ac:chgData name="Rafael Vecchio | CBA B+G" userId="7121e74c-9ce3-40e4-85c4-1776d8c9344f" providerId="ADAL" clId="{F32A1118-F60F-4C41-978D-3C716574A0C1}" dt="2023-08-21T18:13:17.486" v="275" actId="478"/>
          <ac:spMkLst>
            <pc:docMk/>
            <pc:sldMk cId="4140571650" sldId="329"/>
            <ac:spMk id="1674" creationId="{C6F3C921-D623-B4CE-3CE4-2787D22CFC83}"/>
          </ac:spMkLst>
        </pc:spChg>
        <pc:spChg chg="del">
          <ac:chgData name="Rafael Vecchio | CBA B+G" userId="7121e74c-9ce3-40e4-85c4-1776d8c9344f" providerId="ADAL" clId="{F32A1118-F60F-4C41-978D-3C716574A0C1}" dt="2023-08-21T18:13:17.486" v="275" actId="478"/>
          <ac:spMkLst>
            <pc:docMk/>
            <pc:sldMk cId="4140571650" sldId="329"/>
            <ac:spMk id="1675" creationId="{C3274382-9715-B9BC-EEA4-44855DD79E02}"/>
          </ac:spMkLst>
        </pc:spChg>
        <pc:spChg chg="add mod">
          <ac:chgData name="Rafael Vecchio | CBA B+G" userId="7121e74c-9ce3-40e4-85c4-1776d8c9344f" providerId="ADAL" clId="{F32A1118-F60F-4C41-978D-3C716574A0C1}" dt="2023-08-21T18:14:25.076" v="289" actId="207"/>
          <ac:spMkLst>
            <pc:docMk/>
            <pc:sldMk cId="4140571650" sldId="329"/>
            <ac:spMk id="1676" creationId="{0684AB60-F3FE-FCE9-8ED6-1E0585CA33D5}"/>
          </ac:spMkLst>
        </pc:spChg>
        <pc:spChg chg="del">
          <ac:chgData name="Rafael Vecchio | CBA B+G" userId="7121e74c-9ce3-40e4-85c4-1776d8c9344f" providerId="ADAL" clId="{F32A1118-F60F-4C41-978D-3C716574A0C1}" dt="2023-08-21T18:13:17.486" v="275" actId="478"/>
          <ac:spMkLst>
            <pc:docMk/>
            <pc:sldMk cId="4140571650" sldId="329"/>
            <ac:spMk id="1677" creationId="{02F252F5-30BC-C2A6-BBE9-638AB2273612}"/>
          </ac:spMkLst>
        </pc:spChg>
        <pc:spChg chg="del">
          <ac:chgData name="Rafael Vecchio | CBA B+G" userId="7121e74c-9ce3-40e4-85c4-1776d8c9344f" providerId="ADAL" clId="{F32A1118-F60F-4C41-978D-3C716574A0C1}" dt="2023-08-21T18:13:17.486" v="275" actId="478"/>
          <ac:spMkLst>
            <pc:docMk/>
            <pc:sldMk cId="4140571650" sldId="329"/>
            <ac:spMk id="1678" creationId="{18EA0579-4AF5-307A-FE6E-85C5D69AA379}"/>
          </ac:spMkLst>
        </pc:spChg>
        <pc:spChg chg="del">
          <ac:chgData name="Rafael Vecchio | CBA B+G" userId="7121e74c-9ce3-40e4-85c4-1776d8c9344f" providerId="ADAL" clId="{F32A1118-F60F-4C41-978D-3C716574A0C1}" dt="2023-08-21T18:13:17.486" v="275" actId="478"/>
          <ac:spMkLst>
            <pc:docMk/>
            <pc:sldMk cId="4140571650" sldId="329"/>
            <ac:spMk id="1679" creationId="{208B8E65-7F89-57C5-FC84-3408D00D9926}"/>
          </ac:spMkLst>
        </pc:spChg>
        <pc:spChg chg="del">
          <ac:chgData name="Rafael Vecchio | CBA B+G" userId="7121e74c-9ce3-40e4-85c4-1776d8c9344f" providerId="ADAL" clId="{F32A1118-F60F-4C41-978D-3C716574A0C1}" dt="2023-08-21T18:13:17.486" v="275" actId="478"/>
          <ac:spMkLst>
            <pc:docMk/>
            <pc:sldMk cId="4140571650" sldId="329"/>
            <ac:spMk id="1680" creationId="{E781447F-E827-953F-1EF4-75BC1319FE5E}"/>
          </ac:spMkLst>
        </pc:spChg>
        <pc:spChg chg="del">
          <ac:chgData name="Rafael Vecchio | CBA B+G" userId="7121e74c-9ce3-40e4-85c4-1776d8c9344f" providerId="ADAL" clId="{F32A1118-F60F-4C41-978D-3C716574A0C1}" dt="2023-08-21T18:13:17.486" v="275" actId="478"/>
          <ac:spMkLst>
            <pc:docMk/>
            <pc:sldMk cId="4140571650" sldId="329"/>
            <ac:spMk id="1681" creationId="{1685CCD4-48CF-B4C3-B1DD-3FC168AD607B}"/>
          </ac:spMkLst>
        </pc:spChg>
        <pc:spChg chg="del">
          <ac:chgData name="Rafael Vecchio | CBA B+G" userId="7121e74c-9ce3-40e4-85c4-1776d8c9344f" providerId="ADAL" clId="{F32A1118-F60F-4C41-978D-3C716574A0C1}" dt="2023-08-21T18:13:17.486" v="275" actId="478"/>
          <ac:spMkLst>
            <pc:docMk/>
            <pc:sldMk cId="4140571650" sldId="329"/>
            <ac:spMk id="1682" creationId="{9C1B9CF2-81A8-BFAF-FA17-2086E9EE676D}"/>
          </ac:spMkLst>
        </pc:spChg>
        <pc:spChg chg="del">
          <ac:chgData name="Rafael Vecchio | CBA B+G" userId="7121e74c-9ce3-40e4-85c4-1776d8c9344f" providerId="ADAL" clId="{F32A1118-F60F-4C41-978D-3C716574A0C1}" dt="2023-08-21T18:13:17.486" v="275" actId="478"/>
          <ac:spMkLst>
            <pc:docMk/>
            <pc:sldMk cId="4140571650" sldId="329"/>
            <ac:spMk id="1683" creationId="{ADB110F3-B26E-ECF4-00B3-079F8BC0171A}"/>
          </ac:spMkLst>
        </pc:spChg>
        <pc:spChg chg="del">
          <ac:chgData name="Rafael Vecchio | CBA B+G" userId="7121e74c-9ce3-40e4-85c4-1776d8c9344f" providerId="ADAL" clId="{F32A1118-F60F-4C41-978D-3C716574A0C1}" dt="2023-08-21T18:13:17.486" v="275" actId="478"/>
          <ac:spMkLst>
            <pc:docMk/>
            <pc:sldMk cId="4140571650" sldId="329"/>
            <ac:spMk id="1684" creationId="{66390F49-D68A-C63D-8F94-9671F158AE7C}"/>
          </ac:spMkLst>
        </pc:spChg>
        <pc:spChg chg="del">
          <ac:chgData name="Rafael Vecchio | CBA B+G" userId="7121e74c-9ce3-40e4-85c4-1776d8c9344f" providerId="ADAL" clId="{F32A1118-F60F-4C41-978D-3C716574A0C1}" dt="2023-08-21T18:13:17.486" v="275" actId="478"/>
          <ac:spMkLst>
            <pc:docMk/>
            <pc:sldMk cId="4140571650" sldId="329"/>
            <ac:spMk id="1685" creationId="{991A0792-63A1-BBC6-D656-7BBD46E39FB9}"/>
          </ac:spMkLst>
        </pc:spChg>
        <pc:spChg chg="del">
          <ac:chgData name="Rafael Vecchio | CBA B+G" userId="7121e74c-9ce3-40e4-85c4-1776d8c9344f" providerId="ADAL" clId="{F32A1118-F60F-4C41-978D-3C716574A0C1}" dt="2023-08-21T18:13:17.486" v="275" actId="478"/>
          <ac:spMkLst>
            <pc:docMk/>
            <pc:sldMk cId="4140571650" sldId="329"/>
            <ac:spMk id="1686" creationId="{996C47FB-C78C-05A9-32BE-59B23F1ADBEF}"/>
          </ac:spMkLst>
        </pc:spChg>
        <pc:spChg chg="del">
          <ac:chgData name="Rafael Vecchio | CBA B+G" userId="7121e74c-9ce3-40e4-85c4-1776d8c9344f" providerId="ADAL" clId="{F32A1118-F60F-4C41-978D-3C716574A0C1}" dt="2023-08-21T18:13:17.486" v="275" actId="478"/>
          <ac:spMkLst>
            <pc:docMk/>
            <pc:sldMk cId="4140571650" sldId="329"/>
            <ac:spMk id="1687" creationId="{DABEF5CF-C405-6949-DFE1-0F99BB41C2AD}"/>
          </ac:spMkLst>
        </pc:spChg>
        <pc:spChg chg="del">
          <ac:chgData name="Rafael Vecchio | CBA B+G" userId="7121e74c-9ce3-40e4-85c4-1776d8c9344f" providerId="ADAL" clId="{F32A1118-F60F-4C41-978D-3C716574A0C1}" dt="2023-08-21T18:13:17.486" v="275" actId="478"/>
          <ac:spMkLst>
            <pc:docMk/>
            <pc:sldMk cId="4140571650" sldId="329"/>
            <ac:spMk id="1688" creationId="{1A1B2B79-6430-981D-C328-2CE37AF2F39D}"/>
          </ac:spMkLst>
        </pc:spChg>
        <pc:spChg chg="del">
          <ac:chgData name="Rafael Vecchio | CBA B+G" userId="7121e74c-9ce3-40e4-85c4-1776d8c9344f" providerId="ADAL" clId="{F32A1118-F60F-4C41-978D-3C716574A0C1}" dt="2023-08-21T18:13:17.486" v="275" actId="478"/>
          <ac:spMkLst>
            <pc:docMk/>
            <pc:sldMk cId="4140571650" sldId="329"/>
            <ac:spMk id="1689" creationId="{D48C5A77-0A62-AA43-0CBC-AB0EF33FFD08}"/>
          </ac:spMkLst>
        </pc:spChg>
        <pc:spChg chg="del">
          <ac:chgData name="Rafael Vecchio | CBA B+G" userId="7121e74c-9ce3-40e4-85c4-1776d8c9344f" providerId="ADAL" clId="{F32A1118-F60F-4C41-978D-3C716574A0C1}" dt="2023-08-21T18:13:17.486" v="275" actId="478"/>
          <ac:spMkLst>
            <pc:docMk/>
            <pc:sldMk cId="4140571650" sldId="329"/>
            <ac:spMk id="1690" creationId="{F34B5484-8178-D539-C74A-BA2F62A6CBED}"/>
          </ac:spMkLst>
        </pc:spChg>
        <pc:spChg chg="del">
          <ac:chgData name="Rafael Vecchio | CBA B+G" userId="7121e74c-9ce3-40e4-85c4-1776d8c9344f" providerId="ADAL" clId="{F32A1118-F60F-4C41-978D-3C716574A0C1}" dt="2023-08-21T18:13:17.486" v="275" actId="478"/>
          <ac:spMkLst>
            <pc:docMk/>
            <pc:sldMk cId="4140571650" sldId="329"/>
            <ac:spMk id="1691" creationId="{C00FF8DD-0FDC-9EAE-2D56-39C50EBB3518}"/>
          </ac:spMkLst>
        </pc:spChg>
        <pc:spChg chg="del">
          <ac:chgData name="Rafael Vecchio | CBA B+G" userId="7121e74c-9ce3-40e4-85c4-1776d8c9344f" providerId="ADAL" clId="{F32A1118-F60F-4C41-978D-3C716574A0C1}" dt="2023-08-21T18:13:17.486" v="275" actId="478"/>
          <ac:spMkLst>
            <pc:docMk/>
            <pc:sldMk cId="4140571650" sldId="329"/>
            <ac:spMk id="1692" creationId="{7C9B9CFE-3544-FCE4-232F-7AF49FCA5F11}"/>
          </ac:spMkLst>
        </pc:spChg>
        <pc:spChg chg="del">
          <ac:chgData name="Rafael Vecchio | CBA B+G" userId="7121e74c-9ce3-40e4-85c4-1776d8c9344f" providerId="ADAL" clId="{F32A1118-F60F-4C41-978D-3C716574A0C1}" dt="2023-08-21T18:13:17.486" v="275" actId="478"/>
          <ac:spMkLst>
            <pc:docMk/>
            <pc:sldMk cId="4140571650" sldId="329"/>
            <ac:spMk id="1693" creationId="{93300AF3-29BA-20B5-AD87-E34A5EDB7C42}"/>
          </ac:spMkLst>
        </pc:spChg>
        <pc:spChg chg="del">
          <ac:chgData name="Rafael Vecchio | CBA B+G" userId="7121e74c-9ce3-40e4-85c4-1776d8c9344f" providerId="ADAL" clId="{F32A1118-F60F-4C41-978D-3C716574A0C1}" dt="2023-08-21T18:13:17.486" v="275" actId="478"/>
          <ac:spMkLst>
            <pc:docMk/>
            <pc:sldMk cId="4140571650" sldId="329"/>
            <ac:spMk id="1694" creationId="{E6521AB0-F16A-235C-601E-C1E4A37C6471}"/>
          </ac:spMkLst>
        </pc:spChg>
        <pc:spChg chg="del">
          <ac:chgData name="Rafael Vecchio | CBA B+G" userId="7121e74c-9ce3-40e4-85c4-1776d8c9344f" providerId="ADAL" clId="{F32A1118-F60F-4C41-978D-3C716574A0C1}" dt="2023-08-21T18:13:17.486" v="275" actId="478"/>
          <ac:spMkLst>
            <pc:docMk/>
            <pc:sldMk cId="4140571650" sldId="329"/>
            <ac:spMk id="1695" creationId="{ED649E4D-3FF0-0D0A-15E7-8E0D800C1FA2}"/>
          </ac:spMkLst>
        </pc:spChg>
        <pc:spChg chg="del">
          <ac:chgData name="Rafael Vecchio | CBA B+G" userId="7121e74c-9ce3-40e4-85c4-1776d8c9344f" providerId="ADAL" clId="{F32A1118-F60F-4C41-978D-3C716574A0C1}" dt="2023-08-21T18:13:17.486" v="275" actId="478"/>
          <ac:spMkLst>
            <pc:docMk/>
            <pc:sldMk cId="4140571650" sldId="329"/>
            <ac:spMk id="1696" creationId="{7A2D029B-10EB-9FE4-D1A9-23BEA3A49A31}"/>
          </ac:spMkLst>
        </pc:spChg>
        <pc:spChg chg="add mod">
          <ac:chgData name="Rafael Vecchio | CBA B+G" userId="7121e74c-9ce3-40e4-85c4-1776d8c9344f" providerId="ADAL" clId="{F32A1118-F60F-4C41-978D-3C716574A0C1}" dt="2023-08-21T18:14:25.076" v="289" actId="207"/>
          <ac:spMkLst>
            <pc:docMk/>
            <pc:sldMk cId="4140571650" sldId="329"/>
            <ac:spMk id="1697" creationId="{AC7CE5EC-1895-B1E7-4B94-9EE578FF8FD0}"/>
          </ac:spMkLst>
        </pc:spChg>
        <pc:spChg chg="add mod">
          <ac:chgData name="Rafael Vecchio | CBA B+G" userId="7121e74c-9ce3-40e4-85c4-1776d8c9344f" providerId="ADAL" clId="{F32A1118-F60F-4C41-978D-3C716574A0C1}" dt="2023-08-21T18:13:22.495" v="276"/>
          <ac:spMkLst>
            <pc:docMk/>
            <pc:sldMk cId="4140571650" sldId="329"/>
            <ac:spMk id="1698" creationId="{0196BD7E-EB1E-BA96-EE30-488E673293DB}"/>
          </ac:spMkLst>
        </pc:spChg>
        <pc:spChg chg="add mod">
          <ac:chgData name="Rafael Vecchio | CBA B+G" userId="7121e74c-9ce3-40e4-85c4-1776d8c9344f" providerId="ADAL" clId="{F32A1118-F60F-4C41-978D-3C716574A0C1}" dt="2023-08-21T18:13:22.495" v="276"/>
          <ac:spMkLst>
            <pc:docMk/>
            <pc:sldMk cId="4140571650" sldId="329"/>
            <ac:spMk id="1699" creationId="{1FB28322-5F9B-091C-035C-A2F93A492BAD}"/>
          </ac:spMkLst>
        </pc:spChg>
        <pc:spChg chg="add mod">
          <ac:chgData name="Rafael Vecchio | CBA B+G" userId="7121e74c-9ce3-40e4-85c4-1776d8c9344f" providerId="ADAL" clId="{F32A1118-F60F-4C41-978D-3C716574A0C1}" dt="2023-08-21T18:15:01.116" v="297" actId="14100"/>
          <ac:spMkLst>
            <pc:docMk/>
            <pc:sldMk cId="4140571650" sldId="329"/>
            <ac:spMk id="1700" creationId="{65E6E43A-4C37-8468-9E8D-EA4DE727DDD0}"/>
          </ac:spMkLst>
        </pc:spChg>
        <pc:spChg chg="add mod">
          <ac:chgData name="Rafael Vecchio | CBA B+G" userId="7121e74c-9ce3-40e4-85c4-1776d8c9344f" providerId="ADAL" clId="{F32A1118-F60F-4C41-978D-3C716574A0C1}" dt="2023-08-21T18:13:22.495" v="276"/>
          <ac:spMkLst>
            <pc:docMk/>
            <pc:sldMk cId="4140571650" sldId="329"/>
            <ac:spMk id="1701" creationId="{847DDBAE-D112-CD98-4B8E-B2349996597A}"/>
          </ac:spMkLst>
        </pc:spChg>
        <pc:spChg chg="add mod">
          <ac:chgData name="Rafael Vecchio | CBA B+G" userId="7121e74c-9ce3-40e4-85c4-1776d8c9344f" providerId="ADAL" clId="{F32A1118-F60F-4C41-978D-3C716574A0C1}" dt="2023-08-21T18:14:57.824" v="295" actId="14100"/>
          <ac:spMkLst>
            <pc:docMk/>
            <pc:sldMk cId="4140571650" sldId="329"/>
            <ac:spMk id="1702" creationId="{D41CC83D-B212-81D8-849D-206B71C4B0FC}"/>
          </ac:spMkLst>
        </pc:spChg>
        <pc:grpChg chg="add mod">
          <ac:chgData name="Rafael Vecchio | CBA B+G" userId="7121e74c-9ce3-40e4-85c4-1776d8c9344f" providerId="ADAL" clId="{F32A1118-F60F-4C41-978D-3C716574A0C1}" dt="2023-08-21T18:13:22.495" v="276"/>
          <ac:grpSpMkLst>
            <pc:docMk/>
            <pc:sldMk cId="4140571650" sldId="329"/>
            <ac:grpSpMk id="16" creationId="{CA3AF99C-6ED9-A08F-CB28-32A5615F89E1}"/>
          </ac:grpSpMkLst>
        </pc:grpChg>
        <pc:grpChg chg="add del mod">
          <ac:chgData name="Rafael Vecchio | CBA B+G" userId="7121e74c-9ce3-40e4-85c4-1776d8c9344f" providerId="ADAL" clId="{F32A1118-F60F-4C41-978D-3C716574A0C1}" dt="2023-08-21T18:14:38.443" v="290" actId="165"/>
          <ac:grpSpMkLst>
            <pc:docMk/>
            <pc:sldMk cId="4140571650" sldId="329"/>
            <ac:grpSpMk id="30" creationId="{26F69AC9-75B9-F862-09A7-2EB18A2C2DC2}"/>
          </ac:grpSpMkLst>
        </pc:grpChg>
        <pc:grpChg chg="del">
          <ac:chgData name="Rafael Vecchio | CBA B+G" userId="7121e74c-9ce3-40e4-85c4-1776d8c9344f" providerId="ADAL" clId="{F32A1118-F60F-4C41-978D-3C716574A0C1}" dt="2023-08-21T18:13:17.486" v="275" actId="478"/>
          <ac:grpSpMkLst>
            <pc:docMk/>
            <pc:sldMk cId="4140571650" sldId="329"/>
            <ac:grpSpMk id="1667" creationId="{B6143592-14E9-794B-9FB1-20B0AF353BA6}"/>
          </ac:grpSpMkLst>
        </pc:grpChg>
        <pc:picChg chg="mod">
          <ac:chgData name="Rafael Vecchio | CBA B+G" userId="7121e74c-9ce3-40e4-85c4-1776d8c9344f" providerId="ADAL" clId="{F32A1118-F60F-4C41-978D-3C716574A0C1}" dt="2023-08-21T18:14:13.019" v="285" actId="1582"/>
          <ac:picMkLst>
            <pc:docMk/>
            <pc:sldMk cId="4140571650" sldId="329"/>
            <ac:picMk id="1714" creationId="{00000000-0000-0000-0000-000000000000}"/>
          </ac:picMkLst>
        </pc:picChg>
        <pc:picChg chg="mod">
          <ac:chgData name="Rafael Vecchio | CBA B+G" userId="7121e74c-9ce3-40e4-85c4-1776d8c9344f" providerId="ADAL" clId="{F32A1118-F60F-4C41-978D-3C716574A0C1}" dt="2023-08-21T18:14:13.019" v="285" actId="1582"/>
          <ac:picMkLst>
            <pc:docMk/>
            <pc:sldMk cId="4140571650" sldId="329"/>
            <ac:picMk id="1715" creationId="{00000000-0000-0000-0000-000000000000}"/>
          </ac:picMkLst>
        </pc:picChg>
        <pc:cxnChg chg="add mod">
          <ac:chgData name="Rafael Vecchio | CBA B+G" userId="7121e74c-9ce3-40e4-85c4-1776d8c9344f" providerId="ADAL" clId="{F32A1118-F60F-4C41-978D-3C716574A0C1}" dt="2023-08-21T18:13:44.201" v="280" actId="208"/>
          <ac:cxnSpMkLst>
            <pc:docMk/>
            <pc:sldMk cId="4140571650" sldId="329"/>
            <ac:cxnSpMk id="10" creationId="{B7AC12F8-C23D-8EC5-FF47-2EDF41F67B0F}"/>
          </ac:cxnSpMkLst>
        </pc:cxnChg>
        <pc:cxnChg chg="add mod">
          <ac:chgData name="Rafael Vecchio | CBA B+G" userId="7121e74c-9ce3-40e4-85c4-1776d8c9344f" providerId="ADAL" clId="{F32A1118-F60F-4C41-978D-3C716574A0C1}" dt="2023-08-21T18:13:44.201" v="280" actId="208"/>
          <ac:cxnSpMkLst>
            <pc:docMk/>
            <pc:sldMk cId="4140571650" sldId="329"/>
            <ac:cxnSpMk id="12" creationId="{A5B05F7B-0E86-B1E8-25AA-06DCB32C88A6}"/>
          </ac:cxnSpMkLst>
        </pc:cxnChg>
        <pc:cxnChg chg="add mod">
          <ac:chgData name="Rafael Vecchio | CBA B+G" userId="7121e74c-9ce3-40e4-85c4-1776d8c9344f" providerId="ADAL" clId="{F32A1118-F60F-4C41-978D-3C716574A0C1}" dt="2023-08-21T18:13:44.201" v="280" actId="208"/>
          <ac:cxnSpMkLst>
            <pc:docMk/>
            <pc:sldMk cId="4140571650" sldId="329"/>
            <ac:cxnSpMk id="13" creationId="{E8181DD7-E75B-D5A7-C380-D200BC253B94}"/>
          </ac:cxnSpMkLst>
        </pc:cxnChg>
        <pc:cxnChg chg="add mod">
          <ac:chgData name="Rafael Vecchio | CBA B+G" userId="7121e74c-9ce3-40e4-85c4-1776d8c9344f" providerId="ADAL" clId="{F32A1118-F60F-4C41-978D-3C716574A0C1}" dt="2023-08-21T18:13:44.201" v="280" actId="208"/>
          <ac:cxnSpMkLst>
            <pc:docMk/>
            <pc:sldMk cId="4140571650" sldId="329"/>
            <ac:cxnSpMk id="14" creationId="{D6EFB203-1A51-F3AF-4D15-436068C5C202}"/>
          </ac:cxnSpMkLst>
        </pc:cxnChg>
        <pc:cxnChg chg="add mod">
          <ac:chgData name="Rafael Vecchio | CBA B+G" userId="7121e74c-9ce3-40e4-85c4-1776d8c9344f" providerId="ADAL" clId="{F32A1118-F60F-4C41-978D-3C716574A0C1}" dt="2023-08-21T18:13:44.201" v="280" actId="208"/>
          <ac:cxnSpMkLst>
            <pc:docMk/>
            <pc:sldMk cId="4140571650" sldId="329"/>
            <ac:cxnSpMk id="15" creationId="{1B499027-E9CC-5B7A-B8F6-B7BC6456154B}"/>
          </ac:cxnSpMkLst>
        </pc:cxnChg>
        <pc:cxnChg chg="del mod">
          <ac:chgData name="Rafael Vecchio | CBA B+G" userId="7121e74c-9ce3-40e4-85c4-1776d8c9344f" providerId="ADAL" clId="{F32A1118-F60F-4C41-978D-3C716574A0C1}" dt="2023-08-21T18:13:17.486" v="275" actId="478"/>
          <ac:cxnSpMkLst>
            <pc:docMk/>
            <pc:sldMk cId="4140571650" sldId="329"/>
            <ac:cxnSpMk id="40" creationId="{591BEDC5-6B5F-9134-1FCC-0AA54B3B5DA9}"/>
          </ac:cxnSpMkLst>
        </pc:cxnChg>
        <pc:cxnChg chg="del mod">
          <ac:chgData name="Rafael Vecchio | CBA B+G" userId="7121e74c-9ce3-40e4-85c4-1776d8c9344f" providerId="ADAL" clId="{F32A1118-F60F-4C41-978D-3C716574A0C1}" dt="2023-08-21T18:13:17.486" v="275" actId="478"/>
          <ac:cxnSpMkLst>
            <pc:docMk/>
            <pc:sldMk cId="4140571650" sldId="329"/>
            <ac:cxnSpMk id="41" creationId="{083DED51-734A-85AA-9EB0-BC2E4F0DD20B}"/>
          </ac:cxnSpMkLst>
        </pc:cxnChg>
        <pc:cxnChg chg="del mod">
          <ac:chgData name="Rafael Vecchio | CBA B+G" userId="7121e74c-9ce3-40e4-85c4-1776d8c9344f" providerId="ADAL" clId="{F32A1118-F60F-4C41-978D-3C716574A0C1}" dt="2023-08-21T18:13:17.486" v="275" actId="478"/>
          <ac:cxnSpMkLst>
            <pc:docMk/>
            <pc:sldMk cId="4140571650" sldId="329"/>
            <ac:cxnSpMk id="42" creationId="{A25586DC-0E5F-AAC2-13DE-06F7D96FF8EB}"/>
          </ac:cxnSpMkLst>
        </pc:cxnChg>
        <pc:cxnChg chg="del mod">
          <ac:chgData name="Rafael Vecchio | CBA B+G" userId="7121e74c-9ce3-40e4-85c4-1776d8c9344f" providerId="ADAL" clId="{F32A1118-F60F-4C41-978D-3C716574A0C1}" dt="2023-08-21T18:13:17.486" v="275" actId="478"/>
          <ac:cxnSpMkLst>
            <pc:docMk/>
            <pc:sldMk cId="4140571650" sldId="329"/>
            <ac:cxnSpMk id="43" creationId="{D22F42AF-50E1-E3E8-2D3E-17940ECD9F1C}"/>
          </ac:cxnSpMkLst>
        </pc:cxnChg>
        <pc:cxnChg chg="del mod">
          <ac:chgData name="Rafael Vecchio | CBA B+G" userId="7121e74c-9ce3-40e4-85c4-1776d8c9344f" providerId="ADAL" clId="{F32A1118-F60F-4C41-978D-3C716574A0C1}" dt="2023-08-21T18:13:17.486" v="275" actId="478"/>
          <ac:cxnSpMkLst>
            <pc:docMk/>
            <pc:sldMk cId="4140571650" sldId="329"/>
            <ac:cxnSpMk id="44" creationId="{36070C4C-381D-C73F-B37A-4CC22B7CDDBB}"/>
          </ac:cxnSpMkLst>
        </pc:cxnChg>
      </pc:sldChg>
      <pc:sldChg chg="addSp delSp modSp add mod">
        <pc:chgData name="Rafael Vecchio | CBA B+G" userId="7121e74c-9ce3-40e4-85c4-1776d8c9344f" providerId="ADAL" clId="{F32A1118-F60F-4C41-978D-3C716574A0C1}" dt="2023-08-21T18:19:52.977" v="352" actId="207"/>
        <pc:sldMkLst>
          <pc:docMk/>
          <pc:sldMk cId="2608160567" sldId="330"/>
        </pc:sldMkLst>
        <pc:spChg chg="del">
          <ac:chgData name="Rafael Vecchio | CBA B+G" userId="7121e74c-9ce3-40e4-85c4-1776d8c9344f" providerId="ADAL" clId="{F32A1118-F60F-4C41-978D-3C716574A0C1}" dt="2023-08-21T18:16:44.294" v="308" actId="478"/>
          <ac:spMkLst>
            <pc:docMk/>
            <pc:sldMk cId="2608160567" sldId="330"/>
            <ac:spMk id="2" creationId="{E7D33A62-B6D2-28D7-FE3A-C71B4DECC713}"/>
          </ac:spMkLst>
        </pc:spChg>
        <pc:spChg chg="add mod">
          <ac:chgData name="Rafael Vecchio | CBA B+G" userId="7121e74c-9ce3-40e4-85c4-1776d8c9344f" providerId="ADAL" clId="{F32A1118-F60F-4C41-978D-3C716574A0C1}" dt="2023-08-21T18:16:53.588" v="310" actId="207"/>
          <ac:spMkLst>
            <pc:docMk/>
            <pc:sldMk cId="2608160567" sldId="330"/>
            <ac:spMk id="3" creationId="{A8146DB1-3FE8-AB43-6536-6764235E9AA0}"/>
          </ac:spMkLst>
        </pc:spChg>
        <pc:spChg chg="del">
          <ac:chgData name="Rafael Vecchio | CBA B+G" userId="7121e74c-9ce3-40e4-85c4-1776d8c9344f" providerId="ADAL" clId="{F32A1118-F60F-4C41-978D-3C716574A0C1}" dt="2023-08-21T18:16:44.294" v="308" actId="478"/>
          <ac:spMkLst>
            <pc:docMk/>
            <pc:sldMk cId="2608160567" sldId="330"/>
            <ac:spMk id="4" creationId="{745E19F9-6841-99F8-4A23-D7753C9EE28E}"/>
          </ac:spMkLst>
        </pc:spChg>
        <pc:spChg chg="del">
          <ac:chgData name="Rafael Vecchio | CBA B+G" userId="7121e74c-9ce3-40e4-85c4-1776d8c9344f" providerId="ADAL" clId="{F32A1118-F60F-4C41-978D-3C716574A0C1}" dt="2023-08-21T18:16:44.294" v="308" actId="478"/>
          <ac:spMkLst>
            <pc:docMk/>
            <pc:sldMk cId="2608160567" sldId="330"/>
            <ac:spMk id="5" creationId="{34E8F992-1ECF-BA6F-D7A4-F1FD924D5F4D}"/>
          </ac:spMkLst>
        </pc:spChg>
        <pc:spChg chg="del">
          <ac:chgData name="Rafael Vecchio | CBA B+G" userId="7121e74c-9ce3-40e4-85c4-1776d8c9344f" providerId="ADAL" clId="{F32A1118-F60F-4C41-978D-3C716574A0C1}" dt="2023-08-21T18:16:44.294" v="308" actId="478"/>
          <ac:spMkLst>
            <pc:docMk/>
            <pc:sldMk cId="2608160567" sldId="330"/>
            <ac:spMk id="6" creationId="{BF1E3E50-536E-1DAC-216F-722DC3356C90}"/>
          </ac:spMkLst>
        </pc:spChg>
        <pc:spChg chg="del">
          <ac:chgData name="Rafael Vecchio | CBA B+G" userId="7121e74c-9ce3-40e4-85c4-1776d8c9344f" providerId="ADAL" clId="{F32A1118-F60F-4C41-978D-3C716574A0C1}" dt="2023-08-21T18:16:44.294" v="308" actId="478"/>
          <ac:spMkLst>
            <pc:docMk/>
            <pc:sldMk cId="2608160567" sldId="330"/>
            <ac:spMk id="7" creationId="{FF77578A-661F-E3C5-09C2-58B07DC8BAFD}"/>
          </ac:spMkLst>
        </pc:spChg>
        <pc:spChg chg="del">
          <ac:chgData name="Rafael Vecchio | CBA B+G" userId="7121e74c-9ce3-40e4-85c4-1776d8c9344f" providerId="ADAL" clId="{F32A1118-F60F-4C41-978D-3C716574A0C1}" dt="2023-08-21T18:16:44.294" v="308" actId="478"/>
          <ac:spMkLst>
            <pc:docMk/>
            <pc:sldMk cId="2608160567" sldId="330"/>
            <ac:spMk id="8" creationId="{82423D4F-84DD-B4A2-3DE3-41466D4B1360}"/>
          </ac:spMkLst>
        </pc:spChg>
        <pc:spChg chg="del">
          <ac:chgData name="Rafael Vecchio | CBA B+G" userId="7121e74c-9ce3-40e4-85c4-1776d8c9344f" providerId="ADAL" clId="{F32A1118-F60F-4C41-978D-3C716574A0C1}" dt="2023-08-21T18:16:44.294" v="308" actId="478"/>
          <ac:spMkLst>
            <pc:docMk/>
            <pc:sldMk cId="2608160567" sldId="330"/>
            <ac:spMk id="9" creationId="{31900120-E5DA-E47E-DAC3-076C985256D2}"/>
          </ac:spMkLst>
        </pc:spChg>
        <pc:spChg chg="add mod">
          <ac:chgData name="Rafael Vecchio | CBA B+G" userId="7121e74c-9ce3-40e4-85c4-1776d8c9344f" providerId="ADAL" clId="{F32A1118-F60F-4C41-978D-3C716574A0C1}" dt="2023-08-21T18:19:52.977" v="352" actId="207"/>
          <ac:spMkLst>
            <pc:docMk/>
            <pc:sldMk cId="2608160567" sldId="330"/>
            <ac:spMk id="11" creationId="{A7F485A5-DB72-1862-C9AC-17CC9EBAF47F}"/>
          </ac:spMkLst>
        </pc:spChg>
        <pc:spChg chg="del">
          <ac:chgData name="Rafael Vecchio | CBA B+G" userId="7121e74c-9ce3-40e4-85c4-1776d8c9344f" providerId="ADAL" clId="{F32A1118-F60F-4C41-978D-3C716574A0C1}" dt="2023-08-21T18:16:44.294" v="308" actId="478"/>
          <ac:spMkLst>
            <pc:docMk/>
            <pc:sldMk cId="2608160567" sldId="330"/>
            <ac:spMk id="19" creationId="{DE2B919F-4C89-BC43-D33B-2077B703E7C0}"/>
          </ac:spMkLst>
        </pc:spChg>
        <pc:spChg chg="del">
          <ac:chgData name="Rafael Vecchio | CBA B+G" userId="7121e74c-9ce3-40e4-85c4-1776d8c9344f" providerId="ADAL" clId="{F32A1118-F60F-4C41-978D-3C716574A0C1}" dt="2023-08-21T18:16:44.294" v="308" actId="478"/>
          <ac:spMkLst>
            <pc:docMk/>
            <pc:sldMk cId="2608160567" sldId="330"/>
            <ac:spMk id="20" creationId="{26D5E4A6-7DAD-C81E-51CE-B5F2D8F90A89}"/>
          </ac:spMkLst>
        </pc:spChg>
        <pc:spChg chg="del">
          <ac:chgData name="Rafael Vecchio | CBA B+G" userId="7121e74c-9ce3-40e4-85c4-1776d8c9344f" providerId="ADAL" clId="{F32A1118-F60F-4C41-978D-3C716574A0C1}" dt="2023-08-21T18:16:44.294" v="308" actId="478"/>
          <ac:spMkLst>
            <pc:docMk/>
            <pc:sldMk cId="2608160567" sldId="330"/>
            <ac:spMk id="21" creationId="{9F11EB47-CD48-5CFD-5928-C634BC3FC6EB}"/>
          </ac:spMkLst>
        </pc:spChg>
        <pc:spChg chg="del">
          <ac:chgData name="Rafael Vecchio | CBA B+G" userId="7121e74c-9ce3-40e4-85c4-1776d8c9344f" providerId="ADAL" clId="{F32A1118-F60F-4C41-978D-3C716574A0C1}" dt="2023-08-21T18:16:44.294" v="308" actId="478"/>
          <ac:spMkLst>
            <pc:docMk/>
            <pc:sldMk cId="2608160567" sldId="330"/>
            <ac:spMk id="22" creationId="{23F1B710-1A11-3BC0-5643-B4AA050CF2FB}"/>
          </ac:spMkLst>
        </pc:spChg>
        <pc:spChg chg="del">
          <ac:chgData name="Rafael Vecchio | CBA B+G" userId="7121e74c-9ce3-40e4-85c4-1776d8c9344f" providerId="ADAL" clId="{F32A1118-F60F-4C41-978D-3C716574A0C1}" dt="2023-08-21T18:16:44.294" v="308" actId="478"/>
          <ac:spMkLst>
            <pc:docMk/>
            <pc:sldMk cId="2608160567" sldId="330"/>
            <ac:spMk id="23" creationId="{211EF75D-67F4-8A7B-FB65-5E6555624D4F}"/>
          </ac:spMkLst>
        </pc:spChg>
        <pc:spChg chg="del">
          <ac:chgData name="Rafael Vecchio | CBA B+G" userId="7121e74c-9ce3-40e4-85c4-1776d8c9344f" providerId="ADAL" clId="{F32A1118-F60F-4C41-978D-3C716574A0C1}" dt="2023-08-21T18:16:44.294" v="308" actId="478"/>
          <ac:spMkLst>
            <pc:docMk/>
            <pc:sldMk cId="2608160567" sldId="330"/>
            <ac:spMk id="24" creationId="{34A3CEF9-1F4D-9ED1-4469-BC1CD7B8ADA5}"/>
          </ac:spMkLst>
        </pc:spChg>
        <pc:spChg chg="add mod">
          <ac:chgData name="Rafael Vecchio | CBA B+G" userId="7121e74c-9ce3-40e4-85c4-1776d8c9344f" providerId="ADAL" clId="{F32A1118-F60F-4C41-978D-3C716574A0C1}" dt="2023-08-21T18:16:58.189" v="311" actId="207"/>
          <ac:spMkLst>
            <pc:docMk/>
            <pc:sldMk cId="2608160567" sldId="330"/>
            <ac:spMk id="25" creationId="{C304E90A-D84B-D75D-2A9E-7E8ADFD7C71A}"/>
          </ac:spMkLst>
        </pc:spChg>
        <pc:spChg chg="add mod">
          <ac:chgData name="Rafael Vecchio | CBA B+G" userId="7121e74c-9ce3-40e4-85c4-1776d8c9344f" providerId="ADAL" clId="{F32A1118-F60F-4C41-978D-3C716574A0C1}" dt="2023-08-21T18:17:54.378" v="323" actId="207"/>
          <ac:spMkLst>
            <pc:docMk/>
            <pc:sldMk cId="2608160567" sldId="330"/>
            <ac:spMk id="26" creationId="{35A5674F-9732-FD8D-3501-BA351FADE3BB}"/>
          </ac:spMkLst>
        </pc:spChg>
        <pc:spChg chg="add mod">
          <ac:chgData name="Rafael Vecchio | CBA B+G" userId="7121e74c-9ce3-40e4-85c4-1776d8c9344f" providerId="ADAL" clId="{F32A1118-F60F-4C41-978D-3C716574A0C1}" dt="2023-08-21T18:16:49.704" v="309"/>
          <ac:spMkLst>
            <pc:docMk/>
            <pc:sldMk cId="2608160567" sldId="330"/>
            <ac:spMk id="27" creationId="{A94DEE71-5C10-B4AB-BAE1-FD5113E13E20}"/>
          </ac:spMkLst>
        </pc:spChg>
        <pc:spChg chg="add mod">
          <ac:chgData name="Rafael Vecchio | CBA B+G" userId="7121e74c-9ce3-40e4-85c4-1776d8c9344f" providerId="ADAL" clId="{F32A1118-F60F-4C41-978D-3C716574A0C1}" dt="2023-08-21T18:19:17.831" v="345" actId="207"/>
          <ac:spMkLst>
            <pc:docMk/>
            <pc:sldMk cId="2608160567" sldId="330"/>
            <ac:spMk id="28" creationId="{A11A18AB-D9B5-E475-8F8B-3D62A28FEC1D}"/>
          </ac:spMkLst>
        </pc:spChg>
        <pc:spChg chg="del">
          <ac:chgData name="Rafael Vecchio | CBA B+G" userId="7121e74c-9ce3-40e4-85c4-1776d8c9344f" providerId="ADAL" clId="{F32A1118-F60F-4C41-978D-3C716574A0C1}" dt="2023-08-21T18:16:44.294" v="308" actId="478"/>
          <ac:spMkLst>
            <pc:docMk/>
            <pc:sldMk cId="2608160567" sldId="330"/>
            <ac:spMk id="29" creationId="{9824ED82-8977-8DEF-778C-4DD9CC87035E}"/>
          </ac:spMkLst>
        </pc:spChg>
        <pc:spChg chg="add mod">
          <ac:chgData name="Rafael Vecchio | CBA B+G" userId="7121e74c-9ce3-40e4-85c4-1776d8c9344f" providerId="ADAL" clId="{F32A1118-F60F-4C41-978D-3C716574A0C1}" dt="2023-08-21T18:19:17.831" v="345" actId="207"/>
          <ac:spMkLst>
            <pc:docMk/>
            <pc:sldMk cId="2608160567" sldId="330"/>
            <ac:spMk id="30" creationId="{4C1E6D8C-7C35-18E5-6125-B23D9C69232C}"/>
          </ac:spMkLst>
        </pc:spChg>
        <pc:spChg chg="del">
          <ac:chgData name="Rafael Vecchio | CBA B+G" userId="7121e74c-9ce3-40e4-85c4-1776d8c9344f" providerId="ADAL" clId="{F32A1118-F60F-4C41-978D-3C716574A0C1}" dt="2023-08-21T18:16:44.294" v="308" actId="478"/>
          <ac:spMkLst>
            <pc:docMk/>
            <pc:sldMk cId="2608160567" sldId="330"/>
            <ac:spMk id="31" creationId="{D094B4BD-DB71-C2C7-BD28-E8C3E8F70634}"/>
          </ac:spMkLst>
        </pc:spChg>
        <pc:spChg chg="del">
          <ac:chgData name="Rafael Vecchio | CBA B+G" userId="7121e74c-9ce3-40e4-85c4-1776d8c9344f" providerId="ADAL" clId="{F32A1118-F60F-4C41-978D-3C716574A0C1}" dt="2023-08-21T18:16:44.294" v="308" actId="478"/>
          <ac:spMkLst>
            <pc:docMk/>
            <pc:sldMk cId="2608160567" sldId="330"/>
            <ac:spMk id="32" creationId="{7059D4CE-2375-1BF9-4143-84CC7E719539}"/>
          </ac:spMkLst>
        </pc:spChg>
        <pc:spChg chg="add mod">
          <ac:chgData name="Rafael Vecchio | CBA B+G" userId="7121e74c-9ce3-40e4-85c4-1776d8c9344f" providerId="ADAL" clId="{F32A1118-F60F-4C41-978D-3C716574A0C1}" dt="2023-08-21T18:19:21.331" v="346" actId="207"/>
          <ac:spMkLst>
            <pc:docMk/>
            <pc:sldMk cId="2608160567" sldId="330"/>
            <ac:spMk id="33" creationId="{19CE1223-239E-09DD-B33D-D484F7261009}"/>
          </ac:spMkLst>
        </pc:spChg>
        <pc:spChg chg="add mod">
          <ac:chgData name="Rafael Vecchio | CBA B+G" userId="7121e74c-9ce3-40e4-85c4-1776d8c9344f" providerId="ADAL" clId="{F32A1118-F60F-4C41-978D-3C716574A0C1}" dt="2023-08-21T18:19:17.831" v="345" actId="207"/>
          <ac:spMkLst>
            <pc:docMk/>
            <pc:sldMk cId="2608160567" sldId="330"/>
            <ac:spMk id="34" creationId="{15E80306-77B6-2481-3406-E7F5E9D08FD1}"/>
          </ac:spMkLst>
        </pc:spChg>
        <pc:spChg chg="add mod">
          <ac:chgData name="Rafael Vecchio | CBA B+G" userId="7121e74c-9ce3-40e4-85c4-1776d8c9344f" providerId="ADAL" clId="{F32A1118-F60F-4C41-978D-3C716574A0C1}" dt="2023-08-21T18:19:17.831" v="345" actId="207"/>
          <ac:spMkLst>
            <pc:docMk/>
            <pc:sldMk cId="2608160567" sldId="330"/>
            <ac:spMk id="35" creationId="{72A7268B-629B-53F6-A4C3-FA461A352765}"/>
          </ac:spMkLst>
        </pc:spChg>
        <pc:spChg chg="add mod">
          <ac:chgData name="Rafael Vecchio | CBA B+G" userId="7121e74c-9ce3-40e4-85c4-1776d8c9344f" providerId="ADAL" clId="{F32A1118-F60F-4C41-978D-3C716574A0C1}" dt="2023-08-21T18:18:11.184" v="326" actId="208"/>
          <ac:spMkLst>
            <pc:docMk/>
            <pc:sldMk cId="2608160567" sldId="330"/>
            <ac:spMk id="41" creationId="{6D9F6426-1B52-8C94-B434-8F50E2059936}"/>
          </ac:spMkLst>
        </pc:spChg>
        <pc:spChg chg="add mod">
          <ac:chgData name="Rafael Vecchio | CBA B+G" userId="7121e74c-9ce3-40e4-85c4-1776d8c9344f" providerId="ADAL" clId="{F32A1118-F60F-4C41-978D-3C716574A0C1}" dt="2023-08-21T18:18:11.184" v="326" actId="208"/>
          <ac:spMkLst>
            <pc:docMk/>
            <pc:sldMk cId="2608160567" sldId="330"/>
            <ac:spMk id="42" creationId="{BBFEB13D-451B-804F-24E0-B660E090E24B}"/>
          </ac:spMkLst>
        </pc:spChg>
        <pc:spChg chg="add mod">
          <ac:chgData name="Rafael Vecchio | CBA B+G" userId="7121e74c-9ce3-40e4-85c4-1776d8c9344f" providerId="ADAL" clId="{F32A1118-F60F-4C41-978D-3C716574A0C1}" dt="2023-08-21T18:17:54.378" v="323" actId="207"/>
          <ac:spMkLst>
            <pc:docMk/>
            <pc:sldMk cId="2608160567" sldId="330"/>
            <ac:spMk id="43" creationId="{A79D9420-F6ED-D720-856F-FF111755BCA0}"/>
          </ac:spMkLst>
        </pc:spChg>
        <pc:spChg chg="add mod">
          <ac:chgData name="Rafael Vecchio | CBA B+G" userId="7121e74c-9ce3-40e4-85c4-1776d8c9344f" providerId="ADAL" clId="{F32A1118-F60F-4C41-978D-3C716574A0C1}" dt="2023-08-21T18:18:11.184" v="326" actId="208"/>
          <ac:spMkLst>
            <pc:docMk/>
            <pc:sldMk cId="2608160567" sldId="330"/>
            <ac:spMk id="44" creationId="{ADB8A58F-E8BD-637B-D78B-FE38D0D92BE3}"/>
          </ac:spMkLst>
        </pc:spChg>
        <pc:spChg chg="add mod">
          <ac:chgData name="Rafael Vecchio | CBA B+G" userId="7121e74c-9ce3-40e4-85c4-1776d8c9344f" providerId="ADAL" clId="{F32A1118-F60F-4C41-978D-3C716574A0C1}" dt="2023-08-21T18:18:11.184" v="326" actId="208"/>
          <ac:spMkLst>
            <pc:docMk/>
            <pc:sldMk cId="2608160567" sldId="330"/>
            <ac:spMk id="45" creationId="{655E0EB3-123E-E1EB-3466-B999142BF827}"/>
          </ac:spMkLst>
        </pc:spChg>
        <pc:spChg chg="add mod">
          <ac:chgData name="Rafael Vecchio | CBA B+G" userId="7121e74c-9ce3-40e4-85c4-1776d8c9344f" providerId="ADAL" clId="{F32A1118-F60F-4C41-978D-3C716574A0C1}" dt="2023-08-21T18:18:11.184" v="326" actId="208"/>
          <ac:spMkLst>
            <pc:docMk/>
            <pc:sldMk cId="2608160567" sldId="330"/>
            <ac:spMk id="46" creationId="{665AEC5A-FF95-612D-A6D1-7BC34832A432}"/>
          </ac:spMkLst>
        </pc:spChg>
        <pc:spChg chg="mod topLvl">
          <ac:chgData name="Rafael Vecchio | CBA B+G" userId="7121e74c-9ce3-40e4-85c4-1776d8c9344f" providerId="ADAL" clId="{F32A1118-F60F-4C41-978D-3C716574A0C1}" dt="2023-08-21T18:18:24.069" v="329" actId="207"/>
          <ac:spMkLst>
            <pc:docMk/>
            <pc:sldMk cId="2608160567" sldId="330"/>
            <ac:spMk id="48" creationId="{97D540EB-6C95-710C-1749-4F13D435F87D}"/>
          </ac:spMkLst>
        </pc:spChg>
        <pc:spChg chg="mod topLvl">
          <ac:chgData name="Rafael Vecchio | CBA B+G" userId="7121e74c-9ce3-40e4-85c4-1776d8c9344f" providerId="ADAL" clId="{F32A1118-F60F-4C41-978D-3C716574A0C1}" dt="2023-08-21T18:18:50.385" v="339" actId="207"/>
          <ac:spMkLst>
            <pc:docMk/>
            <pc:sldMk cId="2608160567" sldId="330"/>
            <ac:spMk id="49" creationId="{741316B7-4E4B-A33C-A123-4ABA359B6A74}"/>
          </ac:spMkLst>
        </pc:spChg>
        <pc:spChg chg="add mod">
          <ac:chgData name="Rafael Vecchio | CBA B+G" userId="7121e74c-9ce3-40e4-85c4-1776d8c9344f" providerId="ADAL" clId="{F32A1118-F60F-4C41-978D-3C716574A0C1}" dt="2023-08-21T18:18:47.935" v="338" actId="14100"/>
          <ac:spMkLst>
            <pc:docMk/>
            <pc:sldMk cId="2608160567" sldId="330"/>
            <ac:spMk id="50" creationId="{6881FA08-6359-CD16-FB98-DFA95A493C1B}"/>
          </ac:spMkLst>
        </pc:spChg>
        <pc:spChg chg="add mod">
          <ac:chgData name="Rafael Vecchio | CBA B+G" userId="7121e74c-9ce3-40e4-85c4-1776d8c9344f" providerId="ADAL" clId="{F32A1118-F60F-4C41-978D-3C716574A0C1}" dt="2023-08-21T18:16:49.704" v="309"/>
          <ac:spMkLst>
            <pc:docMk/>
            <pc:sldMk cId="2608160567" sldId="330"/>
            <ac:spMk id="51" creationId="{FB60AA81-9822-492F-7A96-4825E8F03292}"/>
          </ac:spMkLst>
        </pc:spChg>
        <pc:spChg chg="add mod">
          <ac:chgData name="Rafael Vecchio | CBA B+G" userId="7121e74c-9ce3-40e4-85c4-1776d8c9344f" providerId="ADAL" clId="{F32A1118-F60F-4C41-978D-3C716574A0C1}" dt="2023-08-21T18:18:11.184" v="326" actId="208"/>
          <ac:spMkLst>
            <pc:docMk/>
            <pc:sldMk cId="2608160567" sldId="330"/>
            <ac:spMk id="52" creationId="{0DA4FB96-0217-9B94-3F5A-58EA65DF8228}"/>
          </ac:spMkLst>
        </pc:spChg>
        <pc:spChg chg="add mod">
          <ac:chgData name="Rafael Vecchio | CBA B+G" userId="7121e74c-9ce3-40e4-85c4-1776d8c9344f" providerId="ADAL" clId="{F32A1118-F60F-4C41-978D-3C716574A0C1}" dt="2023-08-21T18:18:11.184" v="326" actId="208"/>
          <ac:spMkLst>
            <pc:docMk/>
            <pc:sldMk cId="2608160567" sldId="330"/>
            <ac:spMk id="53" creationId="{064384A4-EF39-3328-DE3D-DF1EB9773E3F}"/>
          </ac:spMkLst>
        </pc:spChg>
        <pc:spChg chg="add mod">
          <ac:chgData name="Rafael Vecchio | CBA B+G" userId="7121e74c-9ce3-40e4-85c4-1776d8c9344f" providerId="ADAL" clId="{F32A1118-F60F-4C41-978D-3C716574A0C1}" dt="2023-08-21T18:16:49.704" v="309"/>
          <ac:spMkLst>
            <pc:docMk/>
            <pc:sldMk cId="2608160567" sldId="330"/>
            <ac:spMk id="54" creationId="{958EAFD1-1169-CF89-916D-94364C38B545}"/>
          </ac:spMkLst>
        </pc:spChg>
        <pc:spChg chg="add mod">
          <ac:chgData name="Rafael Vecchio | CBA B+G" userId="7121e74c-9ce3-40e4-85c4-1776d8c9344f" providerId="ADAL" clId="{F32A1118-F60F-4C41-978D-3C716574A0C1}" dt="2023-08-21T18:16:49.704" v="309"/>
          <ac:spMkLst>
            <pc:docMk/>
            <pc:sldMk cId="2608160567" sldId="330"/>
            <ac:spMk id="55" creationId="{E9CAD933-47F6-A9E5-C4DC-B974A52D5F45}"/>
          </ac:spMkLst>
        </pc:spChg>
        <pc:spChg chg="add mod">
          <ac:chgData name="Rafael Vecchio | CBA B+G" userId="7121e74c-9ce3-40e4-85c4-1776d8c9344f" providerId="ADAL" clId="{F32A1118-F60F-4C41-978D-3C716574A0C1}" dt="2023-08-21T18:18:59.215" v="343" actId="14100"/>
          <ac:spMkLst>
            <pc:docMk/>
            <pc:sldMk cId="2608160567" sldId="330"/>
            <ac:spMk id="56" creationId="{EEBCF22C-02FC-81D4-4097-39FF41431A36}"/>
          </ac:spMkLst>
        </pc:spChg>
        <pc:spChg chg="add mod">
          <ac:chgData name="Rafael Vecchio | CBA B+G" userId="7121e74c-9ce3-40e4-85c4-1776d8c9344f" providerId="ADAL" clId="{F32A1118-F60F-4C41-978D-3C716574A0C1}" dt="2023-08-21T18:18:30.109" v="331" actId="207"/>
          <ac:spMkLst>
            <pc:docMk/>
            <pc:sldMk cId="2608160567" sldId="330"/>
            <ac:spMk id="57" creationId="{9D03C05F-C511-CC06-FE7B-FD186674938A}"/>
          </ac:spMkLst>
        </pc:spChg>
        <pc:spChg chg="add mod">
          <ac:chgData name="Rafael Vecchio | CBA B+G" userId="7121e74c-9ce3-40e4-85c4-1776d8c9344f" providerId="ADAL" clId="{F32A1118-F60F-4C41-978D-3C716574A0C1}" dt="2023-08-21T18:18:55.561" v="341" actId="14100"/>
          <ac:spMkLst>
            <pc:docMk/>
            <pc:sldMk cId="2608160567" sldId="330"/>
            <ac:spMk id="58" creationId="{AD6F654D-8292-37D3-CD19-A805642B2A4D}"/>
          </ac:spMkLst>
        </pc:spChg>
        <pc:spChg chg="del">
          <ac:chgData name="Rafael Vecchio | CBA B+G" userId="7121e74c-9ce3-40e4-85c4-1776d8c9344f" providerId="ADAL" clId="{F32A1118-F60F-4C41-978D-3C716574A0C1}" dt="2023-08-21T18:16:44.294" v="308" actId="478"/>
          <ac:spMkLst>
            <pc:docMk/>
            <pc:sldMk cId="2608160567" sldId="330"/>
            <ac:spMk id="62" creationId="{8AC6842D-FE2B-34F4-FAA1-DC627736CCAC}"/>
          </ac:spMkLst>
        </pc:spChg>
        <pc:spChg chg="del">
          <ac:chgData name="Rafael Vecchio | CBA B+G" userId="7121e74c-9ce3-40e4-85c4-1776d8c9344f" providerId="ADAL" clId="{F32A1118-F60F-4C41-978D-3C716574A0C1}" dt="2023-08-21T18:16:44.294" v="308" actId="478"/>
          <ac:spMkLst>
            <pc:docMk/>
            <pc:sldMk cId="2608160567" sldId="330"/>
            <ac:spMk id="1673" creationId="{F4D65AC8-9322-3719-A784-6A28447AA2DC}"/>
          </ac:spMkLst>
        </pc:spChg>
        <pc:spChg chg="del">
          <ac:chgData name="Rafael Vecchio | CBA B+G" userId="7121e74c-9ce3-40e4-85c4-1776d8c9344f" providerId="ADAL" clId="{F32A1118-F60F-4C41-978D-3C716574A0C1}" dt="2023-08-21T18:16:44.294" v="308" actId="478"/>
          <ac:spMkLst>
            <pc:docMk/>
            <pc:sldMk cId="2608160567" sldId="330"/>
            <ac:spMk id="1676" creationId="{0684AB60-F3FE-FCE9-8ED6-1E0585CA33D5}"/>
          </ac:spMkLst>
        </pc:spChg>
        <pc:spChg chg="del">
          <ac:chgData name="Rafael Vecchio | CBA B+G" userId="7121e74c-9ce3-40e4-85c4-1776d8c9344f" providerId="ADAL" clId="{F32A1118-F60F-4C41-978D-3C716574A0C1}" dt="2023-08-21T18:16:44.294" v="308" actId="478"/>
          <ac:spMkLst>
            <pc:docMk/>
            <pc:sldMk cId="2608160567" sldId="330"/>
            <ac:spMk id="1697" creationId="{AC7CE5EC-1895-B1E7-4B94-9EE578FF8FD0}"/>
          </ac:spMkLst>
        </pc:spChg>
        <pc:spChg chg="del">
          <ac:chgData name="Rafael Vecchio | CBA B+G" userId="7121e74c-9ce3-40e4-85c4-1776d8c9344f" providerId="ADAL" clId="{F32A1118-F60F-4C41-978D-3C716574A0C1}" dt="2023-08-21T18:16:44.294" v="308" actId="478"/>
          <ac:spMkLst>
            <pc:docMk/>
            <pc:sldMk cId="2608160567" sldId="330"/>
            <ac:spMk id="1698" creationId="{0196BD7E-EB1E-BA96-EE30-488E673293DB}"/>
          </ac:spMkLst>
        </pc:spChg>
        <pc:spChg chg="del">
          <ac:chgData name="Rafael Vecchio | CBA B+G" userId="7121e74c-9ce3-40e4-85c4-1776d8c9344f" providerId="ADAL" clId="{F32A1118-F60F-4C41-978D-3C716574A0C1}" dt="2023-08-21T18:16:44.294" v="308" actId="478"/>
          <ac:spMkLst>
            <pc:docMk/>
            <pc:sldMk cId="2608160567" sldId="330"/>
            <ac:spMk id="1699" creationId="{1FB28322-5F9B-091C-035C-A2F93A492BAD}"/>
          </ac:spMkLst>
        </pc:spChg>
        <pc:spChg chg="del">
          <ac:chgData name="Rafael Vecchio | CBA B+G" userId="7121e74c-9ce3-40e4-85c4-1776d8c9344f" providerId="ADAL" clId="{F32A1118-F60F-4C41-978D-3C716574A0C1}" dt="2023-08-21T18:16:44.294" v="308" actId="478"/>
          <ac:spMkLst>
            <pc:docMk/>
            <pc:sldMk cId="2608160567" sldId="330"/>
            <ac:spMk id="1700" creationId="{65E6E43A-4C37-8468-9E8D-EA4DE727DDD0}"/>
          </ac:spMkLst>
        </pc:spChg>
        <pc:spChg chg="del">
          <ac:chgData name="Rafael Vecchio | CBA B+G" userId="7121e74c-9ce3-40e4-85c4-1776d8c9344f" providerId="ADAL" clId="{F32A1118-F60F-4C41-978D-3C716574A0C1}" dt="2023-08-21T18:16:44.294" v="308" actId="478"/>
          <ac:spMkLst>
            <pc:docMk/>
            <pc:sldMk cId="2608160567" sldId="330"/>
            <ac:spMk id="1701" creationId="{847DDBAE-D112-CD98-4B8E-B2349996597A}"/>
          </ac:spMkLst>
        </pc:spChg>
        <pc:spChg chg="del">
          <ac:chgData name="Rafael Vecchio | CBA B+G" userId="7121e74c-9ce3-40e4-85c4-1776d8c9344f" providerId="ADAL" clId="{F32A1118-F60F-4C41-978D-3C716574A0C1}" dt="2023-08-21T18:16:44.294" v="308" actId="478"/>
          <ac:spMkLst>
            <pc:docMk/>
            <pc:sldMk cId="2608160567" sldId="330"/>
            <ac:spMk id="1702" creationId="{D41CC83D-B212-81D8-849D-206B71C4B0FC}"/>
          </ac:spMkLst>
        </pc:spChg>
        <pc:grpChg chg="del">
          <ac:chgData name="Rafael Vecchio | CBA B+G" userId="7121e74c-9ce3-40e4-85c4-1776d8c9344f" providerId="ADAL" clId="{F32A1118-F60F-4C41-978D-3C716574A0C1}" dt="2023-08-21T18:16:44.294" v="308" actId="478"/>
          <ac:grpSpMkLst>
            <pc:docMk/>
            <pc:sldMk cId="2608160567" sldId="330"/>
            <ac:grpSpMk id="16" creationId="{CA3AF99C-6ED9-A08F-CB28-32A5615F89E1}"/>
          </ac:grpSpMkLst>
        </pc:grpChg>
        <pc:grpChg chg="add del mod">
          <ac:chgData name="Rafael Vecchio | CBA B+G" userId="7121e74c-9ce3-40e4-85c4-1776d8c9344f" providerId="ADAL" clId="{F32A1118-F60F-4C41-978D-3C716574A0C1}" dt="2023-08-21T18:18:18.984" v="327" actId="165"/>
          <ac:grpSpMkLst>
            <pc:docMk/>
            <pc:sldMk cId="2608160567" sldId="330"/>
            <ac:grpSpMk id="47" creationId="{68FE2931-896A-43BB-74B0-5D41CD1B7A15}"/>
          </ac:grpSpMkLst>
        </pc:grpChg>
        <pc:grpChg chg="del">
          <ac:chgData name="Rafael Vecchio | CBA B+G" userId="7121e74c-9ce3-40e4-85c4-1776d8c9344f" providerId="ADAL" clId="{F32A1118-F60F-4C41-978D-3C716574A0C1}" dt="2023-08-21T18:16:44.294" v="308" actId="478"/>
          <ac:grpSpMkLst>
            <pc:docMk/>
            <pc:sldMk cId="2608160567" sldId="330"/>
            <ac:grpSpMk id="1713" creationId="{00000000-0000-0000-0000-000000000000}"/>
          </ac:grpSpMkLst>
        </pc:grpChg>
        <pc:cxnChg chg="del mod">
          <ac:chgData name="Rafael Vecchio | CBA B+G" userId="7121e74c-9ce3-40e4-85c4-1776d8c9344f" providerId="ADAL" clId="{F32A1118-F60F-4C41-978D-3C716574A0C1}" dt="2023-08-21T18:16:44.294" v="308" actId="478"/>
          <ac:cxnSpMkLst>
            <pc:docMk/>
            <pc:sldMk cId="2608160567" sldId="330"/>
            <ac:cxnSpMk id="10" creationId="{B7AC12F8-C23D-8EC5-FF47-2EDF41F67B0F}"/>
          </ac:cxnSpMkLst>
        </pc:cxnChg>
        <pc:cxnChg chg="del mod">
          <ac:chgData name="Rafael Vecchio | CBA B+G" userId="7121e74c-9ce3-40e4-85c4-1776d8c9344f" providerId="ADAL" clId="{F32A1118-F60F-4C41-978D-3C716574A0C1}" dt="2023-08-21T18:16:44.294" v="308" actId="478"/>
          <ac:cxnSpMkLst>
            <pc:docMk/>
            <pc:sldMk cId="2608160567" sldId="330"/>
            <ac:cxnSpMk id="12" creationId="{A5B05F7B-0E86-B1E8-25AA-06DCB32C88A6}"/>
          </ac:cxnSpMkLst>
        </pc:cxnChg>
        <pc:cxnChg chg="del mod">
          <ac:chgData name="Rafael Vecchio | CBA B+G" userId="7121e74c-9ce3-40e4-85c4-1776d8c9344f" providerId="ADAL" clId="{F32A1118-F60F-4C41-978D-3C716574A0C1}" dt="2023-08-21T18:16:44.294" v="308" actId="478"/>
          <ac:cxnSpMkLst>
            <pc:docMk/>
            <pc:sldMk cId="2608160567" sldId="330"/>
            <ac:cxnSpMk id="13" creationId="{E8181DD7-E75B-D5A7-C380-D200BC253B94}"/>
          </ac:cxnSpMkLst>
        </pc:cxnChg>
        <pc:cxnChg chg="del mod">
          <ac:chgData name="Rafael Vecchio | CBA B+G" userId="7121e74c-9ce3-40e4-85c4-1776d8c9344f" providerId="ADAL" clId="{F32A1118-F60F-4C41-978D-3C716574A0C1}" dt="2023-08-21T18:16:44.294" v="308" actId="478"/>
          <ac:cxnSpMkLst>
            <pc:docMk/>
            <pc:sldMk cId="2608160567" sldId="330"/>
            <ac:cxnSpMk id="14" creationId="{D6EFB203-1A51-F3AF-4D15-436068C5C202}"/>
          </ac:cxnSpMkLst>
        </pc:cxnChg>
        <pc:cxnChg chg="del mod">
          <ac:chgData name="Rafael Vecchio | CBA B+G" userId="7121e74c-9ce3-40e4-85c4-1776d8c9344f" providerId="ADAL" clId="{F32A1118-F60F-4C41-978D-3C716574A0C1}" dt="2023-08-21T18:16:44.294" v="308" actId="478"/>
          <ac:cxnSpMkLst>
            <pc:docMk/>
            <pc:sldMk cId="2608160567" sldId="330"/>
            <ac:cxnSpMk id="15" creationId="{1B499027-E9CC-5B7A-B8F6-B7BC6456154B}"/>
          </ac:cxnSpMkLst>
        </pc:cxnChg>
        <pc:cxnChg chg="add mod">
          <ac:chgData name="Rafael Vecchio | CBA B+G" userId="7121e74c-9ce3-40e4-85c4-1776d8c9344f" providerId="ADAL" clId="{F32A1118-F60F-4C41-978D-3C716574A0C1}" dt="2023-08-21T18:19:12.573" v="344" actId="208"/>
          <ac:cxnSpMkLst>
            <pc:docMk/>
            <pc:sldMk cId="2608160567" sldId="330"/>
            <ac:cxnSpMk id="36" creationId="{351AE188-1148-9E66-A0D2-5D306FE92A49}"/>
          </ac:cxnSpMkLst>
        </pc:cxnChg>
        <pc:cxnChg chg="add mod">
          <ac:chgData name="Rafael Vecchio | CBA B+G" userId="7121e74c-9ce3-40e4-85c4-1776d8c9344f" providerId="ADAL" clId="{F32A1118-F60F-4C41-978D-3C716574A0C1}" dt="2023-08-21T18:19:12.573" v="344" actId="208"/>
          <ac:cxnSpMkLst>
            <pc:docMk/>
            <pc:sldMk cId="2608160567" sldId="330"/>
            <ac:cxnSpMk id="37" creationId="{92858EBD-20DB-005B-7AE5-EFEF8053474E}"/>
          </ac:cxnSpMkLst>
        </pc:cxnChg>
        <pc:cxnChg chg="add mod">
          <ac:chgData name="Rafael Vecchio | CBA B+G" userId="7121e74c-9ce3-40e4-85c4-1776d8c9344f" providerId="ADAL" clId="{F32A1118-F60F-4C41-978D-3C716574A0C1}" dt="2023-08-21T18:19:12.573" v="344" actId="208"/>
          <ac:cxnSpMkLst>
            <pc:docMk/>
            <pc:sldMk cId="2608160567" sldId="330"/>
            <ac:cxnSpMk id="38" creationId="{275A3D37-F731-5A44-8362-76B65014D847}"/>
          </ac:cxnSpMkLst>
        </pc:cxnChg>
        <pc:cxnChg chg="add mod">
          <ac:chgData name="Rafael Vecchio | CBA B+G" userId="7121e74c-9ce3-40e4-85c4-1776d8c9344f" providerId="ADAL" clId="{F32A1118-F60F-4C41-978D-3C716574A0C1}" dt="2023-08-21T18:19:12.573" v="344" actId="208"/>
          <ac:cxnSpMkLst>
            <pc:docMk/>
            <pc:sldMk cId="2608160567" sldId="330"/>
            <ac:cxnSpMk id="39" creationId="{56870130-8BEA-DF7A-4CE8-610E8D15671F}"/>
          </ac:cxnSpMkLst>
        </pc:cxnChg>
        <pc:cxnChg chg="add mod">
          <ac:chgData name="Rafael Vecchio | CBA B+G" userId="7121e74c-9ce3-40e4-85c4-1776d8c9344f" providerId="ADAL" clId="{F32A1118-F60F-4C41-978D-3C716574A0C1}" dt="2023-08-21T18:19:12.573" v="344" actId="208"/>
          <ac:cxnSpMkLst>
            <pc:docMk/>
            <pc:sldMk cId="2608160567" sldId="330"/>
            <ac:cxnSpMk id="40" creationId="{5CA768B9-3309-0096-C265-5A83DDDFBABD}"/>
          </ac:cxnSpMkLst>
        </pc:cxnChg>
      </pc:sldChg>
      <pc:sldChg chg="addSp delSp modSp add mod">
        <pc:chgData name="Rafael Vecchio | CBA B+G" userId="7121e74c-9ce3-40e4-85c4-1776d8c9344f" providerId="ADAL" clId="{F32A1118-F60F-4C41-978D-3C716574A0C1}" dt="2023-08-21T18:23:21.758" v="388" actId="14100"/>
        <pc:sldMkLst>
          <pc:docMk/>
          <pc:sldMk cId="734944439" sldId="331"/>
        </pc:sldMkLst>
        <pc:spChg chg="add mod">
          <ac:chgData name="Rafael Vecchio | CBA B+G" userId="7121e74c-9ce3-40e4-85c4-1776d8c9344f" providerId="ADAL" clId="{F32A1118-F60F-4C41-978D-3C716574A0C1}" dt="2023-08-21T18:20:42.144" v="357" actId="207"/>
          <ac:spMkLst>
            <pc:docMk/>
            <pc:sldMk cId="734944439" sldId="331"/>
            <ac:spMk id="2" creationId="{C0DD935F-7315-950D-6522-AA0703A00106}"/>
          </ac:spMkLst>
        </pc:spChg>
        <pc:spChg chg="del">
          <ac:chgData name="Rafael Vecchio | CBA B+G" userId="7121e74c-9ce3-40e4-85c4-1776d8c9344f" providerId="ADAL" clId="{F32A1118-F60F-4C41-978D-3C716574A0C1}" dt="2023-08-21T18:20:32.542" v="355" actId="478"/>
          <ac:spMkLst>
            <pc:docMk/>
            <pc:sldMk cId="734944439" sldId="331"/>
            <ac:spMk id="3" creationId="{A8146DB1-3FE8-AB43-6536-6764235E9AA0}"/>
          </ac:spMkLst>
        </pc:spChg>
        <pc:spChg chg="mod">
          <ac:chgData name="Rafael Vecchio | CBA B+G" userId="7121e74c-9ce3-40e4-85c4-1776d8c9344f" providerId="ADAL" clId="{F32A1118-F60F-4C41-978D-3C716574A0C1}" dt="2023-08-21T18:22:09.228" v="375" actId="12"/>
          <ac:spMkLst>
            <pc:docMk/>
            <pc:sldMk cId="734944439" sldId="331"/>
            <ac:spMk id="5" creationId="{ED5F9CC4-1AD3-E6BE-AEE3-25426C1E6698}"/>
          </ac:spMkLst>
        </pc:spChg>
        <pc:spChg chg="mod">
          <ac:chgData name="Rafael Vecchio | CBA B+G" userId="7121e74c-9ce3-40e4-85c4-1776d8c9344f" providerId="ADAL" clId="{F32A1118-F60F-4C41-978D-3C716574A0C1}" dt="2023-08-21T18:22:17.073" v="377" actId="207"/>
          <ac:spMkLst>
            <pc:docMk/>
            <pc:sldMk cId="734944439" sldId="331"/>
            <ac:spMk id="6" creationId="{44CACC53-26AC-9BFB-77C5-EE90FA03C5E4}"/>
          </ac:spMkLst>
        </pc:spChg>
        <pc:spChg chg="mod">
          <ac:chgData name="Rafael Vecchio | CBA B+G" userId="7121e74c-9ce3-40e4-85c4-1776d8c9344f" providerId="ADAL" clId="{F32A1118-F60F-4C41-978D-3C716574A0C1}" dt="2023-08-21T18:21:26.724" v="367" actId="207"/>
          <ac:spMkLst>
            <pc:docMk/>
            <pc:sldMk cId="734944439" sldId="331"/>
            <ac:spMk id="8" creationId="{3DD173C0-53D1-E479-38E0-BA7AE88AC353}"/>
          </ac:spMkLst>
        </pc:spChg>
        <pc:spChg chg="mod">
          <ac:chgData name="Rafael Vecchio | CBA B+G" userId="7121e74c-9ce3-40e4-85c4-1776d8c9344f" providerId="ADAL" clId="{F32A1118-F60F-4C41-978D-3C716574A0C1}" dt="2023-08-21T18:21:26.724" v="367" actId="207"/>
          <ac:spMkLst>
            <pc:docMk/>
            <pc:sldMk cId="734944439" sldId="331"/>
            <ac:spMk id="9" creationId="{2E40C725-F09B-C8CC-E7E9-1F9BBAB9FE90}"/>
          </ac:spMkLst>
        </pc:spChg>
        <pc:spChg chg="mod">
          <ac:chgData name="Rafael Vecchio | CBA B+G" userId="7121e74c-9ce3-40e4-85c4-1776d8c9344f" providerId="ADAL" clId="{F32A1118-F60F-4C41-978D-3C716574A0C1}" dt="2023-08-21T18:21:02.433" v="362" actId="2711"/>
          <ac:spMkLst>
            <pc:docMk/>
            <pc:sldMk cId="734944439" sldId="331"/>
            <ac:spMk id="10" creationId="{F8B73BB6-97D6-0B50-E190-C440957AE1BD}"/>
          </ac:spMkLst>
        </pc:spChg>
        <pc:spChg chg="del">
          <ac:chgData name="Rafael Vecchio | CBA B+G" userId="7121e74c-9ce3-40e4-85c4-1776d8c9344f" providerId="ADAL" clId="{F32A1118-F60F-4C41-978D-3C716574A0C1}" dt="2023-08-21T18:20:32.542" v="355" actId="478"/>
          <ac:spMkLst>
            <pc:docMk/>
            <pc:sldMk cId="734944439" sldId="331"/>
            <ac:spMk id="11" creationId="{A7F485A5-DB72-1862-C9AC-17CC9EBAF47F}"/>
          </ac:spMkLst>
        </pc:spChg>
        <pc:spChg chg="mod">
          <ac:chgData name="Rafael Vecchio | CBA B+G" userId="7121e74c-9ce3-40e4-85c4-1776d8c9344f" providerId="ADAL" clId="{F32A1118-F60F-4C41-978D-3C716574A0C1}" dt="2023-08-21T18:22:47.375" v="382" actId="207"/>
          <ac:spMkLst>
            <pc:docMk/>
            <pc:sldMk cId="734944439" sldId="331"/>
            <ac:spMk id="14" creationId="{2D9595EE-4219-0DBF-9A9A-1EE5AD20C806}"/>
          </ac:spMkLst>
        </pc:spChg>
        <pc:spChg chg="mod">
          <ac:chgData name="Rafael Vecchio | CBA B+G" userId="7121e74c-9ce3-40e4-85c4-1776d8c9344f" providerId="ADAL" clId="{F32A1118-F60F-4C41-978D-3C716574A0C1}" dt="2023-08-21T18:22:47.375" v="382" actId="207"/>
          <ac:spMkLst>
            <pc:docMk/>
            <pc:sldMk cId="734944439" sldId="331"/>
            <ac:spMk id="15" creationId="{A4206728-3E9E-9989-DCD8-EC6103FA28A9}"/>
          </ac:spMkLst>
        </pc:spChg>
        <pc:spChg chg="mod">
          <ac:chgData name="Rafael Vecchio | CBA B+G" userId="7121e74c-9ce3-40e4-85c4-1776d8c9344f" providerId="ADAL" clId="{F32A1118-F60F-4C41-978D-3C716574A0C1}" dt="2023-08-21T18:20:57.945" v="361" actId="2711"/>
          <ac:spMkLst>
            <pc:docMk/>
            <pc:sldMk cId="734944439" sldId="331"/>
            <ac:spMk id="16" creationId="{F3F84EA4-82A7-D21B-27DA-BBEFF9D5E8AC}"/>
          </ac:spMkLst>
        </pc:spChg>
        <pc:spChg chg="mod">
          <ac:chgData name="Rafael Vecchio | CBA B+G" userId="7121e74c-9ce3-40e4-85c4-1776d8c9344f" providerId="ADAL" clId="{F32A1118-F60F-4C41-978D-3C716574A0C1}" dt="2023-08-21T18:22:49.628" v="383" actId="207"/>
          <ac:spMkLst>
            <pc:docMk/>
            <pc:sldMk cId="734944439" sldId="331"/>
            <ac:spMk id="19" creationId="{5AC0845F-2707-673F-D05A-348DE2B6FC4E}"/>
          </ac:spMkLst>
        </pc:spChg>
        <pc:spChg chg="mod">
          <ac:chgData name="Rafael Vecchio | CBA B+G" userId="7121e74c-9ce3-40e4-85c4-1776d8c9344f" providerId="ADAL" clId="{F32A1118-F60F-4C41-978D-3C716574A0C1}" dt="2023-08-21T18:22:49.628" v="383" actId="207"/>
          <ac:spMkLst>
            <pc:docMk/>
            <pc:sldMk cId="734944439" sldId="331"/>
            <ac:spMk id="20" creationId="{93267936-C7B9-3008-8852-D998298B7BB6}"/>
          </ac:spMkLst>
        </pc:spChg>
        <pc:spChg chg="mod">
          <ac:chgData name="Rafael Vecchio | CBA B+G" userId="7121e74c-9ce3-40e4-85c4-1776d8c9344f" providerId="ADAL" clId="{F32A1118-F60F-4C41-978D-3C716574A0C1}" dt="2023-08-21T18:20:38.232" v="356"/>
          <ac:spMkLst>
            <pc:docMk/>
            <pc:sldMk cId="734944439" sldId="331"/>
            <ac:spMk id="22" creationId="{1EAB02A1-E9F4-B43B-A548-AD16AB2DFA81}"/>
          </ac:spMkLst>
        </pc:spChg>
        <pc:spChg chg="mod">
          <ac:chgData name="Rafael Vecchio | CBA B+G" userId="7121e74c-9ce3-40e4-85c4-1776d8c9344f" providerId="ADAL" clId="{F32A1118-F60F-4C41-978D-3C716574A0C1}" dt="2023-08-21T18:20:38.232" v="356"/>
          <ac:spMkLst>
            <pc:docMk/>
            <pc:sldMk cId="734944439" sldId="331"/>
            <ac:spMk id="23" creationId="{45BB47DD-8554-21F2-74D2-C5D014D91EB0}"/>
          </ac:spMkLst>
        </pc:spChg>
        <pc:spChg chg="mod">
          <ac:chgData name="Rafael Vecchio | CBA B+G" userId="7121e74c-9ce3-40e4-85c4-1776d8c9344f" providerId="ADAL" clId="{F32A1118-F60F-4C41-978D-3C716574A0C1}" dt="2023-08-21T18:20:38.232" v="356"/>
          <ac:spMkLst>
            <pc:docMk/>
            <pc:sldMk cId="734944439" sldId="331"/>
            <ac:spMk id="24" creationId="{89CA7339-9094-EDF7-4456-8CCEDCA9CD8F}"/>
          </ac:spMkLst>
        </pc:spChg>
        <pc:spChg chg="del">
          <ac:chgData name="Rafael Vecchio | CBA B+G" userId="7121e74c-9ce3-40e4-85c4-1776d8c9344f" providerId="ADAL" clId="{F32A1118-F60F-4C41-978D-3C716574A0C1}" dt="2023-08-21T18:20:32.542" v="355" actId="478"/>
          <ac:spMkLst>
            <pc:docMk/>
            <pc:sldMk cId="734944439" sldId="331"/>
            <ac:spMk id="25" creationId="{C304E90A-D84B-D75D-2A9E-7E8ADFD7C71A}"/>
          </ac:spMkLst>
        </pc:spChg>
        <pc:spChg chg="del">
          <ac:chgData name="Rafael Vecchio | CBA B+G" userId="7121e74c-9ce3-40e4-85c4-1776d8c9344f" providerId="ADAL" clId="{F32A1118-F60F-4C41-978D-3C716574A0C1}" dt="2023-08-21T18:20:32.542" v="355" actId="478"/>
          <ac:spMkLst>
            <pc:docMk/>
            <pc:sldMk cId="734944439" sldId="331"/>
            <ac:spMk id="26" creationId="{35A5674F-9732-FD8D-3501-BA351FADE3BB}"/>
          </ac:spMkLst>
        </pc:spChg>
        <pc:spChg chg="del">
          <ac:chgData name="Rafael Vecchio | CBA B+G" userId="7121e74c-9ce3-40e4-85c4-1776d8c9344f" providerId="ADAL" clId="{F32A1118-F60F-4C41-978D-3C716574A0C1}" dt="2023-08-21T18:20:32.542" v="355" actId="478"/>
          <ac:spMkLst>
            <pc:docMk/>
            <pc:sldMk cId="734944439" sldId="331"/>
            <ac:spMk id="27" creationId="{A94DEE71-5C10-B4AB-BAE1-FD5113E13E20}"/>
          </ac:spMkLst>
        </pc:spChg>
        <pc:spChg chg="del">
          <ac:chgData name="Rafael Vecchio | CBA B+G" userId="7121e74c-9ce3-40e4-85c4-1776d8c9344f" providerId="ADAL" clId="{F32A1118-F60F-4C41-978D-3C716574A0C1}" dt="2023-08-21T18:20:32.542" v="355" actId="478"/>
          <ac:spMkLst>
            <pc:docMk/>
            <pc:sldMk cId="734944439" sldId="331"/>
            <ac:spMk id="28" creationId="{A11A18AB-D9B5-E475-8F8B-3D62A28FEC1D}"/>
          </ac:spMkLst>
        </pc:spChg>
        <pc:spChg chg="mod">
          <ac:chgData name="Rafael Vecchio | CBA B+G" userId="7121e74c-9ce3-40e4-85c4-1776d8c9344f" providerId="ADAL" clId="{F32A1118-F60F-4C41-978D-3C716574A0C1}" dt="2023-08-21T18:20:38.232" v="356"/>
          <ac:spMkLst>
            <pc:docMk/>
            <pc:sldMk cId="734944439" sldId="331"/>
            <ac:spMk id="29" creationId="{5C1E06AA-EC8D-32C2-F45E-E2996AEC1ABD}"/>
          </ac:spMkLst>
        </pc:spChg>
        <pc:spChg chg="del">
          <ac:chgData name="Rafael Vecchio | CBA B+G" userId="7121e74c-9ce3-40e4-85c4-1776d8c9344f" providerId="ADAL" clId="{F32A1118-F60F-4C41-978D-3C716574A0C1}" dt="2023-08-21T18:20:32.542" v="355" actId="478"/>
          <ac:spMkLst>
            <pc:docMk/>
            <pc:sldMk cId="734944439" sldId="331"/>
            <ac:spMk id="30" creationId="{4C1E6D8C-7C35-18E5-6125-B23D9C69232C}"/>
          </ac:spMkLst>
        </pc:spChg>
        <pc:spChg chg="mod">
          <ac:chgData name="Rafael Vecchio | CBA B+G" userId="7121e74c-9ce3-40e4-85c4-1776d8c9344f" providerId="ADAL" clId="{F32A1118-F60F-4C41-978D-3C716574A0C1}" dt="2023-08-21T18:20:38.232" v="356"/>
          <ac:spMkLst>
            <pc:docMk/>
            <pc:sldMk cId="734944439" sldId="331"/>
            <ac:spMk id="31" creationId="{3014C087-1D39-2158-631F-B34F67FFF302}"/>
          </ac:spMkLst>
        </pc:spChg>
        <pc:spChg chg="mod">
          <ac:chgData name="Rafael Vecchio | CBA B+G" userId="7121e74c-9ce3-40e4-85c4-1776d8c9344f" providerId="ADAL" clId="{F32A1118-F60F-4C41-978D-3C716574A0C1}" dt="2023-08-21T18:20:38.232" v="356"/>
          <ac:spMkLst>
            <pc:docMk/>
            <pc:sldMk cId="734944439" sldId="331"/>
            <ac:spMk id="32" creationId="{77FFC0EB-76EE-2B80-6448-84A4D2FB52AD}"/>
          </ac:spMkLst>
        </pc:spChg>
        <pc:spChg chg="del">
          <ac:chgData name="Rafael Vecchio | CBA B+G" userId="7121e74c-9ce3-40e4-85c4-1776d8c9344f" providerId="ADAL" clId="{F32A1118-F60F-4C41-978D-3C716574A0C1}" dt="2023-08-21T18:20:32.542" v="355" actId="478"/>
          <ac:spMkLst>
            <pc:docMk/>
            <pc:sldMk cId="734944439" sldId="331"/>
            <ac:spMk id="33" creationId="{19CE1223-239E-09DD-B33D-D484F7261009}"/>
          </ac:spMkLst>
        </pc:spChg>
        <pc:spChg chg="del">
          <ac:chgData name="Rafael Vecchio | CBA B+G" userId="7121e74c-9ce3-40e4-85c4-1776d8c9344f" providerId="ADAL" clId="{F32A1118-F60F-4C41-978D-3C716574A0C1}" dt="2023-08-21T18:20:32.542" v="355" actId="478"/>
          <ac:spMkLst>
            <pc:docMk/>
            <pc:sldMk cId="734944439" sldId="331"/>
            <ac:spMk id="34" creationId="{15E80306-77B6-2481-3406-E7F5E9D08FD1}"/>
          </ac:spMkLst>
        </pc:spChg>
        <pc:spChg chg="del">
          <ac:chgData name="Rafael Vecchio | CBA B+G" userId="7121e74c-9ce3-40e4-85c4-1776d8c9344f" providerId="ADAL" clId="{F32A1118-F60F-4C41-978D-3C716574A0C1}" dt="2023-08-21T18:20:32.542" v="355" actId="478"/>
          <ac:spMkLst>
            <pc:docMk/>
            <pc:sldMk cId="734944439" sldId="331"/>
            <ac:spMk id="35" creationId="{72A7268B-629B-53F6-A4C3-FA461A352765}"/>
          </ac:spMkLst>
        </pc:spChg>
        <pc:spChg chg="del">
          <ac:chgData name="Rafael Vecchio | CBA B+G" userId="7121e74c-9ce3-40e4-85c4-1776d8c9344f" providerId="ADAL" clId="{F32A1118-F60F-4C41-978D-3C716574A0C1}" dt="2023-08-21T18:20:32.542" v="355" actId="478"/>
          <ac:spMkLst>
            <pc:docMk/>
            <pc:sldMk cId="734944439" sldId="331"/>
            <ac:spMk id="41" creationId="{6D9F6426-1B52-8C94-B434-8F50E2059936}"/>
          </ac:spMkLst>
        </pc:spChg>
        <pc:spChg chg="del">
          <ac:chgData name="Rafael Vecchio | CBA B+G" userId="7121e74c-9ce3-40e4-85c4-1776d8c9344f" providerId="ADAL" clId="{F32A1118-F60F-4C41-978D-3C716574A0C1}" dt="2023-08-21T18:20:32.542" v="355" actId="478"/>
          <ac:spMkLst>
            <pc:docMk/>
            <pc:sldMk cId="734944439" sldId="331"/>
            <ac:spMk id="42" creationId="{BBFEB13D-451B-804F-24E0-B660E090E24B}"/>
          </ac:spMkLst>
        </pc:spChg>
        <pc:spChg chg="del">
          <ac:chgData name="Rafael Vecchio | CBA B+G" userId="7121e74c-9ce3-40e4-85c4-1776d8c9344f" providerId="ADAL" clId="{F32A1118-F60F-4C41-978D-3C716574A0C1}" dt="2023-08-21T18:20:32.542" v="355" actId="478"/>
          <ac:spMkLst>
            <pc:docMk/>
            <pc:sldMk cId="734944439" sldId="331"/>
            <ac:spMk id="43" creationId="{A79D9420-F6ED-D720-856F-FF111755BCA0}"/>
          </ac:spMkLst>
        </pc:spChg>
        <pc:spChg chg="del">
          <ac:chgData name="Rafael Vecchio | CBA B+G" userId="7121e74c-9ce3-40e4-85c4-1776d8c9344f" providerId="ADAL" clId="{F32A1118-F60F-4C41-978D-3C716574A0C1}" dt="2023-08-21T18:20:32.542" v="355" actId="478"/>
          <ac:spMkLst>
            <pc:docMk/>
            <pc:sldMk cId="734944439" sldId="331"/>
            <ac:spMk id="44" creationId="{ADB8A58F-E8BD-637B-D78B-FE38D0D92BE3}"/>
          </ac:spMkLst>
        </pc:spChg>
        <pc:spChg chg="del">
          <ac:chgData name="Rafael Vecchio | CBA B+G" userId="7121e74c-9ce3-40e4-85c4-1776d8c9344f" providerId="ADAL" clId="{F32A1118-F60F-4C41-978D-3C716574A0C1}" dt="2023-08-21T18:20:32.542" v="355" actId="478"/>
          <ac:spMkLst>
            <pc:docMk/>
            <pc:sldMk cId="734944439" sldId="331"/>
            <ac:spMk id="45" creationId="{655E0EB3-123E-E1EB-3466-B999142BF827}"/>
          </ac:spMkLst>
        </pc:spChg>
        <pc:spChg chg="del">
          <ac:chgData name="Rafael Vecchio | CBA B+G" userId="7121e74c-9ce3-40e4-85c4-1776d8c9344f" providerId="ADAL" clId="{F32A1118-F60F-4C41-978D-3C716574A0C1}" dt="2023-08-21T18:20:32.542" v="355" actId="478"/>
          <ac:spMkLst>
            <pc:docMk/>
            <pc:sldMk cId="734944439" sldId="331"/>
            <ac:spMk id="46" creationId="{665AEC5A-FF95-612D-A6D1-7BC34832A432}"/>
          </ac:spMkLst>
        </pc:spChg>
        <pc:spChg chg="mod">
          <ac:chgData name="Rafael Vecchio | CBA B+G" userId="7121e74c-9ce3-40e4-85c4-1776d8c9344f" providerId="ADAL" clId="{F32A1118-F60F-4C41-978D-3C716574A0C1}" dt="2023-08-21T18:20:38.232" v="356"/>
          <ac:spMkLst>
            <pc:docMk/>
            <pc:sldMk cId="734944439" sldId="331"/>
            <ac:spMk id="47" creationId="{2EE699F2-017D-D87F-F28E-AD061398BAA1}"/>
          </ac:spMkLst>
        </pc:spChg>
        <pc:spChg chg="del">
          <ac:chgData name="Rafael Vecchio | CBA B+G" userId="7121e74c-9ce3-40e4-85c4-1776d8c9344f" providerId="ADAL" clId="{F32A1118-F60F-4C41-978D-3C716574A0C1}" dt="2023-08-21T18:20:32.542" v="355" actId="478"/>
          <ac:spMkLst>
            <pc:docMk/>
            <pc:sldMk cId="734944439" sldId="331"/>
            <ac:spMk id="48" creationId="{97D540EB-6C95-710C-1749-4F13D435F87D}"/>
          </ac:spMkLst>
        </pc:spChg>
        <pc:spChg chg="del">
          <ac:chgData name="Rafael Vecchio | CBA B+G" userId="7121e74c-9ce3-40e4-85c4-1776d8c9344f" providerId="ADAL" clId="{F32A1118-F60F-4C41-978D-3C716574A0C1}" dt="2023-08-21T18:20:32.542" v="355" actId="478"/>
          <ac:spMkLst>
            <pc:docMk/>
            <pc:sldMk cId="734944439" sldId="331"/>
            <ac:spMk id="49" creationId="{741316B7-4E4B-A33C-A123-4ABA359B6A74}"/>
          </ac:spMkLst>
        </pc:spChg>
        <pc:spChg chg="del">
          <ac:chgData name="Rafael Vecchio | CBA B+G" userId="7121e74c-9ce3-40e4-85c4-1776d8c9344f" providerId="ADAL" clId="{F32A1118-F60F-4C41-978D-3C716574A0C1}" dt="2023-08-21T18:20:32.542" v="355" actId="478"/>
          <ac:spMkLst>
            <pc:docMk/>
            <pc:sldMk cId="734944439" sldId="331"/>
            <ac:spMk id="50" creationId="{6881FA08-6359-CD16-FB98-DFA95A493C1B}"/>
          </ac:spMkLst>
        </pc:spChg>
        <pc:spChg chg="del">
          <ac:chgData name="Rafael Vecchio | CBA B+G" userId="7121e74c-9ce3-40e4-85c4-1776d8c9344f" providerId="ADAL" clId="{F32A1118-F60F-4C41-978D-3C716574A0C1}" dt="2023-08-21T18:20:32.542" v="355" actId="478"/>
          <ac:spMkLst>
            <pc:docMk/>
            <pc:sldMk cId="734944439" sldId="331"/>
            <ac:spMk id="51" creationId="{FB60AA81-9822-492F-7A96-4825E8F03292}"/>
          </ac:spMkLst>
        </pc:spChg>
        <pc:spChg chg="del">
          <ac:chgData name="Rafael Vecchio | CBA B+G" userId="7121e74c-9ce3-40e4-85c4-1776d8c9344f" providerId="ADAL" clId="{F32A1118-F60F-4C41-978D-3C716574A0C1}" dt="2023-08-21T18:20:32.542" v="355" actId="478"/>
          <ac:spMkLst>
            <pc:docMk/>
            <pc:sldMk cId="734944439" sldId="331"/>
            <ac:spMk id="52" creationId="{0DA4FB96-0217-9B94-3F5A-58EA65DF8228}"/>
          </ac:spMkLst>
        </pc:spChg>
        <pc:spChg chg="del">
          <ac:chgData name="Rafael Vecchio | CBA B+G" userId="7121e74c-9ce3-40e4-85c4-1776d8c9344f" providerId="ADAL" clId="{F32A1118-F60F-4C41-978D-3C716574A0C1}" dt="2023-08-21T18:20:32.542" v="355" actId="478"/>
          <ac:spMkLst>
            <pc:docMk/>
            <pc:sldMk cId="734944439" sldId="331"/>
            <ac:spMk id="53" creationId="{064384A4-EF39-3328-DE3D-DF1EB9773E3F}"/>
          </ac:spMkLst>
        </pc:spChg>
        <pc:spChg chg="del">
          <ac:chgData name="Rafael Vecchio | CBA B+G" userId="7121e74c-9ce3-40e4-85c4-1776d8c9344f" providerId="ADAL" clId="{F32A1118-F60F-4C41-978D-3C716574A0C1}" dt="2023-08-21T18:20:32.542" v="355" actId="478"/>
          <ac:spMkLst>
            <pc:docMk/>
            <pc:sldMk cId="734944439" sldId="331"/>
            <ac:spMk id="54" creationId="{958EAFD1-1169-CF89-916D-94364C38B545}"/>
          </ac:spMkLst>
        </pc:spChg>
        <pc:spChg chg="del">
          <ac:chgData name="Rafael Vecchio | CBA B+G" userId="7121e74c-9ce3-40e4-85c4-1776d8c9344f" providerId="ADAL" clId="{F32A1118-F60F-4C41-978D-3C716574A0C1}" dt="2023-08-21T18:20:32.542" v="355" actId="478"/>
          <ac:spMkLst>
            <pc:docMk/>
            <pc:sldMk cId="734944439" sldId="331"/>
            <ac:spMk id="55" creationId="{E9CAD933-47F6-A9E5-C4DC-B974A52D5F45}"/>
          </ac:spMkLst>
        </pc:spChg>
        <pc:spChg chg="del">
          <ac:chgData name="Rafael Vecchio | CBA B+G" userId="7121e74c-9ce3-40e4-85c4-1776d8c9344f" providerId="ADAL" clId="{F32A1118-F60F-4C41-978D-3C716574A0C1}" dt="2023-08-21T18:20:32.542" v="355" actId="478"/>
          <ac:spMkLst>
            <pc:docMk/>
            <pc:sldMk cId="734944439" sldId="331"/>
            <ac:spMk id="56" creationId="{EEBCF22C-02FC-81D4-4097-39FF41431A36}"/>
          </ac:spMkLst>
        </pc:spChg>
        <pc:spChg chg="del">
          <ac:chgData name="Rafael Vecchio | CBA B+G" userId="7121e74c-9ce3-40e4-85c4-1776d8c9344f" providerId="ADAL" clId="{F32A1118-F60F-4C41-978D-3C716574A0C1}" dt="2023-08-21T18:20:32.542" v="355" actId="478"/>
          <ac:spMkLst>
            <pc:docMk/>
            <pc:sldMk cId="734944439" sldId="331"/>
            <ac:spMk id="57" creationId="{9D03C05F-C511-CC06-FE7B-FD186674938A}"/>
          </ac:spMkLst>
        </pc:spChg>
        <pc:spChg chg="del">
          <ac:chgData name="Rafael Vecchio | CBA B+G" userId="7121e74c-9ce3-40e4-85c4-1776d8c9344f" providerId="ADAL" clId="{F32A1118-F60F-4C41-978D-3C716574A0C1}" dt="2023-08-21T18:20:32.542" v="355" actId="478"/>
          <ac:spMkLst>
            <pc:docMk/>
            <pc:sldMk cId="734944439" sldId="331"/>
            <ac:spMk id="58" creationId="{AD6F654D-8292-37D3-CD19-A805642B2A4D}"/>
          </ac:spMkLst>
        </pc:spChg>
        <pc:spChg chg="mod">
          <ac:chgData name="Rafael Vecchio | CBA B+G" userId="7121e74c-9ce3-40e4-85c4-1776d8c9344f" providerId="ADAL" clId="{F32A1118-F60F-4C41-978D-3C716574A0C1}" dt="2023-08-21T18:20:38.232" v="356"/>
          <ac:spMkLst>
            <pc:docMk/>
            <pc:sldMk cId="734944439" sldId="331"/>
            <ac:spMk id="59" creationId="{3ED30FFF-DF46-F82C-B20B-C3185EACBA4C}"/>
          </ac:spMkLst>
        </pc:spChg>
        <pc:spChg chg="mod">
          <ac:chgData name="Rafael Vecchio | CBA B+G" userId="7121e74c-9ce3-40e4-85c4-1776d8c9344f" providerId="ADAL" clId="{F32A1118-F60F-4C41-978D-3C716574A0C1}" dt="2023-08-21T18:20:38.232" v="356"/>
          <ac:spMkLst>
            <pc:docMk/>
            <pc:sldMk cId="734944439" sldId="331"/>
            <ac:spMk id="61" creationId="{7440851D-98DD-6723-55BB-238E8FB8D077}"/>
          </ac:spMkLst>
        </pc:spChg>
        <pc:spChg chg="mod">
          <ac:chgData name="Rafael Vecchio | CBA B+G" userId="7121e74c-9ce3-40e4-85c4-1776d8c9344f" providerId="ADAL" clId="{F32A1118-F60F-4C41-978D-3C716574A0C1}" dt="2023-08-21T18:20:38.232" v="356"/>
          <ac:spMkLst>
            <pc:docMk/>
            <pc:sldMk cId="734944439" sldId="331"/>
            <ac:spMk id="62" creationId="{4769AE13-E216-DFA1-C592-4B3E96126F4A}"/>
          </ac:spMkLst>
        </pc:spChg>
        <pc:spChg chg="mod">
          <ac:chgData name="Rafael Vecchio | CBA B+G" userId="7121e74c-9ce3-40e4-85c4-1776d8c9344f" providerId="ADAL" clId="{F32A1118-F60F-4C41-978D-3C716574A0C1}" dt="2023-08-21T18:20:38.232" v="356"/>
          <ac:spMkLst>
            <pc:docMk/>
            <pc:sldMk cId="734944439" sldId="331"/>
            <ac:spMk id="63" creationId="{45946AB5-B525-A44C-D9E6-7FC0AF6D92FB}"/>
          </ac:spMkLst>
        </pc:spChg>
        <pc:spChg chg="mod">
          <ac:chgData name="Rafael Vecchio | CBA B+G" userId="7121e74c-9ce3-40e4-85c4-1776d8c9344f" providerId="ADAL" clId="{F32A1118-F60F-4C41-978D-3C716574A0C1}" dt="2023-08-21T18:20:38.232" v="356"/>
          <ac:spMkLst>
            <pc:docMk/>
            <pc:sldMk cId="734944439" sldId="331"/>
            <ac:spMk id="64" creationId="{627C375A-3D74-1A50-F9D5-9EC8EB3659B7}"/>
          </ac:spMkLst>
        </pc:spChg>
        <pc:spChg chg="mod">
          <ac:chgData name="Rafael Vecchio | CBA B+G" userId="7121e74c-9ce3-40e4-85c4-1776d8c9344f" providerId="ADAL" clId="{F32A1118-F60F-4C41-978D-3C716574A0C1}" dt="2023-08-21T18:20:38.232" v="356"/>
          <ac:spMkLst>
            <pc:docMk/>
            <pc:sldMk cId="734944439" sldId="331"/>
            <ac:spMk id="65" creationId="{2955CACC-6A13-4941-C58D-0B10D9497CF4}"/>
          </ac:spMkLst>
        </pc:spChg>
        <pc:spChg chg="mod">
          <ac:chgData name="Rafael Vecchio | CBA B+G" userId="7121e74c-9ce3-40e4-85c4-1776d8c9344f" providerId="ADAL" clId="{F32A1118-F60F-4C41-978D-3C716574A0C1}" dt="2023-08-21T18:20:38.232" v="356"/>
          <ac:spMkLst>
            <pc:docMk/>
            <pc:sldMk cId="734944439" sldId="331"/>
            <ac:spMk id="66" creationId="{A02941F1-0DBB-D91A-35F8-40360D2360F6}"/>
          </ac:spMkLst>
        </pc:spChg>
        <pc:spChg chg="mod">
          <ac:chgData name="Rafael Vecchio | CBA B+G" userId="7121e74c-9ce3-40e4-85c4-1776d8c9344f" providerId="ADAL" clId="{F32A1118-F60F-4C41-978D-3C716574A0C1}" dt="2023-08-21T18:20:38.232" v="356"/>
          <ac:spMkLst>
            <pc:docMk/>
            <pc:sldMk cId="734944439" sldId="331"/>
            <ac:spMk id="67" creationId="{FE0B2792-F4E1-1FB5-1DC7-D1317DC0B971}"/>
          </ac:spMkLst>
        </pc:spChg>
        <pc:spChg chg="mod">
          <ac:chgData name="Rafael Vecchio | CBA B+G" userId="7121e74c-9ce3-40e4-85c4-1776d8c9344f" providerId="ADAL" clId="{F32A1118-F60F-4C41-978D-3C716574A0C1}" dt="2023-08-21T18:23:06.120" v="384" actId="207"/>
          <ac:spMkLst>
            <pc:docMk/>
            <pc:sldMk cId="734944439" sldId="331"/>
            <ac:spMk id="68" creationId="{8031E5D7-4C25-518C-132A-C0F22BF1ABB0}"/>
          </ac:spMkLst>
        </pc:spChg>
        <pc:spChg chg="mod">
          <ac:chgData name="Rafael Vecchio | CBA B+G" userId="7121e74c-9ce3-40e4-85c4-1776d8c9344f" providerId="ADAL" clId="{F32A1118-F60F-4C41-978D-3C716574A0C1}" dt="2023-08-21T18:20:38.232" v="356"/>
          <ac:spMkLst>
            <pc:docMk/>
            <pc:sldMk cId="734944439" sldId="331"/>
            <ac:spMk id="70" creationId="{35745A88-753A-D5CA-747E-DDBC191C6C92}"/>
          </ac:spMkLst>
        </pc:spChg>
        <pc:spChg chg="mod">
          <ac:chgData name="Rafael Vecchio | CBA B+G" userId="7121e74c-9ce3-40e4-85c4-1776d8c9344f" providerId="ADAL" clId="{F32A1118-F60F-4C41-978D-3C716574A0C1}" dt="2023-08-21T18:20:38.232" v="356"/>
          <ac:spMkLst>
            <pc:docMk/>
            <pc:sldMk cId="734944439" sldId="331"/>
            <ac:spMk id="71" creationId="{860CDEAB-8FE5-8907-CB56-0DCB39B323E9}"/>
          </ac:spMkLst>
        </pc:spChg>
        <pc:spChg chg="mod">
          <ac:chgData name="Rafael Vecchio | CBA B+G" userId="7121e74c-9ce3-40e4-85c4-1776d8c9344f" providerId="ADAL" clId="{F32A1118-F60F-4C41-978D-3C716574A0C1}" dt="2023-08-21T18:21:16.677" v="365" actId="207"/>
          <ac:spMkLst>
            <pc:docMk/>
            <pc:sldMk cId="734944439" sldId="331"/>
            <ac:spMk id="72" creationId="{D125F2DF-C8DB-BA0A-3FD4-83B7E6CA3E72}"/>
          </ac:spMkLst>
        </pc:spChg>
        <pc:spChg chg="mod">
          <ac:chgData name="Rafael Vecchio | CBA B+G" userId="7121e74c-9ce3-40e4-85c4-1776d8c9344f" providerId="ADAL" clId="{F32A1118-F60F-4C41-978D-3C716574A0C1}" dt="2023-08-21T18:21:16.677" v="365" actId="207"/>
          <ac:spMkLst>
            <pc:docMk/>
            <pc:sldMk cId="734944439" sldId="331"/>
            <ac:spMk id="73" creationId="{C2AFA1BD-291C-95E1-DA77-01976B949AE0}"/>
          </ac:spMkLst>
        </pc:spChg>
        <pc:spChg chg="mod">
          <ac:chgData name="Rafael Vecchio | CBA B+G" userId="7121e74c-9ce3-40e4-85c4-1776d8c9344f" providerId="ADAL" clId="{F32A1118-F60F-4C41-978D-3C716574A0C1}" dt="2023-08-21T18:21:32.068" v="368" actId="207"/>
          <ac:spMkLst>
            <pc:docMk/>
            <pc:sldMk cId="734944439" sldId="331"/>
            <ac:spMk id="74" creationId="{B7D0C545-9836-DA08-320F-4232BD421763}"/>
          </ac:spMkLst>
        </pc:spChg>
        <pc:spChg chg="mod">
          <ac:chgData name="Rafael Vecchio | CBA B+G" userId="7121e74c-9ce3-40e4-85c4-1776d8c9344f" providerId="ADAL" clId="{F32A1118-F60F-4C41-978D-3C716574A0C1}" dt="2023-08-21T18:21:16.677" v="365" actId="207"/>
          <ac:spMkLst>
            <pc:docMk/>
            <pc:sldMk cId="734944439" sldId="331"/>
            <ac:spMk id="75" creationId="{0D7CB105-9031-0CEF-19C2-E6B73E855965}"/>
          </ac:spMkLst>
        </pc:spChg>
        <pc:spChg chg="add mod">
          <ac:chgData name="Rafael Vecchio | CBA B+G" userId="7121e74c-9ce3-40e4-85c4-1776d8c9344f" providerId="ADAL" clId="{F32A1118-F60F-4C41-978D-3C716574A0C1}" dt="2023-08-21T18:21:48.748" v="373" actId="14100"/>
          <ac:spMkLst>
            <pc:docMk/>
            <pc:sldMk cId="734944439" sldId="331"/>
            <ac:spMk id="76" creationId="{53ABDBA3-BB57-F61C-8B39-8D99CE3121AB}"/>
          </ac:spMkLst>
        </pc:spChg>
        <pc:spChg chg="add mod">
          <ac:chgData name="Rafael Vecchio | CBA B+G" userId="7121e74c-9ce3-40e4-85c4-1776d8c9344f" providerId="ADAL" clId="{F32A1118-F60F-4C41-978D-3C716574A0C1}" dt="2023-08-21T18:23:12.620" v="386" actId="14100"/>
          <ac:spMkLst>
            <pc:docMk/>
            <pc:sldMk cId="734944439" sldId="331"/>
            <ac:spMk id="77" creationId="{A1B7786C-F22E-0F9D-7A8D-C9C4384C7AC2}"/>
          </ac:spMkLst>
        </pc:spChg>
        <pc:spChg chg="add mod">
          <ac:chgData name="Rafael Vecchio | CBA B+G" userId="7121e74c-9ce3-40e4-85c4-1776d8c9344f" providerId="ADAL" clId="{F32A1118-F60F-4C41-978D-3C716574A0C1}" dt="2023-08-21T18:23:16.282" v="387" actId="14100"/>
          <ac:spMkLst>
            <pc:docMk/>
            <pc:sldMk cId="734944439" sldId="331"/>
            <ac:spMk id="78" creationId="{6C385988-2C7F-1C7C-7974-1AF7F58A0B75}"/>
          </ac:spMkLst>
        </pc:spChg>
        <pc:spChg chg="add mod">
          <ac:chgData name="Rafael Vecchio | CBA B+G" userId="7121e74c-9ce3-40e4-85c4-1776d8c9344f" providerId="ADAL" clId="{F32A1118-F60F-4C41-978D-3C716574A0C1}" dt="2023-08-21T18:23:21.758" v="388" actId="14100"/>
          <ac:spMkLst>
            <pc:docMk/>
            <pc:sldMk cId="734944439" sldId="331"/>
            <ac:spMk id="79" creationId="{0C6115D7-9346-53E0-FA43-0FB6E4646826}"/>
          </ac:spMkLst>
        </pc:spChg>
        <pc:grpChg chg="add mod">
          <ac:chgData name="Rafael Vecchio | CBA B+G" userId="7121e74c-9ce3-40e4-85c4-1776d8c9344f" providerId="ADAL" clId="{F32A1118-F60F-4C41-978D-3C716574A0C1}" dt="2023-08-21T18:20:38.232" v="356"/>
          <ac:grpSpMkLst>
            <pc:docMk/>
            <pc:sldMk cId="734944439" sldId="331"/>
            <ac:grpSpMk id="4" creationId="{4F2FA20F-77EA-827A-F0CB-9C8FD5B0A3DC}"/>
          </ac:grpSpMkLst>
        </pc:grpChg>
        <pc:grpChg chg="mod">
          <ac:chgData name="Rafael Vecchio | CBA B+G" userId="7121e74c-9ce3-40e4-85c4-1776d8c9344f" providerId="ADAL" clId="{F32A1118-F60F-4C41-978D-3C716574A0C1}" dt="2023-08-21T18:20:38.232" v="356"/>
          <ac:grpSpMkLst>
            <pc:docMk/>
            <pc:sldMk cId="734944439" sldId="331"/>
            <ac:grpSpMk id="7" creationId="{5E243E99-336D-60CE-9518-2C2CF760DADE}"/>
          </ac:grpSpMkLst>
        </pc:grpChg>
        <pc:grpChg chg="mod">
          <ac:chgData name="Rafael Vecchio | CBA B+G" userId="7121e74c-9ce3-40e4-85c4-1776d8c9344f" providerId="ADAL" clId="{F32A1118-F60F-4C41-978D-3C716574A0C1}" dt="2023-08-21T18:20:38.232" v="356"/>
          <ac:grpSpMkLst>
            <pc:docMk/>
            <pc:sldMk cId="734944439" sldId="331"/>
            <ac:grpSpMk id="12" creationId="{A5BDED30-C1E5-9F55-B236-9750A8CD6C49}"/>
          </ac:grpSpMkLst>
        </pc:grpChg>
        <pc:grpChg chg="mod">
          <ac:chgData name="Rafael Vecchio | CBA B+G" userId="7121e74c-9ce3-40e4-85c4-1776d8c9344f" providerId="ADAL" clId="{F32A1118-F60F-4C41-978D-3C716574A0C1}" dt="2023-08-21T18:20:38.232" v="356"/>
          <ac:grpSpMkLst>
            <pc:docMk/>
            <pc:sldMk cId="734944439" sldId="331"/>
            <ac:grpSpMk id="13" creationId="{A4DC58AD-5353-A2E8-888E-D0D91F5E168E}"/>
          </ac:grpSpMkLst>
        </pc:grpChg>
        <pc:grpChg chg="mod">
          <ac:chgData name="Rafael Vecchio | CBA B+G" userId="7121e74c-9ce3-40e4-85c4-1776d8c9344f" providerId="ADAL" clId="{F32A1118-F60F-4C41-978D-3C716574A0C1}" dt="2023-08-21T18:20:38.232" v="356"/>
          <ac:grpSpMkLst>
            <pc:docMk/>
            <pc:sldMk cId="734944439" sldId="331"/>
            <ac:grpSpMk id="17" creationId="{40657130-79B3-582C-B2D5-E6F7E3814F11}"/>
          </ac:grpSpMkLst>
        </pc:grpChg>
        <pc:grpChg chg="mod">
          <ac:chgData name="Rafael Vecchio | CBA B+G" userId="7121e74c-9ce3-40e4-85c4-1776d8c9344f" providerId="ADAL" clId="{F32A1118-F60F-4C41-978D-3C716574A0C1}" dt="2023-08-21T18:20:38.232" v="356"/>
          <ac:grpSpMkLst>
            <pc:docMk/>
            <pc:sldMk cId="734944439" sldId="331"/>
            <ac:grpSpMk id="18" creationId="{D6468644-EA1A-B51E-D42F-B7E81DF8EFAA}"/>
          </ac:grpSpMkLst>
        </pc:grpChg>
        <pc:grpChg chg="mod">
          <ac:chgData name="Rafael Vecchio | CBA B+G" userId="7121e74c-9ce3-40e4-85c4-1776d8c9344f" providerId="ADAL" clId="{F32A1118-F60F-4C41-978D-3C716574A0C1}" dt="2023-08-21T18:20:38.232" v="356"/>
          <ac:grpSpMkLst>
            <pc:docMk/>
            <pc:sldMk cId="734944439" sldId="331"/>
            <ac:grpSpMk id="21" creationId="{B7D78F0A-3AEA-81E9-762E-A54DBAFBC302}"/>
          </ac:grpSpMkLst>
        </pc:grpChg>
        <pc:grpChg chg="mod">
          <ac:chgData name="Rafael Vecchio | CBA B+G" userId="7121e74c-9ce3-40e4-85c4-1776d8c9344f" providerId="ADAL" clId="{F32A1118-F60F-4C41-978D-3C716574A0C1}" dt="2023-08-21T18:20:38.232" v="356"/>
          <ac:grpSpMkLst>
            <pc:docMk/>
            <pc:sldMk cId="734944439" sldId="331"/>
            <ac:grpSpMk id="60" creationId="{9FBB890A-E082-0457-2189-2773BE30E59D}"/>
          </ac:grpSpMkLst>
        </pc:grpChg>
        <pc:grpChg chg="mod">
          <ac:chgData name="Rafael Vecchio | CBA B+G" userId="7121e74c-9ce3-40e4-85c4-1776d8c9344f" providerId="ADAL" clId="{F32A1118-F60F-4C41-978D-3C716574A0C1}" dt="2023-08-21T18:20:38.232" v="356"/>
          <ac:grpSpMkLst>
            <pc:docMk/>
            <pc:sldMk cId="734944439" sldId="331"/>
            <ac:grpSpMk id="69" creationId="{768B6C15-3999-6C89-2332-97F9B234B603}"/>
          </ac:grpSpMkLst>
        </pc:grpChg>
        <pc:cxnChg chg="del mod">
          <ac:chgData name="Rafael Vecchio | CBA B+G" userId="7121e74c-9ce3-40e4-85c4-1776d8c9344f" providerId="ADAL" clId="{F32A1118-F60F-4C41-978D-3C716574A0C1}" dt="2023-08-21T18:20:32.542" v="355" actId="478"/>
          <ac:cxnSpMkLst>
            <pc:docMk/>
            <pc:sldMk cId="734944439" sldId="331"/>
            <ac:cxnSpMk id="36" creationId="{351AE188-1148-9E66-A0D2-5D306FE92A49}"/>
          </ac:cxnSpMkLst>
        </pc:cxnChg>
        <pc:cxnChg chg="del mod">
          <ac:chgData name="Rafael Vecchio | CBA B+G" userId="7121e74c-9ce3-40e4-85c4-1776d8c9344f" providerId="ADAL" clId="{F32A1118-F60F-4C41-978D-3C716574A0C1}" dt="2023-08-21T18:20:32.542" v="355" actId="478"/>
          <ac:cxnSpMkLst>
            <pc:docMk/>
            <pc:sldMk cId="734944439" sldId="331"/>
            <ac:cxnSpMk id="37" creationId="{92858EBD-20DB-005B-7AE5-EFEF8053474E}"/>
          </ac:cxnSpMkLst>
        </pc:cxnChg>
        <pc:cxnChg chg="del mod">
          <ac:chgData name="Rafael Vecchio | CBA B+G" userId="7121e74c-9ce3-40e4-85c4-1776d8c9344f" providerId="ADAL" clId="{F32A1118-F60F-4C41-978D-3C716574A0C1}" dt="2023-08-21T18:20:32.542" v="355" actId="478"/>
          <ac:cxnSpMkLst>
            <pc:docMk/>
            <pc:sldMk cId="734944439" sldId="331"/>
            <ac:cxnSpMk id="38" creationId="{275A3D37-F731-5A44-8362-76B65014D847}"/>
          </ac:cxnSpMkLst>
        </pc:cxnChg>
        <pc:cxnChg chg="del mod">
          <ac:chgData name="Rafael Vecchio | CBA B+G" userId="7121e74c-9ce3-40e4-85c4-1776d8c9344f" providerId="ADAL" clId="{F32A1118-F60F-4C41-978D-3C716574A0C1}" dt="2023-08-21T18:20:32.542" v="355" actId="478"/>
          <ac:cxnSpMkLst>
            <pc:docMk/>
            <pc:sldMk cId="734944439" sldId="331"/>
            <ac:cxnSpMk id="39" creationId="{56870130-8BEA-DF7A-4CE8-610E8D15671F}"/>
          </ac:cxnSpMkLst>
        </pc:cxnChg>
        <pc:cxnChg chg="del mod">
          <ac:chgData name="Rafael Vecchio | CBA B+G" userId="7121e74c-9ce3-40e4-85c4-1776d8c9344f" providerId="ADAL" clId="{F32A1118-F60F-4C41-978D-3C716574A0C1}" dt="2023-08-21T18:20:32.542" v="355" actId="478"/>
          <ac:cxnSpMkLst>
            <pc:docMk/>
            <pc:sldMk cId="734944439" sldId="331"/>
            <ac:cxnSpMk id="40" creationId="{5CA768B9-3309-0096-C265-5A83DDDFBABD}"/>
          </ac:cxnSpMkLst>
        </pc:cxnChg>
      </pc:sldChg>
      <pc:sldChg chg="addSp delSp modSp add mod ord">
        <pc:chgData name="Rafael Vecchio | CBA B+G" userId="7121e74c-9ce3-40e4-85c4-1776d8c9344f" providerId="ADAL" clId="{F32A1118-F60F-4C41-978D-3C716574A0C1}" dt="2023-08-21T18:27:39.640" v="438" actId="207"/>
        <pc:sldMkLst>
          <pc:docMk/>
          <pc:sldMk cId="1003302593" sldId="332"/>
        </pc:sldMkLst>
        <pc:spChg chg="del">
          <ac:chgData name="Rafael Vecchio | CBA B+G" userId="7121e74c-9ce3-40e4-85c4-1776d8c9344f" providerId="ADAL" clId="{F32A1118-F60F-4C41-978D-3C716574A0C1}" dt="2023-08-21T18:25:14.856" v="408" actId="478"/>
          <ac:spMkLst>
            <pc:docMk/>
            <pc:sldMk cId="1003302593" sldId="332"/>
            <ac:spMk id="2" creationId="{C0DD935F-7315-950D-6522-AA0703A00106}"/>
          </ac:spMkLst>
        </pc:spChg>
        <pc:spChg chg="add mod">
          <ac:chgData name="Rafael Vecchio | CBA B+G" userId="7121e74c-9ce3-40e4-85c4-1776d8c9344f" providerId="ADAL" clId="{F32A1118-F60F-4C41-978D-3C716574A0C1}" dt="2023-08-21T18:25:20.701" v="410" actId="207"/>
          <ac:spMkLst>
            <pc:docMk/>
            <pc:sldMk cId="1003302593" sldId="332"/>
            <ac:spMk id="3" creationId="{C0BAA88A-0F98-139F-FB95-A1952256FCD7}"/>
          </ac:spMkLst>
        </pc:spChg>
        <pc:spChg chg="add mod">
          <ac:chgData name="Rafael Vecchio | CBA B+G" userId="7121e74c-9ce3-40e4-85c4-1776d8c9344f" providerId="ADAL" clId="{F32A1118-F60F-4C41-978D-3C716574A0C1}" dt="2023-08-21T18:26:46.605" v="429" actId="207"/>
          <ac:spMkLst>
            <pc:docMk/>
            <pc:sldMk cId="1003302593" sldId="332"/>
            <ac:spMk id="26" creationId="{07227FD2-B1A7-21B9-7249-36577F9E70D7}"/>
          </ac:spMkLst>
        </pc:spChg>
        <pc:spChg chg="add mod">
          <ac:chgData name="Rafael Vecchio | CBA B+G" userId="7121e74c-9ce3-40e4-85c4-1776d8c9344f" providerId="ADAL" clId="{F32A1118-F60F-4C41-978D-3C716574A0C1}" dt="2023-08-21T18:26:51.992" v="430" actId="207"/>
          <ac:spMkLst>
            <pc:docMk/>
            <pc:sldMk cId="1003302593" sldId="332"/>
            <ac:spMk id="27" creationId="{C21DD8F1-382F-EB87-07F2-E7DB715E3EF2}"/>
          </ac:spMkLst>
        </pc:spChg>
        <pc:spChg chg="add mod">
          <ac:chgData name="Rafael Vecchio | CBA B+G" userId="7121e74c-9ce3-40e4-85c4-1776d8c9344f" providerId="ADAL" clId="{F32A1118-F60F-4C41-978D-3C716574A0C1}" dt="2023-08-21T18:26:56.236" v="431" actId="207"/>
          <ac:spMkLst>
            <pc:docMk/>
            <pc:sldMk cId="1003302593" sldId="332"/>
            <ac:spMk id="28" creationId="{3AAE6242-D929-18C6-8B90-CAE47A1C2F29}"/>
          </ac:spMkLst>
        </pc:spChg>
        <pc:spChg chg="add mod">
          <ac:chgData name="Rafael Vecchio | CBA B+G" userId="7121e74c-9ce3-40e4-85c4-1776d8c9344f" providerId="ADAL" clId="{F32A1118-F60F-4C41-978D-3C716574A0C1}" dt="2023-08-21T18:25:15.349" v="409"/>
          <ac:spMkLst>
            <pc:docMk/>
            <pc:sldMk cId="1003302593" sldId="332"/>
            <ac:spMk id="30" creationId="{9B683A14-898A-246B-5AD4-6C2D1CFA5563}"/>
          </ac:spMkLst>
        </pc:spChg>
        <pc:spChg chg="add mod">
          <ac:chgData name="Rafael Vecchio | CBA B+G" userId="7121e74c-9ce3-40e4-85c4-1776d8c9344f" providerId="ADAL" clId="{F32A1118-F60F-4C41-978D-3C716574A0C1}" dt="2023-08-21T18:27:39.640" v="438" actId="207"/>
          <ac:spMkLst>
            <pc:docMk/>
            <pc:sldMk cId="1003302593" sldId="332"/>
            <ac:spMk id="33" creationId="{08257E75-54F2-D0C3-A353-9FAA2BA26470}"/>
          </ac:spMkLst>
        </pc:spChg>
        <pc:spChg chg="mod topLvl">
          <ac:chgData name="Rafael Vecchio | CBA B+G" userId="7121e74c-9ce3-40e4-85c4-1776d8c9344f" providerId="ADAL" clId="{F32A1118-F60F-4C41-978D-3C716574A0C1}" dt="2023-08-21T18:27:14.595" v="433" actId="165"/>
          <ac:spMkLst>
            <pc:docMk/>
            <pc:sldMk cId="1003302593" sldId="332"/>
            <ac:spMk id="36" creationId="{9DEE1029-76F5-FD56-6481-BDEBBE4DD5CC}"/>
          </ac:spMkLst>
        </pc:spChg>
        <pc:spChg chg="mod">
          <ac:chgData name="Rafael Vecchio | CBA B+G" userId="7121e74c-9ce3-40e4-85c4-1776d8c9344f" providerId="ADAL" clId="{F32A1118-F60F-4C41-978D-3C716574A0C1}" dt="2023-08-21T18:27:24.175" v="435" actId="207"/>
          <ac:spMkLst>
            <pc:docMk/>
            <pc:sldMk cId="1003302593" sldId="332"/>
            <ac:spMk id="37" creationId="{F5D65190-E83F-B7DA-9C06-85E029CEC79E}"/>
          </ac:spMkLst>
        </pc:spChg>
        <pc:spChg chg="mod">
          <ac:chgData name="Rafael Vecchio | CBA B+G" userId="7121e74c-9ce3-40e4-85c4-1776d8c9344f" providerId="ADAL" clId="{F32A1118-F60F-4C41-978D-3C716574A0C1}" dt="2023-08-21T18:27:24.175" v="435" actId="207"/>
          <ac:spMkLst>
            <pc:docMk/>
            <pc:sldMk cId="1003302593" sldId="332"/>
            <ac:spMk id="38" creationId="{9FB32012-AF9A-35BE-0D7B-4C47D775AAE5}"/>
          </ac:spMkLst>
        </pc:spChg>
        <pc:spChg chg="mod">
          <ac:chgData name="Rafael Vecchio | CBA B+G" userId="7121e74c-9ce3-40e4-85c4-1776d8c9344f" providerId="ADAL" clId="{F32A1118-F60F-4C41-978D-3C716574A0C1}" dt="2023-08-21T18:27:24.175" v="435" actId="207"/>
          <ac:spMkLst>
            <pc:docMk/>
            <pc:sldMk cId="1003302593" sldId="332"/>
            <ac:spMk id="39" creationId="{F33C7071-2F79-827C-D961-2CB04DA87879}"/>
          </ac:spMkLst>
        </pc:spChg>
        <pc:spChg chg="mod topLvl">
          <ac:chgData name="Rafael Vecchio | CBA B+G" userId="7121e74c-9ce3-40e4-85c4-1776d8c9344f" providerId="ADAL" clId="{F32A1118-F60F-4C41-978D-3C716574A0C1}" dt="2023-08-21T18:27:14.595" v="433" actId="165"/>
          <ac:spMkLst>
            <pc:docMk/>
            <pc:sldMk cId="1003302593" sldId="332"/>
            <ac:spMk id="42" creationId="{C7E2A5F5-C91F-96BA-3062-CE3741F0431C}"/>
          </ac:spMkLst>
        </pc:spChg>
        <pc:spChg chg="mod">
          <ac:chgData name="Rafael Vecchio | CBA B+G" userId="7121e74c-9ce3-40e4-85c4-1776d8c9344f" providerId="ADAL" clId="{F32A1118-F60F-4C41-978D-3C716574A0C1}" dt="2023-08-21T18:27:27.933" v="436" actId="207"/>
          <ac:spMkLst>
            <pc:docMk/>
            <pc:sldMk cId="1003302593" sldId="332"/>
            <ac:spMk id="43" creationId="{BEF5CC69-79D0-4F08-B076-BAA936A74F40}"/>
          </ac:spMkLst>
        </pc:spChg>
        <pc:spChg chg="mod">
          <ac:chgData name="Rafael Vecchio | CBA B+G" userId="7121e74c-9ce3-40e4-85c4-1776d8c9344f" providerId="ADAL" clId="{F32A1118-F60F-4C41-978D-3C716574A0C1}" dt="2023-08-21T18:27:27.933" v="436" actId="207"/>
          <ac:spMkLst>
            <pc:docMk/>
            <pc:sldMk cId="1003302593" sldId="332"/>
            <ac:spMk id="44" creationId="{D149C296-9FF6-969C-E3F2-417BF9D24587}"/>
          </ac:spMkLst>
        </pc:spChg>
        <pc:spChg chg="mod">
          <ac:chgData name="Rafael Vecchio | CBA B+G" userId="7121e74c-9ce3-40e4-85c4-1776d8c9344f" providerId="ADAL" clId="{F32A1118-F60F-4C41-978D-3C716574A0C1}" dt="2023-08-21T18:27:27.933" v="436" actId="207"/>
          <ac:spMkLst>
            <pc:docMk/>
            <pc:sldMk cId="1003302593" sldId="332"/>
            <ac:spMk id="45" creationId="{ECAEA296-76E6-B103-5C92-BFEC398336CB}"/>
          </ac:spMkLst>
        </pc:spChg>
        <pc:spChg chg="mod topLvl">
          <ac:chgData name="Rafael Vecchio | CBA B+G" userId="7121e74c-9ce3-40e4-85c4-1776d8c9344f" providerId="ADAL" clId="{F32A1118-F60F-4C41-978D-3C716574A0C1}" dt="2023-08-21T18:27:14.595" v="433" actId="165"/>
          <ac:spMkLst>
            <pc:docMk/>
            <pc:sldMk cId="1003302593" sldId="332"/>
            <ac:spMk id="49" creationId="{1ACDDD63-D7A3-0B0D-BDE6-8BB99BAA31C7}"/>
          </ac:spMkLst>
        </pc:spChg>
        <pc:spChg chg="mod">
          <ac:chgData name="Rafael Vecchio | CBA B+G" userId="7121e74c-9ce3-40e4-85c4-1776d8c9344f" providerId="ADAL" clId="{F32A1118-F60F-4C41-978D-3C716574A0C1}" dt="2023-08-21T18:27:20.383" v="434" actId="207"/>
          <ac:spMkLst>
            <pc:docMk/>
            <pc:sldMk cId="1003302593" sldId="332"/>
            <ac:spMk id="50" creationId="{0482982B-E023-8C40-F571-929A5624AFCC}"/>
          </ac:spMkLst>
        </pc:spChg>
        <pc:spChg chg="mod">
          <ac:chgData name="Rafael Vecchio | CBA B+G" userId="7121e74c-9ce3-40e4-85c4-1776d8c9344f" providerId="ADAL" clId="{F32A1118-F60F-4C41-978D-3C716574A0C1}" dt="2023-08-21T18:27:20.383" v="434" actId="207"/>
          <ac:spMkLst>
            <pc:docMk/>
            <pc:sldMk cId="1003302593" sldId="332"/>
            <ac:spMk id="51" creationId="{59D5A52B-B20A-10D7-11EE-6E4B077910CD}"/>
          </ac:spMkLst>
        </pc:spChg>
        <pc:spChg chg="mod">
          <ac:chgData name="Rafael Vecchio | CBA B+G" userId="7121e74c-9ce3-40e4-85c4-1776d8c9344f" providerId="ADAL" clId="{F32A1118-F60F-4C41-978D-3C716574A0C1}" dt="2023-08-21T18:27:20.383" v="434" actId="207"/>
          <ac:spMkLst>
            <pc:docMk/>
            <pc:sldMk cId="1003302593" sldId="332"/>
            <ac:spMk id="52" creationId="{54394C44-3CB0-479B-ABD6-FD7D452DFC52}"/>
          </ac:spMkLst>
        </pc:spChg>
        <pc:spChg chg="mod">
          <ac:chgData name="Rafael Vecchio | CBA B+G" userId="7121e74c-9ce3-40e4-85c4-1776d8c9344f" providerId="ADAL" clId="{F32A1118-F60F-4C41-978D-3C716574A0C1}" dt="2023-08-21T18:25:15.349" v="409"/>
          <ac:spMkLst>
            <pc:docMk/>
            <pc:sldMk cId="1003302593" sldId="332"/>
            <ac:spMk id="55" creationId="{7618292C-098D-80B5-EBAE-5A116E969AC4}"/>
          </ac:spMkLst>
        </pc:spChg>
        <pc:spChg chg="mod">
          <ac:chgData name="Rafael Vecchio | CBA B+G" userId="7121e74c-9ce3-40e4-85c4-1776d8c9344f" providerId="ADAL" clId="{F32A1118-F60F-4C41-978D-3C716574A0C1}" dt="2023-08-21T18:25:15.349" v="409"/>
          <ac:spMkLst>
            <pc:docMk/>
            <pc:sldMk cId="1003302593" sldId="332"/>
            <ac:spMk id="56" creationId="{E8A5B67E-96CC-EA47-2F0F-FA5CD8C52D24}"/>
          </ac:spMkLst>
        </pc:spChg>
        <pc:spChg chg="mod">
          <ac:chgData name="Rafael Vecchio | CBA B+G" userId="7121e74c-9ce3-40e4-85c4-1776d8c9344f" providerId="ADAL" clId="{F32A1118-F60F-4C41-978D-3C716574A0C1}" dt="2023-08-21T18:25:15.349" v="409"/>
          <ac:spMkLst>
            <pc:docMk/>
            <pc:sldMk cId="1003302593" sldId="332"/>
            <ac:spMk id="57" creationId="{E6E1AF19-20C9-CAF5-C5FB-2086DCCB0E33}"/>
          </ac:spMkLst>
        </pc:spChg>
        <pc:spChg chg="mod">
          <ac:chgData name="Rafael Vecchio | CBA B+G" userId="7121e74c-9ce3-40e4-85c4-1776d8c9344f" providerId="ADAL" clId="{F32A1118-F60F-4C41-978D-3C716574A0C1}" dt="2023-08-21T18:25:15.349" v="409"/>
          <ac:spMkLst>
            <pc:docMk/>
            <pc:sldMk cId="1003302593" sldId="332"/>
            <ac:spMk id="58" creationId="{4E486C73-664A-155D-1152-9F857A4655D9}"/>
          </ac:spMkLst>
        </pc:spChg>
        <pc:spChg chg="del">
          <ac:chgData name="Rafael Vecchio | CBA B+G" userId="7121e74c-9ce3-40e4-85c4-1776d8c9344f" providerId="ADAL" clId="{F32A1118-F60F-4C41-978D-3C716574A0C1}" dt="2023-08-21T18:25:08.461" v="407" actId="478"/>
          <ac:spMkLst>
            <pc:docMk/>
            <pc:sldMk cId="1003302593" sldId="332"/>
            <ac:spMk id="76" creationId="{53ABDBA3-BB57-F61C-8B39-8D99CE3121AB}"/>
          </ac:spMkLst>
        </pc:spChg>
        <pc:spChg chg="del">
          <ac:chgData name="Rafael Vecchio | CBA B+G" userId="7121e74c-9ce3-40e4-85c4-1776d8c9344f" providerId="ADAL" clId="{F32A1118-F60F-4C41-978D-3C716574A0C1}" dt="2023-08-21T18:25:08.461" v="407" actId="478"/>
          <ac:spMkLst>
            <pc:docMk/>
            <pc:sldMk cId="1003302593" sldId="332"/>
            <ac:spMk id="77" creationId="{A1B7786C-F22E-0F9D-7A8D-C9C4384C7AC2}"/>
          </ac:spMkLst>
        </pc:spChg>
        <pc:spChg chg="del">
          <ac:chgData name="Rafael Vecchio | CBA B+G" userId="7121e74c-9ce3-40e4-85c4-1776d8c9344f" providerId="ADAL" clId="{F32A1118-F60F-4C41-978D-3C716574A0C1}" dt="2023-08-21T18:25:08.461" v="407" actId="478"/>
          <ac:spMkLst>
            <pc:docMk/>
            <pc:sldMk cId="1003302593" sldId="332"/>
            <ac:spMk id="78" creationId="{6C385988-2C7F-1C7C-7974-1AF7F58A0B75}"/>
          </ac:spMkLst>
        </pc:spChg>
        <pc:spChg chg="del">
          <ac:chgData name="Rafael Vecchio | CBA B+G" userId="7121e74c-9ce3-40e4-85c4-1776d8c9344f" providerId="ADAL" clId="{F32A1118-F60F-4C41-978D-3C716574A0C1}" dt="2023-08-21T18:25:08.461" v="407" actId="478"/>
          <ac:spMkLst>
            <pc:docMk/>
            <pc:sldMk cId="1003302593" sldId="332"/>
            <ac:spMk id="79" creationId="{0C6115D7-9346-53E0-FA43-0FB6E4646826}"/>
          </ac:spMkLst>
        </pc:spChg>
        <pc:spChg chg="add mod">
          <ac:chgData name="Rafael Vecchio | CBA B+G" userId="7121e74c-9ce3-40e4-85c4-1776d8c9344f" providerId="ADAL" clId="{F32A1118-F60F-4C41-978D-3C716574A0C1}" dt="2023-08-21T18:25:15.349" v="409"/>
          <ac:spMkLst>
            <pc:docMk/>
            <pc:sldMk cId="1003302593" sldId="332"/>
            <ac:spMk id="80" creationId="{C3E44B4D-C8FC-83E3-F0CC-7C8D8A94E608}"/>
          </ac:spMkLst>
        </pc:spChg>
        <pc:spChg chg="mod">
          <ac:chgData name="Rafael Vecchio | CBA B+G" userId="7121e74c-9ce3-40e4-85c4-1776d8c9344f" providerId="ADAL" clId="{F32A1118-F60F-4C41-978D-3C716574A0C1}" dt="2023-08-21T18:25:15.349" v="409"/>
          <ac:spMkLst>
            <pc:docMk/>
            <pc:sldMk cId="1003302593" sldId="332"/>
            <ac:spMk id="83" creationId="{7E24C747-1580-EAFD-489F-FC5D67E79C37}"/>
          </ac:spMkLst>
        </pc:spChg>
        <pc:spChg chg="mod">
          <ac:chgData name="Rafael Vecchio | CBA B+G" userId="7121e74c-9ce3-40e4-85c4-1776d8c9344f" providerId="ADAL" clId="{F32A1118-F60F-4C41-978D-3C716574A0C1}" dt="2023-08-21T18:25:15.349" v="409"/>
          <ac:spMkLst>
            <pc:docMk/>
            <pc:sldMk cId="1003302593" sldId="332"/>
            <ac:spMk id="84" creationId="{ADFEB2DC-E069-5E55-9B23-D9559B70B73B}"/>
          </ac:spMkLst>
        </pc:spChg>
        <pc:spChg chg="mod">
          <ac:chgData name="Rafael Vecchio | CBA B+G" userId="7121e74c-9ce3-40e4-85c4-1776d8c9344f" providerId="ADAL" clId="{F32A1118-F60F-4C41-978D-3C716574A0C1}" dt="2023-08-21T18:25:15.349" v="409"/>
          <ac:spMkLst>
            <pc:docMk/>
            <pc:sldMk cId="1003302593" sldId="332"/>
            <ac:spMk id="85" creationId="{E9BFD9FC-5F5F-A94E-EBEE-E5BE221F2F62}"/>
          </ac:spMkLst>
        </pc:spChg>
        <pc:spChg chg="mod">
          <ac:chgData name="Rafael Vecchio | CBA B+G" userId="7121e74c-9ce3-40e4-85c4-1776d8c9344f" providerId="ADAL" clId="{F32A1118-F60F-4C41-978D-3C716574A0C1}" dt="2023-08-21T18:25:15.349" v="409"/>
          <ac:spMkLst>
            <pc:docMk/>
            <pc:sldMk cId="1003302593" sldId="332"/>
            <ac:spMk id="86" creationId="{049B0B20-B69F-3B29-83D5-A7D39124BFD4}"/>
          </ac:spMkLst>
        </pc:spChg>
        <pc:spChg chg="mod">
          <ac:chgData name="Rafael Vecchio | CBA B+G" userId="7121e74c-9ce3-40e4-85c4-1776d8c9344f" providerId="ADAL" clId="{F32A1118-F60F-4C41-978D-3C716574A0C1}" dt="2023-08-21T18:25:15.349" v="409"/>
          <ac:spMkLst>
            <pc:docMk/>
            <pc:sldMk cId="1003302593" sldId="332"/>
            <ac:spMk id="89" creationId="{E1EA5147-552A-83BA-DD88-A8A76D8C94D0}"/>
          </ac:spMkLst>
        </pc:spChg>
        <pc:spChg chg="mod">
          <ac:chgData name="Rafael Vecchio | CBA B+G" userId="7121e74c-9ce3-40e4-85c4-1776d8c9344f" providerId="ADAL" clId="{F32A1118-F60F-4C41-978D-3C716574A0C1}" dt="2023-08-21T18:25:15.349" v="409"/>
          <ac:spMkLst>
            <pc:docMk/>
            <pc:sldMk cId="1003302593" sldId="332"/>
            <ac:spMk id="90" creationId="{C818677F-BD38-3269-1E69-8F06F8826026}"/>
          </ac:spMkLst>
        </pc:spChg>
        <pc:spChg chg="mod">
          <ac:chgData name="Rafael Vecchio | CBA B+G" userId="7121e74c-9ce3-40e4-85c4-1776d8c9344f" providerId="ADAL" clId="{F32A1118-F60F-4C41-978D-3C716574A0C1}" dt="2023-08-21T18:25:15.349" v="409"/>
          <ac:spMkLst>
            <pc:docMk/>
            <pc:sldMk cId="1003302593" sldId="332"/>
            <ac:spMk id="91" creationId="{3A0F8854-B0DE-DD57-B81E-0451AB73AFB1}"/>
          </ac:spMkLst>
        </pc:spChg>
        <pc:spChg chg="mod">
          <ac:chgData name="Rafael Vecchio | CBA B+G" userId="7121e74c-9ce3-40e4-85c4-1776d8c9344f" providerId="ADAL" clId="{F32A1118-F60F-4C41-978D-3C716574A0C1}" dt="2023-08-21T18:25:15.349" v="409"/>
          <ac:spMkLst>
            <pc:docMk/>
            <pc:sldMk cId="1003302593" sldId="332"/>
            <ac:spMk id="92" creationId="{79169986-ED2A-56D6-EBF6-D0AE8E36CFA2}"/>
          </ac:spMkLst>
        </pc:spChg>
        <pc:spChg chg="mod">
          <ac:chgData name="Rafael Vecchio | CBA B+G" userId="7121e74c-9ce3-40e4-85c4-1776d8c9344f" providerId="ADAL" clId="{F32A1118-F60F-4C41-978D-3C716574A0C1}" dt="2023-08-21T18:25:15.349" v="409"/>
          <ac:spMkLst>
            <pc:docMk/>
            <pc:sldMk cId="1003302593" sldId="332"/>
            <ac:spMk id="95" creationId="{7696605F-2331-EC9C-B6F3-87E244340B96}"/>
          </ac:spMkLst>
        </pc:spChg>
        <pc:spChg chg="mod">
          <ac:chgData name="Rafael Vecchio | CBA B+G" userId="7121e74c-9ce3-40e4-85c4-1776d8c9344f" providerId="ADAL" clId="{F32A1118-F60F-4C41-978D-3C716574A0C1}" dt="2023-08-21T18:25:15.349" v="409"/>
          <ac:spMkLst>
            <pc:docMk/>
            <pc:sldMk cId="1003302593" sldId="332"/>
            <ac:spMk id="96" creationId="{2D9E6CAC-E856-1E82-6F7C-04648BC585BF}"/>
          </ac:spMkLst>
        </pc:spChg>
        <pc:spChg chg="mod">
          <ac:chgData name="Rafael Vecchio | CBA B+G" userId="7121e74c-9ce3-40e4-85c4-1776d8c9344f" providerId="ADAL" clId="{F32A1118-F60F-4C41-978D-3C716574A0C1}" dt="2023-08-21T18:25:15.349" v="409"/>
          <ac:spMkLst>
            <pc:docMk/>
            <pc:sldMk cId="1003302593" sldId="332"/>
            <ac:spMk id="97" creationId="{489DE373-261A-F9F0-9ADB-6EA304A01FE0}"/>
          </ac:spMkLst>
        </pc:spChg>
        <pc:spChg chg="mod">
          <ac:chgData name="Rafael Vecchio | CBA B+G" userId="7121e74c-9ce3-40e4-85c4-1776d8c9344f" providerId="ADAL" clId="{F32A1118-F60F-4C41-978D-3C716574A0C1}" dt="2023-08-21T18:25:15.349" v="409"/>
          <ac:spMkLst>
            <pc:docMk/>
            <pc:sldMk cId="1003302593" sldId="332"/>
            <ac:spMk id="98" creationId="{A7691202-860F-4088-5CA9-7CA1BF25F798}"/>
          </ac:spMkLst>
        </pc:spChg>
        <pc:spChg chg="mod">
          <ac:chgData name="Rafael Vecchio | CBA B+G" userId="7121e74c-9ce3-40e4-85c4-1776d8c9344f" providerId="ADAL" clId="{F32A1118-F60F-4C41-978D-3C716574A0C1}" dt="2023-08-21T18:25:15.349" v="409"/>
          <ac:spMkLst>
            <pc:docMk/>
            <pc:sldMk cId="1003302593" sldId="332"/>
            <ac:spMk id="101" creationId="{71882268-459E-C542-2A1F-B3A3AE02D7BA}"/>
          </ac:spMkLst>
        </pc:spChg>
        <pc:spChg chg="mod">
          <ac:chgData name="Rafael Vecchio | CBA B+G" userId="7121e74c-9ce3-40e4-85c4-1776d8c9344f" providerId="ADAL" clId="{F32A1118-F60F-4C41-978D-3C716574A0C1}" dt="2023-08-21T18:25:15.349" v="409"/>
          <ac:spMkLst>
            <pc:docMk/>
            <pc:sldMk cId="1003302593" sldId="332"/>
            <ac:spMk id="102" creationId="{4EC189E5-B7C1-F92A-8B56-69095CCA7C2A}"/>
          </ac:spMkLst>
        </pc:spChg>
        <pc:spChg chg="mod">
          <ac:chgData name="Rafael Vecchio | CBA B+G" userId="7121e74c-9ce3-40e4-85c4-1776d8c9344f" providerId="ADAL" clId="{F32A1118-F60F-4C41-978D-3C716574A0C1}" dt="2023-08-21T18:25:15.349" v="409"/>
          <ac:spMkLst>
            <pc:docMk/>
            <pc:sldMk cId="1003302593" sldId="332"/>
            <ac:spMk id="103" creationId="{ED1C7B17-18A7-6E60-7285-9E21BD9351DF}"/>
          </ac:spMkLst>
        </pc:spChg>
        <pc:spChg chg="mod">
          <ac:chgData name="Rafael Vecchio | CBA B+G" userId="7121e74c-9ce3-40e4-85c4-1776d8c9344f" providerId="ADAL" clId="{F32A1118-F60F-4C41-978D-3C716574A0C1}" dt="2023-08-21T18:25:15.349" v="409"/>
          <ac:spMkLst>
            <pc:docMk/>
            <pc:sldMk cId="1003302593" sldId="332"/>
            <ac:spMk id="104" creationId="{B67E388C-235A-04DF-3C8B-333BAF2750B3}"/>
          </ac:spMkLst>
        </pc:spChg>
        <pc:spChg chg="add mod">
          <ac:chgData name="Rafael Vecchio | CBA B+G" userId="7121e74c-9ce3-40e4-85c4-1776d8c9344f" providerId="ADAL" clId="{F32A1118-F60F-4C41-978D-3C716574A0C1}" dt="2023-08-21T18:25:15.349" v="409"/>
          <ac:spMkLst>
            <pc:docMk/>
            <pc:sldMk cId="1003302593" sldId="332"/>
            <ac:spMk id="105" creationId="{4D529FBC-D6B1-CDEB-6524-6572D9C63FCA}"/>
          </ac:spMkLst>
        </pc:spChg>
        <pc:spChg chg="mod">
          <ac:chgData name="Rafael Vecchio | CBA B+G" userId="7121e74c-9ce3-40e4-85c4-1776d8c9344f" providerId="ADAL" clId="{F32A1118-F60F-4C41-978D-3C716574A0C1}" dt="2023-08-21T18:25:15.349" v="409"/>
          <ac:spMkLst>
            <pc:docMk/>
            <pc:sldMk cId="1003302593" sldId="332"/>
            <ac:spMk id="108" creationId="{9F9B6AFE-945A-E153-310A-EA29CE7E59C0}"/>
          </ac:spMkLst>
        </pc:spChg>
        <pc:spChg chg="mod">
          <ac:chgData name="Rafael Vecchio | CBA B+G" userId="7121e74c-9ce3-40e4-85c4-1776d8c9344f" providerId="ADAL" clId="{F32A1118-F60F-4C41-978D-3C716574A0C1}" dt="2023-08-21T18:25:15.349" v="409"/>
          <ac:spMkLst>
            <pc:docMk/>
            <pc:sldMk cId="1003302593" sldId="332"/>
            <ac:spMk id="109" creationId="{790F1C34-D4F2-DB41-B09C-4B0B989466C1}"/>
          </ac:spMkLst>
        </pc:spChg>
        <pc:spChg chg="mod">
          <ac:chgData name="Rafael Vecchio | CBA B+G" userId="7121e74c-9ce3-40e4-85c4-1776d8c9344f" providerId="ADAL" clId="{F32A1118-F60F-4C41-978D-3C716574A0C1}" dt="2023-08-21T18:25:15.349" v="409"/>
          <ac:spMkLst>
            <pc:docMk/>
            <pc:sldMk cId="1003302593" sldId="332"/>
            <ac:spMk id="110" creationId="{BFD1D727-4CF8-1EE9-C53A-88AD995784C4}"/>
          </ac:spMkLst>
        </pc:spChg>
        <pc:spChg chg="mod">
          <ac:chgData name="Rafael Vecchio | CBA B+G" userId="7121e74c-9ce3-40e4-85c4-1776d8c9344f" providerId="ADAL" clId="{F32A1118-F60F-4C41-978D-3C716574A0C1}" dt="2023-08-21T18:25:15.349" v="409"/>
          <ac:spMkLst>
            <pc:docMk/>
            <pc:sldMk cId="1003302593" sldId="332"/>
            <ac:spMk id="111" creationId="{3982E5D4-AAD5-853E-5755-C51A3D05F49D}"/>
          </ac:spMkLst>
        </pc:spChg>
        <pc:spChg chg="add mod">
          <ac:chgData name="Rafael Vecchio | CBA B+G" userId="7121e74c-9ce3-40e4-85c4-1776d8c9344f" providerId="ADAL" clId="{F32A1118-F60F-4C41-978D-3C716574A0C1}" dt="2023-08-21T18:25:15.349" v="409"/>
          <ac:spMkLst>
            <pc:docMk/>
            <pc:sldMk cId="1003302593" sldId="332"/>
            <ac:spMk id="112" creationId="{B6B1DD8D-FB13-04EE-71A9-D2E4E484163E}"/>
          </ac:spMkLst>
        </pc:spChg>
        <pc:spChg chg="mod">
          <ac:chgData name="Rafael Vecchio | CBA B+G" userId="7121e74c-9ce3-40e4-85c4-1776d8c9344f" providerId="ADAL" clId="{F32A1118-F60F-4C41-978D-3C716574A0C1}" dt="2023-08-21T18:25:15.349" v="409"/>
          <ac:spMkLst>
            <pc:docMk/>
            <pc:sldMk cId="1003302593" sldId="332"/>
            <ac:spMk id="115" creationId="{0EB4EE97-777E-54FA-3895-8B3B71C1E53B}"/>
          </ac:spMkLst>
        </pc:spChg>
        <pc:spChg chg="mod">
          <ac:chgData name="Rafael Vecchio | CBA B+G" userId="7121e74c-9ce3-40e4-85c4-1776d8c9344f" providerId="ADAL" clId="{F32A1118-F60F-4C41-978D-3C716574A0C1}" dt="2023-08-21T18:25:15.349" v="409"/>
          <ac:spMkLst>
            <pc:docMk/>
            <pc:sldMk cId="1003302593" sldId="332"/>
            <ac:spMk id="116" creationId="{869482CA-2A98-79E2-C9EF-1BF22DB7AE6D}"/>
          </ac:spMkLst>
        </pc:spChg>
        <pc:spChg chg="mod">
          <ac:chgData name="Rafael Vecchio | CBA B+G" userId="7121e74c-9ce3-40e4-85c4-1776d8c9344f" providerId="ADAL" clId="{F32A1118-F60F-4C41-978D-3C716574A0C1}" dt="2023-08-21T18:25:15.349" v="409"/>
          <ac:spMkLst>
            <pc:docMk/>
            <pc:sldMk cId="1003302593" sldId="332"/>
            <ac:spMk id="117" creationId="{3B317BC4-E7D0-88C1-B48F-586CA7A82FA3}"/>
          </ac:spMkLst>
        </pc:spChg>
        <pc:spChg chg="mod">
          <ac:chgData name="Rafael Vecchio | CBA B+G" userId="7121e74c-9ce3-40e4-85c4-1776d8c9344f" providerId="ADAL" clId="{F32A1118-F60F-4C41-978D-3C716574A0C1}" dt="2023-08-21T18:25:15.349" v="409"/>
          <ac:spMkLst>
            <pc:docMk/>
            <pc:sldMk cId="1003302593" sldId="332"/>
            <ac:spMk id="118" creationId="{F5DD054B-50DE-8686-7ABE-1B8944CC32FF}"/>
          </ac:spMkLst>
        </pc:spChg>
        <pc:spChg chg="mod">
          <ac:chgData name="Rafael Vecchio | CBA B+G" userId="7121e74c-9ce3-40e4-85c4-1776d8c9344f" providerId="ADAL" clId="{F32A1118-F60F-4C41-978D-3C716574A0C1}" dt="2023-08-21T18:25:15.349" v="409"/>
          <ac:spMkLst>
            <pc:docMk/>
            <pc:sldMk cId="1003302593" sldId="332"/>
            <ac:spMk id="121" creationId="{9052F12E-C526-AEE8-ECBD-F154F80A9299}"/>
          </ac:spMkLst>
        </pc:spChg>
        <pc:spChg chg="mod">
          <ac:chgData name="Rafael Vecchio | CBA B+G" userId="7121e74c-9ce3-40e4-85c4-1776d8c9344f" providerId="ADAL" clId="{F32A1118-F60F-4C41-978D-3C716574A0C1}" dt="2023-08-21T18:25:15.349" v="409"/>
          <ac:spMkLst>
            <pc:docMk/>
            <pc:sldMk cId="1003302593" sldId="332"/>
            <ac:spMk id="122" creationId="{DB8A600C-3768-CB02-1794-708994685910}"/>
          </ac:spMkLst>
        </pc:spChg>
        <pc:spChg chg="mod">
          <ac:chgData name="Rafael Vecchio | CBA B+G" userId="7121e74c-9ce3-40e4-85c4-1776d8c9344f" providerId="ADAL" clId="{F32A1118-F60F-4C41-978D-3C716574A0C1}" dt="2023-08-21T18:25:15.349" v="409"/>
          <ac:spMkLst>
            <pc:docMk/>
            <pc:sldMk cId="1003302593" sldId="332"/>
            <ac:spMk id="123" creationId="{315E5E2E-6090-0C5C-A86B-4AA4B8496A43}"/>
          </ac:spMkLst>
        </pc:spChg>
        <pc:spChg chg="mod">
          <ac:chgData name="Rafael Vecchio | CBA B+G" userId="7121e74c-9ce3-40e4-85c4-1776d8c9344f" providerId="ADAL" clId="{F32A1118-F60F-4C41-978D-3C716574A0C1}" dt="2023-08-21T18:25:15.349" v="409"/>
          <ac:spMkLst>
            <pc:docMk/>
            <pc:sldMk cId="1003302593" sldId="332"/>
            <ac:spMk id="124" creationId="{0304F1BB-7756-F863-A364-6D9A46183C5B}"/>
          </ac:spMkLst>
        </pc:spChg>
        <pc:spChg chg="mod">
          <ac:chgData name="Rafael Vecchio | CBA B+G" userId="7121e74c-9ce3-40e4-85c4-1776d8c9344f" providerId="ADAL" clId="{F32A1118-F60F-4C41-978D-3C716574A0C1}" dt="2023-08-21T18:25:15.349" v="409"/>
          <ac:spMkLst>
            <pc:docMk/>
            <pc:sldMk cId="1003302593" sldId="332"/>
            <ac:spMk id="127" creationId="{3EE9C8E0-3463-E80E-85A6-D418E1463EA0}"/>
          </ac:spMkLst>
        </pc:spChg>
        <pc:spChg chg="mod">
          <ac:chgData name="Rafael Vecchio | CBA B+G" userId="7121e74c-9ce3-40e4-85c4-1776d8c9344f" providerId="ADAL" clId="{F32A1118-F60F-4C41-978D-3C716574A0C1}" dt="2023-08-21T18:25:15.349" v="409"/>
          <ac:spMkLst>
            <pc:docMk/>
            <pc:sldMk cId="1003302593" sldId="332"/>
            <ac:spMk id="128" creationId="{77FEE5F5-FBDE-ED9F-FB97-3550ADF27F7B}"/>
          </ac:spMkLst>
        </pc:spChg>
        <pc:spChg chg="mod">
          <ac:chgData name="Rafael Vecchio | CBA B+G" userId="7121e74c-9ce3-40e4-85c4-1776d8c9344f" providerId="ADAL" clId="{F32A1118-F60F-4C41-978D-3C716574A0C1}" dt="2023-08-21T18:25:15.349" v="409"/>
          <ac:spMkLst>
            <pc:docMk/>
            <pc:sldMk cId="1003302593" sldId="332"/>
            <ac:spMk id="129" creationId="{D5BEF1E2-31F5-09FC-EB34-4CDFAE103E14}"/>
          </ac:spMkLst>
        </pc:spChg>
        <pc:spChg chg="mod">
          <ac:chgData name="Rafael Vecchio | CBA B+G" userId="7121e74c-9ce3-40e4-85c4-1776d8c9344f" providerId="ADAL" clId="{F32A1118-F60F-4C41-978D-3C716574A0C1}" dt="2023-08-21T18:25:15.349" v="409"/>
          <ac:spMkLst>
            <pc:docMk/>
            <pc:sldMk cId="1003302593" sldId="332"/>
            <ac:spMk id="130" creationId="{F9FE811F-2C5D-CA63-D6D4-7734B7FA4D14}"/>
          </ac:spMkLst>
        </pc:spChg>
        <pc:spChg chg="mod">
          <ac:chgData name="Rafael Vecchio | CBA B+G" userId="7121e74c-9ce3-40e4-85c4-1776d8c9344f" providerId="ADAL" clId="{F32A1118-F60F-4C41-978D-3C716574A0C1}" dt="2023-08-21T18:25:15.349" v="409"/>
          <ac:spMkLst>
            <pc:docMk/>
            <pc:sldMk cId="1003302593" sldId="332"/>
            <ac:spMk id="133" creationId="{D241C0E7-D31B-1FF8-4440-5CF4E8D8158D}"/>
          </ac:spMkLst>
        </pc:spChg>
        <pc:spChg chg="mod">
          <ac:chgData name="Rafael Vecchio | CBA B+G" userId="7121e74c-9ce3-40e4-85c4-1776d8c9344f" providerId="ADAL" clId="{F32A1118-F60F-4C41-978D-3C716574A0C1}" dt="2023-08-21T18:25:15.349" v="409"/>
          <ac:spMkLst>
            <pc:docMk/>
            <pc:sldMk cId="1003302593" sldId="332"/>
            <ac:spMk id="134" creationId="{02A08E0E-5CB7-B50C-C7DC-863B6A29ED1B}"/>
          </ac:spMkLst>
        </pc:spChg>
        <pc:spChg chg="mod">
          <ac:chgData name="Rafael Vecchio | CBA B+G" userId="7121e74c-9ce3-40e4-85c4-1776d8c9344f" providerId="ADAL" clId="{F32A1118-F60F-4C41-978D-3C716574A0C1}" dt="2023-08-21T18:25:15.349" v="409"/>
          <ac:spMkLst>
            <pc:docMk/>
            <pc:sldMk cId="1003302593" sldId="332"/>
            <ac:spMk id="135" creationId="{9D940C60-A6E8-8B39-FA94-0C563F306192}"/>
          </ac:spMkLst>
        </pc:spChg>
        <pc:spChg chg="mod">
          <ac:chgData name="Rafael Vecchio | CBA B+G" userId="7121e74c-9ce3-40e4-85c4-1776d8c9344f" providerId="ADAL" clId="{F32A1118-F60F-4C41-978D-3C716574A0C1}" dt="2023-08-21T18:25:15.349" v="409"/>
          <ac:spMkLst>
            <pc:docMk/>
            <pc:sldMk cId="1003302593" sldId="332"/>
            <ac:spMk id="136" creationId="{1610559A-11FD-2583-2393-8334713F65D6}"/>
          </ac:spMkLst>
        </pc:spChg>
        <pc:spChg chg="mod topLvl">
          <ac:chgData name="Rafael Vecchio | CBA B+G" userId="7121e74c-9ce3-40e4-85c4-1776d8c9344f" providerId="ADAL" clId="{F32A1118-F60F-4C41-978D-3C716574A0C1}" dt="2023-08-21T18:27:14.595" v="433" actId="165"/>
          <ac:spMkLst>
            <pc:docMk/>
            <pc:sldMk cId="1003302593" sldId="332"/>
            <ac:spMk id="139" creationId="{12D9C193-A4B6-51DC-3245-BE2366C81D94}"/>
          </ac:spMkLst>
        </pc:spChg>
        <pc:spChg chg="mod">
          <ac:chgData name="Rafael Vecchio | CBA B+G" userId="7121e74c-9ce3-40e4-85c4-1776d8c9344f" providerId="ADAL" clId="{F32A1118-F60F-4C41-978D-3C716574A0C1}" dt="2023-08-21T18:27:31.620" v="437" actId="207"/>
          <ac:spMkLst>
            <pc:docMk/>
            <pc:sldMk cId="1003302593" sldId="332"/>
            <ac:spMk id="140" creationId="{2C89E983-B830-F795-5732-5DEF696E4D23}"/>
          </ac:spMkLst>
        </pc:spChg>
        <pc:spChg chg="mod">
          <ac:chgData name="Rafael Vecchio | CBA B+G" userId="7121e74c-9ce3-40e4-85c4-1776d8c9344f" providerId="ADAL" clId="{F32A1118-F60F-4C41-978D-3C716574A0C1}" dt="2023-08-21T18:27:31.620" v="437" actId="207"/>
          <ac:spMkLst>
            <pc:docMk/>
            <pc:sldMk cId="1003302593" sldId="332"/>
            <ac:spMk id="141" creationId="{CD9A127D-E04B-4EBC-5721-E51F70E2E297}"/>
          </ac:spMkLst>
        </pc:spChg>
        <pc:spChg chg="mod">
          <ac:chgData name="Rafael Vecchio | CBA B+G" userId="7121e74c-9ce3-40e4-85c4-1776d8c9344f" providerId="ADAL" clId="{F32A1118-F60F-4C41-978D-3C716574A0C1}" dt="2023-08-21T18:27:31.620" v="437" actId="207"/>
          <ac:spMkLst>
            <pc:docMk/>
            <pc:sldMk cId="1003302593" sldId="332"/>
            <ac:spMk id="142" creationId="{1AED71E2-19B0-64B9-8F83-1FD69DB48623}"/>
          </ac:spMkLst>
        </pc:spChg>
        <pc:spChg chg="add mod">
          <ac:chgData name="Rafael Vecchio | CBA B+G" userId="7121e74c-9ce3-40e4-85c4-1776d8c9344f" providerId="ADAL" clId="{F32A1118-F60F-4C41-978D-3C716574A0C1}" dt="2023-08-21T18:26:18.633" v="421" actId="207"/>
          <ac:spMkLst>
            <pc:docMk/>
            <pc:sldMk cId="1003302593" sldId="332"/>
            <ac:spMk id="143" creationId="{8B18399F-0C31-3B5B-0E65-A48A19440BDD}"/>
          </ac:spMkLst>
        </pc:spChg>
        <pc:spChg chg="add mod">
          <ac:chgData name="Rafael Vecchio | CBA B+G" userId="7121e74c-9ce3-40e4-85c4-1776d8c9344f" providerId="ADAL" clId="{F32A1118-F60F-4C41-978D-3C716574A0C1}" dt="2023-08-21T18:25:32.263" v="412" actId="207"/>
          <ac:spMkLst>
            <pc:docMk/>
            <pc:sldMk cId="1003302593" sldId="332"/>
            <ac:spMk id="144" creationId="{21DC03A8-915E-C581-F94C-28D98243A46E}"/>
          </ac:spMkLst>
        </pc:spChg>
        <pc:spChg chg="add mod">
          <ac:chgData name="Rafael Vecchio | CBA B+G" userId="7121e74c-9ce3-40e4-85c4-1776d8c9344f" providerId="ADAL" clId="{F32A1118-F60F-4C41-978D-3C716574A0C1}" dt="2023-08-21T18:26:46.605" v="429" actId="207"/>
          <ac:spMkLst>
            <pc:docMk/>
            <pc:sldMk cId="1003302593" sldId="332"/>
            <ac:spMk id="145" creationId="{CAFC735A-0478-2449-A883-C863B368B89C}"/>
          </ac:spMkLst>
        </pc:spChg>
        <pc:grpChg chg="del">
          <ac:chgData name="Rafael Vecchio | CBA B+G" userId="7121e74c-9ce3-40e4-85c4-1776d8c9344f" providerId="ADAL" clId="{F32A1118-F60F-4C41-978D-3C716574A0C1}" dt="2023-08-21T18:25:08.461" v="407" actId="478"/>
          <ac:grpSpMkLst>
            <pc:docMk/>
            <pc:sldMk cId="1003302593" sldId="332"/>
            <ac:grpSpMk id="4" creationId="{4F2FA20F-77EA-827A-F0CB-9C8FD5B0A3DC}"/>
          </ac:grpSpMkLst>
        </pc:grpChg>
        <pc:grpChg chg="add del mod">
          <ac:chgData name="Rafael Vecchio | CBA B+G" userId="7121e74c-9ce3-40e4-85c4-1776d8c9344f" providerId="ADAL" clId="{F32A1118-F60F-4C41-978D-3C716574A0C1}" dt="2023-08-21T18:27:14.595" v="433" actId="165"/>
          <ac:grpSpMkLst>
            <pc:docMk/>
            <pc:sldMk cId="1003302593" sldId="332"/>
            <ac:grpSpMk id="34" creationId="{10994C85-D6C7-AF60-F489-529C41A972A5}"/>
          </ac:grpSpMkLst>
        </pc:grpChg>
        <pc:grpChg chg="mod topLvl">
          <ac:chgData name="Rafael Vecchio | CBA B+G" userId="7121e74c-9ce3-40e4-85c4-1776d8c9344f" providerId="ADAL" clId="{F32A1118-F60F-4C41-978D-3C716574A0C1}" dt="2023-08-21T18:27:24.175" v="435" actId="207"/>
          <ac:grpSpMkLst>
            <pc:docMk/>
            <pc:sldMk cId="1003302593" sldId="332"/>
            <ac:grpSpMk id="35" creationId="{EF953B00-74D6-BA59-5F23-2220A51504FA}"/>
          </ac:grpSpMkLst>
        </pc:grpChg>
        <pc:grpChg chg="add del mod">
          <ac:chgData name="Rafael Vecchio | CBA B+G" userId="7121e74c-9ce3-40e4-85c4-1776d8c9344f" providerId="ADAL" clId="{F32A1118-F60F-4C41-978D-3C716574A0C1}" dt="2023-08-21T18:27:14.595" v="433" actId="165"/>
          <ac:grpSpMkLst>
            <pc:docMk/>
            <pc:sldMk cId="1003302593" sldId="332"/>
            <ac:grpSpMk id="40" creationId="{00F44D64-DE5E-B090-6FC6-723D976166CB}"/>
          </ac:grpSpMkLst>
        </pc:grpChg>
        <pc:grpChg chg="mod topLvl">
          <ac:chgData name="Rafael Vecchio | CBA B+G" userId="7121e74c-9ce3-40e4-85c4-1776d8c9344f" providerId="ADAL" clId="{F32A1118-F60F-4C41-978D-3C716574A0C1}" dt="2023-08-21T18:27:27.933" v="436" actId="207"/>
          <ac:grpSpMkLst>
            <pc:docMk/>
            <pc:sldMk cId="1003302593" sldId="332"/>
            <ac:grpSpMk id="41" creationId="{ED51070B-0D55-749B-BD75-0EF015B5187A}"/>
          </ac:grpSpMkLst>
        </pc:grpChg>
        <pc:grpChg chg="add del mod">
          <ac:chgData name="Rafael Vecchio | CBA B+G" userId="7121e74c-9ce3-40e4-85c4-1776d8c9344f" providerId="ADAL" clId="{F32A1118-F60F-4C41-978D-3C716574A0C1}" dt="2023-08-21T18:27:14.595" v="433" actId="165"/>
          <ac:grpSpMkLst>
            <pc:docMk/>
            <pc:sldMk cId="1003302593" sldId="332"/>
            <ac:grpSpMk id="46" creationId="{A0FE4F58-00C7-EC38-5D2D-0FDB8388D5A5}"/>
          </ac:grpSpMkLst>
        </pc:grpChg>
        <pc:grpChg chg="mod topLvl">
          <ac:chgData name="Rafael Vecchio | CBA B+G" userId="7121e74c-9ce3-40e4-85c4-1776d8c9344f" providerId="ADAL" clId="{F32A1118-F60F-4C41-978D-3C716574A0C1}" dt="2023-08-21T18:27:20.383" v="434" actId="207"/>
          <ac:grpSpMkLst>
            <pc:docMk/>
            <pc:sldMk cId="1003302593" sldId="332"/>
            <ac:grpSpMk id="48" creationId="{433BFD32-B7D9-402E-FB2B-4029E7FDED1A}"/>
          </ac:grpSpMkLst>
        </pc:grpChg>
        <pc:grpChg chg="add mod">
          <ac:chgData name="Rafael Vecchio | CBA B+G" userId="7121e74c-9ce3-40e4-85c4-1776d8c9344f" providerId="ADAL" clId="{F32A1118-F60F-4C41-978D-3C716574A0C1}" dt="2023-08-21T18:25:15.349" v="409"/>
          <ac:grpSpMkLst>
            <pc:docMk/>
            <pc:sldMk cId="1003302593" sldId="332"/>
            <ac:grpSpMk id="53" creationId="{A6776702-C1A9-C615-5637-8998979B3F21}"/>
          </ac:grpSpMkLst>
        </pc:grpChg>
        <pc:grpChg chg="mod">
          <ac:chgData name="Rafael Vecchio | CBA B+G" userId="7121e74c-9ce3-40e4-85c4-1776d8c9344f" providerId="ADAL" clId="{F32A1118-F60F-4C41-978D-3C716574A0C1}" dt="2023-08-21T18:25:15.349" v="409"/>
          <ac:grpSpMkLst>
            <pc:docMk/>
            <pc:sldMk cId="1003302593" sldId="332"/>
            <ac:grpSpMk id="54" creationId="{535A401B-344F-00DC-A388-3277C5225DC9}"/>
          </ac:grpSpMkLst>
        </pc:grpChg>
        <pc:grpChg chg="add mod">
          <ac:chgData name="Rafael Vecchio | CBA B+G" userId="7121e74c-9ce3-40e4-85c4-1776d8c9344f" providerId="ADAL" clId="{F32A1118-F60F-4C41-978D-3C716574A0C1}" dt="2023-08-21T18:25:15.349" v="409"/>
          <ac:grpSpMkLst>
            <pc:docMk/>
            <pc:sldMk cId="1003302593" sldId="332"/>
            <ac:grpSpMk id="81" creationId="{C1021D46-B32C-5287-37C5-C52958DDEBFA}"/>
          </ac:grpSpMkLst>
        </pc:grpChg>
        <pc:grpChg chg="mod">
          <ac:chgData name="Rafael Vecchio | CBA B+G" userId="7121e74c-9ce3-40e4-85c4-1776d8c9344f" providerId="ADAL" clId="{F32A1118-F60F-4C41-978D-3C716574A0C1}" dt="2023-08-21T18:25:15.349" v="409"/>
          <ac:grpSpMkLst>
            <pc:docMk/>
            <pc:sldMk cId="1003302593" sldId="332"/>
            <ac:grpSpMk id="82" creationId="{42B6D889-15D9-52DD-6E15-894DF4374267}"/>
          </ac:grpSpMkLst>
        </pc:grpChg>
        <pc:grpChg chg="add mod">
          <ac:chgData name="Rafael Vecchio | CBA B+G" userId="7121e74c-9ce3-40e4-85c4-1776d8c9344f" providerId="ADAL" clId="{F32A1118-F60F-4C41-978D-3C716574A0C1}" dt="2023-08-21T18:25:15.349" v="409"/>
          <ac:grpSpMkLst>
            <pc:docMk/>
            <pc:sldMk cId="1003302593" sldId="332"/>
            <ac:grpSpMk id="87" creationId="{20BF2054-41AC-D5E5-1603-8A3966B9360C}"/>
          </ac:grpSpMkLst>
        </pc:grpChg>
        <pc:grpChg chg="mod">
          <ac:chgData name="Rafael Vecchio | CBA B+G" userId="7121e74c-9ce3-40e4-85c4-1776d8c9344f" providerId="ADAL" clId="{F32A1118-F60F-4C41-978D-3C716574A0C1}" dt="2023-08-21T18:25:15.349" v="409"/>
          <ac:grpSpMkLst>
            <pc:docMk/>
            <pc:sldMk cId="1003302593" sldId="332"/>
            <ac:grpSpMk id="88" creationId="{4D5256CC-37ED-7280-3F59-91632499F190}"/>
          </ac:grpSpMkLst>
        </pc:grpChg>
        <pc:grpChg chg="add mod">
          <ac:chgData name="Rafael Vecchio | CBA B+G" userId="7121e74c-9ce3-40e4-85c4-1776d8c9344f" providerId="ADAL" clId="{F32A1118-F60F-4C41-978D-3C716574A0C1}" dt="2023-08-21T18:25:15.349" v="409"/>
          <ac:grpSpMkLst>
            <pc:docMk/>
            <pc:sldMk cId="1003302593" sldId="332"/>
            <ac:grpSpMk id="93" creationId="{66E63949-71ED-8B91-F812-5C95E085E90C}"/>
          </ac:grpSpMkLst>
        </pc:grpChg>
        <pc:grpChg chg="mod">
          <ac:chgData name="Rafael Vecchio | CBA B+G" userId="7121e74c-9ce3-40e4-85c4-1776d8c9344f" providerId="ADAL" clId="{F32A1118-F60F-4C41-978D-3C716574A0C1}" dt="2023-08-21T18:25:15.349" v="409"/>
          <ac:grpSpMkLst>
            <pc:docMk/>
            <pc:sldMk cId="1003302593" sldId="332"/>
            <ac:grpSpMk id="94" creationId="{915F27A2-60B9-3511-D239-355FBF3B9F21}"/>
          </ac:grpSpMkLst>
        </pc:grpChg>
        <pc:grpChg chg="add mod">
          <ac:chgData name="Rafael Vecchio | CBA B+G" userId="7121e74c-9ce3-40e4-85c4-1776d8c9344f" providerId="ADAL" clId="{F32A1118-F60F-4C41-978D-3C716574A0C1}" dt="2023-08-21T18:25:15.349" v="409"/>
          <ac:grpSpMkLst>
            <pc:docMk/>
            <pc:sldMk cId="1003302593" sldId="332"/>
            <ac:grpSpMk id="99" creationId="{66C3B1C5-556F-6B41-0CF0-5E26EC0C6C89}"/>
          </ac:grpSpMkLst>
        </pc:grpChg>
        <pc:grpChg chg="mod">
          <ac:chgData name="Rafael Vecchio | CBA B+G" userId="7121e74c-9ce3-40e4-85c4-1776d8c9344f" providerId="ADAL" clId="{F32A1118-F60F-4C41-978D-3C716574A0C1}" dt="2023-08-21T18:25:15.349" v="409"/>
          <ac:grpSpMkLst>
            <pc:docMk/>
            <pc:sldMk cId="1003302593" sldId="332"/>
            <ac:grpSpMk id="100" creationId="{21E1A36E-7721-90D5-BC8F-F17A2199D52B}"/>
          </ac:grpSpMkLst>
        </pc:grpChg>
        <pc:grpChg chg="add mod">
          <ac:chgData name="Rafael Vecchio | CBA B+G" userId="7121e74c-9ce3-40e4-85c4-1776d8c9344f" providerId="ADAL" clId="{F32A1118-F60F-4C41-978D-3C716574A0C1}" dt="2023-08-21T18:25:15.349" v="409"/>
          <ac:grpSpMkLst>
            <pc:docMk/>
            <pc:sldMk cId="1003302593" sldId="332"/>
            <ac:grpSpMk id="106" creationId="{8A9CD290-DE76-A116-746D-B784904DF680}"/>
          </ac:grpSpMkLst>
        </pc:grpChg>
        <pc:grpChg chg="mod">
          <ac:chgData name="Rafael Vecchio | CBA B+G" userId="7121e74c-9ce3-40e4-85c4-1776d8c9344f" providerId="ADAL" clId="{F32A1118-F60F-4C41-978D-3C716574A0C1}" dt="2023-08-21T18:25:15.349" v="409"/>
          <ac:grpSpMkLst>
            <pc:docMk/>
            <pc:sldMk cId="1003302593" sldId="332"/>
            <ac:grpSpMk id="107" creationId="{07D7F87B-91E8-B5AF-7F3D-9EC7F85B2ABF}"/>
          </ac:grpSpMkLst>
        </pc:grpChg>
        <pc:grpChg chg="add mod">
          <ac:chgData name="Rafael Vecchio | CBA B+G" userId="7121e74c-9ce3-40e4-85c4-1776d8c9344f" providerId="ADAL" clId="{F32A1118-F60F-4C41-978D-3C716574A0C1}" dt="2023-08-21T18:25:15.349" v="409"/>
          <ac:grpSpMkLst>
            <pc:docMk/>
            <pc:sldMk cId="1003302593" sldId="332"/>
            <ac:grpSpMk id="113" creationId="{6F664436-98EB-9251-79CC-A3B25CD782C5}"/>
          </ac:grpSpMkLst>
        </pc:grpChg>
        <pc:grpChg chg="mod">
          <ac:chgData name="Rafael Vecchio | CBA B+G" userId="7121e74c-9ce3-40e4-85c4-1776d8c9344f" providerId="ADAL" clId="{F32A1118-F60F-4C41-978D-3C716574A0C1}" dt="2023-08-21T18:25:15.349" v="409"/>
          <ac:grpSpMkLst>
            <pc:docMk/>
            <pc:sldMk cId="1003302593" sldId="332"/>
            <ac:grpSpMk id="114" creationId="{5AE59A33-AB8A-9101-69FD-851F0E7FDEF6}"/>
          </ac:grpSpMkLst>
        </pc:grpChg>
        <pc:grpChg chg="add mod">
          <ac:chgData name="Rafael Vecchio | CBA B+G" userId="7121e74c-9ce3-40e4-85c4-1776d8c9344f" providerId="ADAL" clId="{F32A1118-F60F-4C41-978D-3C716574A0C1}" dt="2023-08-21T18:25:15.349" v="409"/>
          <ac:grpSpMkLst>
            <pc:docMk/>
            <pc:sldMk cId="1003302593" sldId="332"/>
            <ac:grpSpMk id="119" creationId="{521244C8-7365-9F2B-5AED-87008EFDE572}"/>
          </ac:grpSpMkLst>
        </pc:grpChg>
        <pc:grpChg chg="mod">
          <ac:chgData name="Rafael Vecchio | CBA B+G" userId="7121e74c-9ce3-40e4-85c4-1776d8c9344f" providerId="ADAL" clId="{F32A1118-F60F-4C41-978D-3C716574A0C1}" dt="2023-08-21T18:25:15.349" v="409"/>
          <ac:grpSpMkLst>
            <pc:docMk/>
            <pc:sldMk cId="1003302593" sldId="332"/>
            <ac:grpSpMk id="120" creationId="{9B8A95CC-799D-299B-F347-9D0362FE10ED}"/>
          </ac:grpSpMkLst>
        </pc:grpChg>
        <pc:grpChg chg="add mod">
          <ac:chgData name="Rafael Vecchio | CBA B+G" userId="7121e74c-9ce3-40e4-85c4-1776d8c9344f" providerId="ADAL" clId="{F32A1118-F60F-4C41-978D-3C716574A0C1}" dt="2023-08-21T18:25:15.349" v="409"/>
          <ac:grpSpMkLst>
            <pc:docMk/>
            <pc:sldMk cId="1003302593" sldId="332"/>
            <ac:grpSpMk id="125" creationId="{C0E85FA7-DE19-67AA-66D3-61686D049731}"/>
          </ac:grpSpMkLst>
        </pc:grpChg>
        <pc:grpChg chg="mod">
          <ac:chgData name="Rafael Vecchio | CBA B+G" userId="7121e74c-9ce3-40e4-85c4-1776d8c9344f" providerId="ADAL" clId="{F32A1118-F60F-4C41-978D-3C716574A0C1}" dt="2023-08-21T18:25:15.349" v="409"/>
          <ac:grpSpMkLst>
            <pc:docMk/>
            <pc:sldMk cId="1003302593" sldId="332"/>
            <ac:grpSpMk id="126" creationId="{EB3E8667-8980-96FC-D142-F72FAE217EF4}"/>
          </ac:grpSpMkLst>
        </pc:grpChg>
        <pc:grpChg chg="add mod">
          <ac:chgData name="Rafael Vecchio | CBA B+G" userId="7121e74c-9ce3-40e4-85c4-1776d8c9344f" providerId="ADAL" clId="{F32A1118-F60F-4C41-978D-3C716574A0C1}" dt="2023-08-21T18:25:15.349" v="409"/>
          <ac:grpSpMkLst>
            <pc:docMk/>
            <pc:sldMk cId="1003302593" sldId="332"/>
            <ac:grpSpMk id="131" creationId="{6C886920-1299-2008-8CAD-4C1E5F55CE4D}"/>
          </ac:grpSpMkLst>
        </pc:grpChg>
        <pc:grpChg chg="mod">
          <ac:chgData name="Rafael Vecchio | CBA B+G" userId="7121e74c-9ce3-40e4-85c4-1776d8c9344f" providerId="ADAL" clId="{F32A1118-F60F-4C41-978D-3C716574A0C1}" dt="2023-08-21T18:25:15.349" v="409"/>
          <ac:grpSpMkLst>
            <pc:docMk/>
            <pc:sldMk cId="1003302593" sldId="332"/>
            <ac:grpSpMk id="132" creationId="{FF6A3CCB-D523-976D-5C0E-15067B7F84D0}"/>
          </ac:grpSpMkLst>
        </pc:grpChg>
        <pc:grpChg chg="add del mod">
          <ac:chgData name="Rafael Vecchio | CBA B+G" userId="7121e74c-9ce3-40e4-85c4-1776d8c9344f" providerId="ADAL" clId="{F32A1118-F60F-4C41-978D-3C716574A0C1}" dt="2023-08-21T18:27:14.595" v="433" actId="165"/>
          <ac:grpSpMkLst>
            <pc:docMk/>
            <pc:sldMk cId="1003302593" sldId="332"/>
            <ac:grpSpMk id="137" creationId="{508966D2-7C67-849F-D06F-628383843EFC}"/>
          </ac:grpSpMkLst>
        </pc:grpChg>
        <pc:grpChg chg="mod topLvl">
          <ac:chgData name="Rafael Vecchio | CBA B+G" userId="7121e74c-9ce3-40e4-85c4-1776d8c9344f" providerId="ADAL" clId="{F32A1118-F60F-4C41-978D-3C716574A0C1}" dt="2023-08-21T18:27:31.620" v="437" actId="207"/>
          <ac:grpSpMkLst>
            <pc:docMk/>
            <pc:sldMk cId="1003302593" sldId="332"/>
            <ac:grpSpMk id="138" creationId="{0A0878DB-1E8C-C579-002F-AC4AE5C1B8BA}"/>
          </ac:grpSpMkLst>
        </pc:grpChg>
        <pc:cxnChg chg="add mod">
          <ac:chgData name="Rafael Vecchio | CBA B+G" userId="7121e74c-9ce3-40e4-85c4-1776d8c9344f" providerId="ADAL" clId="{F32A1118-F60F-4C41-978D-3C716574A0C1}" dt="2023-08-21T18:25:15.349" v="409"/>
          <ac:cxnSpMkLst>
            <pc:docMk/>
            <pc:sldMk cId="1003302593" sldId="332"/>
            <ac:cxnSpMk id="11" creationId="{309A2576-383B-4332-6553-042644395FBE}"/>
          </ac:cxnSpMkLst>
        </pc:cxnChg>
        <pc:cxnChg chg="add mod">
          <ac:chgData name="Rafael Vecchio | CBA B+G" userId="7121e74c-9ce3-40e4-85c4-1776d8c9344f" providerId="ADAL" clId="{F32A1118-F60F-4C41-978D-3C716574A0C1}" dt="2023-08-21T18:25:15.349" v="409"/>
          <ac:cxnSpMkLst>
            <pc:docMk/>
            <pc:sldMk cId="1003302593" sldId="332"/>
            <ac:cxnSpMk id="25" creationId="{5218ACFE-D348-ABF1-CCE9-BA01EC2749B0}"/>
          </ac:cxnSpMkLst>
        </pc:cxnChg>
      </pc:sldChg>
      <pc:sldChg chg="delSp add del mod">
        <pc:chgData name="Rafael Vecchio | CBA B+G" userId="7121e74c-9ce3-40e4-85c4-1776d8c9344f" providerId="ADAL" clId="{F32A1118-F60F-4C41-978D-3C716574A0C1}" dt="2023-08-21T18:23:52.746" v="392" actId="47"/>
        <pc:sldMkLst>
          <pc:docMk/>
          <pc:sldMk cId="2562844507" sldId="332"/>
        </pc:sldMkLst>
        <pc:spChg chg="del">
          <ac:chgData name="Rafael Vecchio | CBA B+G" userId="7121e74c-9ce3-40e4-85c4-1776d8c9344f" providerId="ADAL" clId="{F32A1118-F60F-4C41-978D-3C716574A0C1}" dt="2023-08-21T18:23:44.446" v="391" actId="478"/>
          <ac:spMkLst>
            <pc:docMk/>
            <pc:sldMk cId="2562844507" sldId="332"/>
            <ac:spMk id="2" creationId="{C0DD935F-7315-950D-6522-AA0703A00106}"/>
          </ac:spMkLst>
        </pc:spChg>
        <pc:spChg chg="del">
          <ac:chgData name="Rafael Vecchio | CBA B+G" userId="7121e74c-9ce3-40e4-85c4-1776d8c9344f" providerId="ADAL" clId="{F32A1118-F60F-4C41-978D-3C716574A0C1}" dt="2023-08-21T18:23:44.446" v="391" actId="478"/>
          <ac:spMkLst>
            <pc:docMk/>
            <pc:sldMk cId="2562844507" sldId="332"/>
            <ac:spMk id="76" creationId="{53ABDBA3-BB57-F61C-8B39-8D99CE3121AB}"/>
          </ac:spMkLst>
        </pc:spChg>
        <pc:spChg chg="del">
          <ac:chgData name="Rafael Vecchio | CBA B+G" userId="7121e74c-9ce3-40e4-85c4-1776d8c9344f" providerId="ADAL" clId="{F32A1118-F60F-4C41-978D-3C716574A0C1}" dt="2023-08-21T18:23:44.446" v="391" actId="478"/>
          <ac:spMkLst>
            <pc:docMk/>
            <pc:sldMk cId="2562844507" sldId="332"/>
            <ac:spMk id="77" creationId="{A1B7786C-F22E-0F9D-7A8D-C9C4384C7AC2}"/>
          </ac:spMkLst>
        </pc:spChg>
        <pc:spChg chg="del">
          <ac:chgData name="Rafael Vecchio | CBA B+G" userId="7121e74c-9ce3-40e4-85c4-1776d8c9344f" providerId="ADAL" clId="{F32A1118-F60F-4C41-978D-3C716574A0C1}" dt="2023-08-21T18:23:44.446" v="391" actId="478"/>
          <ac:spMkLst>
            <pc:docMk/>
            <pc:sldMk cId="2562844507" sldId="332"/>
            <ac:spMk id="78" creationId="{6C385988-2C7F-1C7C-7974-1AF7F58A0B75}"/>
          </ac:spMkLst>
        </pc:spChg>
        <pc:spChg chg="del">
          <ac:chgData name="Rafael Vecchio | CBA B+G" userId="7121e74c-9ce3-40e4-85c4-1776d8c9344f" providerId="ADAL" clId="{F32A1118-F60F-4C41-978D-3C716574A0C1}" dt="2023-08-21T18:23:44.446" v="391" actId="478"/>
          <ac:spMkLst>
            <pc:docMk/>
            <pc:sldMk cId="2562844507" sldId="332"/>
            <ac:spMk id="79" creationId="{0C6115D7-9346-53E0-FA43-0FB6E4646826}"/>
          </ac:spMkLst>
        </pc:spChg>
        <pc:grpChg chg="del">
          <ac:chgData name="Rafael Vecchio | CBA B+G" userId="7121e74c-9ce3-40e4-85c4-1776d8c9344f" providerId="ADAL" clId="{F32A1118-F60F-4C41-978D-3C716574A0C1}" dt="2023-08-21T18:23:44.446" v="391" actId="478"/>
          <ac:grpSpMkLst>
            <pc:docMk/>
            <pc:sldMk cId="2562844507" sldId="332"/>
            <ac:grpSpMk id="4" creationId="{4F2FA20F-77EA-827A-F0CB-9C8FD5B0A3DC}"/>
          </ac:grpSpMkLst>
        </pc:grpChg>
      </pc:sldChg>
      <pc:sldChg chg="add">
        <pc:chgData name="Rafael Vecchio | CBA B+G" userId="7121e74c-9ce3-40e4-85c4-1776d8c9344f" providerId="ADAL" clId="{F32A1118-F60F-4C41-978D-3C716574A0C1}" dt="2023-08-21T18:28:28.144" v="441" actId="2890"/>
        <pc:sldMkLst>
          <pc:docMk/>
          <pc:sldMk cId="3255623308" sldId="333"/>
        </pc:sldMkLst>
      </pc:sldChg>
      <pc:sldChg chg="addSp delSp modSp add mod ord">
        <pc:chgData name="Rafael Vecchio | CBA B+G" userId="7121e74c-9ce3-40e4-85c4-1776d8c9344f" providerId="ADAL" clId="{F32A1118-F60F-4C41-978D-3C716574A0C1}" dt="2023-08-21T18:33:05.979" v="511" actId="207"/>
        <pc:sldMkLst>
          <pc:docMk/>
          <pc:sldMk cId="4075258003" sldId="334"/>
        </pc:sldMkLst>
        <pc:spChg chg="add mod">
          <ac:chgData name="Rafael Vecchio | CBA B+G" userId="7121e74c-9ce3-40e4-85c4-1776d8c9344f" providerId="ADAL" clId="{F32A1118-F60F-4C41-978D-3C716574A0C1}" dt="2023-08-21T18:33:05.979" v="511" actId="207"/>
          <ac:spMkLst>
            <pc:docMk/>
            <pc:sldMk cId="4075258003" sldId="334"/>
            <ac:spMk id="2" creationId="{CF86C475-BA10-7F8D-7F44-54EE4F5DDDBB}"/>
          </ac:spMkLst>
        </pc:spChg>
        <pc:spChg chg="del">
          <ac:chgData name="Rafael Vecchio | CBA B+G" userId="7121e74c-9ce3-40e4-85c4-1776d8c9344f" providerId="ADAL" clId="{F32A1118-F60F-4C41-978D-3C716574A0C1}" dt="2023-08-21T18:31:07.583" v="472" actId="478"/>
          <ac:spMkLst>
            <pc:docMk/>
            <pc:sldMk cId="4075258003" sldId="334"/>
            <ac:spMk id="3" creationId="{97B424DB-A2D8-51D6-77DF-C3F5D651DB0E}"/>
          </ac:spMkLst>
        </pc:spChg>
        <pc:spChg chg="del">
          <ac:chgData name="Rafael Vecchio | CBA B+G" userId="7121e74c-9ce3-40e4-85c4-1776d8c9344f" providerId="ADAL" clId="{F32A1118-F60F-4C41-978D-3C716574A0C1}" dt="2023-08-21T18:31:07.583" v="472" actId="478"/>
          <ac:spMkLst>
            <pc:docMk/>
            <pc:sldMk cId="4075258003" sldId="334"/>
            <ac:spMk id="29" creationId="{3C43FFAF-2151-9930-CC3A-2FF38E68D0BE}"/>
          </ac:spMkLst>
        </pc:spChg>
        <pc:spChg chg="del">
          <ac:chgData name="Rafael Vecchio | CBA B+G" userId="7121e74c-9ce3-40e4-85c4-1776d8c9344f" providerId="ADAL" clId="{F32A1118-F60F-4C41-978D-3C716574A0C1}" dt="2023-08-21T18:31:07.583" v="472" actId="478"/>
          <ac:spMkLst>
            <pc:docMk/>
            <pc:sldMk cId="4075258003" sldId="334"/>
            <ac:spMk id="30" creationId="{7F61E762-9940-1CBD-DADD-E2133E45F6F8}"/>
          </ac:spMkLst>
        </pc:spChg>
        <pc:spChg chg="del">
          <ac:chgData name="Rafael Vecchio | CBA B+G" userId="7121e74c-9ce3-40e4-85c4-1776d8c9344f" providerId="ADAL" clId="{F32A1118-F60F-4C41-978D-3C716574A0C1}" dt="2023-08-21T18:31:07.583" v="472" actId="478"/>
          <ac:spMkLst>
            <pc:docMk/>
            <pc:sldMk cId="4075258003" sldId="334"/>
            <ac:spMk id="31" creationId="{5DA73015-10CE-A673-04C4-1314E100EB64}"/>
          </ac:spMkLst>
        </pc:spChg>
        <pc:spChg chg="del">
          <ac:chgData name="Rafael Vecchio | CBA B+G" userId="7121e74c-9ce3-40e4-85c4-1776d8c9344f" providerId="ADAL" clId="{F32A1118-F60F-4C41-978D-3C716574A0C1}" dt="2023-08-21T18:31:07.583" v="472" actId="478"/>
          <ac:spMkLst>
            <pc:docMk/>
            <pc:sldMk cId="4075258003" sldId="334"/>
            <ac:spMk id="32" creationId="{4089889E-C354-173E-3C77-52EB7F237631}"/>
          </ac:spMkLst>
        </pc:spChg>
        <pc:spChg chg="add mod">
          <ac:chgData name="Rafael Vecchio | CBA B+G" userId="7121e74c-9ce3-40e4-85c4-1776d8c9344f" providerId="ADAL" clId="{F32A1118-F60F-4C41-978D-3C716574A0C1}" dt="2023-08-21T18:31:36.920" v="479" actId="207"/>
          <ac:spMkLst>
            <pc:docMk/>
            <pc:sldMk cId="4075258003" sldId="334"/>
            <ac:spMk id="37" creationId="{130D9412-6E22-1C43-A17C-173BC18EA035}"/>
          </ac:spMkLst>
        </pc:spChg>
        <pc:spChg chg="add mod">
          <ac:chgData name="Rafael Vecchio | CBA B+G" userId="7121e74c-9ce3-40e4-85c4-1776d8c9344f" providerId="ADAL" clId="{F32A1118-F60F-4C41-978D-3C716574A0C1}" dt="2023-08-21T18:31:36.920" v="479" actId="207"/>
          <ac:spMkLst>
            <pc:docMk/>
            <pc:sldMk cId="4075258003" sldId="334"/>
            <ac:spMk id="38" creationId="{CCA54613-6DD4-DB20-76EC-CF20581375B1}"/>
          </ac:spMkLst>
        </pc:spChg>
        <pc:spChg chg="add mod">
          <ac:chgData name="Rafael Vecchio | CBA B+G" userId="7121e74c-9ce3-40e4-85c4-1776d8c9344f" providerId="ADAL" clId="{F32A1118-F60F-4C41-978D-3C716574A0C1}" dt="2023-08-21T18:31:09.017" v="473"/>
          <ac:spMkLst>
            <pc:docMk/>
            <pc:sldMk cId="4075258003" sldId="334"/>
            <ac:spMk id="39" creationId="{D884F442-84A0-52B1-CE2A-74A9F732CD89}"/>
          </ac:spMkLst>
        </pc:spChg>
        <pc:spChg chg="add mod">
          <ac:chgData name="Rafael Vecchio | CBA B+G" userId="7121e74c-9ce3-40e4-85c4-1776d8c9344f" providerId="ADAL" clId="{F32A1118-F60F-4C41-978D-3C716574A0C1}" dt="2023-08-21T18:31:09.017" v="473"/>
          <ac:spMkLst>
            <pc:docMk/>
            <pc:sldMk cId="4075258003" sldId="334"/>
            <ac:spMk id="40" creationId="{8AB18E45-F08E-FDE3-AC66-5F36003383EC}"/>
          </ac:spMkLst>
        </pc:spChg>
        <pc:spChg chg="add mod">
          <ac:chgData name="Rafael Vecchio | CBA B+G" userId="7121e74c-9ce3-40e4-85c4-1776d8c9344f" providerId="ADAL" clId="{F32A1118-F60F-4C41-978D-3C716574A0C1}" dt="2023-08-21T18:32:38.130" v="499" actId="207"/>
          <ac:spMkLst>
            <pc:docMk/>
            <pc:sldMk cId="4075258003" sldId="334"/>
            <ac:spMk id="41" creationId="{36FAA8A8-64DF-02A8-F232-7A4D40D1683D}"/>
          </ac:spMkLst>
        </pc:spChg>
        <pc:spChg chg="add mod">
          <ac:chgData name="Rafael Vecchio | CBA B+G" userId="7121e74c-9ce3-40e4-85c4-1776d8c9344f" providerId="ADAL" clId="{F32A1118-F60F-4C41-978D-3C716574A0C1}" dt="2023-08-21T18:32:38.130" v="499" actId="207"/>
          <ac:spMkLst>
            <pc:docMk/>
            <pc:sldMk cId="4075258003" sldId="334"/>
            <ac:spMk id="42" creationId="{549A7869-5FE0-6F7B-B383-E9FBA501F03C}"/>
          </ac:spMkLst>
        </pc:spChg>
        <pc:spChg chg="add mod">
          <ac:chgData name="Rafael Vecchio | CBA B+G" userId="7121e74c-9ce3-40e4-85c4-1776d8c9344f" providerId="ADAL" clId="{F32A1118-F60F-4C41-978D-3C716574A0C1}" dt="2023-08-21T18:31:54.552" v="485" actId="2711"/>
          <ac:spMkLst>
            <pc:docMk/>
            <pc:sldMk cId="4075258003" sldId="334"/>
            <ac:spMk id="43" creationId="{74C52EDA-A983-D58F-FD62-05442D82D086}"/>
          </ac:spMkLst>
        </pc:spChg>
        <pc:spChg chg="add mod">
          <ac:chgData name="Rafael Vecchio | CBA B+G" userId="7121e74c-9ce3-40e4-85c4-1776d8c9344f" providerId="ADAL" clId="{F32A1118-F60F-4C41-978D-3C716574A0C1}" dt="2023-08-21T18:32:47.126" v="503" actId="20577"/>
          <ac:spMkLst>
            <pc:docMk/>
            <pc:sldMk cId="4075258003" sldId="334"/>
            <ac:spMk id="44" creationId="{7EB9840D-918B-06B0-B2A7-7E7A5F42F2A7}"/>
          </ac:spMkLst>
        </pc:spChg>
        <pc:spChg chg="add mod">
          <ac:chgData name="Rafael Vecchio | CBA B+G" userId="7121e74c-9ce3-40e4-85c4-1776d8c9344f" providerId="ADAL" clId="{F32A1118-F60F-4C41-978D-3C716574A0C1}" dt="2023-08-21T18:32:51.473" v="507" actId="20577"/>
          <ac:spMkLst>
            <pc:docMk/>
            <pc:sldMk cId="4075258003" sldId="334"/>
            <ac:spMk id="45" creationId="{966DB5D5-FA74-BEFB-2442-8FD06D7B90EC}"/>
          </ac:spMkLst>
        </pc:spChg>
        <pc:spChg chg="add mod">
          <ac:chgData name="Rafael Vecchio | CBA B+G" userId="7121e74c-9ce3-40e4-85c4-1776d8c9344f" providerId="ADAL" clId="{F32A1118-F60F-4C41-978D-3C716574A0C1}" dt="2023-08-21T18:32:44.966" v="501" actId="20577"/>
          <ac:spMkLst>
            <pc:docMk/>
            <pc:sldMk cId="4075258003" sldId="334"/>
            <ac:spMk id="46" creationId="{DDD83081-39F2-AC17-3A4F-66F87E66FA45}"/>
          </ac:spMkLst>
        </pc:spChg>
        <pc:spChg chg="add mod">
          <ac:chgData name="Rafael Vecchio | CBA B+G" userId="7121e74c-9ce3-40e4-85c4-1776d8c9344f" providerId="ADAL" clId="{F32A1118-F60F-4C41-978D-3C716574A0C1}" dt="2023-08-21T18:32:49.429" v="505" actId="20577"/>
          <ac:spMkLst>
            <pc:docMk/>
            <pc:sldMk cId="4075258003" sldId="334"/>
            <ac:spMk id="47" creationId="{7F94749D-D8D8-502C-A013-DC74AA53D4DF}"/>
          </ac:spMkLst>
        </pc:spChg>
        <pc:spChg chg="add mod">
          <ac:chgData name="Rafael Vecchio | CBA B+G" userId="7121e74c-9ce3-40e4-85c4-1776d8c9344f" providerId="ADAL" clId="{F32A1118-F60F-4C41-978D-3C716574A0C1}" dt="2023-08-21T18:32:53.449" v="509" actId="20577"/>
          <ac:spMkLst>
            <pc:docMk/>
            <pc:sldMk cId="4075258003" sldId="334"/>
            <ac:spMk id="48" creationId="{C501ED1C-8B95-FA58-B33E-3C376B0DF7A1}"/>
          </ac:spMkLst>
        </pc:spChg>
        <pc:grpChg chg="del">
          <ac:chgData name="Rafael Vecchio | CBA B+G" userId="7121e74c-9ce3-40e4-85c4-1776d8c9344f" providerId="ADAL" clId="{F32A1118-F60F-4C41-978D-3C716574A0C1}" dt="2023-08-21T18:31:07.583" v="472" actId="478"/>
          <ac:grpSpMkLst>
            <pc:docMk/>
            <pc:sldMk cId="4075258003" sldId="334"/>
            <ac:grpSpMk id="4" creationId="{5169EC4A-F85B-B2E1-446B-39A39E121EEE}"/>
          </ac:grpSpMkLst>
        </pc:grpChg>
        <pc:grpChg chg="del">
          <ac:chgData name="Rafael Vecchio | CBA B+G" userId="7121e74c-9ce3-40e4-85c4-1776d8c9344f" providerId="ADAL" clId="{F32A1118-F60F-4C41-978D-3C716574A0C1}" dt="2023-08-21T18:31:07.583" v="472" actId="478"/>
          <ac:grpSpMkLst>
            <pc:docMk/>
            <pc:sldMk cId="4075258003" sldId="334"/>
            <ac:grpSpMk id="9" creationId="{EDBD299D-E495-1A73-69F3-622EF4C529E8}"/>
          </ac:grpSpMkLst>
        </pc:grpChg>
        <pc:grpChg chg="del">
          <ac:chgData name="Rafael Vecchio | CBA B+G" userId="7121e74c-9ce3-40e4-85c4-1776d8c9344f" providerId="ADAL" clId="{F32A1118-F60F-4C41-978D-3C716574A0C1}" dt="2023-08-21T18:31:07.583" v="472" actId="478"/>
          <ac:grpSpMkLst>
            <pc:docMk/>
            <pc:sldMk cId="4075258003" sldId="334"/>
            <ac:grpSpMk id="14" creationId="{435A906A-5AF3-2771-CFA2-BCB76899FC41}"/>
          </ac:grpSpMkLst>
        </pc:grpChg>
        <pc:grpChg chg="del">
          <ac:chgData name="Rafael Vecchio | CBA B+G" userId="7121e74c-9ce3-40e4-85c4-1776d8c9344f" providerId="ADAL" clId="{F32A1118-F60F-4C41-978D-3C716574A0C1}" dt="2023-08-21T18:31:07.583" v="472" actId="478"/>
          <ac:grpSpMkLst>
            <pc:docMk/>
            <pc:sldMk cId="4075258003" sldId="334"/>
            <ac:grpSpMk id="19" creationId="{DFD468F3-D838-276E-C54B-A543E473AE69}"/>
          </ac:grpSpMkLst>
        </pc:grpChg>
        <pc:cxnChg chg="del mod">
          <ac:chgData name="Rafael Vecchio | CBA B+G" userId="7121e74c-9ce3-40e4-85c4-1776d8c9344f" providerId="ADAL" clId="{F32A1118-F60F-4C41-978D-3C716574A0C1}" dt="2023-08-21T18:31:07.583" v="472" actId="478"/>
          <ac:cxnSpMkLst>
            <pc:docMk/>
            <pc:sldMk cId="4075258003" sldId="334"/>
            <ac:cxnSpMk id="24" creationId="{94F9BAD3-DF12-4A7C-F637-F11B0996EF65}"/>
          </ac:cxnSpMkLst>
        </pc:cxnChg>
        <pc:cxnChg chg="del mod">
          <ac:chgData name="Rafael Vecchio | CBA B+G" userId="7121e74c-9ce3-40e4-85c4-1776d8c9344f" providerId="ADAL" clId="{F32A1118-F60F-4C41-978D-3C716574A0C1}" dt="2023-08-21T18:31:07.583" v="472" actId="478"/>
          <ac:cxnSpMkLst>
            <pc:docMk/>
            <pc:sldMk cId="4075258003" sldId="334"/>
            <ac:cxnSpMk id="25" creationId="{ED050AEA-8A87-A98B-BF52-53C99E555760}"/>
          </ac:cxnSpMkLst>
        </pc:cxnChg>
        <pc:cxnChg chg="del mod">
          <ac:chgData name="Rafael Vecchio | CBA B+G" userId="7121e74c-9ce3-40e4-85c4-1776d8c9344f" providerId="ADAL" clId="{F32A1118-F60F-4C41-978D-3C716574A0C1}" dt="2023-08-21T18:31:07.583" v="472" actId="478"/>
          <ac:cxnSpMkLst>
            <pc:docMk/>
            <pc:sldMk cId="4075258003" sldId="334"/>
            <ac:cxnSpMk id="26" creationId="{0FD8C258-B2EF-430C-5C2B-2EAE48C5CC5B}"/>
          </ac:cxnSpMkLst>
        </pc:cxnChg>
        <pc:cxnChg chg="del mod">
          <ac:chgData name="Rafael Vecchio | CBA B+G" userId="7121e74c-9ce3-40e4-85c4-1776d8c9344f" providerId="ADAL" clId="{F32A1118-F60F-4C41-978D-3C716574A0C1}" dt="2023-08-21T18:31:07.583" v="472" actId="478"/>
          <ac:cxnSpMkLst>
            <pc:docMk/>
            <pc:sldMk cId="4075258003" sldId="334"/>
            <ac:cxnSpMk id="27" creationId="{E6D1666F-4532-1E25-A637-71764D47E69A}"/>
          </ac:cxnSpMkLst>
        </pc:cxnChg>
        <pc:cxnChg chg="del mod">
          <ac:chgData name="Rafael Vecchio | CBA B+G" userId="7121e74c-9ce3-40e4-85c4-1776d8c9344f" providerId="ADAL" clId="{F32A1118-F60F-4C41-978D-3C716574A0C1}" dt="2023-08-21T18:31:07.583" v="472" actId="478"/>
          <ac:cxnSpMkLst>
            <pc:docMk/>
            <pc:sldMk cId="4075258003" sldId="334"/>
            <ac:cxnSpMk id="28" creationId="{3D1C2E91-66CC-90C4-4B5C-238E90BE387D}"/>
          </ac:cxnSpMkLst>
        </pc:cxnChg>
        <pc:cxnChg chg="del mod">
          <ac:chgData name="Rafael Vecchio | CBA B+G" userId="7121e74c-9ce3-40e4-85c4-1776d8c9344f" providerId="ADAL" clId="{F32A1118-F60F-4C41-978D-3C716574A0C1}" dt="2023-08-21T18:31:07.583" v="472" actId="478"/>
          <ac:cxnSpMkLst>
            <pc:docMk/>
            <pc:sldMk cId="4075258003" sldId="334"/>
            <ac:cxnSpMk id="33" creationId="{A85087B4-A948-CFD0-1502-79A33FBE2D4E}"/>
          </ac:cxnSpMkLst>
        </pc:cxnChg>
        <pc:cxnChg chg="del mod">
          <ac:chgData name="Rafael Vecchio | CBA B+G" userId="7121e74c-9ce3-40e4-85c4-1776d8c9344f" providerId="ADAL" clId="{F32A1118-F60F-4C41-978D-3C716574A0C1}" dt="2023-08-21T18:31:07.583" v="472" actId="478"/>
          <ac:cxnSpMkLst>
            <pc:docMk/>
            <pc:sldMk cId="4075258003" sldId="334"/>
            <ac:cxnSpMk id="34" creationId="{123B01A2-4699-4079-057C-D88121939849}"/>
          </ac:cxnSpMkLst>
        </pc:cxnChg>
        <pc:cxnChg chg="del mod">
          <ac:chgData name="Rafael Vecchio | CBA B+G" userId="7121e74c-9ce3-40e4-85c4-1776d8c9344f" providerId="ADAL" clId="{F32A1118-F60F-4C41-978D-3C716574A0C1}" dt="2023-08-21T18:31:07.583" v="472" actId="478"/>
          <ac:cxnSpMkLst>
            <pc:docMk/>
            <pc:sldMk cId="4075258003" sldId="334"/>
            <ac:cxnSpMk id="35" creationId="{4A447125-7ECB-89A9-7981-96BA19657071}"/>
          </ac:cxnSpMkLst>
        </pc:cxnChg>
        <pc:cxnChg chg="del mod">
          <ac:chgData name="Rafael Vecchio | CBA B+G" userId="7121e74c-9ce3-40e4-85c4-1776d8c9344f" providerId="ADAL" clId="{F32A1118-F60F-4C41-978D-3C716574A0C1}" dt="2023-08-21T18:31:07.583" v="472" actId="478"/>
          <ac:cxnSpMkLst>
            <pc:docMk/>
            <pc:sldMk cId="4075258003" sldId="334"/>
            <ac:cxnSpMk id="36" creationId="{7F00F545-47A0-4088-5C01-45EC31CBB194}"/>
          </ac:cxnSpMkLst>
        </pc:cxnChg>
      </pc:sldChg>
      <pc:sldChg chg="addSp delSp modSp add mod ord">
        <pc:chgData name="Rafael Vecchio | CBA B+G" userId="7121e74c-9ce3-40e4-85c4-1776d8c9344f" providerId="ADAL" clId="{F32A1118-F60F-4C41-978D-3C716574A0C1}" dt="2023-08-21T18:35:35.773" v="545" actId="207"/>
        <pc:sldMkLst>
          <pc:docMk/>
          <pc:sldMk cId="1912313738" sldId="335"/>
        </pc:sldMkLst>
        <pc:spChg chg="del">
          <ac:chgData name="Rafael Vecchio | CBA B+G" userId="7121e74c-9ce3-40e4-85c4-1776d8c9344f" providerId="ADAL" clId="{F32A1118-F60F-4C41-978D-3C716574A0C1}" dt="2023-08-21T18:33:40.640" v="516" actId="478"/>
          <ac:spMkLst>
            <pc:docMk/>
            <pc:sldMk cId="1912313738" sldId="335"/>
            <ac:spMk id="2" creationId="{CF86C475-BA10-7F8D-7F44-54EE4F5DDDBB}"/>
          </ac:spMkLst>
        </pc:spChg>
        <pc:spChg chg="add mod">
          <ac:chgData name="Rafael Vecchio | CBA B+G" userId="7121e74c-9ce3-40e4-85c4-1776d8c9344f" providerId="ADAL" clId="{F32A1118-F60F-4C41-978D-3C716574A0C1}" dt="2023-08-21T18:35:35.773" v="545" actId="207"/>
          <ac:spMkLst>
            <pc:docMk/>
            <pc:sldMk cId="1912313738" sldId="335"/>
            <ac:spMk id="3" creationId="{F36A6470-D9CC-2342-7A5A-BD535327F971}"/>
          </ac:spMkLst>
        </pc:spChg>
        <pc:spChg chg="add mod">
          <ac:chgData name="Rafael Vecchio | CBA B+G" userId="7121e74c-9ce3-40e4-85c4-1776d8c9344f" providerId="ADAL" clId="{F32A1118-F60F-4C41-978D-3C716574A0C1}" dt="2023-08-21T18:33:53.308" v="519" actId="207"/>
          <ac:spMkLst>
            <pc:docMk/>
            <pc:sldMk cId="1912313738" sldId="335"/>
            <ac:spMk id="4" creationId="{E7D4CA58-9F80-E276-B452-057C907C9251}"/>
          </ac:spMkLst>
        </pc:spChg>
        <pc:spChg chg="add mod">
          <ac:chgData name="Rafael Vecchio | CBA B+G" userId="7121e74c-9ce3-40e4-85c4-1776d8c9344f" providerId="ADAL" clId="{F32A1118-F60F-4C41-978D-3C716574A0C1}" dt="2023-08-21T18:34:50.704" v="533" actId="2710"/>
          <ac:spMkLst>
            <pc:docMk/>
            <pc:sldMk cId="1912313738" sldId="335"/>
            <ac:spMk id="5" creationId="{889DE7A1-FCDF-C60E-9BE4-6A19BA62C77A}"/>
          </ac:spMkLst>
        </pc:spChg>
        <pc:spChg chg="add mod">
          <ac:chgData name="Rafael Vecchio | CBA B+G" userId="7121e74c-9ce3-40e4-85c4-1776d8c9344f" providerId="ADAL" clId="{F32A1118-F60F-4C41-978D-3C716574A0C1}" dt="2023-08-21T18:35:24.314" v="543" actId="1076"/>
          <ac:spMkLst>
            <pc:docMk/>
            <pc:sldMk cId="1912313738" sldId="335"/>
            <ac:spMk id="6" creationId="{CA2952C0-DCA2-4B55-1FA7-CA25ABB65EFF}"/>
          </ac:spMkLst>
        </pc:spChg>
        <pc:spChg chg="add mod">
          <ac:chgData name="Rafael Vecchio | CBA B+G" userId="7121e74c-9ce3-40e4-85c4-1776d8c9344f" providerId="ADAL" clId="{F32A1118-F60F-4C41-978D-3C716574A0C1}" dt="2023-08-21T18:33:42.240" v="517"/>
          <ac:spMkLst>
            <pc:docMk/>
            <pc:sldMk cId="1912313738" sldId="335"/>
            <ac:spMk id="8" creationId="{B9394ED2-4B3B-D301-B26A-D7F5A17D33B9}"/>
          </ac:spMkLst>
        </pc:spChg>
        <pc:spChg chg="add mod">
          <ac:chgData name="Rafael Vecchio | CBA B+G" userId="7121e74c-9ce3-40e4-85c4-1776d8c9344f" providerId="ADAL" clId="{F32A1118-F60F-4C41-978D-3C716574A0C1}" dt="2023-08-21T18:34:50.704" v="533" actId="2710"/>
          <ac:spMkLst>
            <pc:docMk/>
            <pc:sldMk cId="1912313738" sldId="335"/>
            <ac:spMk id="9" creationId="{331FAB5C-724C-5CBC-889E-3FEFE7883F62}"/>
          </ac:spMkLst>
        </pc:spChg>
        <pc:spChg chg="add mod">
          <ac:chgData name="Rafael Vecchio | CBA B+G" userId="7121e74c-9ce3-40e4-85c4-1776d8c9344f" providerId="ADAL" clId="{F32A1118-F60F-4C41-978D-3C716574A0C1}" dt="2023-08-21T18:35:22.657" v="542" actId="1076"/>
          <ac:spMkLst>
            <pc:docMk/>
            <pc:sldMk cId="1912313738" sldId="335"/>
            <ac:spMk id="10" creationId="{54E7ACEA-8D8E-4C72-6AEB-F2E1D5BBF0AA}"/>
          </ac:spMkLst>
        </pc:spChg>
        <pc:spChg chg="add mod">
          <ac:chgData name="Rafael Vecchio | CBA B+G" userId="7121e74c-9ce3-40e4-85c4-1776d8c9344f" providerId="ADAL" clId="{F32A1118-F60F-4C41-978D-3C716574A0C1}" dt="2023-08-21T18:34:05.143" v="521" actId="207"/>
          <ac:spMkLst>
            <pc:docMk/>
            <pc:sldMk cId="1912313738" sldId="335"/>
            <ac:spMk id="12" creationId="{248C3F4A-035C-3CC5-8E2B-0EB4888B7E83}"/>
          </ac:spMkLst>
        </pc:spChg>
        <pc:spChg chg="add mod">
          <ac:chgData name="Rafael Vecchio | CBA B+G" userId="7121e74c-9ce3-40e4-85c4-1776d8c9344f" providerId="ADAL" clId="{F32A1118-F60F-4C41-978D-3C716574A0C1}" dt="2023-08-21T18:34:50.704" v="533" actId="2710"/>
          <ac:spMkLst>
            <pc:docMk/>
            <pc:sldMk cId="1912313738" sldId="335"/>
            <ac:spMk id="13" creationId="{513F7291-3A48-CE8E-69CC-308D97B2D51C}"/>
          </ac:spMkLst>
        </pc:spChg>
        <pc:spChg chg="add mod">
          <ac:chgData name="Rafael Vecchio | CBA B+G" userId="7121e74c-9ce3-40e4-85c4-1776d8c9344f" providerId="ADAL" clId="{F32A1118-F60F-4C41-978D-3C716574A0C1}" dt="2023-08-21T18:35:26.274" v="544" actId="1076"/>
          <ac:spMkLst>
            <pc:docMk/>
            <pc:sldMk cId="1912313738" sldId="335"/>
            <ac:spMk id="14" creationId="{E2EDCBE0-FD0C-C359-3851-ACC6995F364E}"/>
          </ac:spMkLst>
        </pc:spChg>
        <pc:spChg chg="del">
          <ac:chgData name="Rafael Vecchio | CBA B+G" userId="7121e74c-9ce3-40e4-85c4-1776d8c9344f" providerId="ADAL" clId="{F32A1118-F60F-4C41-978D-3C716574A0C1}" dt="2023-08-21T18:33:40.640" v="516" actId="478"/>
          <ac:spMkLst>
            <pc:docMk/>
            <pc:sldMk cId="1912313738" sldId="335"/>
            <ac:spMk id="37" creationId="{130D9412-6E22-1C43-A17C-173BC18EA035}"/>
          </ac:spMkLst>
        </pc:spChg>
        <pc:spChg chg="del">
          <ac:chgData name="Rafael Vecchio | CBA B+G" userId="7121e74c-9ce3-40e4-85c4-1776d8c9344f" providerId="ADAL" clId="{F32A1118-F60F-4C41-978D-3C716574A0C1}" dt="2023-08-21T18:33:40.640" v="516" actId="478"/>
          <ac:spMkLst>
            <pc:docMk/>
            <pc:sldMk cId="1912313738" sldId="335"/>
            <ac:spMk id="38" creationId="{CCA54613-6DD4-DB20-76EC-CF20581375B1}"/>
          </ac:spMkLst>
        </pc:spChg>
        <pc:spChg chg="del">
          <ac:chgData name="Rafael Vecchio | CBA B+G" userId="7121e74c-9ce3-40e4-85c4-1776d8c9344f" providerId="ADAL" clId="{F32A1118-F60F-4C41-978D-3C716574A0C1}" dt="2023-08-21T18:33:40.640" v="516" actId="478"/>
          <ac:spMkLst>
            <pc:docMk/>
            <pc:sldMk cId="1912313738" sldId="335"/>
            <ac:spMk id="39" creationId="{D884F442-84A0-52B1-CE2A-74A9F732CD89}"/>
          </ac:spMkLst>
        </pc:spChg>
        <pc:spChg chg="del">
          <ac:chgData name="Rafael Vecchio | CBA B+G" userId="7121e74c-9ce3-40e4-85c4-1776d8c9344f" providerId="ADAL" clId="{F32A1118-F60F-4C41-978D-3C716574A0C1}" dt="2023-08-21T18:33:40.640" v="516" actId="478"/>
          <ac:spMkLst>
            <pc:docMk/>
            <pc:sldMk cId="1912313738" sldId="335"/>
            <ac:spMk id="40" creationId="{8AB18E45-F08E-FDE3-AC66-5F36003383EC}"/>
          </ac:spMkLst>
        </pc:spChg>
        <pc:spChg chg="del">
          <ac:chgData name="Rafael Vecchio | CBA B+G" userId="7121e74c-9ce3-40e4-85c4-1776d8c9344f" providerId="ADAL" clId="{F32A1118-F60F-4C41-978D-3C716574A0C1}" dt="2023-08-21T18:33:40.640" v="516" actId="478"/>
          <ac:spMkLst>
            <pc:docMk/>
            <pc:sldMk cId="1912313738" sldId="335"/>
            <ac:spMk id="41" creationId="{36FAA8A8-64DF-02A8-F232-7A4D40D1683D}"/>
          </ac:spMkLst>
        </pc:spChg>
        <pc:spChg chg="del">
          <ac:chgData name="Rafael Vecchio | CBA B+G" userId="7121e74c-9ce3-40e4-85c4-1776d8c9344f" providerId="ADAL" clId="{F32A1118-F60F-4C41-978D-3C716574A0C1}" dt="2023-08-21T18:33:40.640" v="516" actId="478"/>
          <ac:spMkLst>
            <pc:docMk/>
            <pc:sldMk cId="1912313738" sldId="335"/>
            <ac:spMk id="42" creationId="{549A7869-5FE0-6F7B-B383-E9FBA501F03C}"/>
          </ac:spMkLst>
        </pc:spChg>
        <pc:spChg chg="del">
          <ac:chgData name="Rafael Vecchio | CBA B+G" userId="7121e74c-9ce3-40e4-85c4-1776d8c9344f" providerId="ADAL" clId="{F32A1118-F60F-4C41-978D-3C716574A0C1}" dt="2023-08-21T18:33:40.640" v="516" actId="478"/>
          <ac:spMkLst>
            <pc:docMk/>
            <pc:sldMk cId="1912313738" sldId="335"/>
            <ac:spMk id="43" creationId="{74C52EDA-A983-D58F-FD62-05442D82D086}"/>
          </ac:spMkLst>
        </pc:spChg>
        <pc:spChg chg="del">
          <ac:chgData name="Rafael Vecchio | CBA B+G" userId="7121e74c-9ce3-40e4-85c4-1776d8c9344f" providerId="ADAL" clId="{F32A1118-F60F-4C41-978D-3C716574A0C1}" dt="2023-08-21T18:33:40.640" v="516" actId="478"/>
          <ac:spMkLst>
            <pc:docMk/>
            <pc:sldMk cId="1912313738" sldId="335"/>
            <ac:spMk id="44" creationId="{7EB9840D-918B-06B0-B2A7-7E7A5F42F2A7}"/>
          </ac:spMkLst>
        </pc:spChg>
        <pc:spChg chg="del">
          <ac:chgData name="Rafael Vecchio | CBA B+G" userId="7121e74c-9ce3-40e4-85c4-1776d8c9344f" providerId="ADAL" clId="{F32A1118-F60F-4C41-978D-3C716574A0C1}" dt="2023-08-21T18:33:40.640" v="516" actId="478"/>
          <ac:spMkLst>
            <pc:docMk/>
            <pc:sldMk cId="1912313738" sldId="335"/>
            <ac:spMk id="45" creationId="{966DB5D5-FA74-BEFB-2442-8FD06D7B90EC}"/>
          </ac:spMkLst>
        </pc:spChg>
        <pc:spChg chg="del">
          <ac:chgData name="Rafael Vecchio | CBA B+G" userId="7121e74c-9ce3-40e4-85c4-1776d8c9344f" providerId="ADAL" clId="{F32A1118-F60F-4C41-978D-3C716574A0C1}" dt="2023-08-21T18:33:40.640" v="516" actId="478"/>
          <ac:spMkLst>
            <pc:docMk/>
            <pc:sldMk cId="1912313738" sldId="335"/>
            <ac:spMk id="46" creationId="{DDD83081-39F2-AC17-3A4F-66F87E66FA45}"/>
          </ac:spMkLst>
        </pc:spChg>
        <pc:spChg chg="del">
          <ac:chgData name="Rafael Vecchio | CBA B+G" userId="7121e74c-9ce3-40e4-85c4-1776d8c9344f" providerId="ADAL" clId="{F32A1118-F60F-4C41-978D-3C716574A0C1}" dt="2023-08-21T18:33:40.640" v="516" actId="478"/>
          <ac:spMkLst>
            <pc:docMk/>
            <pc:sldMk cId="1912313738" sldId="335"/>
            <ac:spMk id="47" creationId="{7F94749D-D8D8-502C-A013-DC74AA53D4DF}"/>
          </ac:spMkLst>
        </pc:spChg>
        <pc:spChg chg="del">
          <ac:chgData name="Rafael Vecchio | CBA B+G" userId="7121e74c-9ce3-40e4-85c4-1776d8c9344f" providerId="ADAL" clId="{F32A1118-F60F-4C41-978D-3C716574A0C1}" dt="2023-08-21T18:33:40.640" v="516" actId="478"/>
          <ac:spMkLst>
            <pc:docMk/>
            <pc:sldMk cId="1912313738" sldId="335"/>
            <ac:spMk id="48" creationId="{C501ED1C-8B95-FA58-B33E-3C376B0DF7A1}"/>
          </ac:spMkLst>
        </pc:spChg>
        <pc:cxnChg chg="add mod">
          <ac:chgData name="Rafael Vecchio | CBA B+G" userId="7121e74c-9ce3-40e4-85c4-1776d8c9344f" providerId="ADAL" clId="{F32A1118-F60F-4C41-978D-3C716574A0C1}" dt="2023-08-21T18:33:56.009" v="520" actId="208"/>
          <ac:cxnSpMkLst>
            <pc:docMk/>
            <pc:sldMk cId="1912313738" sldId="335"/>
            <ac:cxnSpMk id="7" creationId="{D33B1352-46F0-AACF-4BF0-7CBF2AFD9469}"/>
          </ac:cxnSpMkLst>
        </pc:cxnChg>
        <pc:cxnChg chg="add mod">
          <ac:chgData name="Rafael Vecchio | CBA B+G" userId="7121e74c-9ce3-40e4-85c4-1776d8c9344f" providerId="ADAL" clId="{F32A1118-F60F-4C41-978D-3C716574A0C1}" dt="2023-08-21T18:33:42.240" v="517"/>
          <ac:cxnSpMkLst>
            <pc:docMk/>
            <pc:sldMk cId="1912313738" sldId="335"/>
            <ac:cxnSpMk id="11" creationId="{DCF68A19-AD98-8E8D-2C17-F166F4256274}"/>
          </ac:cxnSpMkLst>
        </pc:cxnChg>
        <pc:cxnChg chg="add mod">
          <ac:chgData name="Rafael Vecchio | CBA B+G" userId="7121e74c-9ce3-40e4-85c4-1776d8c9344f" providerId="ADAL" clId="{F32A1118-F60F-4C41-978D-3C716574A0C1}" dt="2023-08-21T18:34:08.416" v="522" actId="208"/>
          <ac:cxnSpMkLst>
            <pc:docMk/>
            <pc:sldMk cId="1912313738" sldId="335"/>
            <ac:cxnSpMk id="15" creationId="{BC244B8C-7400-ACBB-64E1-3887C9499515}"/>
          </ac:cxnSpMkLst>
        </pc:cxnChg>
      </pc:sldChg>
      <pc:sldChg chg="add del setBg">
        <pc:chgData name="Rafael Vecchio | CBA B+G" userId="7121e74c-9ce3-40e4-85c4-1776d8c9344f" providerId="ADAL" clId="{F32A1118-F60F-4C41-978D-3C716574A0C1}" dt="2023-08-21T17:58:56.487" v="127"/>
        <pc:sldMkLst>
          <pc:docMk/>
          <pc:sldMk cId="4222800365" sldId="393"/>
        </pc:sldMkLst>
      </pc:sldChg>
      <pc:sldChg chg="add setBg">
        <pc:chgData name="Rafael Vecchio | CBA B+G" userId="7121e74c-9ce3-40e4-85c4-1776d8c9344f" providerId="ADAL" clId="{F32A1118-F60F-4C41-978D-3C716574A0C1}" dt="2023-08-21T18:38:48.949" v="558"/>
        <pc:sldMkLst>
          <pc:docMk/>
          <pc:sldMk cId="2843148212" sldId="40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
        <p:cNvGrpSpPr/>
        <p:nvPr/>
      </p:nvGrpSpPr>
      <p:grpSpPr>
        <a:xfrm>
          <a:off x="0" y="0"/>
          <a:ext cx="0" cy="0"/>
          <a:chOff x="0" y="0"/>
          <a:chExt cx="0" cy="0"/>
        </a:xfrm>
      </p:grpSpPr>
      <p:sp>
        <p:nvSpPr>
          <p:cNvPr id="10" name="Google Shape;10;g260ea6e8db0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 name="Google Shape;11;g260ea6e8db0_0_8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
        <p:cNvGrpSpPr/>
        <p:nvPr/>
      </p:nvGrpSpPr>
      <p:grpSpPr>
        <a:xfrm>
          <a:off x="0" y="0"/>
          <a:ext cx="0" cy="0"/>
          <a:chOff x="0" y="0"/>
          <a:chExt cx="0" cy="0"/>
        </a:xfrm>
      </p:grpSpPr>
      <p:sp>
        <p:nvSpPr>
          <p:cNvPr id="21" name="Google Shape;21;g260ea6e8db0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 name="Google Shape;22;g260ea6e8db0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
        <p:cNvGrpSpPr/>
        <p:nvPr/>
      </p:nvGrpSpPr>
      <p:grpSpPr>
        <a:xfrm>
          <a:off x="0" y="0"/>
          <a:ext cx="0" cy="0"/>
          <a:chOff x="0" y="0"/>
          <a:chExt cx="0" cy="0"/>
        </a:xfrm>
      </p:grpSpPr>
      <p:sp>
        <p:nvSpPr>
          <p:cNvPr id="34" name="Google Shape;3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 name="Google Shape;35;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1" name="Google Shape;5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Google Shape;1710;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1" name="Google Shape;171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Google Shape;1710;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1" name="Google Shape;171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66811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Google Shape;1710;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1" name="Google Shape;171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49418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Google Shape;1710;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1" name="Google Shape;171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85821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Google Shape;1710;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1" name="Google Shape;171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69532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Google Shape;1710;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1" name="Google Shape;171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07282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9" name="Google Shape;359;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82" name="Google Shape;38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04" name="Google Shape;404;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29" name="Google Shape;42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7" name="Google Shape;497;p1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Google Shape;1710;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1" name="Google Shape;171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61788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26" name="Google Shape;62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2"/>
        <p:cNvGrpSpPr/>
        <p:nvPr/>
      </p:nvGrpSpPr>
      <p:grpSpPr>
        <a:xfrm>
          <a:off x="0" y="0"/>
          <a:ext cx="0" cy="0"/>
          <a:chOff x="0" y="0"/>
          <a:chExt cx="0" cy="0"/>
        </a:xfrm>
      </p:grpSpPr>
      <p:sp>
        <p:nvSpPr>
          <p:cNvPr id="693" name="Google Shape;69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94" name="Google Shape;69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0"/>
        <p:cNvGrpSpPr/>
        <p:nvPr/>
      </p:nvGrpSpPr>
      <p:grpSpPr>
        <a:xfrm>
          <a:off x="0" y="0"/>
          <a:ext cx="0" cy="0"/>
          <a:chOff x="0" y="0"/>
          <a:chExt cx="0" cy="0"/>
        </a:xfrm>
      </p:grpSpPr>
      <p:sp>
        <p:nvSpPr>
          <p:cNvPr id="711" name="Google Shape;711;g260ea6e8db0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12" name="Google Shape;712;g260ea6e8db0_0_3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60ea6e8db0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26" name="Google Shape;726;g260ea6e8db0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6"/>
        <p:cNvGrpSpPr/>
        <p:nvPr/>
      </p:nvGrpSpPr>
      <p:grpSpPr>
        <a:xfrm>
          <a:off x="0" y="0"/>
          <a:ext cx="0" cy="0"/>
          <a:chOff x="0" y="0"/>
          <a:chExt cx="0" cy="0"/>
        </a:xfrm>
      </p:grpSpPr>
      <p:sp>
        <p:nvSpPr>
          <p:cNvPr id="737" name="Google Shape;737;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8" name="Google Shape;738;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51" name="Google Shape;751;p2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8"/>
        <p:cNvGrpSpPr/>
        <p:nvPr/>
      </p:nvGrpSpPr>
      <p:grpSpPr>
        <a:xfrm>
          <a:off x="0" y="0"/>
          <a:ext cx="0" cy="0"/>
          <a:chOff x="0" y="0"/>
          <a:chExt cx="0" cy="0"/>
        </a:xfrm>
      </p:grpSpPr>
      <p:sp>
        <p:nvSpPr>
          <p:cNvPr id="759" name="Google Shape;759;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60" name="Google Shape;760;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5"/>
        <p:cNvGrpSpPr/>
        <p:nvPr/>
      </p:nvGrpSpPr>
      <p:grpSpPr>
        <a:xfrm>
          <a:off x="0" y="0"/>
          <a:ext cx="0" cy="0"/>
          <a:chOff x="0" y="0"/>
          <a:chExt cx="0" cy="0"/>
        </a:xfrm>
      </p:grpSpPr>
      <p:sp>
        <p:nvSpPr>
          <p:cNvPr id="776" name="Google Shape;776;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77" name="Google Shape;777;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6" name="Google Shape;786;p2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2"/>
        <p:cNvGrpSpPr/>
        <p:nvPr/>
      </p:nvGrpSpPr>
      <p:grpSpPr>
        <a:xfrm>
          <a:off x="0" y="0"/>
          <a:ext cx="0" cy="0"/>
          <a:chOff x="0" y="0"/>
          <a:chExt cx="0" cy="0"/>
        </a:xfrm>
      </p:grpSpPr>
      <p:sp>
        <p:nvSpPr>
          <p:cNvPr id="813" name="Google Shape;813;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14" name="Google Shape;81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0" name="Google Shape;830;p2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1"/>
        <p:cNvGrpSpPr/>
        <p:nvPr/>
      </p:nvGrpSpPr>
      <p:grpSpPr>
        <a:xfrm>
          <a:off x="0" y="0"/>
          <a:ext cx="0" cy="0"/>
          <a:chOff x="0" y="0"/>
          <a:chExt cx="0" cy="0"/>
        </a:xfrm>
      </p:grpSpPr>
      <p:sp>
        <p:nvSpPr>
          <p:cNvPr id="852" name="Google Shape;852;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53" name="Google Shape;853;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97" name="Google Shape;897;p2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0"/>
        <p:cNvGrpSpPr/>
        <p:nvPr/>
      </p:nvGrpSpPr>
      <p:grpSpPr>
        <a:xfrm>
          <a:off x="0" y="0"/>
          <a:ext cx="0" cy="0"/>
          <a:chOff x="0" y="0"/>
          <a:chExt cx="0" cy="0"/>
        </a:xfrm>
      </p:grpSpPr>
      <p:sp>
        <p:nvSpPr>
          <p:cNvPr id="951" name="Google Shape;951;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2" name="Google Shape;952;p3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0"/>
        <p:cNvGrpSpPr/>
        <p:nvPr/>
      </p:nvGrpSpPr>
      <p:grpSpPr>
        <a:xfrm>
          <a:off x="0" y="0"/>
          <a:ext cx="0" cy="0"/>
          <a:chOff x="0" y="0"/>
          <a:chExt cx="0" cy="0"/>
        </a:xfrm>
      </p:grpSpPr>
      <p:sp>
        <p:nvSpPr>
          <p:cNvPr id="981" name="Google Shape;981;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82" name="Google Shape;982;p3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8" name="Google Shape;105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2"/>
        <p:cNvGrpSpPr/>
        <p:nvPr/>
      </p:nvGrpSpPr>
      <p:grpSpPr>
        <a:xfrm>
          <a:off x="0" y="0"/>
          <a:ext cx="0" cy="0"/>
          <a:chOff x="0" y="0"/>
          <a:chExt cx="0" cy="0"/>
        </a:xfrm>
      </p:grpSpPr>
      <p:sp>
        <p:nvSpPr>
          <p:cNvPr id="1043" name="Google Shape;1043;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4" name="Google Shape;1044;p3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8" name="Google Shape;105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27511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6"/>
        <p:cNvGrpSpPr/>
        <p:nvPr/>
      </p:nvGrpSpPr>
      <p:grpSpPr>
        <a:xfrm>
          <a:off x="0" y="0"/>
          <a:ext cx="0" cy="0"/>
          <a:chOff x="0" y="0"/>
          <a:chExt cx="0" cy="0"/>
        </a:xfrm>
      </p:grpSpPr>
      <p:sp>
        <p:nvSpPr>
          <p:cNvPr id="1077" name="Google Shape;1077;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8" name="Google Shape;1078;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6"/>
        <p:cNvGrpSpPr/>
        <p:nvPr/>
      </p:nvGrpSpPr>
      <p:grpSpPr>
        <a:xfrm>
          <a:off x="0" y="0"/>
          <a:ext cx="0" cy="0"/>
          <a:chOff x="0" y="0"/>
          <a:chExt cx="0" cy="0"/>
        </a:xfrm>
      </p:grpSpPr>
      <p:sp>
        <p:nvSpPr>
          <p:cNvPr id="1157" name="Google Shape;1157;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8" name="Google Shape;1158;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2"/>
        <p:cNvGrpSpPr/>
        <p:nvPr/>
      </p:nvGrpSpPr>
      <p:grpSpPr>
        <a:xfrm>
          <a:off x="0" y="0"/>
          <a:ext cx="0" cy="0"/>
          <a:chOff x="0" y="0"/>
          <a:chExt cx="0" cy="0"/>
        </a:xfrm>
      </p:grpSpPr>
      <p:sp>
        <p:nvSpPr>
          <p:cNvPr id="1163" name="Google Shape;1163;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4" name="Google Shape;116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4"/>
        <p:cNvGrpSpPr/>
        <p:nvPr/>
      </p:nvGrpSpPr>
      <p:grpSpPr>
        <a:xfrm>
          <a:off x="0" y="0"/>
          <a:ext cx="0" cy="0"/>
          <a:chOff x="0" y="0"/>
          <a:chExt cx="0" cy="0"/>
        </a:xfrm>
      </p:grpSpPr>
      <p:sp>
        <p:nvSpPr>
          <p:cNvPr id="1185" name="Google Shape;1185;p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6" name="Google Shape;1186;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8" name="Google Shape;105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28076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4"/>
        <p:cNvGrpSpPr/>
        <p:nvPr/>
      </p:nvGrpSpPr>
      <p:grpSpPr>
        <a:xfrm>
          <a:off x="0" y="0"/>
          <a:ext cx="0" cy="0"/>
          <a:chOff x="0" y="0"/>
          <a:chExt cx="0" cy="0"/>
        </a:xfrm>
      </p:grpSpPr>
      <p:sp>
        <p:nvSpPr>
          <p:cNvPr id="1225" name="Google Shape;1225;p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26" name="Google Shape;1226;p4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1"/>
        <p:cNvGrpSpPr/>
        <p:nvPr/>
      </p:nvGrpSpPr>
      <p:grpSpPr>
        <a:xfrm>
          <a:off x="0" y="0"/>
          <a:ext cx="0" cy="0"/>
          <a:chOff x="0" y="0"/>
          <a:chExt cx="0" cy="0"/>
        </a:xfrm>
      </p:grpSpPr>
      <p:sp>
        <p:nvSpPr>
          <p:cNvPr id="1252" name="Google Shape;1252;p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3" name="Google Shape;1253;p4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6"/>
        <p:cNvGrpSpPr/>
        <p:nvPr/>
      </p:nvGrpSpPr>
      <p:grpSpPr>
        <a:xfrm>
          <a:off x="0" y="0"/>
          <a:ext cx="0" cy="0"/>
          <a:chOff x="0" y="0"/>
          <a:chExt cx="0" cy="0"/>
        </a:xfrm>
      </p:grpSpPr>
      <p:sp>
        <p:nvSpPr>
          <p:cNvPr id="1057" name="Google Shape;1057;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58" name="Google Shape;1058;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584634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8"/>
        <p:cNvGrpSpPr/>
        <p:nvPr/>
      </p:nvGrpSpPr>
      <p:grpSpPr>
        <a:xfrm>
          <a:off x="0" y="0"/>
          <a:ext cx="0" cy="0"/>
          <a:chOff x="0" y="0"/>
          <a:chExt cx="0" cy="0"/>
        </a:xfrm>
      </p:grpSpPr>
      <p:sp>
        <p:nvSpPr>
          <p:cNvPr id="1279" name="Google Shape;1279;p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0" name="Google Shape;1280;p4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5"/>
        <p:cNvGrpSpPr/>
        <p:nvPr/>
      </p:nvGrpSpPr>
      <p:grpSpPr>
        <a:xfrm>
          <a:off x="0" y="0"/>
          <a:ext cx="0" cy="0"/>
          <a:chOff x="0" y="0"/>
          <a:chExt cx="0" cy="0"/>
        </a:xfrm>
      </p:grpSpPr>
      <p:sp>
        <p:nvSpPr>
          <p:cNvPr id="1286" name="Google Shape;1286;p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7" name="Google Shape;1287;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7"/>
        <p:cNvGrpSpPr/>
        <p:nvPr/>
      </p:nvGrpSpPr>
      <p:grpSpPr>
        <a:xfrm>
          <a:off x="0" y="0"/>
          <a:ext cx="0" cy="0"/>
          <a:chOff x="0" y="0"/>
          <a:chExt cx="0" cy="0"/>
        </a:xfrm>
      </p:grpSpPr>
      <p:sp>
        <p:nvSpPr>
          <p:cNvPr id="1298" name="Google Shape;1298;p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9" name="Google Shape;1299;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2"/>
        <p:cNvGrpSpPr/>
        <p:nvPr/>
      </p:nvGrpSpPr>
      <p:grpSpPr>
        <a:xfrm>
          <a:off x="0" y="0"/>
          <a:ext cx="0" cy="0"/>
          <a:chOff x="0" y="0"/>
          <a:chExt cx="0" cy="0"/>
        </a:xfrm>
      </p:grpSpPr>
      <p:sp>
        <p:nvSpPr>
          <p:cNvPr id="1313" name="Google Shape;1313;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4" name="Google Shape;1314;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0"/>
        <p:cNvGrpSpPr/>
        <p:nvPr/>
      </p:nvGrpSpPr>
      <p:grpSpPr>
        <a:xfrm>
          <a:off x="0" y="0"/>
          <a:ext cx="0" cy="0"/>
          <a:chOff x="0" y="0"/>
          <a:chExt cx="0" cy="0"/>
        </a:xfrm>
      </p:grpSpPr>
      <p:sp>
        <p:nvSpPr>
          <p:cNvPr id="1331" name="Google Shape;1331;p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32" name="Google Shape;1332;p4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2"/>
        <p:cNvGrpSpPr/>
        <p:nvPr/>
      </p:nvGrpSpPr>
      <p:grpSpPr>
        <a:xfrm>
          <a:off x="0" y="0"/>
          <a:ext cx="0" cy="0"/>
          <a:chOff x="0" y="0"/>
          <a:chExt cx="0" cy="0"/>
        </a:xfrm>
      </p:grpSpPr>
      <p:sp>
        <p:nvSpPr>
          <p:cNvPr id="1343" name="Google Shape;1343;p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4" name="Google Shape;1344;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0"/>
        <p:cNvGrpSpPr/>
        <p:nvPr/>
      </p:nvGrpSpPr>
      <p:grpSpPr>
        <a:xfrm>
          <a:off x="0" y="0"/>
          <a:ext cx="0" cy="0"/>
          <a:chOff x="0" y="0"/>
          <a:chExt cx="0" cy="0"/>
        </a:xfrm>
      </p:grpSpPr>
      <p:sp>
        <p:nvSpPr>
          <p:cNvPr id="1361" name="Google Shape;1361;p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2" name="Google Shape;1362;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6"/>
        <p:cNvGrpSpPr/>
        <p:nvPr/>
      </p:nvGrpSpPr>
      <p:grpSpPr>
        <a:xfrm>
          <a:off x="0" y="0"/>
          <a:ext cx="0" cy="0"/>
          <a:chOff x="0" y="0"/>
          <a:chExt cx="0" cy="0"/>
        </a:xfrm>
      </p:grpSpPr>
      <p:sp>
        <p:nvSpPr>
          <p:cNvPr id="1457" name="Google Shape;1457;p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8" name="Google Shape;1458;p5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7"/>
        <p:cNvGrpSpPr/>
        <p:nvPr/>
      </p:nvGrpSpPr>
      <p:grpSpPr>
        <a:xfrm>
          <a:off x="0" y="0"/>
          <a:ext cx="0" cy="0"/>
          <a:chOff x="0" y="0"/>
          <a:chExt cx="0" cy="0"/>
        </a:xfrm>
      </p:grpSpPr>
      <p:sp>
        <p:nvSpPr>
          <p:cNvPr id="1478" name="Google Shape;1478;p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79" name="Google Shape;1479;p5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0"/>
        <p:cNvGrpSpPr/>
        <p:nvPr/>
      </p:nvGrpSpPr>
      <p:grpSpPr>
        <a:xfrm>
          <a:off x="0" y="0"/>
          <a:ext cx="0" cy="0"/>
          <a:chOff x="0" y="0"/>
          <a:chExt cx="0" cy="0"/>
        </a:xfrm>
      </p:grpSpPr>
      <p:sp>
        <p:nvSpPr>
          <p:cNvPr id="1491" name="Google Shape;1491;p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92" name="Google Shape;1492;p5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6"/>
        <p:cNvGrpSpPr/>
        <p:nvPr/>
      </p:nvGrpSpPr>
      <p:grpSpPr>
        <a:xfrm>
          <a:off x="0" y="0"/>
          <a:ext cx="0" cy="0"/>
          <a:chOff x="0" y="0"/>
          <a:chExt cx="0" cy="0"/>
        </a:xfrm>
      </p:grpSpPr>
      <p:sp>
        <p:nvSpPr>
          <p:cNvPr id="1537" name="Google Shape;1537;g260ea6e8db0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38" name="Google Shape;1538;g260ea6e8db0_0_1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6"/>
        <p:cNvGrpSpPr/>
        <p:nvPr/>
      </p:nvGrpSpPr>
      <p:grpSpPr>
        <a:xfrm>
          <a:off x="0" y="0"/>
          <a:ext cx="0" cy="0"/>
          <a:chOff x="0" y="0"/>
          <a:chExt cx="0" cy="0"/>
        </a:xfrm>
      </p:grpSpPr>
      <p:sp>
        <p:nvSpPr>
          <p:cNvPr id="1547" name="Google Shape;1547;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8" name="Google Shape;1548;p5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3"/>
        <p:cNvGrpSpPr/>
        <p:nvPr/>
      </p:nvGrpSpPr>
      <p:grpSpPr>
        <a:xfrm>
          <a:off x="0" y="0"/>
          <a:ext cx="0" cy="0"/>
          <a:chOff x="0" y="0"/>
          <a:chExt cx="0" cy="0"/>
        </a:xfrm>
      </p:grpSpPr>
      <p:sp>
        <p:nvSpPr>
          <p:cNvPr id="1574" name="Google Shape;1574;p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75" name="Google Shape;1575;p5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1"/>
        <p:cNvGrpSpPr/>
        <p:nvPr/>
      </p:nvGrpSpPr>
      <p:grpSpPr>
        <a:xfrm>
          <a:off x="0" y="0"/>
          <a:ext cx="0" cy="0"/>
          <a:chOff x="0" y="0"/>
          <a:chExt cx="0" cy="0"/>
        </a:xfrm>
      </p:grpSpPr>
      <p:sp>
        <p:nvSpPr>
          <p:cNvPr id="1612" name="Google Shape;1612;p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3" name="Google Shape;1613;p5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8"/>
        <p:cNvGrpSpPr/>
        <p:nvPr/>
      </p:nvGrpSpPr>
      <p:grpSpPr>
        <a:xfrm>
          <a:off x="0" y="0"/>
          <a:ext cx="0" cy="0"/>
          <a:chOff x="0" y="0"/>
          <a:chExt cx="0" cy="0"/>
        </a:xfrm>
      </p:grpSpPr>
      <p:sp>
        <p:nvSpPr>
          <p:cNvPr id="1639" name="Google Shape;1639;p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40" name="Google Shape;1640;p5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6"/>
        <p:cNvGrpSpPr/>
        <p:nvPr/>
      </p:nvGrpSpPr>
      <p:grpSpPr>
        <a:xfrm>
          <a:off x="0" y="0"/>
          <a:ext cx="0" cy="0"/>
          <a:chOff x="0" y="0"/>
          <a:chExt cx="0" cy="0"/>
        </a:xfrm>
      </p:grpSpPr>
      <p:sp>
        <p:nvSpPr>
          <p:cNvPr id="1697" name="Google Shape;1697;p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8" name="Google Shape;1698;p5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9"/>
        <p:cNvGrpSpPr/>
        <p:nvPr/>
      </p:nvGrpSpPr>
      <p:grpSpPr>
        <a:xfrm>
          <a:off x="0" y="0"/>
          <a:ext cx="0" cy="0"/>
          <a:chOff x="0" y="0"/>
          <a:chExt cx="0" cy="0"/>
        </a:xfrm>
      </p:grpSpPr>
      <p:sp>
        <p:nvSpPr>
          <p:cNvPr id="1710" name="Google Shape;1710;p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11" name="Google Shape;1711;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26065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2"/>
        <p:cNvGrpSpPr/>
        <p:nvPr/>
      </p:nvGrpSpPr>
      <p:grpSpPr>
        <a:xfrm>
          <a:off x="0" y="0"/>
          <a:ext cx="0" cy="0"/>
          <a:chOff x="0" y="0"/>
          <a:chExt cx="0" cy="0"/>
        </a:xfrm>
      </p:grpSpPr>
      <p:sp>
        <p:nvSpPr>
          <p:cNvPr id="1723" name="Google Shape;1723;g23a143694f2_1_1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24" name="Google Shape;1724;g23a143694f2_1_1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7"/>
        <p:cNvGrpSpPr/>
        <p:nvPr/>
      </p:nvGrpSpPr>
      <p:grpSpPr>
        <a:xfrm>
          <a:off x="0" y="0"/>
          <a:ext cx="0" cy="0"/>
          <a:chOff x="0" y="0"/>
          <a:chExt cx="0" cy="0"/>
        </a:xfrm>
      </p:grpSpPr>
      <p:sp>
        <p:nvSpPr>
          <p:cNvPr id="1748" name="Google Shape;1748;g23a143694f2_1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49" name="Google Shape;1749;g23a143694f2_1_18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2"/>
        <p:cNvGrpSpPr/>
        <p:nvPr/>
      </p:nvGrpSpPr>
      <p:grpSpPr>
        <a:xfrm>
          <a:off x="0" y="0"/>
          <a:ext cx="0" cy="0"/>
          <a:chOff x="0" y="0"/>
          <a:chExt cx="0" cy="0"/>
        </a:xfrm>
      </p:grpSpPr>
      <p:sp>
        <p:nvSpPr>
          <p:cNvPr id="1773" name="Google Shape;1773;g23a143694f2_1_1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4" name="Google Shape;1774;g23a143694f2_1_15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8"/>
        <p:cNvGrpSpPr/>
        <p:nvPr/>
      </p:nvGrpSpPr>
      <p:grpSpPr>
        <a:xfrm>
          <a:off x="0" y="0"/>
          <a:ext cx="0" cy="0"/>
          <a:chOff x="0" y="0"/>
          <a:chExt cx="0" cy="0"/>
        </a:xfrm>
      </p:grpSpPr>
      <p:sp>
        <p:nvSpPr>
          <p:cNvPr id="1789" name="Google Shape;1789;g23a143694f2_1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90" name="Google Shape;1790;g23a143694f2_1_16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4"/>
        <p:cNvGrpSpPr/>
        <p:nvPr/>
      </p:nvGrpSpPr>
      <p:grpSpPr>
        <a:xfrm>
          <a:off x="0" y="0"/>
          <a:ext cx="0" cy="0"/>
          <a:chOff x="0" y="0"/>
          <a:chExt cx="0" cy="0"/>
        </a:xfrm>
      </p:grpSpPr>
      <p:sp>
        <p:nvSpPr>
          <p:cNvPr id="1805" name="Google Shape;1805;p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06" name="Google Shape;1806;p6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8"/>
        <p:cNvGrpSpPr/>
        <p:nvPr/>
      </p:nvGrpSpPr>
      <p:grpSpPr>
        <a:xfrm>
          <a:off x="0" y="0"/>
          <a:ext cx="0" cy="0"/>
          <a:chOff x="0" y="0"/>
          <a:chExt cx="0" cy="0"/>
        </a:xfrm>
      </p:grpSpPr>
      <p:sp>
        <p:nvSpPr>
          <p:cNvPr id="1819" name="Google Shape;1819;p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0" name="Google Shape;1820;p6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2"/>
        <p:cNvGrpSpPr/>
        <p:nvPr/>
      </p:nvGrpSpPr>
      <p:grpSpPr>
        <a:xfrm>
          <a:off x="0" y="0"/>
          <a:ext cx="0" cy="0"/>
          <a:chOff x="0" y="0"/>
          <a:chExt cx="0" cy="0"/>
        </a:xfrm>
      </p:grpSpPr>
      <p:sp>
        <p:nvSpPr>
          <p:cNvPr id="1833" name="Google Shape;1833;p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4" name="Google Shape;1834;p6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6"/>
        <p:cNvGrpSpPr/>
        <p:nvPr/>
      </p:nvGrpSpPr>
      <p:grpSpPr>
        <a:xfrm>
          <a:off x="0" y="0"/>
          <a:ext cx="0" cy="0"/>
          <a:chOff x="0" y="0"/>
          <a:chExt cx="0" cy="0"/>
        </a:xfrm>
      </p:grpSpPr>
      <p:sp>
        <p:nvSpPr>
          <p:cNvPr id="1847" name="Google Shape;1847;p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8" name="Google Shape;1848;p6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6"/>
        <p:cNvGrpSpPr/>
        <p:nvPr/>
      </p:nvGrpSpPr>
      <p:grpSpPr>
        <a:xfrm>
          <a:off x="0" y="0"/>
          <a:ext cx="0" cy="0"/>
          <a:chOff x="0" y="0"/>
          <a:chExt cx="0" cy="0"/>
        </a:xfrm>
      </p:grpSpPr>
      <p:sp>
        <p:nvSpPr>
          <p:cNvPr id="1857" name="Google Shape;1857;p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58" name="Google Shape;1858;p6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0"/>
        <p:cNvGrpSpPr/>
        <p:nvPr/>
      </p:nvGrpSpPr>
      <p:grpSpPr>
        <a:xfrm>
          <a:off x="0" y="0"/>
          <a:ext cx="0" cy="0"/>
          <a:chOff x="0" y="0"/>
          <a:chExt cx="0" cy="0"/>
        </a:xfrm>
      </p:grpSpPr>
      <p:sp>
        <p:nvSpPr>
          <p:cNvPr id="1871" name="Google Shape;1871;p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72" name="Google Shape;1872;p6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4"/>
        <p:cNvGrpSpPr/>
        <p:nvPr/>
      </p:nvGrpSpPr>
      <p:grpSpPr>
        <a:xfrm>
          <a:off x="0" y="0"/>
          <a:ext cx="0" cy="0"/>
          <a:chOff x="0" y="0"/>
          <a:chExt cx="0" cy="0"/>
        </a:xfrm>
      </p:grpSpPr>
      <p:sp>
        <p:nvSpPr>
          <p:cNvPr id="1885" name="Google Shape;1885;p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6" name="Google Shape;1886;p6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6"/>
        <p:cNvGrpSpPr/>
        <p:nvPr/>
      </p:nvGrpSpPr>
      <p:grpSpPr>
        <a:xfrm>
          <a:off x="0" y="0"/>
          <a:ext cx="0" cy="0"/>
          <a:chOff x="0" y="0"/>
          <a:chExt cx="0" cy="0"/>
        </a:xfrm>
      </p:grpSpPr>
      <p:sp>
        <p:nvSpPr>
          <p:cNvPr id="7" name="Google Shape;7;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lt1"/>
              </a:buClr>
              <a:buSzPts val="6000"/>
              <a:buFont typeface="Prompt ExtraBold"/>
              <a:buNone/>
              <a:defRPr sz="6000" b="0" i="0" u="none" strike="noStrike" cap="none">
                <a:solidFill>
                  <a:schemeClr val="lt1"/>
                </a:solidFill>
                <a:latin typeface="Prompt ExtraBold"/>
                <a:ea typeface="Prompt ExtraBold"/>
                <a:cs typeface="Prompt ExtraBold"/>
                <a:sym typeface="Prompt Extra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Poppins"/>
                <a:ea typeface="Poppins"/>
                <a:cs typeface="Poppins"/>
                <a:sym typeface="Poppins"/>
              </a:defRPr>
            </a:lvl1pPr>
            <a:lvl2pPr marR="0" lvl="1" algn="ctr"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2pPr>
            <a:lvl3pPr marR="0" lvl="2" algn="ctr" rtl="0">
              <a:lnSpc>
                <a:spcPct val="90000"/>
              </a:lnSpc>
              <a:spcBef>
                <a:spcPts val="5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3pPr>
            <a:lvl4pPr marR="0" lvl="3"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4pPr>
            <a:lvl5pPr marR="0" lvl="4"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5pPr>
            <a:lvl6pPr marR="0" lvl="5"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6pPr>
            <a:lvl7pPr marR="0" lvl="6"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7pPr>
            <a:lvl8pPr marR="0" lvl="7"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8pPr>
            <a:lvl9pPr marR="0" lvl="8" algn="ctr" rtl="0">
              <a:lnSpc>
                <a:spcPct val="90000"/>
              </a:lnSpc>
              <a:spcBef>
                <a:spcPts val="500"/>
              </a:spcBef>
              <a:spcAft>
                <a:spcPts val="0"/>
              </a:spcAft>
              <a:buClr>
                <a:schemeClr val="lt1"/>
              </a:buClr>
              <a:buSzPts val="1600"/>
              <a:buFont typeface="Arial"/>
              <a:buNone/>
              <a:defRPr sz="16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png"/><Relationship Id="rId9"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16.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openxmlformats.org/officeDocument/2006/relationships/image" Target="../media/image3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0.png"/><Relationship Id="rId5" Type="http://schemas.openxmlformats.org/officeDocument/2006/relationships/image" Target="../media/image2.png"/><Relationship Id="rId10" Type="http://schemas.openxmlformats.org/officeDocument/2006/relationships/image" Target="../media/image40.png"/><Relationship Id="rId4" Type="http://schemas.openxmlformats.org/officeDocument/2006/relationships/image" Target="../media/image36.png"/><Relationship Id="rId9" Type="http://schemas.openxmlformats.org/officeDocument/2006/relationships/image" Target="../media/image39.png"/></Relationships>
</file>

<file path=ppt/slides/_rels/slide18.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5.png"/><Relationship Id="rId7" Type="http://schemas.openxmlformats.org/officeDocument/2006/relationships/image" Target="../media/image10.png"/><Relationship Id="rId12"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44.png"/><Relationship Id="rId5" Type="http://schemas.openxmlformats.org/officeDocument/2006/relationships/image" Target="../media/image2.png"/><Relationship Id="rId10" Type="http://schemas.openxmlformats.org/officeDocument/2006/relationships/image" Target="../media/image43.png"/><Relationship Id="rId4" Type="http://schemas.openxmlformats.org/officeDocument/2006/relationships/image" Target="../media/image36.png"/><Relationship Id="rId9"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48.png"/><Relationship Id="rId4" Type="http://schemas.openxmlformats.org/officeDocument/2006/relationships/image" Target="../media/image47.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57.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png"/><Relationship Id="rId7" Type="http://schemas.openxmlformats.org/officeDocument/2006/relationships/image" Target="../media/image32.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34.pn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png"/><Relationship Id="rId7"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58.jpg"/><Relationship Id="rId7" Type="http://schemas.openxmlformats.org/officeDocument/2006/relationships/image" Target="../media/image60.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62.pn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64.png"/></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67.jpg"/></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8.xml"/><Relationship Id="rId1" Type="http://schemas.openxmlformats.org/officeDocument/2006/relationships/slideLayout" Target="../slideLayouts/slideLayout1.xml"/><Relationship Id="rId4" Type="http://schemas.openxmlformats.org/officeDocument/2006/relationships/image" Target="../media/image67.jpg"/></Relationships>
</file>

<file path=ppt/slides/_rels/slide49.xml.rels><?xml version="1.0" encoding="UTF-8" standalone="yes"?>
<Relationships xmlns="http://schemas.openxmlformats.org/package/2006/relationships"><Relationship Id="rId13" Type="http://schemas.openxmlformats.org/officeDocument/2006/relationships/image" Target="../media/image76.png"/><Relationship Id="rId18" Type="http://schemas.openxmlformats.org/officeDocument/2006/relationships/image" Target="../media/image81.png"/><Relationship Id="rId26" Type="http://schemas.openxmlformats.org/officeDocument/2006/relationships/image" Target="../media/image89.png"/><Relationship Id="rId3" Type="http://schemas.openxmlformats.org/officeDocument/2006/relationships/image" Target="../media/image55.png"/><Relationship Id="rId21" Type="http://schemas.openxmlformats.org/officeDocument/2006/relationships/image" Target="../media/image84.png"/><Relationship Id="rId7" Type="http://schemas.openxmlformats.org/officeDocument/2006/relationships/image" Target="../media/image70.png"/><Relationship Id="rId12" Type="http://schemas.openxmlformats.org/officeDocument/2006/relationships/image" Target="../media/image75.png"/><Relationship Id="rId17" Type="http://schemas.openxmlformats.org/officeDocument/2006/relationships/image" Target="../media/image80.png"/><Relationship Id="rId25" Type="http://schemas.openxmlformats.org/officeDocument/2006/relationships/image" Target="../media/image88.png"/><Relationship Id="rId33" Type="http://schemas.openxmlformats.org/officeDocument/2006/relationships/image" Target="../media/image95.png"/><Relationship Id="rId2" Type="http://schemas.openxmlformats.org/officeDocument/2006/relationships/notesSlide" Target="../notesSlides/notesSlide49.xml"/><Relationship Id="rId16" Type="http://schemas.openxmlformats.org/officeDocument/2006/relationships/image" Target="../media/image79.png"/><Relationship Id="rId20" Type="http://schemas.openxmlformats.org/officeDocument/2006/relationships/image" Target="../media/image83.png"/><Relationship Id="rId29" Type="http://schemas.openxmlformats.org/officeDocument/2006/relationships/image" Target="../media/image92.png"/><Relationship Id="rId1" Type="http://schemas.openxmlformats.org/officeDocument/2006/relationships/slideLayout" Target="../slideLayouts/slideLayout1.xml"/><Relationship Id="rId6" Type="http://schemas.openxmlformats.org/officeDocument/2006/relationships/image" Target="../media/image60.png"/><Relationship Id="rId11" Type="http://schemas.openxmlformats.org/officeDocument/2006/relationships/image" Target="../media/image74.png"/><Relationship Id="rId24" Type="http://schemas.openxmlformats.org/officeDocument/2006/relationships/image" Target="../media/image87.png"/><Relationship Id="rId32" Type="http://schemas.openxmlformats.org/officeDocument/2006/relationships/image" Target="../media/image94.png"/><Relationship Id="rId5" Type="http://schemas.openxmlformats.org/officeDocument/2006/relationships/image" Target="../media/image69.png"/><Relationship Id="rId15" Type="http://schemas.openxmlformats.org/officeDocument/2006/relationships/image" Target="../media/image78.png"/><Relationship Id="rId23" Type="http://schemas.openxmlformats.org/officeDocument/2006/relationships/image" Target="../media/image86.png"/><Relationship Id="rId28" Type="http://schemas.openxmlformats.org/officeDocument/2006/relationships/image" Target="../media/image91.png"/><Relationship Id="rId10" Type="http://schemas.openxmlformats.org/officeDocument/2006/relationships/image" Target="../media/image73.png"/><Relationship Id="rId19" Type="http://schemas.openxmlformats.org/officeDocument/2006/relationships/image" Target="../media/image82.png"/><Relationship Id="rId31" Type="http://schemas.openxmlformats.org/officeDocument/2006/relationships/image" Target="../media/image62.png"/><Relationship Id="rId4" Type="http://schemas.openxmlformats.org/officeDocument/2006/relationships/image" Target="../media/image68.png"/><Relationship Id="rId9" Type="http://schemas.openxmlformats.org/officeDocument/2006/relationships/image" Target="../media/image72.png"/><Relationship Id="rId14" Type="http://schemas.openxmlformats.org/officeDocument/2006/relationships/image" Target="../media/image77.png"/><Relationship Id="rId22" Type="http://schemas.openxmlformats.org/officeDocument/2006/relationships/image" Target="../media/image85.png"/><Relationship Id="rId27" Type="http://schemas.openxmlformats.org/officeDocument/2006/relationships/image" Target="../media/image90.png"/><Relationship Id="rId30" Type="http://schemas.openxmlformats.org/officeDocument/2006/relationships/image" Target="../media/image93.png"/><Relationship Id="rId8" Type="http://schemas.openxmlformats.org/officeDocument/2006/relationships/image" Target="../media/image71.png"/></Relationships>
</file>

<file path=ppt/slides/_rels/slide5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3" Type="http://schemas.openxmlformats.org/officeDocument/2006/relationships/image" Target="../media/image104.png"/><Relationship Id="rId18" Type="http://schemas.openxmlformats.org/officeDocument/2006/relationships/image" Target="../media/image108.png"/><Relationship Id="rId26" Type="http://schemas.openxmlformats.org/officeDocument/2006/relationships/image" Target="../media/image114.png"/><Relationship Id="rId39" Type="http://schemas.openxmlformats.org/officeDocument/2006/relationships/image" Target="../media/image125.png"/><Relationship Id="rId21" Type="http://schemas.openxmlformats.org/officeDocument/2006/relationships/image" Target="../media/image111.png"/><Relationship Id="rId34" Type="http://schemas.openxmlformats.org/officeDocument/2006/relationships/image" Target="../media/image31.png"/><Relationship Id="rId42" Type="http://schemas.openxmlformats.org/officeDocument/2006/relationships/image" Target="../media/image128.png"/><Relationship Id="rId7" Type="http://schemas.openxmlformats.org/officeDocument/2006/relationships/image" Target="../media/image11.png"/><Relationship Id="rId2" Type="http://schemas.openxmlformats.org/officeDocument/2006/relationships/notesSlide" Target="../notesSlides/notesSlide52.xml"/><Relationship Id="rId16" Type="http://schemas.openxmlformats.org/officeDocument/2006/relationships/image" Target="../media/image107.png"/><Relationship Id="rId20" Type="http://schemas.openxmlformats.org/officeDocument/2006/relationships/image" Target="../media/image110.png"/><Relationship Id="rId29" Type="http://schemas.openxmlformats.org/officeDocument/2006/relationships/image" Target="../media/image117.png"/><Relationship Id="rId41" Type="http://schemas.openxmlformats.org/officeDocument/2006/relationships/image" Target="../media/image127.png"/><Relationship Id="rId1" Type="http://schemas.openxmlformats.org/officeDocument/2006/relationships/slideLayout" Target="../slideLayouts/slideLayout1.xml"/><Relationship Id="rId6" Type="http://schemas.openxmlformats.org/officeDocument/2006/relationships/image" Target="../media/image98.png"/><Relationship Id="rId11" Type="http://schemas.openxmlformats.org/officeDocument/2006/relationships/image" Target="../media/image102.png"/><Relationship Id="rId24" Type="http://schemas.openxmlformats.org/officeDocument/2006/relationships/image" Target="../media/image33.png"/><Relationship Id="rId32" Type="http://schemas.openxmlformats.org/officeDocument/2006/relationships/image" Target="../media/image120.png"/><Relationship Id="rId37" Type="http://schemas.openxmlformats.org/officeDocument/2006/relationships/image" Target="../media/image123.png"/><Relationship Id="rId40" Type="http://schemas.openxmlformats.org/officeDocument/2006/relationships/image" Target="../media/image126.png"/><Relationship Id="rId5" Type="http://schemas.openxmlformats.org/officeDocument/2006/relationships/image" Target="../media/image97.png"/><Relationship Id="rId15" Type="http://schemas.openxmlformats.org/officeDocument/2006/relationships/image" Target="../media/image106.png"/><Relationship Id="rId23" Type="http://schemas.openxmlformats.org/officeDocument/2006/relationships/image" Target="../media/image112.png"/><Relationship Id="rId28" Type="http://schemas.openxmlformats.org/officeDocument/2006/relationships/image" Target="../media/image116.png"/><Relationship Id="rId36" Type="http://schemas.openxmlformats.org/officeDocument/2006/relationships/image" Target="../media/image122.png"/><Relationship Id="rId10" Type="http://schemas.openxmlformats.org/officeDocument/2006/relationships/image" Target="../media/image101.png"/><Relationship Id="rId19" Type="http://schemas.openxmlformats.org/officeDocument/2006/relationships/image" Target="../media/image109.png"/><Relationship Id="rId31" Type="http://schemas.openxmlformats.org/officeDocument/2006/relationships/image" Target="../media/image119.png"/><Relationship Id="rId44" Type="http://schemas.openxmlformats.org/officeDocument/2006/relationships/image" Target="../media/image130.png"/><Relationship Id="rId4" Type="http://schemas.openxmlformats.org/officeDocument/2006/relationships/image" Target="../media/image96.png"/><Relationship Id="rId9" Type="http://schemas.openxmlformats.org/officeDocument/2006/relationships/image" Target="../media/image100.png"/><Relationship Id="rId14" Type="http://schemas.openxmlformats.org/officeDocument/2006/relationships/image" Target="../media/image105.png"/><Relationship Id="rId22" Type="http://schemas.openxmlformats.org/officeDocument/2006/relationships/image" Target="../media/image13.png"/><Relationship Id="rId27" Type="http://schemas.openxmlformats.org/officeDocument/2006/relationships/image" Target="../media/image115.png"/><Relationship Id="rId30" Type="http://schemas.openxmlformats.org/officeDocument/2006/relationships/image" Target="../media/image118.png"/><Relationship Id="rId35" Type="http://schemas.openxmlformats.org/officeDocument/2006/relationships/image" Target="../media/image121.png"/><Relationship Id="rId43" Type="http://schemas.openxmlformats.org/officeDocument/2006/relationships/image" Target="../media/image129.png"/><Relationship Id="rId8" Type="http://schemas.openxmlformats.org/officeDocument/2006/relationships/image" Target="../media/image99.png"/><Relationship Id="rId3" Type="http://schemas.openxmlformats.org/officeDocument/2006/relationships/image" Target="../media/image30.png"/><Relationship Id="rId12" Type="http://schemas.openxmlformats.org/officeDocument/2006/relationships/image" Target="../media/image103.png"/><Relationship Id="rId17" Type="http://schemas.openxmlformats.org/officeDocument/2006/relationships/image" Target="../media/image12.png"/><Relationship Id="rId25" Type="http://schemas.openxmlformats.org/officeDocument/2006/relationships/image" Target="../media/image113.png"/><Relationship Id="rId33" Type="http://schemas.openxmlformats.org/officeDocument/2006/relationships/image" Target="../media/image32.png"/><Relationship Id="rId38" Type="http://schemas.openxmlformats.org/officeDocument/2006/relationships/image" Target="../media/image124.png"/></Relationships>
</file>

<file path=ppt/slides/_rels/slide53.xml.rels><?xml version="1.0" encoding="UTF-8" standalone="yes"?>
<Relationships xmlns="http://schemas.openxmlformats.org/package/2006/relationships"><Relationship Id="rId26" Type="http://schemas.openxmlformats.org/officeDocument/2006/relationships/image" Target="../media/image151.png"/><Relationship Id="rId21" Type="http://schemas.openxmlformats.org/officeDocument/2006/relationships/image" Target="../media/image148.svg"/><Relationship Id="rId42" Type="http://schemas.openxmlformats.org/officeDocument/2006/relationships/image" Target="../media/image167.png"/><Relationship Id="rId47" Type="http://schemas.openxmlformats.org/officeDocument/2006/relationships/image" Target="../media/image172.svg"/><Relationship Id="rId63" Type="http://schemas.openxmlformats.org/officeDocument/2006/relationships/image" Target="../media/image186.svg"/><Relationship Id="rId68" Type="http://schemas.openxmlformats.org/officeDocument/2006/relationships/image" Target="../media/image191.png"/><Relationship Id="rId16" Type="http://schemas.openxmlformats.org/officeDocument/2006/relationships/image" Target="../media/image143.png"/><Relationship Id="rId11" Type="http://schemas.openxmlformats.org/officeDocument/2006/relationships/image" Target="../media/image18.svg"/><Relationship Id="rId32" Type="http://schemas.openxmlformats.org/officeDocument/2006/relationships/image" Target="../media/image157.png"/><Relationship Id="rId37" Type="http://schemas.openxmlformats.org/officeDocument/2006/relationships/image" Target="../media/image162.svg"/><Relationship Id="rId53" Type="http://schemas.openxmlformats.org/officeDocument/2006/relationships/image" Target="../media/image20.svg"/><Relationship Id="rId58" Type="http://schemas.openxmlformats.org/officeDocument/2006/relationships/image" Target="../media/image181.png"/><Relationship Id="rId74" Type="http://schemas.openxmlformats.org/officeDocument/2006/relationships/image" Target="../media/image197.png"/><Relationship Id="rId79" Type="http://schemas.openxmlformats.org/officeDocument/2006/relationships/image" Target="../media/image202.svg"/><Relationship Id="rId5" Type="http://schemas.openxmlformats.org/officeDocument/2006/relationships/image" Target="../media/image134.svg"/><Relationship Id="rId61" Type="http://schemas.openxmlformats.org/officeDocument/2006/relationships/image" Target="../media/image184.svg"/><Relationship Id="rId82" Type="http://schemas.openxmlformats.org/officeDocument/2006/relationships/image" Target="../media/image205.png"/><Relationship Id="rId19" Type="http://schemas.openxmlformats.org/officeDocument/2006/relationships/image" Target="../media/image146.svg"/><Relationship Id="rId14" Type="http://schemas.openxmlformats.org/officeDocument/2006/relationships/image" Target="../media/image141.png"/><Relationship Id="rId22" Type="http://schemas.openxmlformats.org/officeDocument/2006/relationships/image" Target="../media/image149.png"/><Relationship Id="rId27" Type="http://schemas.openxmlformats.org/officeDocument/2006/relationships/image" Target="../media/image152.svg"/><Relationship Id="rId30" Type="http://schemas.openxmlformats.org/officeDocument/2006/relationships/image" Target="../media/image155.png"/><Relationship Id="rId35" Type="http://schemas.openxmlformats.org/officeDocument/2006/relationships/image" Target="../media/image160.svg"/><Relationship Id="rId43" Type="http://schemas.openxmlformats.org/officeDocument/2006/relationships/image" Target="../media/image168.svg"/><Relationship Id="rId48" Type="http://schemas.openxmlformats.org/officeDocument/2006/relationships/image" Target="../media/image173.png"/><Relationship Id="rId56" Type="http://schemas.openxmlformats.org/officeDocument/2006/relationships/image" Target="../media/image179.png"/><Relationship Id="rId64" Type="http://schemas.openxmlformats.org/officeDocument/2006/relationships/image" Target="../media/image187.png"/><Relationship Id="rId69" Type="http://schemas.openxmlformats.org/officeDocument/2006/relationships/image" Target="../media/image192.svg"/><Relationship Id="rId77" Type="http://schemas.openxmlformats.org/officeDocument/2006/relationships/image" Target="../media/image200.svg"/><Relationship Id="rId8" Type="http://schemas.openxmlformats.org/officeDocument/2006/relationships/image" Target="../media/image137.png"/><Relationship Id="rId51" Type="http://schemas.openxmlformats.org/officeDocument/2006/relationships/image" Target="../media/image176.svg"/><Relationship Id="rId72" Type="http://schemas.openxmlformats.org/officeDocument/2006/relationships/image" Target="../media/image195.png"/><Relationship Id="rId80" Type="http://schemas.openxmlformats.org/officeDocument/2006/relationships/image" Target="../media/image203.png"/><Relationship Id="rId3" Type="http://schemas.openxmlformats.org/officeDocument/2006/relationships/image" Target="../media/image132.svg"/><Relationship Id="rId12" Type="http://schemas.openxmlformats.org/officeDocument/2006/relationships/image" Target="../media/image139.png"/><Relationship Id="rId17" Type="http://schemas.openxmlformats.org/officeDocument/2006/relationships/image" Target="../media/image144.svg"/><Relationship Id="rId25" Type="http://schemas.openxmlformats.org/officeDocument/2006/relationships/image" Target="../media/image22.svg"/><Relationship Id="rId33" Type="http://schemas.openxmlformats.org/officeDocument/2006/relationships/image" Target="../media/image158.svg"/><Relationship Id="rId38" Type="http://schemas.openxmlformats.org/officeDocument/2006/relationships/image" Target="../media/image163.png"/><Relationship Id="rId46" Type="http://schemas.openxmlformats.org/officeDocument/2006/relationships/image" Target="../media/image171.png"/><Relationship Id="rId59" Type="http://schemas.openxmlformats.org/officeDocument/2006/relationships/image" Target="../media/image182.svg"/><Relationship Id="rId67" Type="http://schemas.openxmlformats.org/officeDocument/2006/relationships/image" Target="../media/image190.svg"/><Relationship Id="rId20" Type="http://schemas.openxmlformats.org/officeDocument/2006/relationships/image" Target="../media/image147.png"/><Relationship Id="rId41" Type="http://schemas.openxmlformats.org/officeDocument/2006/relationships/image" Target="../media/image166.svg"/><Relationship Id="rId54" Type="http://schemas.openxmlformats.org/officeDocument/2006/relationships/image" Target="../media/image177.png"/><Relationship Id="rId62" Type="http://schemas.openxmlformats.org/officeDocument/2006/relationships/image" Target="../media/image185.png"/><Relationship Id="rId70" Type="http://schemas.openxmlformats.org/officeDocument/2006/relationships/image" Target="../media/image193.png"/><Relationship Id="rId75" Type="http://schemas.openxmlformats.org/officeDocument/2006/relationships/image" Target="../media/image198.svg"/><Relationship Id="rId83" Type="http://schemas.openxmlformats.org/officeDocument/2006/relationships/image" Target="../media/image206.svg"/><Relationship Id="rId1" Type="http://schemas.openxmlformats.org/officeDocument/2006/relationships/slideLayout" Target="../slideLayouts/slideLayout1.xml"/><Relationship Id="rId6" Type="http://schemas.openxmlformats.org/officeDocument/2006/relationships/image" Target="../media/image135.png"/><Relationship Id="rId15" Type="http://schemas.openxmlformats.org/officeDocument/2006/relationships/image" Target="../media/image142.svg"/><Relationship Id="rId23" Type="http://schemas.openxmlformats.org/officeDocument/2006/relationships/image" Target="../media/image150.svg"/><Relationship Id="rId28" Type="http://schemas.openxmlformats.org/officeDocument/2006/relationships/image" Target="../media/image153.png"/><Relationship Id="rId36" Type="http://schemas.openxmlformats.org/officeDocument/2006/relationships/image" Target="../media/image161.png"/><Relationship Id="rId49" Type="http://schemas.openxmlformats.org/officeDocument/2006/relationships/image" Target="../media/image174.svg"/><Relationship Id="rId57" Type="http://schemas.openxmlformats.org/officeDocument/2006/relationships/image" Target="../media/image180.svg"/><Relationship Id="rId10" Type="http://schemas.openxmlformats.org/officeDocument/2006/relationships/image" Target="../media/image17.png"/><Relationship Id="rId31" Type="http://schemas.openxmlformats.org/officeDocument/2006/relationships/image" Target="../media/image156.svg"/><Relationship Id="rId44" Type="http://schemas.openxmlformats.org/officeDocument/2006/relationships/image" Target="../media/image169.png"/><Relationship Id="rId52" Type="http://schemas.openxmlformats.org/officeDocument/2006/relationships/image" Target="../media/image19.png"/><Relationship Id="rId60" Type="http://schemas.openxmlformats.org/officeDocument/2006/relationships/image" Target="../media/image183.png"/><Relationship Id="rId65" Type="http://schemas.openxmlformats.org/officeDocument/2006/relationships/image" Target="../media/image188.svg"/><Relationship Id="rId73" Type="http://schemas.openxmlformats.org/officeDocument/2006/relationships/image" Target="../media/image196.svg"/><Relationship Id="rId78" Type="http://schemas.openxmlformats.org/officeDocument/2006/relationships/image" Target="../media/image201.png"/><Relationship Id="rId81" Type="http://schemas.openxmlformats.org/officeDocument/2006/relationships/image" Target="../media/image204.svg"/><Relationship Id="rId4" Type="http://schemas.openxmlformats.org/officeDocument/2006/relationships/image" Target="../media/image133.png"/><Relationship Id="rId9" Type="http://schemas.openxmlformats.org/officeDocument/2006/relationships/image" Target="../media/image138.svg"/><Relationship Id="rId13" Type="http://schemas.openxmlformats.org/officeDocument/2006/relationships/image" Target="../media/image140.svg"/><Relationship Id="rId18" Type="http://schemas.openxmlformats.org/officeDocument/2006/relationships/image" Target="../media/image145.png"/><Relationship Id="rId39" Type="http://schemas.openxmlformats.org/officeDocument/2006/relationships/image" Target="../media/image164.svg"/><Relationship Id="rId34" Type="http://schemas.openxmlformats.org/officeDocument/2006/relationships/image" Target="../media/image159.png"/><Relationship Id="rId50" Type="http://schemas.openxmlformats.org/officeDocument/2006/relationships/image" Target="../media/image175.png"/><Relationship Id="rId55" Type="http://schemas.openxmlformats.org/officeDocument/2006/relationships/image" Target="../media/image178.svg"/><Relationship Id="rId76" Type="http://schemas.openxmlformats.org/officeDocument/2006/relationships/image" Target="../media/image199.png"/><Relationship Id="rId7" Type="http://schemas.openxmlformats.org/officeDocument/2006/relationships/image" Target="../media/image136.svg"/><Relationship Id="rId71" Type="http://schemas.openxmlformats.org/officeDocument/2006/relationships/image" Target="../media/image194.svg"/><Relationship Id="rId2" Type="http://schemas.openxmlformats.org/officeDocument/2006/relationships/image" Target="../media/image131.png"/><Relationship Id="rId29" Type="http://schemas.openxmlformats.org/officeDocument/2006/relationships/image" Target="../media/image154.svg"/><Relationship Id="rId24" Type="http://schemas.openxmlformats.org/officeDocument/2006/relationships/image" Target="../media/image21.png"/><Relationship Id="rId40" Type="http://schemas.openxmlformats.org/officeDocument/2006/relationships/image" Target="../media/image165.png"/><Relationship Id="rId45" Type="http://schemas.openxmlformats.org/officeDocument/2006/relationships/image" Target="../media/image170.svg"/><Relationship Id="rId66" Type="http://schemas.openxmlformats.org/officeDocument/2006/relationships/image" Target="../media/image189.png"/></Relationships>
</file>

<file path=ppt/slides/_rels/slide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3.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15.png"/><Relationship Id="rId3" Type="http://schemas.openxmlformats.org/officeDocument/2006/relationships/image" Target="../media/image207.png"/><Relationship Id="rId7" Type="http://schemas.openxmlformats.org/officeDocument/2006/relationships/image" Target="../media/image10.png"/><Relationship Id="rId12" Type="http://schemas.openxmlformats.org/officeDocument/2006/relationships/image" Target="../media/image214.png"/><Relationship Id="rId17" Type="http://schemas.openxmlformats.org/officeDocument/2006/relationships/image" Target="../media/image219.png"/><Relationship Id="rId2" Type="http://schemas.openxmlformats.org/officeDocument/2006/relationships/notesSlide" Target="../notesSlides/notesSlide54.xml"/><Relationship Id="rId16" Type="http://schemas.openxmlformats.org/officeDocument/2006/relationships/image" Target="../media/image218.png"/><Relationship Id="rId1" Type="http://schemas.openxmlformats.org/officeDocument/2006/relationships/slideLayout" Target="../slideLayouts/slideLayout1.xml"/><Relationship Id="rId6" Type="http://schemas.openxmlformats.org/officeDocument/2006/relationships/image" Target="../media/image210.png"/><Relationship Id="rId11" Type="http://schemas.openxmlformats.org/officeDocument/2006/relationships/image" Target="../media/image213.png"/><Relationship Id="rId5" Type="http://schemas.openxmlformats.org/officeDocument/2006/relationships/image" Target="../media/image209.png"/><Relationship Id="rId15" Type="http://schemas.openxmlformats.org/officeDocument/2006/relationships/image" Target="../media/image217.png"/><Relationship Id="rId10" Type="http://schemas.openxmlformats.org/officeDocument/2006/relationships/image" Target="../media/image212.png"/><Relationship Id="rId4" Type="http://schemas.openxmlformats.org/officeDocument/2006/relationships/image" Target="../media/image208.png"/><Relationship Id="rId9" Type="http://schemas.openxmlformats.org/officeDocument/2006/relationships/image" Target="../media/image211.png"/><Relationship Id="rId14" Type="http://schemas.openxmlformats.org/officeDocument/2006/relationships/image" Target="../media/image216.png"/></Relationships>
</file>

<file path=ppt/slides/_rels/slide56.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3" Type="http://schemas.openxmlformats.org/officeDocument/2006/relationships/image" Target="../media/image230.png"/><Relationship Id="rId18" Type="http://schemas.openxmlformats.org/officeDocument/2006/relationships/image" Target="../media/image235.png"/><Relationship Id="rId26" Type="http://schemas.openxmlformats.org/officeDocument/2006/relationships/image" Target="../media/image243.png"/><Relationship Id="rId39" Type="http://schemas.openxmlformats.org/officeDocument/2006/relationships/image" Target="../media/image47.png"/><Relationship Id="rId21" Type="http://schemas.openxmlformats.org/officeDocument/2006/relationships/image" Target="../media/image238.png"/><Relationship Id="rId34" Type="http://schemas.openxmlformats.org/officeDocument/2006/relationships/image" Target="../media/image250.png"/><Relationship Id="rId42" Type="http://schemas.openxmlformats.org/officeDocument/2006/relationships/image" Target="../media/image257.png"/><Relationship Id="rId47" Type="http://schemas.openxmlformats.org/officeDocument/2006/relationships/image" Target="../media/image260.png"/><Relationship Id="rId7" Type="http://schemas.openxmlformats.org/officeDocument/2006/relationships/image" Target="../media/image224.png"/><Relationship Id="rId2" Type="http://schemas.openxmlformats.org/officeDocument/2006/relationships/notesSlide" Target="../notesSlides/notesSlide57.xml"/><Relationship Id="rId16" Type="http://schemas.openxmlformats.org/officeDocument/2006/relationships/image" Target="../media/image233.png"/><Relationship Id="rId29" Type="http://schemas.openxmlformats.org/officeDocument/2006/relationships/image" Target="../media/image245.png"/><Relationship Id="rId1" Type="http://schemas.openxmlformats.org/officeDocument/2006/relationships/slideLayout" Target="../slideLayouts/slideLayout1.xml"/><Relationship Id="rId6" Type="http://schemas.openxmlformats.org/officeDocument/2006/relationships/image" Target="../media/image223.png"/><Relationship Id="rId11" Type="http://schemas.openxmlformats.org/officeDocument/2006/relationships/image" Target="../media/image228.png"/><Relationship Id="rId24" Type="http://schemas.openxmlformats.org/officeDocument/2006/relationships/image" Target="../media/image241.png"/><Relationship Id="rId32" Type="http://schemas.openxmlformats.org/officeDocument/2006/relationships/image" Target="../media/image248.png"/><Relationship Id="rId37" Type="http://schemas.openxmlformats.org/officeDocument/2006/relationships/image" Target="../media/image253.png"/><Relationship Id="rId40" Type="http://schemas.openxmlformats.org/officeDocument/2006/relationships/image" Target="../media/image255.png"/><Relationship Id="rId45" Type="http://schemas.openxmlformats.org/officeDocument/2006/relationships/image" Target="../media/image258.png"/><Relationship Id="rId5" Type="http://schemas.openxmlformats.org/officeDocument/2006/relationships/image" Target="../media/image222.png"/><Relationship Id="rId15" Type="http://schemas.openxmlformats.org/officeDocument/2006/relationships/image" Target="../media/image232.png"/><Relationship Id="rId23" Type="http://schemas.openxmlformats.org/officeDocument/2006/relationships/image" Target="../media/image240.png"/><Relationship Id="rId28" Type="http://schemas.openxmlformats.org/officeDocument/2006/relationships/image" Target="../media/image244.png"/><Relationship Id="rId36" Type="http://schemas.openxmlformats.org/officeDocument/2006/relationships/image" Target="../media/image252.png"/><Relationship Id="rId10" Type="http://schemas.openxmlformats.org/officeDocument/2006/relationships/image" Target="../media/image227.png"/><Relationship Id="rId19" Type="http://schemas.openxmlformats.org/officeDocument/2006/relationships/image" Target="../media/image236.png"/><Relationship Id="rId31" Type="http://schemas.openxmlformats.org/officeDocument/2006/relationships/image" Target="../media/image247.png"/><Relationship Id="rId44" Type="http://schemas.openxmlformats.org/officeDocument/2006/relationships/image" Target="../media/image35.png"/><Relationship Id="rId4" Type="http://schemas.openxmlformats.org/officeDocument/2006/relationships/image" Target="../media/image221.png"/><Relationship Id="rId9" Type="http://schemas.openxmlformats.org/officeDocument/2006/relationships/image" Target="../media/image226.png"/><Relationship Id="rId14" Type="http://schemas.openxmlformats.org/officeDocument/2006/relationships/image" Target="../media/image231.png"/><Relationship Id="rId22" Type="http://schemas.openxmlformats.org/officeDocument/2006/relationships/image" Target="../media/image239.png"/><Relationship Id="rId27" Type="http://schemas.openxmlformats.org/officeDocument/2006/relationships/image" Target="../media/image26.png"/><Relationship Id="rId30" Type="http://schemas.openxmlformats.org/officeDocument/2006/relationships/image" Target="../media/image246.png"/><Relationship Id="rId35" Type="http://schemas.openxmlformats.org/officeDocument/2006/relationships/image" Target="../media/image251.png"/><Relationship Id="rId43" Type="http://schemas.openxmlformats.org/officeDocument/2006/relationships/image" Target="../media/image1.png"/><Relationship Id="rId48" Type="http://schemas.openxmlformats.org/officeDocument/2006/relationships/image" Target="../media/image217.png"/><Relationship Id="rId8" Type="http://schemas.openxmlformats.org/officeDocument/2006/relationships/image" Target="../media/image225.png"/><Relationship Id="rId3" Type="http://schemas.openxmlformats.org/officeDocument/2006/relationships/image" Target="../media/image220.png"/><Relationship Id="rId12" Type="http://schemas.openxmlformats.org/officeDocument/2006/relationships/image" Target="../media/image229.png"/><Relationship Id="rId17" Type="http://schemas.openxmlformats.org/officeDocument/2006/relationships/image" Target="../media/image234.png"/><Relationship Id="rId25" Type="http://schemas.openxmlformats.org/officeDocument/2006/relationships/image" Target="../media/image242.png"/><Relationship Id="rId33" Type="http://schemas.openxmlformats.org/officeDocument/2006/relationships/image" Target="../media/image249.png"/><Relationship Id="rId38" Type="http://schemas.openxmlformats.org/officeDocument/2006/relationships/image" Target="../media/image254.png"/><Relationship Id="rId46" Type="http://schemas.openxmlformats.org/officeDocument/2006/relationships/image" Target="../media/image259.png"/><Relationship Id="rId20" Type="http://schemas.openxmlformats.org/officeDocument/2006/relationships/image" Target="../media/image237.png"/><Relationship Id="rId41" Type="http://schemas.openxmlformats.org/officeDocument/2006/relationships/image" Target="../media/image256.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1.xml"/><Relationship Id="rId5" Type="http://schemas.openxmlformats.org/officeDocument/2006/relationships/image" Target="../media/image217.png"/><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9.xml"/><Relationship Id="rId1" Type="http://schemas.openxmlformats.org/officeDocument/2006/relationships/slideLayout" Target="../slideLayouts/slideLayout1.xml"/><Relationship Id="rId5" Type="http://schemas.openxmlformats.org/officeDocument/2006/relationships/image" Target="../media/image217.png"/><Relationship Id="rId4" Type="http://schemas.openxmlformats.org/officeDocument/2006/relationships/image" Target="../media/image16.png"/></Relationships>
</file>

<file path=ppt/slides/_rels/slide61.xml.rels><?xml version="1.0" encoding="UTF-8" standalone="yes"?>
<Relationships xmlns="http://schemas.openxmlformats.org/package/2006/relationships"><Relationship Id="rId8" Type="http://schemas.openxmlformats.org/officeDocument/2006/relationships/image" Target="../media/image49.jpg"/><Relationship Id="rId13" Type="http://schemas.openxmlformats.org/officeDocument/2006/relationships/image" Target="../media/image267.jpg"/><Relationship Id="rId18" Type="http://schemas.openxmlformats.org/officeDocument/2006/relationships/image" Target="../media/image58.jpg"/><Relationship Id="rId3" Type="http://schemas.openxmlformats.org/officeDocument/2006/relationships/image" Target="../media/image261.jpg"/><Relationship Id="rId7" Type="http://schemas.openxmlformats.org/officeDocument/2006/relationships/image" Target="../media/image264.jpg"/><Relationship Id="rId12" Type="http://schemas.openxmlformats.org/officeDocument/2006/relationships/image" Target="../media/image25.jpg"/><Relationship Id="rId17" Type="http://schemas.openxmlformats.org/officeDocument/2006/relationships/image" Target="../media/image271.jpg"/><Relationship Id="rId2" Type="http://schemas.openxmlformats.org/officeDocument/2006/relationships/notesSlide" Target="../notesSlides/notesSlide60.xml"/><Relationship Id="rId16" Type="http://schemas.openxmlformats.org/officeDocument/2006/relationships/image" Target="../media/image270.png"/><Relationship Id="rId1" Type="http://schemas.openxmlformats.org/officeDocument/2006/relationships/slideLayout" Target="../slideLayouts/slideLayout1.xml"/><Relationship Id="rId6" Type="http://schemas.openxmlformats.org/officeDocument/2006/relationships/image" Target="../media/image263.jpg"/><Relationship Id="rId11" Type="http://schemas.openxmlformats.org/officeDocument/2006/relationships/image" Target="../media/image266.jpg"/><Relationship Id="rId5" Type="http://schemas.openxmlformats.org/officeDocument/2006/relationships/image" Target="../media/image61.jpg"/><Relationship Id="rId15" Type="http://schemas.openxmlformats.org/officeDocument/2006/relationships/image" Target="../media/image269.jpg"/><Relationship Id="rId10" Type="http://schemas.openxmlformats.org/officeDocument/2006/relationships/image" Target="../media/image265.jpg"/><Relationship Id="rId19" Type="http://schemas.openxmlformats.org/officeDocument/2006/relationships/image" Target="../media/image217.png"/><Relationship Id="rId4" Type="http://schemas.openxmlformats.org/officeDocument/2006/relationships/image" Target="../media/image262.jpg"/><Relationship Id="rId9" Type="http://schemas.openxmlformats.org/officeDocument/2006/relationships/image" Target="../media/image27.jpg"/><Relationship Id="rId14" Type="http://schemas.openxmlformats.org/officeDocument/2006/relationships/image" Target="../media/image268.jpg"/></Relationships>
</file>

<file path=ppt/slides/_rels/slide62.xml.rels><?xml version="1.0" encoding="UTF-8" standalone="yes"?>
<Relationships xmlns="http://schemas.openxmlformats.org/package/2006/relationships"><Relationship Id="rId8" Type="http://schemas.openxmlformats.org/officeDocument/2006/relationships/image" Target="../media/image276.png"/><Relationship Id="rId13" Type="http://schemas.openxmlformats.org/officeDocument/2006/relationships/image" Target="../media/image281.jpg"/><Relationship Id="rId18" Type="http://schemas.openxmlformats.org/officeDocument/2006/relationships/image" Target="../media/image285.jpg"/><Relationship Id="rId3" Type="http://schemas.openxmlformats.org/officeDocument/2006/relationships/image" Target="../media/image272.jpg"/><Relationship Id="rId7" Type="http://schemas.openxmlformats.org/officeDocument/2006/relationships/image" Target="../media/image275.jpg"/><Relationship Id="rId12" Type="http://schemas.openxmlformats.org/officeDocument/2006/relationships/image" Target="../media/image280.png"/><Relationship Id="rId17" Type="http://schemas.openxmlformats.org/officeDocument/2006/relationships/image" Target="../media/image23.png"/><Relationship Id="rId2" Type="http://schemas.openxmlformats.org/officeDocument/2006/relationships/notesSlide" Target="../notesSlides/notesSlide61.xml"/><Relationship Id="rId16" Type="http://schemas.openxmlformats.org/officeDocument/2006/relationships/image" Target="../media/image284.png"/><Relationship Id="rId1" Type="http://schemas.openxmlformats.org/officeDocument/2006/relationships/slideLayout" Target="../slideLayouts/slideLayout1.xml"/><Relationship Id="rId6" Type="http://schemas.openxmlformats.org/officeDocument/2006/relationships/image" Target="../media/image51.jpg"/><Relationship Id="rId11" Type="http://schemas.openxmlformats.org/officeDocument/2006/relationships/image" Target="../media/image279.jpg"/><Relationship Id="rId5" Type="http://schemas.openxmlformats.org/officeDocument/2006/relationships/image" Target="../media/image274.jpg"/><Relationship Id="rId15" Type="http://schemas.openxmlformats.org/officeDocument/2006/relationships/image" Target="../media/image283.png"/><Relationship Id="rId10" Type="http://schemas.openxmlformats.org/officeDocument/2006/relationships/image" Target="../media/image278.png"/><Relationship Id="rId19" Type="http://schemas.openxmlformats.org/officeDocument/2006/relationships/image" Target="../media/image217.png"/><Relationship Id="rId4" Type="http://schemas.openxmlformats.org/officeDocument/2006/relationships/image" Target="../media/image273.jpg"/><Relationship Id="rId9" Type="http://schemas.openxmlformats.org/officeDocument/2006/relationships/image" Target="../media/image277.jpg"/><Relationship Id="rId14" Type="http://schemas.openxmlformats.org/officeDocument/2006/relationships/image" Target="../media/image282.jpg"/></Relationships>
</file>

<file path=ppt/slides/_rels/slide63.xml.rels><?xml version="1.0" encoding="UTF-8" standalone="yes"?>
<Relationships xmlns="http://schemas.openxmlformats.org/package/2006/relationships"><Relationship Id="rId8" Type="http://schemas.openxmlformats.org/officeDocument/2006/relationships/image" Target="../media/image286.png"/><Relationship Id="rId3" Type="http://schemas.openxmlformats.org/officeDocument/2006/relationships/image" Target="../media/image2.png"/><Relationship Id="rId7" Type="http://schemas.openxmlformats.org/officeDocument/2006/relationships/image" Target="../media/image65.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217.png"/><Relationship Id="rId4" Type="http://schemas.openxmlformats.org/officeDocument/2006/relationships/image" Target="../media/image3.png"/><Relationship Id="rId9" Type="http://schemas.openxmlformats.org/officeDocument/2006/relationships/image" Target="../media/image8.png"/></Relationships>
</file>

<file path=ppt/slides/_rels/slide64.xml.rels><?xml version="1.0" encoding="UTF-8" standalone="yes"?>
<Relationships xmlns="http://schemas.openxmlformats.org/package/2006/relationships"><Relationship Id="rId8" Type="http://schemas.openxmlformats.org/officeDocument/2006/relationships/image" Target="../media/image288.png"/><Relationship Id="rId3" Type="http://schemas.openxmlformats.org/officeDocument/2006/relationships/image" Target="../media/image15.png"/><Relationship Id="rId7" Type="http://schemas.openxmlformats.org/officeDocument/2006/relationships/image" Target="../media/image287.png"/><Relationship Id="rId2" Type="http://schemas.openxmlformats.org/officeDocument/2006/relationships/notesSlide" Target="../notesSlides/notesSlide63.xml"/><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217.png"/><Relationship Id="rId4" Type="http://schemas.openxmlformats.org/officeDocument/2006/relationships/image" Target="../media/image16.png"/><Relationship Id="rId9" Type="http://schemas.openxmlformats.org/officeDocument/2006/relationships/image" Target="../media/image289.png"/></Relationships>
</file>

<file path=ppt/slides/_rels/slide65.xml.rels><?xml version="1.0" encoding="UTF-8" standalone="yes"?>
<Relationships xmlns="http://schemas.openxmlformats.org/package/2006/relationships"><Relationship Id="rId3" Type="http://schemas.openxmlformats.org/officeDocument/2006/relationships/image" Target="../media/image46.jpg"/><Relationship Id="rId7" Type="http://schemas.openxmlformats.org/officeDocument/2006/relationships/image" Target="../media/image16.png"/><Relationship Id="rId2" Type="http://schemas.openxmlformats.org/officeDocument/2006/relationships/notesSlide" Target="../notesSlides/notesSlide6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48.png"/><Relationship Id="rId4" Type="http://schemas.openxmlformats.org/officeDocument/2006/relationships/image" Target="../media/image47.png"/></Relationships>
</file>

<file path=ppt/slides/_rels/slide66.xml.rels><?xml version="1.0" encoding="UTF-8" standalone="yes"?>
<Relationships xmlns="http://schemas.openxmlformats.org/package/2006/relationships"><Relationship Id="rId3" Type="http://schemas.openxmlformats.org/officeDocument/2006/relationships/image" Target="../media/image49.jpg"/><Relationship Id="rId7" Type="http://schemas.openxmlformats.org/officeDocument/2006/relationships/image" Target="../media/image48.pn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34.png"/></Relationships>
</file>

<file path=ppt/slides/_rels/slide67.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48.png"/><Relationship Id="rId2" Type="http://schemas.openxmlformats.org/officeDocument/2006/relationships/notesSlide" Target="../notesSlides/notesSlide66.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248.png"/></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7.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68.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7.png"/></Relationships>
</file>

<file path=ppt/slides/_rels/slide70.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3.png"/><Relationship Id="rId2" Type="http://schemas.openxmlformats.org/officeDocument/2006/relationships/notesSlide" Target="../notesSlides/notesSlide69.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90.png"/><Relationship Id="rId4" Type="http://schemas.openxmlformats.org/officeDocument/2006/relationships/image" Target="../media/image1.png"/></Relationships>
</file>

<file path=ppt/slides/_rels/slide7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291.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2"/>
        <p:cNvGrpSpPr/>
        <p:nvPr/>
      </p:nvGrpSpPr>
      <p:grpSpPr>
        <a:xfrm>
          <a:off x="0" y="0"/>
          <a:ext cx="0" cy="0"/>
          <a:chOff x="0" y="0"/>
          <a:chExt cx="0" cy="0"/>
        </a:xfrm>
      </p:grpSpPr>
      <p:grpSp>
        <p:nvGrpSpPr>
          <p:cNvPr id="13" name="Google Shape;13;p3"/>
          <p:cNvGrpSpPr/>
          <p:nvPr/>
        </p:nvGrpSpPr>
        <p:grpSpPr>
          <a:xfrm>
            <a:off x="-6" y="0"/>
            <a:ext cx="12192002" cy="6858000"/>
            <a:chOff x="1050319" y="-2834575"/>
            <a:chExt cx="12192002" cy="6858000"/>
          </a:xfrm>
        </p:grpSpPr>
        <p:pic>
          <p:nvPicPr>
            <p:cNvPr id="14" name="Google Shape;14;p3"/>
            <p:cNvPicPr preferRelativeResize="0"/>
            <p:nvPr/>
          </p:nvPicPr>
          <p:blipFill rotWithShape="1">
            <a:blip r:embed="rId3">
              <a:alphaModFix/>
            </a:blip>
            <a:srcRect l="26548" t="28700" r="26553" b="42598"/>
            <a:stretch/>
          </p:blipFill>
          <p:spPr>
            <a:xfrm>
              <a:off x="1050319" y="-2834575"/>
              <a:ext cx="12192002" cy="6858000"/>
            </a:xfrm>
            <a:prstGeom prst="rect">
              <a:avLst/>
            </a:prstGeom>
            <a:noFill/>
            <a:ln>
              <a:noFill/>
            </a:ln>
          </p:spPr>
        </p:pic>
        <p:pic>
          <p:nvPicPr>
            <p:cNvPr id="15" name="Google Shape;15;p3"/>
            <p:cNvPicPr preferRelativeResize="0"/>
            <p:nvPr/>
          </p:nvPicPr>
          <p:blipFill rotWithShape="1">
            <a:blip r:embed="rId4">
              <a:alphaModFix/>
            </a:blip>
            <a:srcRect/>
            <a:stretch/>
          </p:blipFill>
          <p:spPr>
            <a:xfrm>
              <a:off x="1050319" y="-2834575"/>
              <a:ext cx="12192000" cy="6858000"/>
            </a:xfrm>
            <a:prstGeom prst="rect">
              <a:avLst/>
            </a:prstGeom>
            <a:noFill/>
            <a:ln>
              <a:noFill/>
            </a:ln>
          </p:spPr>
        </p:pic>
        <p:pic>
          <p:nvPicPr>
            <p:cNvPr id="16" name="Google Shape;16;p3"/>
            <p:cNvPicPr preferRelativeResize="0"/>
            <p:nvPr/>
          </p:nvPicPr>
          <p:blipFill rotWithShape="1">
            <a:blip r:embed="rId5">
              <a:alphaModFix/>
            </a:blip>
            <a:srcRect/>
            <a:stretch/>
          </p:blipFill>
          <p:spPr>
            <a:xfrm>
              <a:off x="1050319" y="-2834575"/>
              <a:ext cx="12192000" cy="6858000"/>
            </a:xfrm>
            <a:prstGeom prst="rect">
              <a:avLst/>
            </a:prstGeom>
            <a:noFill/>
            <a:ln>
              <a:noFill/>
            </a:ln>
          </p:spPr>
        </p:pic>
        <p:pic>
          <p:nvPicPr>
            <p:cNvPr id="17" name="Google Shape;17;p3"/>
            <p:cNvPicPr preferRelativeResize="0"/>
            <p:nvPr/>
          </p:nvPicPr>
          <p:blipFill>
            <a:blip r:embed="rId6">
              <a:alphaModFix/>
            </a:blip>
            <a:stretch>
              <a:fillRect/>
            </a:stretch>
          </p:blipFill>
          <p:spPr>
            <a:xfrm>
              <a:off x="1057706" y="-2834575"/>
              <a:ext cx="12177224" cy="6858000"/>
            </a:xfrm>
            <a:prstGeom prst="rect">
              <a:avLst/>
            </a:prstGeom>
            <a:noFill/>
            <a:ln>
              <a:noFill/>
            </a:ln>
          </p:spPr>
        </p:pic>
      </p:grpSp>
      <p:sp>
        <p:nvSpPr>
          <p:cNvPr id="18" name="Google Shape;18;p3"/>
          <p:cNvSpPr txBox="1"/>
          <p:nvPr/>
        </p:nvSpPr>
        <p:spPr>
          <a:xfrm>
            <a:off x="3063553" y="2890390"/>
            <a:ext cx="6064800" cy="1077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3200"/>
              <a:buFont typeface="Arial"/>
              <a:buNone/>
            </a:pPr>
            <a:r>
              <a:rPr lang="pt-BR" sz="3200" b="0" i="0" u="none" strike="noStrike" cap="none">
                <a:solidFill>
                  <a:schemeClr val="lt1"/>
                </a:solidFill>
                <a:latin typeface="Prompt ExtraBold"/>
                <a:ea typeface="Prompt ExtraBold"/>
                <a:cs typeface="Prompt ExtraBold"/>
                <a:sym typeface="Prompt ExtraBold"/>
              </a:rPr>
              <a:t>MODELO DE</a:t>
            </a:r>
            <a:br>
              <a:rPr lang="pt-BR" sz="3200" b="0" i="0" u="none" strike="noStrike" cap="none">
                <a:solidFill>
                  <a:schemeClr val="lt1"/>
                </a:solidFill>
                <a:latin typeface="Prompt ExtraBold"/>
                <a:ea typeface="Prompt ExtraBold"/>
                <a:cs typeface="Prompt ExtraBold"/>
                <a:sym typeface="Prompt ExtraBold"/>
              </a:rPr>
            </a:br>
            <a:r>
              <a:rPr lang="pt-BR" sz="3200" b="0" i="0" u="none" strike="noStrike" cap="none">
                <a:solidFill>
                  <a:schemeClr val="lt1"/>
                </a:solidFill>
                <a:latin typeface="Prompt ExtraBold"/>
                <a:ea typeface="Prompt ExtraBold"/>
                <a:cs typeface="Prompt ExtraBold"/>
                <a:sym typeface="Prompt ExtraBold"/>
              </a:rPr>
              <a:t>APRESENTAÇÃO</a:t>
            </a:r>
            <a:endParaRPr/>
          </a:p>
        </p:txBody>
      </p:sp>
      <p:pic>
        <p:nvPicPr>
          <p:cNvPr id="19" name="Google Shape;19;p3"/>
          <p:cNvPicPr preferRelativeResize="0"/>
          <p:nvPr/>
        </p:nvPicPr>
        <p:blipFill rotWithShape="1">
          <a:blip r:embed="rId7">
            <a:alphaModFix/>
          </a:blip>
          <a:srcRect/>
          <a:stretch/>
        </p:blipFill>
        <p:spPr>
          <a:xfrm>
            <a:off x="5092929" y="4121476"/>
            <a:ext cx="2006140" cy="107328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23"/>
        <p:cNvGrpSpPr/>
        <p:nvPr/>
      </p:nvGrpSpPr>
      <p:grpSpPr>
        <a:xfrm>
          <a:off x="0" y="0"/>
          <a:ext cx="0" cy="0"/>
          <a:chOff x="0" y="0"/>
          <a:chExt cx="0" cy="0"/>
        </a:xfrm>
      </p:grpSpPr>
      <p:pic>
        <p:nvPicPr>
          <p:cNvPr id="24" name="Google Shape;24;p4"/>
          <p:cNvPicPr preferRelativeResize="0"/>
          <p:nvPr/>
        </p:nvPicPr>
        <p:blipFill rotWithShape="1">
          <a:blip r:embed="rId3">
            <a:alphaModFix/>
          </a:blip>
          <a:srcRect l="33091" t="12041" r="21055"/>
          <a:stretch/>
        </p:blipFill>
        <p:spPr>
          <a:xfrm>
            <a:off x="6838952" y="-3"/>
            <a:ext cx="5353050" cy="6858002"/>
          </a:xfrm>
          <a:prstGeom prst="rect">
            <a:avLst/>
          </a:prstGeom>
          <a:noFill/>
          <a:ln>
            <a:noFill/>
          </a:ln>
        </p:spPr>
      </p:pic>
      <p:grpSp>
        <p:nvGrpSpPr>
          <p:cNvPr id="25" name="Google Shape;25;p4"/>
          <p:cNvGrpSpPr/>
          <p:nvPr/>
        </p:nvGrpSpPr>
        <p:grpSpPr>
          <a:xfrm>
            <a:off x="-12" y="-2"/>
            <a:ext cx="12192000" cy="6858000"/>
            <a:chOff x="-10883337" y="245623"/>
            <a:chExt cx="12192000" cy="6858000"/>
          </a:xfrm>
        </p:grpSpPr>
        <p:pic>
          <p:nvPicPr>
            <p:cNvPr id="26" name="Google Shape;26;p4"/>
            <p:cNvPicPr preferRelativeResize="0"/>
            <p:nvPr/>
          </p:nvPicPr>
          <p:blipFill>
            <a:blip r:embed="rId4">
              <a:alphaModFix/>
            </a:blip>
            <a:stretch>
              <a:fillRect/>
            </a:stretch>
          </p:blipFill>
          <p:spPr>
            <a:xfrm>
              <a:off x="-10883337" y="245623"/>
              <a:ext cx="12177224" cy="6858000"/>
            </a:xfrm>
            <a:prstGeom prst="rect">
              <a:avLst/>
            </a:prstGeom>
            <a:noFill/>
            <a:ln>
              <a:noFill/>
            </a:ln>
          </p:spPr>
        </p:pic>
        <p:pic>
          <p:nvPicPr>
            <p:cNvPr id="27" name="Google Shape;27;p4"/>
            <p:cNvPicPr preferRelativeResize="0"/>
            <p:nvPr/>
          </p:nvPicPr>
          <p:blipFill rotWithShape="1">
            <a:blip r:embed="rId5">
              <a:alphaModFix/>
            </a:blip>
            <a:srcRect l="37158" t="2731" r="37160" b="47595"/>
            <a:stretch/>
          </p:blipFill>
          <p:spPr>
            <a:xfrm rot="-5400000">
              <a:off x="-8216338" y="-2421376"/>
              <a:ext cx="6858000" cy="12191999"/>
            </a:xfrm>
            <a:prstGeom prst="rect">
              <a:avLst/>
            </a:prstGeom>
            <a:noFill/>
            <a:ln>
              <a:noFill/>
            </a:ln>
          </p:spPr>
        </p:pic>
        <p:pic>
          <p:nvPicPr>
            <p:cNvPr id="28" name="Google Shape;28;p4"/>
            <p:cNvPicPr preferRelativeResize="0"/>
            <p:nvPr/>
          </p:nvPicPr>
          <p:blipFill rotWithShape="1">
            <a:blip r:embed="rId6">
              <a:alphaModFix/>
            </a:blip>
            <a:srcRect/>
            <a:stretch/>
          </p:blipFill>
          <p:spPr>
            <a:xfrm>
              <a:off x="-10883337" y="245623"/>
              <a:ext cx="12192000" cy="6858000"/>
            </a:xfrm>
            <a:prstGeom prst="rect">
              <a:avLst/>
            </a:prstGeom>
            <a:noFill/>
            <a:ln>
              <a:noFill/>
            </a:ln>
          </p:spPr>
        </p:pic>
        <p:pic>
          <p:nvPicPr>
            <p:cNvPr id="29" name="Google Shape;29;p4"/>
            <p:cNvPicPr preferRelativeResize="0"/>
            <p:nvPr/>
          </p:nvPicPr>
          <p:blipFill rotWithShape="1">
            <a:blip r:embed="rId7">
              <a:alphaModFix/>
            </a:blip>
            <a:srcRect/>
            <a:stretch/>
          </p:blipFill>
          <p:spPr>
            <a:xfrm>
              <a:off x="-10883337" y="245623"/>
              <a:ext cx="12192000" cy="6858000"/>
            </a:xfrm>
            <a:prstGeom prst="rect">
              <a:avLst/>
            </a:prstGeom>
            <a:noFill/>
            <a:ln>
              <a:noFill/>
            </a:ln>
          </p:spPr>
        </p:pic>
      </p:grpSp>
      <p:sp>
        <p:nvSpPr>
          <p:cNvPr id="30" name="Google Shape;30;p4"/>
          <p:cNvSpPr txBox="1"/>
          <p:nvPr/>
        </p:nvSpPr>
        <p:spPr>
          <a:xfrm>
            <a:off x="540000" y="947831"/>
            <a:ext cx="6786000" cy="5694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lt1"/>
              </a:buClr>
              <a:buSzPts val="3100"/>
              <a:buFont typeface="Arial"/>
              <a:buNone/>
            </a:pPr>
            <a:r>
              <a:rPr lang="pt-BR" sz="3100" b="0" i="0" u="none" strike="noStrike" cap="none">
                <a:solidFill>
                  <a:schemeClr val="lt1"/>
                </a:solidFill>
                <a:latin typeface="Prompt ExtraBold"/>
                <a:ea typeface="Prompt ExtraBold"/>
                <a:cs typeface="Prompt ExtraBold"/>
                <a:sym typeface="Prompt ExtraBold"/>
              </a:rPr>
              <a:t>COMO USAR ESSE DOCUMENTO?</a:t>
            </a:r>
            <a:endParaRPr/>
          </a:p>
        </p:txBody>
      </p:sp>
      <p:sp>
        <p:nvSpPr>
          <p:cNvPr id="31" name="Google Shape;31;p4"/>
          <p:cNvSpPr txBox="1"/>
          <p:nvPr/>
        </p:nvSpPr>
        <p:spPr>
          <a:xfrm>
            <a:off x="539999" y="2970704"/>
            <a:ext cx="6168532" cy="313928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200" b="0" i="0" u="none" strike="noStrike" cap="none" dirty="0">
                <a:solidFill>
                  <a:srgbClr val="FFFFFF"/>
                </a:solidFill>
                <a:latin typeface="Poppins"/>
                <a:ea typeface="Poppins"/>
                <a:cs typeface="Poppins"/>
                <a:sym typeface="Poppins"/>
              </a:rPr>
              <a:t>Aqui se encontra diversos modelos de slides, desde capas, aberturas, slides com poucos e muitos conteúdos, etc. Com esses slides pré-prontos, a montagem de qualquer apresentação fica fácil, rápida e versátil.</a:t>
            </a:r>
            <a:endParaRPr dirty="0"/>
          </a:p>
          <a:p>
            <a:pPr marL="0" marR="0" lvl="0" indent="0" algn="l" rtl="0">
              <a:lnSpc>
                <a:spcPct val="150000"/>
              </a:lnSpc>
              <a:spcBef>
                <a:spcPts val="0"/>
              </a:spcBef>
              <a:spcAft>
                <a:spcPts val="0"/>
              </a:spcAft>
              <a:buNone/>
            </a:pPr>
            <a:endParaRPr sz="1200" b="0" i="0" u="none" strike="noStrike" cap="none" dirty="0">
              <a:solidFill>
                <a:srgbClr val="FFFFFF"/>
              </a:solidFill>
              <a:latin typeface="Poppins"/>
              <a:ea typeface="Poppins"/>
              <a:cs typeface="Poppins"/>
              <a:sym typeface="Poppins"/>
            </a:endParaRPr>
          </a:p>
          <a:p>
            <a:pPr marL="0" marR="0" lvl="0" indent="0" algn="l" rtl="0">
              <a:lnSpc>
                <a:spcPct val="150000"/>
              </a:lnSpc>
              <a:spcBef>
                <a:spcPts val="0"/>
              </a:spcBef>
              <a:spcAft>
                <a:spcPts val="0"/>
              </a:spcAft>
              <a:buNone/>
            </a:pPr>
            <a:r>
              <a:rPr lang="pt-BR" sz="1200" b="0" i="0" u="none" strike="noStrike" cap="none" dirty="0">
                <a:solidFill>
                  <a:srgbClr val="FFFFFF"/>
                </a:solidFill>
                <a:latin typeface="Poppins"/>
                <a:ea typeface="Poppins"/>
                <a:cs typeface="Poppins"/>
                <a:sym typeface="Poppins"/>
              </a:rPr>
              <a:t>Você seleciona e usa os slides que fazem mais sentido para o conteúdo da apresentação e no final descarta todos os outros slides que não foram utilizados.</a:t>
            </a:r>
            <a:endParaRPr dirty="0"/>
          </a:p>
          <a:p>
            <a:pPr marL="0" marR="0" lvl="0" indent="0" algn="l" rtl="0">
              <a:lnSpc>
                <a:spcPct val="150000"/>
              </a:lnSpc>
              <a:spcBef>
                <a:spcPts val="0"/>
              </a:spcBef>
              <a:spcAft>
                <a:spcPts val="0"/>
              </a:spcAft>
              <a:buNone/>
            </a:pPr>
            <a:endParaRPr sz="1200" b="0" i="0" u="none" strike="noStrike" cap="none" dirty="0">
              <a:solidFill>
                <a:srgbClr val="FFFFFF"/>
              </a:solidFill>
              <a:latin typeface="Poppins"/>
              <a:ea typeface="Poppins"/>
              <a:cs typeface="Poppins"/>
              <a:sym typeface="Poppins"/>
            </a:endParaRPr>
          </a:p>
          <a:p>
            <a:pPr marL="0" marR="0" lvl="0" indent="0" algn="l" rtl="0">
              <a:lnSpc>
                <a:spcPct val="150000"/>
              </a:lnSpc>
              <a:spcBef>
                <a:spcPts val="0"/>
              </a:spcBef>
              <a:spcAft>
                <a:spcPts val="0"/>
              </a:spcAft>
              <a:buNone/>
            </a:pPr>
            <a:r>
              <a:rPr lang="pt-BR" sz="1200" b="0" i="0" u="none" strike="noStrike" cap="none" dirty="0">
                <a:solidFill>
                  <a:srgbClr val="FFFFFF"/>
                </a:solidFill>
                <a:latin typeface="Poppins"/>
                <a:ea typeface="Poppins"/>
                <a:cs typeface="Poppins"/>
                <a:sym typeface="Poppins"/>
              </a:rPr>
              <a:t>Do slide </a:t>
            </a:r>
            <a:r>
              <a:rPr lang="pt-BR" sz="1200" b="1" i="0" u="none" strike="noStrike" cap="none" dirty="0">
                <a:solidFill>
                  <a:schemeClr val="accent5"/>
                </a:solidFill>
                <a:latin typeface="Poppins"/>
                <a:ea typeface="Poppins"/>
                <a:cs typeface="Poppins"/>
                <a:sym typeface="Poppins"/>
              </a:rPr>
              <a:t>#53 EM DIANTE</a:t>
            </a:r>
            <a:r>
              <a:rPr lang="pt-BR" sz="1200" b="0" i="0" u="none" strike="noStrike" cap="none" dirty="0">
                <a:solidFill>
                  <a:srgbClr val="FFFFFF"/>
                </a:solidFill>
                <a:latin typeface="Poppins"/>
                <a:ea typeface="Poppins"/>
                <a:cs typeface="Poppins"/>
                <a:sym typeface="Poppins"/>
              </a:rPr>
              <a:t>, compilamos todos os </a:t>
            </a:r>
            <a:r>
              <a:rPr lang="pt-BR" sz="1200" b="0" i="0" u="none" strike="noStrike" cap="none" dirty="0" err="1">
                <a:solidFill>
                  <a:srgbClr val="FFFFFF"/>
                </a:solidFill>
                <a:latin typeface="Poppins"/>
                <a:ea typeface="Poppins"/>
                <a:cs typeface="Poppins"/>
                <a:sym typeface="Poppins"/>
              </a:rPr>
              <a:t>assets</a:t>
            </a:r>
            <a:r>
              <a:rPr lang="pt-BR" sz="1200" b="0" i="0" u="none" strike="noStrike" cap="none" dirty="0">
                <a:solidFill>
                  <a:srgbClr val="FFFFFF"/>
                </a:solidFill>
                <a:latin typeface="Poppins"/>
                <a:ea typeface="Poppins"/>
                <a:cs typeface="Poppins"/>
                <a:sym typeface="Poppins"/>
              </a:rPr>
              <a:t> de marca para facilitar a montagem de novos slides que não se encontram dentro deste modelo. Com a apresentação finalizada, essa parte do modelo deve ser retirada.</a:t>
            </a:r>
            <a:endParaRPr dirty="0"/>
          </a:p>
        </p:txBody>
      </p:sp>
      <p:sp>
        <p:nvSpPr>
          <p:cNvPr id="32" name="Google Shape;32;p4"/>
          <p:cNvSpPr txBox="1"/>
          <p:nvPr/>
        </p:nvSpPr>
        <p:spPr>
          <a:xfrm>
            <a:off x="540000" y="1685312"/>
            <a:ext cx="5436900" cy="91110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FFFF00"/>
              </a:buClr>
              <a:buSzPts val="1400"/>
              <a:buFont typeface="Arial"/>
              <a:buNone/>
            </a:pPr>
            <a:r>
              <a:rPr lang="pt-BR" sz="1400" b="0" i="0" u="none" strike="noStrike" cap="none">
                <a:solidFill>
                  <a:srgbClr val="FFFF00"/>
                </a:solidFill>
                <a:latin typeface="Prompt SemiBold"/>
                <a:ea typeface="Prompt SemiBold"/>
                <a:cs typeface="Prompt SemiBold"/>
                <a:sym typeface="Prompt SemiBold"/>
              </a:rPr>
              <a:t>Esse modelo de apresentação serve como um documento base para facilitar a construção das futuras apresentações da NOWER – ACELERAÇÃO DE RESULTADOS.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
        <p:cNvGrpSpPr/>
        <p:nvPr/>
      </p:nvGrpSpPr>
      <p:grpSpPr>
        <a:xfrm>
          <a:off x="0" y="0"/>
          <a:ext cx="0" cy="0"/>
          <a:chOff x="0" y="0"/>
          <a:chExt cx="0" cy="0"/>
        </a:xfrm>
      </p:grpSpPr>
      <p:pic>
        <p:nvPicPr>
          <p:cNvPr id="37" name="Google Shape;37;p5"/>
          <p:cNvPicPr preferRelativeResize="0"/>
          <p:nvPr/>
        </p:nvPicPr>
        <p:blipFill>
          <a:blip r:embed="rId4">
            <a:alphaModFix/>
          </a:blip>
          <a:stretch>
            <a:fillRect/>
          </a:stretch>
        </p:blipFill>
        <p:spPr>
          <a:xfrm>
            <a:off x="7388" y="0"/>
            <a:ext cx="12177224" cy="6858000"/>
          </a:xfrm>
          <a:prstGeom prst="rect">
            <a:avLst/>
          </a:prstGeom>
          <a:noFill/>
          <a:ln>
            <a:noFill/>
          </a:ln>
        </p:spPr>
      </p:pic>
      <p:sp>
        <p:nvSpPr>
          <p:cNvPr id="38" name="Google Shape;38;p5"/>
          <p:cNvSpPr/>
          <p:nvPr/>
        </p:nvSpPr>
        <p:spPr>
          <a:xfrm>
            <a:off x="773085" y="4550189"/>
            <a:ext cx="2137852" cy="1795549"/>
          </a:xfrm>
          <a:prstGeom prst="roundRect">
            <a:avLst>
              <a:gd name="adj" fmla="val 5094"/>
            </a:avLst>
          </a:prstGeom>
          <a:solidFill>
            <a:schemeClr val="accent1"/>
          </a:solidFill>
          <a:ln w="9525"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oppins"/>
              <a:ea typeface="Poppins"/>
              <a:cs typeface="Poppins"/>
              <a:sym typeface="Poppins"/>
            </a:endParaRPr>
          </a:p>
        </p:txBody>
      </p:sp>
      <p:sp>
        <p:nvSpPr>
          <p:cNvPr id="39" name="Google Shape;39;p5"/>
          <p:cNvSpPr/>
          <p:nvPr/>
        </p:nvSpPr>
        <p:spPr>
          <a:xfrm>
            <a:off x="773085" y="545514"/>
            <a:ext cx="5120640" cy="1754326"/>
          </a:xfrm>
          <a:prstGeom prst="roundRect">
            <a:avLst>
              <a:gd name="adj" fmla="val 0"/>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pt-BR" sz="3600" b="0" i="0" u="none" strike="noStrike" cap="none" dirty="0">
                <a:solidFill>
                  <a:schemeClr val="lt1"/>
                </a:solidFill>
                <a:latin typeface="Prompt ExtraBold"/>
                <a:ea typeface="Prompt ExtraBold"/>
                <a:cs typeface="Prompt ExtraBold"/>
                <a:sym typeface="Prompt ExtraBold"/>
              </a:rPr>
              <a:t>SLIDE DE ABERTURA.</a:t>
            </a:r>
            <a:endParaRPr dirty="0"/>
          </a:p>
          <a:p>
            <a:pPr marL="0" marR="0" lvl="0" indent="0" algn="l" rtl="0">
              <a:spcBef>
                <a:spcPts val="0"/>
              </a:spcBef>
              <a:spcAft>
                <a:spcPts val="0"/>
              </a:spcAft>
              <a:buNone/>
            </a:pPr>
            <a:r>
              <a:rPr lang="pt-BR" sz="3600" dirty="0">
                <a:solidFill>
                  <a:schemeClr val="dk2"/>
                </a:solidFill>
                <a:latin typeface="Prompt ExtraBold"/>
                <a:ea typeface="Prompt ExtraBold"/>
                <a:cs typeface="Prompt ExtraBold"/>
                <a:sym typeface="Prompt ExtraBold"/>
              </a:rPr>
              <a:t>LOREM IPSUM DOLOR SIT AMET.</a:t>
            </a:r>
            <a:endParaRPr dirty="0"/>
          </a:p>
        </p:txBody>
      </p:sp>
      <p:sp>
        <p:nvSpPr>
          <p:cNvPr id="40" name="Google Shape;40;p5"/>
          <p:cNvSpPr txBox="1"/>
          <p:nvPr/>
        </p:nvSpPr>
        <p:spPr>
          <a:xfrm>
            <a:off x="773086" y="4629411"/>
            <a:ext cx="2137850" cy="27699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200" b="1" u="none">
                <a:solidFill>
                  <a:schemeClr val="accent5"/>
                </a:solidFill>
                <a:latin typeface="Prompt ExtraBold"/>
                <a:ea typeface="Prompt ExtraBold"/>
                <a:cs typeface="Prompt ExtraBold"/>
                <a:sym typeface="Prompt ExtraBold"/>
              </a:rPr>
              <a:t>TEMAS DESSA SEÇÃO</a:t>
            </a:r>
            <a:endParaRPr sz="1200" b="0" u="none">
              <a:solidFill>
                <a:schemeClr val="accent5"/>
              </a:solidFill>
              <a:latin typeface="Prompt ExtraBold"/>
              <a:ea typeface="Prompt ExtraBold"/>
              <a:cs typeface="Prompt ExtraBold"/>
              <a:sym typeface="Prompt ExtraBold"/>
            </a:endParaRPr>
          </a:p>
        </p:txBody>
      </p:sp>
      <p:pic>
        <p:nvPicPr>
          <p:cNvPr id="41" name="Google Shape;41;p5"/>
          <p:cNvPicPr preferRelativeResize="0"/>
          <p:nvPr/>
        </p:nvPicPr>
        <p:blipFill rotWithShape="1">
          <a:blip r:embed="rId5">
            <a:alphaModFix/>
          </a:blip>
          <a:srcRect/>
          <a:stretch/>
        </p:blipFill>
        <p:spPr>
          <a:xfrm>
            <a:off x="10232806" y="5829545"/>
            <a:ext cx="1729208" cy="925124"/>
          </a:xfrm>
          <a:prstGeom prst="rect">
            <a:avLst/>
          </a:prstGeom>
          <a:noFill/>
          <a:ln>
            <a:noFill/>
          </a:ln>
        </p:spPr>
      </p:pic>
      <p:sp>
        <p:nvSpPr>
          <p:cNvPr id="42" name="Google Shape;42;p5"/>
          <p:cNvSpPr txBox="1"/>
          <p:nvPr/>
        </p:nvSpPr>
        <p:spPr>
          <a:xfrm>
            <a:off x="773085" y="2299840"/>
            <a:ext cx="512064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accent5"/>
                </a:solidFill>
                <a:latin typeface="Prompt Medium"/>
                <a:ea typeface="Prompt Medium"/>
                <a:cs typeface="Prompt Medium"/>
                <a:sym typeface="Prompt Medium"/>
              </a:rPr>
              <a:t>Subtítulo de apoio.</a:t>
            </a:r>
            <a:endParaRPr sz="1800">
              <a:solidFill>
                <a:schemeClr val="accent5"/>
              </a:solidFill>
              <a:latin typeface="Poppins"/>
              <a:ea typeface="Poppins"/>
              <a:cs typeface="Poppins"/>
              <a:sym typeface="Poppins"/>
            </a:endParaRPr>
          </a:p>
        </p:txBody>
      </p:sp>
      <p:pic>
        <p:nvPicPr>
          <p:cNvPr id="43" name="Google Shape;43;p5"/>
          <p:cNvPicPr preferRelativeResize="0"/>
          <p:nvPr/>
        </p:nvPicPr>
        <p:blipFill rotWithShape="1">
          <a:blip r:embed="rId6">
            <a:alphaModFix/>
          </a:blip>
          <a:srcRect/>
          <a:stretch/>
        </p:blipFill>
        <p:spPr>
          <a:xfrm>
            <a:off x="1006647" y="5829545"/>
            <a:ext cx="376426" cy="346767"/>
          </a:xfrm>
          <a:prstGeom prst="rect">
            <a:avLst/>
          </a:prstGeom>
          <a:noFill/>
          <a:ln>
            <a:noFill/>
          </a:ln>
        </p:spPr>
      </p:pic>
      <p:pic>
        <p:nvPicPr>
          <p:cNvPr id="44" name="Google Shape;44;p5"/>
          <p:cNvPicPr preferRelativeResize="0"/>
          <p:nvPr/>
        </p:nvPicPr>
        <p:blipFill rotWithShape="1">
          <a:blip r:embed="rId7">
            <a:alphaModFix/>
          </a:blip>
          <a:srcRect/>
          <a:stretch/>
        </p:blipFill>
        <p:spPr>
          <a:xfrm>
            <a:off x="1003478" y="5396563"/>
            <a:ext cx="399238" cy="328516"/>
          </a:xfrm>
          <a:prstGeom prst="rect">
            <a:avLst/>
          </a:prstGeom>
          <a:noFill/>
          <a:ln>
            <a:noFill/>
          </a:ln>
        </p:spPr>
      </p:pic>
      <p:pic>
        <p:nvPicPr>
          <p:cNvPr id="45" name="Google Shape;45;p5"/>
          <p:cNvPicPr preferRelativeResize="0"/>
          <p:nvPr/>
        </p:nvPicPr>
        <p:blipFill rotWithShape="1">
          <a:blip r:embed="rId8">
            <a:alphaModFix/>
          </a:blip>
          <a:srcRect/>
          <a:stretch/>
        </p:blipFill>
        <p:spPr>
          <a:xfrm>
            <a:off x="1019285" y="4986393"/>
            <a:ext cx="380987" cy="305704"/>
          </a:xfrm>
          <a:prstGeom prst="rect">
            <a:avLst/>
          </a:prstGeom>
          <a:noFill/>
          <a:ln>
            <a:noFill/>
          </a:ln>
        </p:spPr>
      </p:pic>
      <p:sp>
        <p:nvSpPr>
          <p:cNvPr id="46" name="Google Shape;46;p5"/>
          <p:cNvSpPr txBox="1"/>
          <p:nvPr/>
        </p:nvSpPr>
        <p:spPr>
          <a:xfrm>
            <a:off x="1400272" y="5008440"/>
            <a:ext cx="1510664"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100" b="0" u="none" dirty="0">
                <a:solidFill>
                  <a:schemeClr val="lt1"/>
                </a:solidFill>
                <a:latin typeface="Poppins"/>
                <a:ea typeface="Poppins"/>
                <a:cs typeface="Poppins"/>
                <a:sym typeface="Poppins"/>
              </a:rPr>
              <a:t>PRIMEIRO TEMA</a:t>
            </a:r>
            <a:endParaRPr dirty="0"/>
          </a:p>
        </p:txBody>
      </p:sp>
      <p:sp>
        <p:nvSpPr>
          <p:cNvPr id="47" name="Google Shape;47;p5"/>
          <p:cNvSpPr txBox="1"/>
          <p:nvPr/>
        </p:nvSpPr>
        <p:spPr>
          <a:xfrm>
            <a:off x="1400272" y="5430016"/>
            <a:ext cx="1510664"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100" b="0" u="none" dirty="0">
                <a:solidFill>
                  <a:schemeClr val="lt1"/>
                </a:solidFill>
                <a:latin typeface="Poppins"/>
                <a:ea typeface="Poppins"/>
                <a:cs typeface="Poppins"/>
                <a:sym typeface="Poppins"/>
              </a:rPr>
              <a:t>SEGUNDO TEMA</a:t>
            </a:r>
            <a:endParaRPr dirty="0"/>
          </a:p>
        </p:txBody>
      </p:sp>
      <p:sp>
        <p:nvSpPr>
          <p:cNvPr id="48" name="Google Shape;48;p5"/>
          <p:cNvSpPr txBox="1"/>
          <p:nvPr/>
        </p:nvSpPr>
        <p:spPr>
          <a:xfrm>
            <a:off x="1400272" y="5872123"/>
            <a:ext cx="1510664"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100" b="0" u="none" dirty="0">
                <a:solidFill>
                  <a:schemeClr val="lt1"/>
                </a:solidFill>
                <a:latin typeface="Poppins"/>
                <a:ea typeface="Poppins"/>
                <a:cs typeface="Poppins"/>
                <a:sym typeface="Poppins"/>
              </a:rPr>
              <a:t>TERCEIRO TEMA</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2"/>
        <p:cNvGrpSpPr/>
        <p:nvPr/>
      </p:nvGrpSpPr>
      <p:grpSpPr>
        <a:xfrm>
          <a:off x="0" y="0"/>
          <a:ext cx="0" cy="0"/>
          <a:chOff x="0" y="0"/>
          <a:chExt cx="0" cy="0"/>
        </a:xfrm>
      </p:grpSpPr>
      <p:sp>
        <p:nvSpPr>
          <p:cNvPr id="53" name="Google Shape;53;p6"/>
          <p:cNvSpPr/>
          <p:nvPr/>
        </p:nvSpPr>
        <p:spPr>
          <a:xfrm>
            <a:off x="224203" y="199505"/>
            <a:ext cx="11737812" cy="6442363"/>
          </a:xfrm>
          <a:prstGeom prst="roundRect">
            <a:avLst>
              <a:gd name="adj" fmla="val 2481"/>
            </a:avLst>
          </a:prstGeom>
          <a:no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Poppins"/>
              <a:ea typeface="Poppins"/>
              <a:cs typeface="Poppins"/>
              <a:sym typeface="Poppins"/>
            </a:endParaRPr>
          </a:p>
        </p:txBody>
      </p:sp>
      <p:sp>
        <p:nvSpPr>
          <p:cNvPr id="54" name="Google Shape;54;p6"/>
          <p:cNvSpPr/>
          <p:nvPr/>
        </p:nvSpPr>
        <p:spPr>
          <a:xfrm>
            <a:off x="224204" y="3105834"/>
            <a:ext cx="11737812" cy="646331"/>
          </a:xfrm>
          <a:prstGeom prst="roundRect">
            <a:avLst>
              <a:gd name="adj" fmla="val 0"/>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pt-BR" sz="3600">
                <a:solidFill>
                  <a:srgbClr val="FF234B"/>
                </a:solidFill>
                <a:latin typeface="Prompt ExtraBold"/>
                <a:ea typeface="Prompt ExtraBold"/>
                <a:cs typeface="Prompt ExtraBold"/>
                <a:sym typeface="Prompt ExtraBold"/>
              </a:rPr>
              <a:t>SLIDE DE TRANSIÇÃO</a:t>
            </a:r>
            <a:endParaRPr/>
          </a:p>
        </p:txBody>
      </p:sp>
      <p:sp>
        <p:nvSpPr>
          <p:cNvPr id="55" name="Google Shape;55;p6"/>
          <p:cNvSpPr txBox="1"/>
          <p:nvPr/>
        </p:nvSpPr>
        <p:spPr>
          <a:xfrm>
            <a:off x="224203" y="3752165"/>
            <a:ext cx="11737811" cy="33855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600" b="1" dirty="0">
                <a:solidFill>
                  <a:schemeClr val="bg1"/>
                </a:solidFill>
                <a:latin typeface="Prompt ExtraBold"/>
                <a:ea typeface="Prompt ExtraBold"/>
                <a:cs typeface="Prompt ExtraBold"/>
                <a:sym typeface="Prompt ExtraBold"/>
              </a:rPr>
              <a:t>COM SUBTÍTULO DE APOIO</a:t>
            </a:r>
            <a:endParaRPr sz="1600" dirty="0">
              <a:solidFill>
                <a:schemeClr val="bg1"/>
              </a:solidFill>
              <a:latin typeface="Prompt ExtraBold"/>
              <a:ea typeface="Prompt ExtraBold"/>
              <a:cs typeface="Prompt ExtraBold"/>
              <a:sym typeface="Prompt ExtraBold"/>
            </a:endParaRPr>
          </a:p>
        </p:txBody>
      </p:sp>
      <p:pic>
        <p:nvPicPr>
          <p:cNvPr id="56" name="Google Shape;56;p6"/>
          <p:cNvPicPr preferRelativeResize="0"/>
          <p:nvPr/>
        </p:nvPicPr>
        <p:blipFill rotWithShape="1">
          <a:blip r:embed="rId4">
            <a:alphaModFix/>
          </a:blip>
          <a:srcRect/>
          <a:stretch/>
        </p:blipFill>
        <p:spPr>
          <a:xfrm>
            <a:off x="5228504" y="5716744"/>
            <a:ext cx="1729208" cy="9251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2"/>
        <p:cNvGrpSpPr/>
        <p:nvPr/>
      </p:nvGrpSpPr>
      <p:grpSpPr>
        <a:xfrm>
          <a:off x="0" y="0"/>
          <a:ext cx="0" cy="0"/>
          <a:chOff x="0" y="0"/>
          <a:chExt cx="0" cy="0"/>
        </a:xfrm>
      </p:grpSpPr>
      <p:grpSp>
        <p:nvGrpSpPr>
          <p:cNvPr id="1713" name="Google Shape;1713;p61"/>
          <p:cNvGrpSpPr>
            <a:grpSpLocks noGrp="1" noUngrp="1" noRot="1" noMove="1" noResize="1"/>
          </p:cNvGrpSpPr>
          <p:nvPr/>
        </p:nvGrpSpPr>
        <p:grpSpPr>
          <a:xfrm>
            <a:off x="0" y="0"/>
            <a:ext cx="12192000" cy="6858000"/>
            <a:chOff x="0" y="0"/>
            <a:chExt cx="12192000" cy="6858000"/>
          </a:xfrm>
        </p:grpSpPr>
        <p:pic>
          <p:nvPicPr>
            <p:cNvPr id="1714" name="Google Shape;1714;p61"/>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0" y="0"/>
              <a:ext cx="12192000" cy="6858000"/>
            </a:xfrm>
            <a:prstGeom prst="rect">
              <a:avLst/>
            </a:prstGeom>
            <a:noFill/>
            <a:ln>
              <a:solidFill>
                <a:schemeClr val="tx1"/>
              </a:solidFill>
            </a:ln>
          </p:spPr>
        </p:pic>
        <p:pic>
          <p:nvPicPr>
            <p:cNvPr id="1715" name="Google Shape;1715;p61"/>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solidFill>
                <a:schemeClr val="tx1"/>
              </a:solidFill>
            </a:ln>
          </p:spPr>
        </p:pic>
      </p:grpSp>
      <p:sp>
        <p:nvSpPr>
          <p:cNvPr id="1676" name="Google Shape;61;p7">
            <a:extLst>
              <a:ext uri="{FF2B5EF4-FFF2-40B4-BE49-F238E27FC236}">
                <a16:creationId xmlns:a16="http://schemas.microsoft.com/office/drawing/2014/main" id="{348D2173-CCA4-717F-59D9-6AC4BE38008A}"/>
              </a:ext>
            </a:extLst>
          </p:cNvPr>
          <p:cNvSpPr/>
          <p:nvPr/>
        </p:nvSpPr>
        <p:spPr>
          <a:xfrm>
            <a:off x="4981578" y="2421140"/>
            <a:ext cx="957793" cy="102895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77" name="Google Shape;62;p7">
            <a:extLst>
              <a:ext uri="{FF2B5EF4-FFF2-40B4-BE49-F238E27FC236}">
                <a16:creationId xmlns:a16="http://schemas.microsoft.com/office/drawing/2014/main" id="{0FCB8381-5DFB-6E7D-3C83-BD430911EC01}"/>
              </a:ext>
            </a:extLst>
          </p:cNvPr>
          <p:cNvSpPr/>
          <p:nvPr/>
        </p:nvSpPr>
        <p:spPr>
          <a:xfrm>
            <a:off x="3945470" y="2427695"/>
            <a:ext cx="957793" cy="227017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Poppins"/>
              <a:ea typeface="Poppins"/>
              <a:cs typeface="Poppins"/>
              <a:sym typeface="Poppins"/>
            </a:endParaRPr>
          </a:p>
        </p:txBody>
      </p:sp>
      <p:sp>
        <p:nvSpPr>
          <p:cNvPr id="1678" name="Google Shape;63;p7">
            <a:extLst>
              <a:ext uri="{FF2B5EF4-FFF2-40B4-BE49-F238E27FC236}">
                <a16:creationId xmlns:a16="http://schemas.microsoft.com/office/drawing/2014/main" id="{E9D386CD-56A9-DE9D-9E63-D2C038287982}"/>
              </a:ext>
            </a:extLst>
          </p:cNvPr>
          <p:cNvSpPr/>
          <p:nvPr/>
        </p:nvSpPr>
        <p:spPr>
          <a:xfrm>
            <a:off x="8862487" y="2427694"/>
            <a:ext cx="2271185" cy="2270171"/>
          </a:xfrm>
          <a:prstGeom prst="rect">
            <a:avLst/>
          </a:prstGeom>
          <a:noFill/>
          <a:ln w="9525" cap="flat" cmpd="sng">
            <a:solidFill>
              <a:schemeClr val="accent3"/>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Poppins"/>
              <a:ea typeface="Poppins"/>
              <a:cs typeface="Poppins"/>
              <a:sym typeface="Poppins"/>
            </a:endParaRPr>
          </a:p>
        </p:txBody>
      </p:sp>
      <p:sp>
        <p:nvSpPr>
          <p:cNvPr id="1679" name="Google Shape;64;p7">
            <a:extLst>
              <a:ext uri="{FF2B5EF4-FFF2-40B4-BE49-F238E27FC236}">
                <a16:creationId xmlns:a16="http://schemas.microsoft.com/office/drawing/2014/main" id="{4EA692DB-48E1-2D3F-22CA-E542F0AEE0C5}"/>
              </a:ext>
            </a:extLst>
          </p:cNvPr>
          <p:cNvSpPr/>
          <p:nvPr/>
        </p:nvSpPr>
        <p:spPr>
          <a:xfrm>
            <a:off x="6001813" y="2427693"/>
            <a:ext cx="2795060" cy="2275419"/>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Poppins"/>
              <a:ea typeface="Poppins"/>
              <a:cs typeface="Poppins"/>
              <a:sym typeface="Poppins"/>
            </a:endParaRPr>
          </a:p>
        </p:txBody>
      </p:sp>
      <p:sp>
        <p:nvSpPr>
          <p:cNvPr id="1680" name="Google Shape;65;p7">
            <a:extLst>
              <a:ext uri="{FF2B5EF4-FFF2-40B4-BE49-F238E27FC236}">
                <a16:creationId xmlns:a16="http://schemas.microsoft.com/office/drawing/2014/main" id="{B8CD6E35-ACA9-34B8-37B7-0ED62449BB49}"/>
              </a:ext>
            </a:extLst>
          </p:cNvPr>
          <p:cNvSpPr/>
          <p:nvPr/>
        </p:nvSpPr>
        <p:spPr>
          <a:xfrm>
            <a:off x="837145" y="2427693"/>
            <a:ext cx="957900" cy="16668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Poppins"/>
              <a:ea typeface="Poppins"/>
              <a:cs typeface="Poppins"/>
              <a:sym typeface="Poppins"/>
            </a:endParaRPr>
          </a:p>
        </p:txBody>
      </p:sp>
      <p:sp>
        <p:nvSpPr>
          <p:cNvPr id="1681" name="Google Shape;66;p7">
            <a:extLst>
              <a:ext uri="{FF2B5EF4-FFF2-40B4-BE49-F238E27FC236}">
                <a16:creationId xmlns:a16="http://schemas.microsoft.com/office/drawing/2014/main" id="{FC77A8B3-C8AF-6631-0014-FB9AE31865CC}"/>
              </a:ext>
            </a:extLst>
          </p:cNvPr>
          <p:cNvSpPr/>
          <p:nvPr/>
        </p:nvSpPr>
        <p:spPr>
          <a:xfrm>
            <a:off x="1873254" y="2427695"/>
            <a:ext cx="2009700" cy="10800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100">
              <a:solidFill>
                <a:schemeClr val="lt1"/>
              </a:solidFill>
              <a:latin typeface="Poppins"/>
              <a:ea typeface="Poppins"/>
              <a:cs typeface="Poppins"/>
              <a:sym typeface="Poppins"/>
            </a:endParaRPr>
          </a:p>
        </p:txBody>
      </p:sp>
      <p:sp>
        <p:nvSpPr>
          <p:cNvPr id="1682" name="Google Shape;67;p7">
            <a:extLst>
              <a:ext uri="{FF2B5EF4-FFF2-40B4-BE49-F238E27FC236}">
                <a16:creationId xmlns:a16="http://schemas.microsoft.com/office/drawing/2014/main" id="{7F3E39D5-577D-4D8B-5E5C-23CA8B1022BE}"/>
              </a:ext>
            </a:extLst>
          </p:cNvPr>
          <p:cNvSpPr/>
          <p:nvPr/>
        </p:nvSpPr>
        <p:spPr>
          <a:xfrm>
            <a:off x="830780" y="2421140"/>
            <a:ext cx="972621" cy="432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 IPSUM</a:t>
            </a:r>
            <a:endParaRPr/>
          </a:p>
        </p:txBody>
      </p:sp>
      <p:sp>
        <p:nvSpPr>
          <p:cNvPr id="1683" name="Google Shape;68;p7">
            <a:extLst>
              <a:ext uri="{FF2B5EF4-FFF2-40B4-BE49-F238E27FC236}">
                <a16:creationId xmlns:a16="http://schemas.microsoft.com/office/drawing/2014/main" id="{75F740FF-92E6-372B-85D0-41380EE52F6B}"/>
              </a:ext>
            </a:extLst>
          </p:cNvPr>
          <p:cNvSpPr txBox="1"/>
          <p:nvPr/>
        </p:nvSpPr>
        <p:spPr>
          <a:xfrm>
            <a:off x="753328" y="720000"/>
            <a:ext cx="6130379" cy="5693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2"/>
              </a:buClr>
              <a:buSzPts val="3100"/>
              <a:buFont typeface="Arial"/>
              <a:buNone/>
            </a:pPr>
            <a:r>
              <a:rPr lang="pt-BR" sz="3100" dirty="0">
                <a:solidFill>
                  <a:schemeClr val="dk2"/>
                </a:solidFill>
                <a:latin typeface="Prompt ExtraBold"/>
                <a:ea typeface="Prompt ExtraBold"/>
                <a:cs typeface="Prompt ExtraBold"/>
                <a:sym typeface="Prompt ExtraBold"/>
              </a:rPr>
              <a:t>SLIDE COM </a:t>
            </a:r>
            <a:r>
              <a:rPr lang="pt-BR" sz="3100" dirty="0">
                <a:solidFill>
                  <a:schemeClr val="tx1"/>
                </a:solidFill>
                <a:latin typeface="Prompt ExtraBold"/>
                <a:ea typeface="Prompt ExtraBold"/>
                <a:cs typeface="Prompt ExtraBold"/>
                <a:sym typeface="Prompt ExtraBold"/>
              </a:rPr>
              <a:t>ORGANOGRAMA</a:t>
            </a:r>
            <a:endParaRPr dirty="0">
              <a:solidFill>
                <a:schemeClr val="tx1"/>
              </a:solidFill>
            </a:endParaRPr>
          </a:p>
        </p:txBody>
      </p:sp>
      <p:sp>
        <p:nvSpPr>
          <p:cNvPr id="1684" name="Google Shape;69;p7">
            <a:extLst>
              <a:ext uri="{FF2B5EF4-FFF2-40B4-BE49-F238E27FC236}">
                <a16:creationId xmlns:a16="http://schemas.microsoft.com/office/drawing/2014/main" id="{0CC5FD4B-E123-D44E-AF64-86A5484B957F}"/>
              </a:ext>
            </a:extLst>
          </p:cNvPr>
          <p:cNvSpPr/>
          <p:nvPr/>
        </p:nvSpPr>
        <p:spPr>
          <a:xfrm>
            <a:off x="837146" y="1432656"/>
            <a:ext cx="5102225" cy="432000"/>
          </a:xfrm>
          <a:prstGeom prst="rect">
            <a:avLst/>
          </a:prstGeom>
          <a:solidFill>
            <a:schemeClr val="bg2"/>
          </a:solidFill>
          <a:ln w="12700" cap="flat"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dirty="0">
                <a:solidFill>
                  <a:schemeClr val="bg1"/>
                </a:solidFill>
                <a:latin typeface="Prompt SemiBold"/>
                <a:ea typeface="Prompt SemiBold"/>
                <a:cs typeface="Prompt SemiBold"/>
                <a:sym typeface="Prompt SemiBold"/>
              </a:rPr>
              <a:t>LOREM IPSUM DOLOR SIT AMET</a:t>
            </a:r>
            <a:endParaRPr dirty="0">
              <a:solidFill>
                <a:schemeClr val="bg1"/>
              </a:solidFill>
            </a:endParaRPr>
          </a:p>
        </p:txBody>
      </p:sp>
      <p:sp>
        <p:nvSpPr>
          <p:cNvPr id="1685" name="Google Shape;70;p7">
            <a:extLst>
              <a:ext uri="{FF2B5EF4-FFF2-40B4-BE49-F238E27FC236}">
                <a16:creationId xmlns:a16="http://schemas.microsoft.com/office/drawing/2014/main" id="{39341BE0-4E66-E9B7-FF02-F1C227AA9330}"/>
              </a:ext>
            </a:extLst>
          </p:cNvPr>
          <p:cNvSpPr/>
          <p:nvPr/>
        </p:nvSpPr>
        <p:spPr>
          <a:xfrm>
            <a:off x="6001812" y="1432656"/>
            <a:ext cx="4201585" cy="432000"/>
          </a:xfrm>
          <a:prstGeom prst="rect">
            <a:avLst/>
          </a:prstGeom>
          <a:solidFill>
            <a:schemeClr val="bg2"/>
          </a:solidFill>
          <a:ln w="12700" cap="flat"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 IPSUM DOLOR SIT AMET</a:t>
            </a:r>
            <a:endParaRPr>
              <a:solidFill>
                <a:schemeClr val="bg1"/>
              </a:solidFill>
            </a:endParaRPr>
          </a:p>
        </p:txBody>
      </p:sp>
      <p:sp>
        <p:nvSpPr>
          <p:cNvPr id="1686" name="Google Shape;71;p7">
            <a:extLst>
              <a:ext uri="{FF2B5EF4-FFF2-40B4-BE49-F238E27FC236}">
                <a16:creationId xmlns:a16="http://schemas.microsoft.com/office/drawing/2014/main" id="{5E45E376-0E2C-8DA2-25F5-950FB6391825}"/>
              </a:ext>
            </a:extLst>
          </p:cNvPr>
          <p:cNvSpPr/>
          <p:nvPr/>
        </p:nvSpPr>
        <p:spPr>
          <a:xfrm>
            <a:off x="10278537" y="1432656"/>
            <a:ext cx="1621103" cy="432000"/>
          </a:xfrm>
          <a:prstGeom prst="rect">
            <a:avLst/>
          </a:prstGeom>
          <a:solidFill>
            <a:schemeClr val="bg2"/>
          </a:solidFill>
          <a:ln w="12700" cap="flat" cmpd="sng">
            <a:no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 IPSUM DOLOR SIT AMET</a:t>
            </a:r>
            <a:endParaRPr>
              <a:solidFill>
                <a:schemeClr val="bg1"/>
              </a:solidFill>
            </a:endParaRPr>
          </a:p>
        </p:txBody>
      </p:sp>
      <p:sp>
        <p:nvSpPr>
          <p:cNvPr id="1687" name="Google Shape;72;p7">
            <a:extLst>
              <a:ext uri="{FF2B5EF4-FFF2-40B4-BE49-F238E27FC236}">
                <a16:creationId xmlns:a16="http://schemas.microsoft.com/office/drawing/2014/main" id="{6BEF7BFB-5CF0-2D45-3042-3DA3D365E6C6}"/>
              </a:ext>
            </a:extLst>
          </p:cNvPr>
          <p:cNvSpPr/>
          <p:nvPr/>
        </p:nvSpPr>
        <p:spPr>
          <a:xfrm>
            <a:off x="837146" y="1932190"/>
            <a:ext cx="957793" cy="4320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dirty="0">
                <a:solidFill>
                  <a:schemeClr val="tx1"/>
                </a:solidFill>
                <a:latin typeface="Poppins"/>
                <a:ea typeface="Poppins"/>
                <a:cs typeface="Poppins"/>
                <a:sym typeface="Poppins"/>
              </a:rPr>
              <a:t>LOREM IPSUM</a:t>
            </a:r>
            <a:endParaRPr dirty="0">
              <a:solidFill>
                <a:schemeClr val="tx1"/>
              </a:solidFill>
            </a:endParaRPr>
          </a:p>
        </p:txBody>
      </p:sp>
      <p:sp>
        <p:nvSpPr>
          <p:cNvPr id="1688" name="Google Shape;73;p7">
            <a:extLst>
              <a:ext uri="{FF2B5EF4-FFF2-40B4-BE49-F238E27FC236}">
                <a16:creationId xmlns:a16="http://schemas.microsoft.com/office/drawing/2014/main" id="{BF3CDFF8-D71D-C80F-0715-772BDF4BCB2C}"/>
              </a:ext>
            </a:extLst>
          </p:cNvPr>
          <p:cNvSpPr/>
          <p:nvPr/>
        </p:nvSpPr>
        <p:spPr>
          <a:xfrm>
            <a:off x="6001812" y="1932190"/>
            <a:ext cx="4201585" cy="4320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89" name="Google Shape;74;p7">
            <a:extLst>
              <a:ext uri="{FF2B5EF4-FFF2-40B4-BE49-F238E27FC236}">
                <a16:creationId xmlns:a16="http://schemas.microsoft.com/office/drawing/2014/main" id="{36D1A031-8E45-3FCA-E903-AB20D8645A0D}"/>
              </a:ext>
            </a:extLst>
          </p:cNvPr>
          <p:cNvSpPr/>
          <p:nvPr/>
        </p:nvSpPr>
        <p:spPr>
          <a:xfrm>
            <a:off x="10278537" y="1932190"/>
            <a:ext cx="1621103" cy="4320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90" name="Google Shape;75;p7">
            <a:extLst>
              <a:ext uri="{FF2B5EF4-FFF2-40B4-BE49-F238E27FC236}">
                <a16:creationId xmlns:a16="http://schemas.microsoft.com/office/drawing/2014/main" id="{197B8681-BBBF-5ECF-37AF-AD5A4C243FF7}"/>
              </a:ext>
            </a:extLst>
          </p:cNvPr>
          <p:cNvSpPr/>
          <p:nvPr/>
        </p:nvSpPr>
        <p:spPr>
          <a:xfrm>
            <a:off x="1873254" y="1932190"/>
            <a:ext cx="957793" cy="4320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dirty="0">
                <a:solidFill>
                  <a:schemeClr val="tx1"/>
                </a:solidFill>
                <a:latin typeface="Poppins"/>
                <a:ea typeface="Poppins"/>
                <a:cs typeface="Poppins"/>
                <a:sym typeface="Poppins"/>
              </a:rPr>
              <a:t>LOREM IPSUM</a:t>
            </a:r>
            <a:endParaRPr dirty="0">
              <a:solidFill>
                <a:schemeClr val="tx1"/>
              </a:solidFill>
            </a:endParaRPr>
          </a:p>
        </p:txBody>
      </p:sp>
      <p:sp>
        <p:nvSpPr>
          <p:cNvPr id="1691" name="Google Shape;76;p7">
            <a:extLst>
              <a:ext uri="{FF2B5EF4-FFF2-40B4-BE49-F238E27FC236}">
                <a16:creationId xmlns:a16="http://schemas.microsoft.com/office/drawing/2014/main" id="{D62AF578-CB15-029D-CD7D-83649B7DAEB0}"/>
              </a:ext>
            </a:extLst>
          </p:cNvPr>
          <p:cNvSpPr/>
          <p:nvPr/>
        </p:nvSpPr>
        <p:spPr>
          <a:xfrm>
            <a:off x="3945470" y="1932190"/>
            <a:ext cx="957793" cy="4320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92" name="Google Shape;77;p7">
            <a:extLst>
              <a:ext uri="{FF2B5EF4-FFF2-40B4-BE49-F238E27FC236}">
                <a16:creationId xmlns:a16="http://schemas.microsoft.com/office/drawing/2014/main" id="{62D22493-F150-5A20-6EC9-1A5C0A5F893C}"/>
              </a:ext>
            </a:extLst>
          </p:cNvPr>
          <p:cNvSpPr/>
          <p:nvPr/>
        </p:nvSpPr>
        <p:spPr>
          <a:xfrm>
            <a:off x="4981578" y="1932190"/>
            <a:ext cx="957793" cy="4320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93" name="Google Shape;78;p7">
            <a:extLst>
              <a:ext uri="{FF2B5EF4-FFF2-40B4-BE49-F238E27FC236}">
                <a16:creationId xmlns:a16="http://schemas.microsoft.com/office/drawing/2014/main" id="{B25DF9DA-EB3F-2759-CD6C-A8BF569AD326}"/>
              </a:ext>
            </a:extLst>
          </p:cNvPr>
          <p:cNvSpPr/>
          <p:nvPr/>
        </p:nvSpPr>
        <p:spPr>
          <a:xfrm>
            <a:off x="2909362" y="1932190"/>
            <a:ext cx="957793" cy="4320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94" name="Google Shape;79;p7">
            <a:extLst>
              <a:ext uri="{FF2B5EF4-FFF2-40B4-BE49-F238E27FC236}">
                <a16:creationId xmlns:a16="http://schemas.microsoft.com/office/drawing/2014/main" id="{67A441FC-1C8F-5DA3-BEEC-2C7F9C49C7D3}"/>
              </a:ext>
            </a:extLst>
          </p:cNvPr>
          <p:cNvSpPr/>
          <p:nvPr/>
        </p:nvSpPr>
        <p:spPr>
          <a:xfrm>
            <a:off x="5997050" y="2421140"/>
            <a:ext cx="2808000" cy="432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 IPSUM DOLOR SIT AMET</a:t>
            </a:r>
            <a:endParaRPr/>
          </a:p>
        </p:txBody>
      </p:sp>
      <p:sp>
        <p:nvSpPr>
          <p:cNvPr id="1695" name="Google Shape;80;p7">
            <a:extLst>
              <a:ext uri="{FF2B5EF4-FFF2-40B4-BE49-F238E27FC236}">
                <a16:creationId xmlns:a16="http://schemas.microsoft.com/office/drawing/2014/main" id="{912C4D7D-F9A5-DEF2-D54F-9323A0D214DC}"/>
              </a:ext>
            </a:extLst>
          </p:cNvPr>
          <p:cNvSpPr/>
          <p:nvPr/>
        </p:nvSpPr>
        <p:spPr>
          <a:xfrm>
            <a:off x="11203522" y="2421139"/>
            <a:ext cx="696118" cy="1028949"/>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96" name="Google Shape;81;p7">
            <a:extLst>
              <a:ext uri="{FF2B5EF4-FFF2-40B4-BE49-F238E27FC236}">
                <a16:creationId xmlns:a16="http://schemas.microsoft.com/office/drawing/2014/main" id="{284E9F86-C4C7-8557-57EC-5C757883EDCA}"/>
              </a:ext>
            </a:extLst>
          </p:cNvPr>
          <p:cNvSpPr/>
          <p:nvPr/>
        </p:nvSpPr>
        <p:spPr>
          <a:xfrm>
            <a:off x="1864359" y="2421139"/>
            <a:ext cx="2023200" cy="432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 IPSUM</a:t>
            </a:r>
            <a:endParaRPr/>
          </a:p>
        </p:txBody>
      </p:sp>
      <p:sp>
        <p:nvSpPr>
          <p:cNvPr id="1697" name="Google Shape;82;p7">
            <a:extLst>
              <a:ext uri="{FF2B5EF4-FFF2-40B4-BE49-F238E27FC236}">
                <a16:creationId xmlns:a16="http://schemas.microsoft.com/office/drawing/2014/main" id="{8EB72BC6-2C7B-057D-F40E-17F83E18B324}"/>
              </a:ext>
            </a:extLst>
          </p:cNvPr>
          <p:cNvSpPr/>
          <p:nvPr/>
        </p:nvSpPr>
        <p:spPr>
          <a:xfrm>
            <a:off x="3939119" y="2421140"/>
            <a:ext cx="972000" cy="432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 IPSUM</a:t>
            </a:r>
            <a:endParaRPr/>
          </a:p>
        </p:txBody>
      </p:sp>
      <p:sp>
        <p:nvSpPr>
          <p:cNvPr id="1698" name="Google Shape;83;p7">
            <a:extLst>
              <a:ext uri="{FF2B5EF4-FFF2-40B4-BE49-F238E27FC236}">
                <a16:creationId xmlns:a16="http://schemas.microsoft.com/office/drawing/2014/main" id="{BBC3B35A-13C0-C4F0-D2C8-33764264DBB6}"/>
              </a:ext>
            </a:extLst>
          </p:cNvPr>
          <p:cNvSpPr/>
          <p:nvPr/>
        </p:nvSpPr>
        <p:spPr>
          <a:xfrm>
            <a:off x="8856136" y="2421140"/>
            <a:ext cx="2282400" cy="4320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 IPSUM DOLOR SIT AMET, CONSECTETUR</a:t>
            </a:r>
            <a:endParaRPr/>
          </a:p>
        </p:txBody>
      </p:sp>
      <p:sp>
        <p:nvSpPr>
          <p:cNvPr id="1699" name="Google Shape;84;p7">
            <a:extLst>
              <a:ext uri="{FF2B5EF4-FFF2-40B4-BE49-F238E27FC236}">
                <a16:creationId xmlns:a16="http://schemas.microsoft.com/office/drawing/2014/main" id="{DDA05570-EE89-4D09-45FA-885AECFFA9D1}"/>
              </a:ext>
            </a:extLst>
          </p:cNvPr>
          <p:cNvSpPr/>
          <p:nvPr/>
        </p:nvSpPr>
        <p:spPr>
          <a:xfrm>
            <a:off x="884042" y="2910090"/>
            <a:ext cx="864000"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dirty="0">
                <a:solidFill>
                  <a:schemeClr val="tx1"/>
                </a:solidFill>
                <a:latin typeface="Poppins"/>
                <a:ea typeface="Poppins"/>
                <a:cs typeface="Poppins"/>
                <a:sym typeface="Poppins"/>
              </a:rPr>
              <a:t>LOREM IPSUM</a:t>
            </a:r>
            <a:endParaRPr dirty="0">
              <a:solidFill>
                <a:schemeClr val="tx1"/>
              </a:solidFill>
            </a:endParaRPr>
          </a:p>
        </p:txBody>
      </p:sp>
      <p:sp>
        <p:nvSpPr>
          <p:cNvPr id="1700" name="Google Shape;85;p7">
            <a:extLst>
              <a:ext uri="{FF2B5EF4-FFF2-40B4-BE49-F238E27FC236}">
                <a16:creationId xmlns:a16="http://schemas.microsoft.com/office/drawing/2014/main" id="{5D7DE1AC-CDB2-787B-98E2-61D598E17127}"/>
              </a:ext>
            </a:extLst>
          </p:cNvPr>
          <p:cNvSpPr/>
          <p:nvPr/>
        </p:nvSpPr>
        <p:spPr>
          <a:xfrm>
            <a:off x="1920150" y="2910090"/>
            <a:ext cx="910896" cy="539998"/>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dirty="0">
                <a:solidFill>
                  <a:schemeClr val="tx1"/>
                </a:solidFill>
                <a:latin typeface="Poppins"/>
                <a:ea typeface="Poppins"/>
                <a:cs typeface="Poppins"/>
                <a:sym typeface="Poppins"/>
              </a:rPr>
              <a:t>LOREM IPSUM</a:t>
            </a:r>
            <a:endParaRPr dirty="0">
              <a:solidFill>
                <a:schemeClr val="tx1"/>
              </a:solidFill>
            </a:endParaRPr>
          </a:p>
        </p:txBody>
      </p:sp>
      <p:sp>
        <p:nvSpPr>
          <p:cNvPr id="1701" name="Google Shape;86;p7">
            <a:extLst>
              <a:ext uri="{FF2B5EF4-FFF2-40B4-BE49-F238E27FC236}">
                <a16:creationId xmlns:a16="http://schemas.microsoft.com/office/drawing/2014/main" id="{1077762B-C2DE-701B-50DE-8FE509973BF4}"/>
              </a:ext>
            </a:extLst>
          </p:cNvPr>
          <p:cNvSpPr/>
          <p:nvPr/>
        </p:nvSpPr>
        <p:spPr>
          <a:xfrm>
            <a:off x="2909361" y="2910090"/>
            <a:ext cx="910897" cy="539998"/>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dirty="0">
                <a:solidFill>
                  <a:schemeClr val="tx1"/>
                </a:solidFill>
                <a:latin typeface="Poppins"/>
                <a:ea typeface="Poppins"/>
                <a:cs typeface="Poppins"/>
                <a:sym typeface="Poppins"/>
              </a:rPr>
              <a:t>LOREM IPSUM</a:t>
            </a:r>
            <a:endParaRPr dirty="0">
              <a:solidFill>
                <a:schemeClr val="tx1"/>
              </a:solidFill>
            </a:endParaRPr>
          </a:p>
        </p:txBody>
      </p:sp>
      <p:sp>
        <p:nvSpPr>
          <p:cNvPr id="1702" name="Google Shape;87;p7">
            <a:extLst>
              <a:ext uri="{FF2B5EF4-FFF2-40B4-BE49-F238E27FC236}">
                <a16:creationId xmlns:a16="http://schemas.microsoft.com/office/drawing/2014/main" id="{D13A52E6-7E55-9CE4-E1DC-50C9F930A9A9}"/>
              </a:ext>
            </a:extLst>
          </p:cNvPr>
          <p:cNvSpPr/>
          <p:nvPr/>
        </p:nvSpPr>
        <p:spPr>
          <a:xfrm>
            <a:off x="8915218" y="2910090"/>
            <a:ext cx="859938" cy="540000"/>
          </a:xfrm>
          <a:prstGeom prst="rect">
            <a:avLst/>
          </a:prstGeom>
          <a:solidFill>
            <a:schemeClr val="tx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oppins"/>
                <a:ea typeface="Poppins"/>
                <a:cs typeface="Poppins"/>
                <a:sym typeface="Poppins"/>
              </a:rPr>
              <a:t>LOREM IPSUM</a:t>
            </a:r>
            <a:endParaRPr>
              <a:solidFill>
                <a:schemeClr val="bg1"/>
              </a:solidFill>
            </a:endParaRPr>
          </a:p>
        </p:txBody>
      </p:sp>
      <p:sp>
        <p:nvSpPr>
          <p:cNvPr id="1703" name="Google Shape;88;p7">
            <a:extLst>
              <a:ext uri="{FF2B5EF4-FFF2-40B4-BE49-F238E27FC236}">
                <a16:creationId xmlns:a16="http://schemas.microsoft.com/office/drawing/2014/main" id="{92F7EF33-07F4-1797-9ACC-865997EC4A03}"/>
              </a:ext>
            </a:extLst>
          </p:cNvPr>
          <p:cNvSpPr/>
          <p:nvPr/>
        </p:nvSpPr>
        <p:spPr>
          <a:xfrm>
            <a:off x="9827888" y="2910090"/>
            <a:ext cx="1253054"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04" name="Google Shape;89;p7">
            <a:extLst>
              <a:ext uri="{FF2B5EF4-FFF2-40B4-BE49-F238E27FC236}">
                <a16:creationId xmlns:a16="http://schemas.microsoft.com/office/drawing/2014/main" id="{93D8DDDA-FD8B-FDE4-805C-A9E137857BA2}"/>
              </a:ext>
            </a:extLst>
          </p:cNvPr>
          <p:cNvSpPr/>
          <p:nvPr/>
        </p:nvSpPr>
        <p:spPr>
          <a:xfrm>
            <a:off x="8915218" y="3507781"/>
            <a:ext cx="859938"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05" name="Google Shape;90;p7">
            <a:extLst>
              <a:ext uri="{FF2B5EF4-FFF2-40B4-BE49-F238E27FC236}">
                <a16:creationId xmlns:a16="http://schemas.microsoft.com/office/drawing/2014/main" id="{39EE3B0B-D6C3-B43D-B11C-CB5F0A5BE718}"/>
              </a:ext>
            </a:extLst>
          </p:cNvPr>
          <p:cNvSpPr/>
          <p:nvPr/>
        </p:nvSpPr>
        <p:spPr>
          <a:xfrm>
            <a:off x="8915218" y="4109761"/>
            <a:ext cx="859938"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06" name="Google Shape;91;p7">
            <a:extLst>
              <a:ext uri="{FF2B5EF4-FFF2-40B4-BE49-F238E27FC236}">
                <a16:creationId xmlns:a16="http://schemas.microsoft.com/office/drawing/2014/main" id="{9A8D47D0-D9AF-5C83-6ACD-6FEF9052BDC8}"/>
              </a:ext>
            </a:extLst>
          </p:cNvPr>
          <p:cNvSpPr/>
          <p:nvPr/>
        </p:nvSpPr>
        <p:spPr>
          <a:xfrm>
            <a:off x="7901811" y="4109761"/>
            <a:ext cx="853759" cy="540000"/>
          </a:xfrm>
          <a:prstGeom prst="rect">
            <a:avLst/>
          </a:prstGeom>
          <a:solidFill>
            <a:schemeClr val="tx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oppins"/>
                <a:ea typeface="Poppins"/>
                <a:cs typeface="Poppins"/>
                <a:sym typeface="Poppins"/>
              </a:rPr>
              <a:t>LOREM IPSUM</a:t>
            </a:r>
            <a:endParaRPr>
              <a:solidFill>
                <a:schemeClr val="bg1"/>
              </a:solidFill>
            </a:endParaRPr>
          </a:p>
        </p:txBody>
      </p:sp>
      <p:sp>
        <p:nvSpPr>
          <p:cNvPr id="1707" name="Google Shape;92;p7">
            <a:extLst>
              <a:ext uri="{FF2B5EF4-FFF2-40B4-BE49-F238E27FC236}">
                <a16:creationId xmlns:a16="http://schemas.microsoft.com/office/drawing/2014/main" id="{9F0E1403-CA07-F9A1-0649-7725CF00B8B4}"/>
              </a:ext>
            </a:extLst>
          </p:cNvPr>
          <p:cNvSpPr/>
          <p:nvPr/>
        </p:nvSpPr>
        <p:spPr>
          <a:xfrm>
            <a:off x="837147" y="5610224"/>
            <a:ext cx="1513206" cy="527775"/>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08" name="Google Shape;93;p7">
            <a:extLst>
              <a:ext uri="{FF2B5EF4-FFF2-40B4-BE49-F238E27FC236}">
                <a16:creationId xmlns:a16="http://schemas.microsoft.com/office/drawing/2014/main" id="{BC448FAF-A9A5-F1CB-E3FC-E24384F39531}"/>
              </a:ext>
            </a:extLst>
          </p:cNvPr>
          <p:cNvSpPr/>
          <p:nvPr/>
        </p:nvSpPr>
        <p:spPr>
          <a:xfrm>
            <a:off x="2442215" y="5610224"/>
            <a:ext cx="1513206" cy="527775"/>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09" name="Google Shape;94;p7">
            <a:extLst>
              <a:ext uri="{FF2B5EF4-FFF2-40B4-BE49-F238E27FC236}">
                <a16:creationId xmlns:a16="http://schemas.microsoft.com/office/drawing/2014/main" id="{46B312B6-5F65-7F14-11BD-997D023958BE}"/>
              </a:ext>
            </a:extLst>
          </p:cNvPr>
          <p:cNvSpPr/>
          <p:nvPr/>
        </p:nvSpPr>
        <p:spPr>
          <a:xfrm>
            <a:off x="4047283" y="5610224"/>
            <a:ext cx="1513206" cy="527775"/>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10" name="Google Shape;95;p7">
            <a:extLst>
              <a:ext uri="{FF2B5EF4-FFF2-40B4-BE49-F238E27FC236}">
                <a16:creationId xmlns:a16="http://schemas.microsoft.com/office/drawing/2014/main" id="{C3F3EE73-5DDD-D716-052F-44D43878F869}"/>
              </a:ext>
            </a:extLst>
          </p:cNvPr>
          <p:cNvSpPr/>
          <p:nvPr/>
        </p:nvSpPr>
        <p:spPr>
          <a:xfrm>
            <a:off x="5652351" y="5610224"/>
            <a:ext cx="1513206" cy="527775"/>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11" name="Google Shape;96;p7">
            <a:extLst>
              <a:ext uri="{FF2B5EF4-FFF2-40B4-BE49-F238E27FC236}">
                <a16:creationId xmlns:a16="http://schemas.microsoft.com/office/drawing/2014/main" id="{85E39387-F88A-E4AA-3E46-8166EE2AE4B6}"/>
              </a:ext>
            </a:extLst>
          </p:cNvPr>
          <p:cNvSpPr/>
          <p:nvPr/>
        </p:nvSpPr>
        <p:spPr>
          <a:xfrm>
            <a:off x="7257419" y="5610224"/>
            <a:ext cx="1513206" cy="527775"/>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12" name="Google Shape;97;p7">
            <a:extLst>
              <a:ext uri="{FF2B5EF4-FFF2-40B4-BE49-F238E27FC236}">
                <a16:creationId xmlns:a16="http://schemas.microsoft.com/office/drawing/2014/main" id="{A294C46B-C0D0-DF38-7161-E9204DC4D925}"/>
              </a:ext>
            </a:extLst>
          </p:cNvPr>
          <p:cNvSpPr/>
          <p:nvPr/>
        </p:nvSpPr>
        <p:spPr>
          <a:xfrm>
            <a:off x="8862487" y="5610224"/>
            <a:ext cx="1513206" cy="527775"/>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22" name="Google Shape;98;p7">
            <a:extLst>
              <a:ext uri="{FF2B5EF4-FFF2-40B4-BE49-F238E27FC236}">
                <a16:creationId xmlns:a16="http://schemas.microsoft.com/office/drawing/2014/main" id="{74692496-F9A8-D022-451F-0BA1BA42CAE6}"/>
              </a:ext>
            </a:extLst>
          </p:cNvPr>
          <p:cNvSpPr/>
          <p:nvPr/>
        </p:nvSpPr>
        <p:spPr>
          <a:xfrm>
            <a:off x="829528" y="5195030"/>
            <a:ext cx="1528444" cy="432000"/>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 IPSUM</a:t>
            </a:r>
            <a:endParaRPr>
              <a:solidFill>
                <a:schemeClr val="bg1"/>
              </a:solidFill>
            </a:endParaRPr>
          </a:p>
        </p:txBody>
      </p:sp>
      <p:sp>
        <p:nvSpPr>
          <p:cNvPr id="1723" name="Google Shape;99;p7">
            <a:extLst>
              <a:ext uri="{FF2B5EF4-FFF2-40B4-BE49-F238E27FC236}">
                <a16:creationId xmlns:a16="http://schemas.microsoft.com/office/drawing/2014/main" id="{63A9F041-609A-4532-AA70-27BBEFE998EA}"/>
              </a:ext>
            </a:extLst>
          </p:cNvPr>
          <p:cNvSpPr/>
          <p:nvPr/>
        </p:nvSpPr>
        <p:spPr>
          <a:xfrm>
            <a:off x="2433114" y="5195030"/>
            <a:ext cx="1531408" cy="432000"/>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 IPSUM</a:t>
            </a:r>
            <a:endParaRPr>
              <a:solidFill>
                <a:schemeClr val="bg1"/>
              </a:solidFill>
            </a:endParaRPr>
          </a:p>
        </p:txBody>
      </p:sp>
      <p:sp>
        <p:nvSpPr>
          <p:cNvPr id="1724" name="Google Shape;100;p7">
            <a:extLst>
              <a:ext uri="{FF2B5EF4-FFF2-40B4-BE49-F238E27FC236}">
                <a16:creationId xmlns:a16="http://schemas.microsoft.com/office/drawing/2014/main" id="{4ABC7FB3-5B67-B3F9-6AD0-684740BA0199}"/>
              </a:ext>
            </a:extLst>
          </p:cNvPr>
          <p:cNvSpPr/>
          <p:nvPr/>
        </p:nvSpPr>
        <p:spPr>
          <a:xfrm>
            <a:off x="3992366" y="2910090"/>
            <a:ext cx="864000"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dirty="0">
                <a:solidFill>
                  <a:schemeClr val="tx1"/>
                </a:solidFill>
                <a:latin typeface="Poppins"/>
                <a:ea typeface="Poppins"/>
                <a:cs typeface="Poppins"/>
                <a:sym typeface="Poppins"/>
              </a:rPr>
              <a:t>LOREM IPSUM</a:t>
            </a:r>
            <a:endParaRPr dirty="0">
              <a:solidFill>
                <a:schemeClr val="tx1"/>
              </a:solidFill>
            </a:endParaRPr>
          </a:p>
        </p:txBody>
      </p:sp>
      <p:sp>
        <p:nvSpPr>
          <p:cNvPr id="1725" name="Google Shape;101;p7">
            <a:extLst>
              <a:ext uri="{FF2B5EF4-FFF2-40B4-BE49-F238E27FC236}">
                <a16:creationId xmlns:a16="http://schemas.microsoft.com/office/drawing/2014/main" id="{57D55D0A-13EB-99AB-5742-845D4B34E2F5}"/>
              </a:ext>
            </a:extLst>
          </p:cNvPr>
          <p:cNvSpPr/>
          <p:nvPr/>
        </p:nvSpPr>
        <p:spPr>
          <a:xfrm>
            <a:off x="3992366" y="3507781"/>
            <a:ext cx="864000"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dirty="0">
                <a:solidFill>
                  <a:schemeClr val="tx1"/>
                </a:solidFill>
                <a:latin typeface="Poppins"/>
                <a:ea typeface="Poppins"/>
                <a:cs typeface="Poppins"/>
                <a:sym typeface="Poppins"/>
              </a:rPr>
              <a:t>LOREM IPSUM</a:t>
            </a:r>
            <a:endParaRPr dirty="0">
              <a:solidFill>
                <a:schemeClr val="tx1"/>
              </a:solidFill>
            </a:endParaRPr>
          </a:p>
        </p:txBody>
      </p:sp>
      <p:sp>
        <p:nvSpPr>
          <p:cNvPr id="1726" name="Google Shape;102;p7">
            <a:extLst>
              <a:ext uri="{FF2B5EF4-FFF2-40B4-BE49-F238E27FC236}">
                <a16:creationId xmlns:a16="http://schemas.microsoft.com/office/drawing/2014/main" id="{11A6689C-BD42-A86C-0046-7D42A67585E7}"/>
              </a:ext>
            </a:extLst>
          </p:cNvPr>
          <p:cNvSpPr/>
          <p:nvPr/>
        </p:nvSpPr>
        <p:spPr>
          <a:xfrm>
            <a:off x="6048709" y="2910090"/>
            <a:ext cx="851935"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27" name="Google Shape;103;p7">
            <a:extLst>
              <a:ext uri="{FF2B5EF4-FFF2-40B4-BE49-F238E27FC236}">
                <a16:creationId xmlns:a16="http://schemas.microsoft.com/office/drawing/2014/main" id="{CC66F1C0-1EF4-8828-DC5E-6F3E420684B4}"/>
              </a:ext>
            </a:extLst>
          </p:cNvPr>
          <p:cNvSpPr/>
          <p:nvPr/>
        </p:nvSpPr>
        <p:spPr>
          <a:xfrm>
            <a:off x="6048709" y="3507781"/>
            <a:ext cx="851935"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28" name="Google Shape;104;p7">
            <a:extLst>
              <a:ext uri="{FF2B5EF4-FFF2-40B4-BE49-F238E27FC236}">
                <a16:creationId xmlns:a16="http://schemas.microsoft.com/office/drawing/2014/main" id="{38332730-1494-BD00-0ECC-7648EAA27DFE}"/>
              </a:ext>
            </a:extLst>
          </p:cNvPr>
          <p:cNvSpPr/>
          <p:nvPr/>
        </p:nvSpPr>
        <p:spPr>
          <a:xfrm>
            <a:off x="7903637" y="2910090"/>
            <a:ext cx="851934"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29" name="Google Shape;105;p7">
            <a:extLst>
              <a:ext uri="{FF2B5EF4-FFF2-40B4-BE49-F238E27FC236}">
                <a16:creationId xmlns:a16="http://schemas.microsoft.com/office/drawing/2014/main" id="{AA0C47CC-785C-609F-F413-D25DCE15C7DD}"/>
              </a:ext>
            </a:extLst>
          </p:cNvPr>
          <p:cNvSpPr/>
          <p:nvPr/>
        </p:nvSpPr>
        <p:spPr>
          <a:xfrm>
            <a:off x="7901811" y="3507781"/>
            <a:ext cx="853760"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30" name="Google Shape;106;p7">
            <a:extLst>
              <a:ext uri="{FF2B5EF4-FFF2-40B4-BE49-F238E27FC236}">
                <a16:creationId xmlns:a16="http://schemas.microsoft.com/office/drawing/2014/main" id="{973AD2C6-0B9F-226D-47CD-FAB4E7046D89}"/>
              </a:ext>
            </a:extLst>
          </p:cNvPr>
          <p:cNvSpPr/>
          <p:nvPr/>
        </p:nvSpPr>
        <p:spPr>
          <a:xfrm>
            <a:off x="6959907" y="2910090"/>
            <a:ext cx="884466"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31" name="Google Shape;107;p7">
            <a:extLst>
              <a:ext uri="{FF2B5EF4-FFF2-40B4-BE49-F238E27FC236}">
                <a16:creationId xmlns:a16="http://schemas.microsoft.com/office/drawing/2014/main" id="{1845EB7A-9FB1-DD7F-A7F5-196D00F2D162}"/>
              </a:ext>
            </a:extLst>
          </p:cNvPr>
          <p:cNvSpPr/>
          <p:nvPr/>
        </p:nvSpPr>
        <p:spPr>
          <a:xfrm>
            <a:off x="6959907" y="3507781"/>
            <a:ext cx="884466"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32" name="Google Shape;108;p7">
            <a:extLst>
              <a:ext uri="{FF2B5EF4-FFF2-40B4-BE49-F238E27FC236}">
                <a16:creationId xmlns:a16="http://schemas.microsoft.com/office/drawing/2014/main" id="{AB119DDE-5157-4BAB-F8F9-19B53256FAD7}"/>
              </a:ext>
            </a:extLst>
          </p:cNvPr>
          <p:cNvSpPr/>
          <p:nvPr/>
        </p:nvSpPr>
        <p:spPr>
          <a:xfrm>
            <a:off x="3992366" y="4109761"/>
            <a:ext cx="864000"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dirty="0">
                <a:solidFill>
                  <a:schemeClr val="tx1"/>
                </a:solidFill>
                <a:latin typeface="Poppins"/>
                <a:ea typeface="Poppins"/>
                <a:cs typeface="Poppins"/>
                <a:sym typeface="Poppins"/>
              </a:rPr>
              <a:t>LOREM IPSUM</a:t>
            </a:r>
            <a:endParaRPr dirty="0">
              <a:solidFill>
                <a:schemeClr val="tx1"/>
              </a:solidFill>
            </a:endParaRPr>
          </a:p>
        </p:txBody>
      </p:sp>
      <p:sp>
        <p:nvSpPr>
          <p:cNvPr id="1733" name="Google Shape;109;p7">
            <a:extLst>
              <a:ext uri="{FF2B5EF4-FFF2-40B4-BE49-F238E27FC236}">
                <a16:creationId xmlns:a16="http://schemas.microsoft.com/office/drawing/2014/main" id="{09CD8091-3DC5-F07E-86DE-B95A07B57961}"/>
              </a:ext>
            </a:extLst>
          </p:cNvPr>
          <p:cNvSpPr/>
          <p:nvPr/>
        </p:nvSpPr>
        <p:spPr>
          <a:xfrm>
            <a:off x="884042" y="3507781"/>
            <a:ext cx="864000" cy="540000"/>
          </a:xfrm>
          <a:prstGeom prst="rect">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734" name="Google Shape;110;p7">
            <a:extLst>
              <a:ext uri="{FF2B5EF4-FFF2-40B4-BE49-F238E27FC236}">
                <a16:creationId xmlns:a16="http://schemas.microsoft.com/office/drawing/2014/main" id="{8B8C4E8D-1799-B707-5503-A60C82F37359}"/>
              </a:ext>
            </a:extLst>
          </p:cNvPr>
          <p:cNvSpPr/>
          <p:nvPr/>
        </p:nvSpPr>
        <p:spPr>
          <a:xfrm>
            <a:off x="4042045" y="5195030"/>
            <a:ext cx="1528444" cy="432000"/>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 IPSUM</a:t>
            </a:r>
            <a:endParaRPr>
              <a:solidFill>
                <a:schemeClr val="bg1"/>
              </a:solidFill>
            </a:endParaRPr>
          </a:p>
        </p:txBody>
      </p:sp>
      <p:sp>
        <p:nvSpPr>
          <p:cNvPr id="1735" name="Google Shape;111;p7">
            <a:extLst>
              <a:ext uri="{FF2B5EF4-FFF2-40B4-BE49-F238E27FC236}">
                <a16:creationId xmlns:a16="http://schemas.microsoft.com/office/drawing/2014/main" id="{0CC6BF6C-EE56-744F-6DF9-2FEE4E74C642}"/>
              </a:ext>
            </a:extLst>
          </p:cNvPr>
          <p:cNvSpPr/>
          <p:nvPr/>
        </p:nvSpPr>
        <p:spPr>
          <a:xfrm>
            <a:off x="5645631" y="5195030"/>
            <a:ext cx="1531408" cy="432000"/>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 IPSUM</a:t>
            </a:r>
            <a:endParaRPr>
              <a:solidFill>
                <a:schemeClr val="bg1"/>
              </a:solidFill>
            </a:endParaRPr>
          </a:p>
        </p:txBody>
      </p:sp>
      <p:sp>
        <p:nvSpPr>
          <p:cNvPr id="1736" name="Google Shape;112;p7">
            <a:extLst>
              <a:ext uri="{FF2B5EF4-FFF2-40B4-BE49-F238E27FC236}">
                <a16:creationId xmlns:a16="http://schemas.microsoft.com/office/drawing/2014/main" id="{781698DB-2328-1933-3CFF-EC3F3D7DA443}"/>
              </a:ext>
            </a:extLst>
          </p:cNvPr>
          <p:cNvSpPr/>
          <p:nvPr/>
        </p:nvSpPr>
        <p:spPr>
          <a:xfrm>
            <a:off x="7251389" y="5195030"/>
            <a:ext cx="1528444" cy="432000"/>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 IPSUM</a:t>
            </a:r>
            <a:endParaRPr>
              <a:solidFill>
                <a:schemeClr val="bg1"/>
              </a:solidFill>
            </a:endParaRPr>
          </a:p>
        </p:txBody>
      </p:sp>
      <p:sp>
        <p:nvSpPr>
          <p:cNvPr id="1737" name="Google Shape;113;p7">
            <a:extLst>
              <a:ext uri="{FF2B5EF4-FFF2-40B4-BE49-F238E27FC236}">
                <a16:creationId xmlns:a16="http://schemas.microsoft.com/office/drawing/2014/main" id="{5167CF36-C78E-B83F-1DE7-9547BF8389DD}"/>
              </a:ext>
            </a:extLst>
          </p:cNvPr>
          <p:cNvSpPr/>
          <p:nvPr/>
        </p:nvSpPr>
        <p:spPr>
          <a:xfrm>
            <a:off x="8854975" y="5195030"/>
            <a:ext cx="1531408" cy="432000"/>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 IPSUM</a:t>
            </a:r>
            <a:endParaRPr>
              <a:solidFill>
                <a:schemeClr val="bg1"/>
              </a:solidFill>
            </a:endParaRPr>
          </a:p>
        </p:txBody>
      </p:sp>
      <p:sp>
        <p:nvSpPr>
          <p:cNvPr id="1738" name="Google Shape;114;p7">
            <a:extLst>
              <a:ext uri="{FF2B5EF4-FFF2-40B4-BE49-F238E27FC236}">
                <a16:creationId xmlns:a16="http://schemas.microsoft.com/office/drawing/2014/main" id="{44CB7199-75C9-0C3C-B852-A2F5771F27B6}"/>
              </a:ext>
            </a:extLst>
          </p:cNvPr>
          <p:cNvSpPr txBox="1"/>
          <p:nvPr/>
        </p:nvSpPr>
        <p:spPr>
          <a:xfrm>
            <a:off x="7742201" y="857966"/>
            <a:ext cx="4252689" cy="393914"/>
          </a:xfrm>
          <a:prstGeom prst="rect">
            <a:avLst/>
          </a:prstGeom>
          <a:noFill/>
          <a:ln>
            <a:noFill/>
          </a:ln>
        </p:spPr>
        <p:txBody>
          <a:bodyPr spcFirstLastPara="1" wrap="square" lIns="91425" tIns="45700" rIns="91425" bIns="45700" anchor="t" anchorCtr="0">
            <a:spAutoFit/>
          </a:bodyPr>
          <a:lstStyle/>
          <a:p>
            <a:pPr marL="0" marR="0" lvl="0" indent="0" algn="r" rtl="0">
              <a:lnSpc>
                <a:spcPct val="140000"/>
              </a:lnSpc>
              <a:spcBef>
                <a:spcPts val="0"/>
              </a:spcBef>
              <a:spcAft>
                <a:spcPts val="0"/>
              </a:spcAft>
              <a:buClr>
                <a:schemeClr val="lt1"/>
              </a:buClr>
              <a:buSzPts val="1400"/>
              <a:buFont typeface="Arial"/>
              <a:buNone/>
            </a:pPr>
            <a:r>
              <a:rPr lang="pt-BR" sz="1400" dirty="0">
                <a:solidFill>
                  <a:schemeClr val="tx1"/>
                </a:solidFill>
                <a:latin typeface="Prompt SemiBold"/>
                <a:ea typeface="Prompt SemiBold"/>
                <a:cs typeface="Prompt SemiBold"/>
                <a:sym typeface="Prompt SemiBold"/>
              </a:rPr>
              <a:t>DESENHADO POR LOREM IPSUM</a:t>
            </a:r>
            <a:endParaRPr dirty="0">
              <a:solidFill>
                <a:schemeClr val="tx1"/>
              </a:solidFill>
            </a:endParaRPr>
          </a:p>
        </p:txBody>
      </p:sp>
      <p:sp>
        <p:nvSpPr>
          <p:cNvPr id="1739" name="Google Shape;115;p7">
            <a:extLst>
              <a:ext uri="{FF2B5EF4-FFF2-40B4-BE49-F238E27FC236}">
                <a16:creationId xmlns:a16="http://schemas.microsoft.com/office/drawing/2014/main" id="{499ABA4A-B218-5DFD-7109-A7792E7D023D}"/>
              </a:ext>
            </a:extLst>
          </p:cNvPr>
          <p:cNvSpPr txBox="1"/>
          <p:nvPr/>
        </p:nvSpPr>
        <p:spPr>
          <a:xfrm>
            <a:off x="559230" y="3026202"/>
            <a:ext cx="277916" cy="30777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1400" dirty="0">
                <a:solidFill>
                  <a:schemeClr val="tx1"/>
                </a:solidFill>
                <a:latin typeface="Prompt SemiBold"/>
                <a:ea typeface="Prompt SemiBold"/>
                <a:cs typeface="Prompt SemiBold"/>
                <a:sym typeface="Prompt SemiBold"/>
              </a:rPr>
              <a:t>0</a:t>
            </a:r>
            <a:endParaRPr sz="1400" dirty="0">
              <a:solidFill>
                <a:schemeClr val="tx1"/>
              </a:solidFill>
              <a:latin typeface="Poppins"/>
              <a:ea typeface="Poppins"/>
              <a:cs typeface="Poppins"/>
              <a:sym typeface="Poppins"/>
            </a:endParaRPr>
          </a:p>
        </p:txBody>
      </p:sp>
      <p:sp>
        <p:nvSpPr>
          <p:cNvPr id="1740" name="Google Shape;116;p7">
            <a:extLst>
              <a:ext uri="{FF2B5EF4-FFF2-40B4-BE49-F238E27FC236}">
                <a16:creationId xmlns:a16="http://schemas.microsoft.com/office/drawing/2014/main" id="{9233D2DE-2B69-4E65-2515-D9965E336827}"/>
              </a:ext>
            </a:extLst>
          </p:cNvPr>
          <p:cNvSpPr txBox="1"/>
          <p:nvPr/>
        </p:nvSpPr>
        <p:spPr>
          <a:xfrm>
            <a:off x="1149702" y="4095751"/>
            <a:ext cx="332681" cy="30777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1400">
                <a:solidFill>
                  <a:schemeClr val="tx1"/>
                </a:solidFill>
                <a:latin typeface="Prompt SemiBold"/>
                <a:ea typeface="Prompt SemiBold"/>
                <a:cs typeface="Prompt SemiBold"/>
                <a:sym typeface="Prompt SemiBold"/>
              </a:rPr>
              <a:t>0</a:t>
            </a:r>
            <a:endParaRPr sz="1400">
              <a:solidFill>
                <a:schemeClr val="tx1"/>
              </a:solidFill>
              <a:latin typeface="Poppins"/>
              <a:ea typeface="Poppins"/>
              <a:cs typeface="Poppins"/>
              <a:sym typeface="Poppins"/>
            </a:endParaRPr>
          </a:p>
        </p:txBody>
      </p:sp>
      <p:sp>
        <p:nvSpPr>
          <p:cNvPr id="1741" name="Google Shape;117;p7">
            <a:extLst>
              <a:ext uri="{FF2B5EF4-FFF2-40B4-BE49-F238E27FC236}">
                <a16:creationId xmlns:a16="http://schemas.microsoft.com/office/drawing/2014/main" id="{084B3765-A035-372D-F72F-0817475826B4}"/>
              </a:ext>
            </a:extLst>
          </p:cNvPr>
          <p:cNvSpPr txBox="1"/>
          <p:nvPr/>
        </p:nvSpPr>
        <p:spPr>
          <a:xfrm>
            <a:off x="2674641" y="3623893"/>
            <a:ext cx="407001" cy="30777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1400">
                <a:solidFill>
                  <a:schemeClr val="tx1"/>
                </a:solidFill>
                <a:latin typeface="Prompt SemiBold"/>
                <a:ea typeface="Prompt SemiBold"/>
                <a:cs typeface="Prompt SemiBold"/>
                <a:sym typeface="Prompt SemiBold"/>
              </a:rPr>
              <a:t>0</a:t>
            </a:r>
            <a:endParaRPr sz="1400">
              <a:solidFill>
                <a:schemeClr val="tx1"/>
              </a:solidFill>
              <a:latin typeface="Poppins"/>
              <a:ea typeface="Poppins"/>
              <a:cs typeface="Poppins"/>
              <a:sym typeface="Poppins"/>
            </a:endParaRPr>
          </a:p>
        </p:txBody>
      </p:sp>
      <p:sp>
        <p:nvSpPr>
          <p:cNvPr id="1742" name="Google Shape;118;p7">
            <a:extLst>
              <a:ext uri="{FF2B5EF4-FFF2-40B4-BE49-F238E27FC236}">
                <a16:creationId xmlns:a16="http://schemas.microsoft.com/office/drawing/2014/main" id="{FD9581FA-220E-580C-331F-A158E0903BDD}"/>
              </a:ext>
            </a:extLst>
          </p:cNvPr>
          <p:cNvSpPr txBox="1"/>
          <p:nvPr/>
        </p:nvSpPr>
        <p:spPr>
          <a:xfrm>
            <a:off x="4220865" y="4692379"/>
            <a:ext cx="407001" cy="30777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1400">
                <a:solidFill>
                  <a:schemeClr val="tx1"/>
                </a:solidFill>
                <a:latin typeface="Prompt SemiBold"/>
                <a:ea typeface="Prompt SemiBold"/>
                <a:cs typeface="Prompt SemiBold"/>
                <a:sym typeface="Prompt SemiBold"/>
              </a:rPr>
              <a:t>0</a:t>
            </a:r>
            <a:endParaRPr sz="1400">
              <a:solidFill>
                <a:schemeClr val="tx1"/>
              </a:solidFill>
              <a:latin typeface="Poppins"/>
              <a:ea typeface="Poppins"/>
              <a:cs typeface="Poppins"/>
              <a:sym typeface="Poppins"/>
            </a:endParaRPr>
          </a:p>
        </p:txBody>
      </p:sp>
      <p:sp>
        <p:nvSpPr>
          <p:cNvPr id="1743" name="Google Shape;119;p7">
            <a:extLst>
              <a:ext uri="{FF2B5EF4-FFF2-40B4-BE49-F238E27FC236}">
                <a16:creationId xmlns:a16="http://schemas.microsoft.com/office/drawing/2014/main" id="{DF1194A2-4999-EA55-88E7-3AFD2DA8426E}"/>
              </a:ext>
            </a:extLst>
          </p:cNvPr>
          <p:cNvSpPr txBox="1"/>
          <p:nvPr/>
        </p:nvSpPr>
        <p:spPr>
          <a:xfrm>
            <a:off x="7633967" y="4225873"/>
            <a:ext cx="267844" cy="30777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1400">
                <a:solidFill>
                  <a:schemeClr val="tx1"/>
                </a:solidFill>
                <a:latin typeface="Prompt SemiBold"/>
                <a:ea typeface="Prompt SemiBold"/>
                <a:cs typeface="Prompt SemiBold"/>
                <a:sym typeface="Prompt SemiBold"/>
              </a:rPr>
              <a:t>0</a:t>
            </a:r>
            <a:endParaRPr sz="1400">
              <a:solidFill>
                <a:schemeClr val="tx1"/>
              </a:solidFill>
              <a:latin typeface="Poppins"/>
              <a:ea typeface="Poppins"/>
              <a:cs typeface="Poppins"/>
              <a:sym typeface="Poppins"/>
            </a:endParaRPr>
          </a:p>
        </p:txBody>
      </p:sp>
      <p:sp>
        <p:nvSpPr>
          <p:cNvPr id="1744" name="Google Shape;120;p7">
            <a:extLst>
              <a:ext uri="{FF2B5EF4-FFF2-40B4-BE49-F238E27FC236}">
                <a16:creationId xmlns:a16="http://schemas.microsoft.com/office/drawing/2014/main" id="{3F98F690-4CF4-CFA3-AD9E-6250C6633571}"/>
              </a:ext>
            </a:extLst>
          </p:cNvPr>
          <p:cNvSpPr txBox="1"/>
          <p:nvPr/>
        </p:nvSpPr>
        <p:spPr>
          <a:xfrm>
            <a:off x="10320493" y="3450088"/>
            <a:ext cx="267844" cy="30777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1400">
                <a:solidFill>
                  <a:schemeClr val="lt1"/>
                </a:solidFill>
                <a:latin typeface="Prompt SemiBold"/>
                <a:ea typeface="Prompt SemiBold"/>
                <a:cs typeface="Prompt SemiBold"/>
                <a:sym typeface="Prompt SemiBold"/>
              </a:rPr>
              <a:t>0</a:t>
            </a:r>
            <a:endParaRPr sz="1400">
              <a:solidFill>
                <a:schemeClr val="lt1"/>
              </a:solidFill>
              <a:latin typeface="Poppins"/>
              <a:ea typeface="Poppins"/>
              <a:cs typeface="Poppins"/>
              <a:sym typeface="Poppins"/>
            </a:endParaRPr>
          </a:p>
        </p:txBody>
      </p:sp>
      <p:sp>
        <p:nvSpPr>
          <p:cNvPr id="1745" name="Google Shape;121;p7">
            <a:extLst>
              <a:ext uri="{FF2B5EF4-FFF2-40B4-BE49-F238E27FC236}">
                <a16:creationId xmlns:a16="http://schemas.microsoft.com/office/drawing/2014/main" id="{F637C3CE-5344-5377-12E9-A06E78B38DD9}"/>
              </a:ext>
            </a:extLst>
          </p:cNvPr>
          <p:cNvSpPr txBox="1"/>
          <p:nvPr/>
        </p:nvSpPr>
        <p:spPr>
          <a:xfrm>
            <a:off x="11417659" y="3450088"/>
            <a:ext cx="267844" cy="30777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1400">
                <a:solidFill>
                  <a:schemeClr val="tx1"/>
                </a:solidFill>
                <a:latin typeface="Prompt SemiBold"/>
                <a:ea typeface="Prompt SemiBold"/>
                <a:cs typeface="Prompt SemiBold"/>
                <a:sym typeface="Prompt SemiBold"/>
              </a:rPr>
              <a:t>0</a:t>
            </a:r>
            <a:endParaRPr sz="1400">
              <a:solidFill>
                <a:schemeClr val="tx1"/>
              </a:solidFill>
              <a:latin typeface="Poppins"/>
              <a:ea typeface="Poppins"/>
              <a:cs typeface="Poppins"/>
              <a:sym typeface="Poppins"/>
            </a:endParaRPr>
          </a:p>
        </p:txBody>
      </p:sp>
      <p:cxnSp>
        <p:nvCxnSpPr>
          <p:cNvPr id="1746" name="Google Shape;122;p7">
            <a:extLst>
              <a:ext uri="{FF2B5EF4-FFF2-40B4-BE49-F238E27FC236}">
                <a16:creationId xmlns:a16="http://schemas.microsoft.com/office/drawing/2014/main" id="{6D281A02-5F25-CCCC-669D-F3640DE3345B}"/>
              </a:ext>
            </a:extLst>
          </p:cNvPr>
          <p:cNvCxnSpPr/>
          <p:nvPr/>
        </p:nvCxnSpPr>
        <p:spPr>
          <a:xfrm>
            <a:off x="455209" y="2440189"/>
            <a:ext cx="0" cy="412951"/>
          </a:xfrm>
          <a:prstGeom prst="straightConnector1">
            <a:avLst/>
          </a:prstGeom>
          <a:noFill/>
          <a:ln w="9525" cap="flat" cmpd="sng">
            <a:solidFill>
              <a:schemeClr val="tx1"/>
            </a:solidFill>
            <a:prstDash val="dash"/>
            <a:miter lim="800000"/>
            <a:headEnd type="triangle" w="med" len="med"/>
            <a:tailEnd type="triangle" w="med" len="med"/>
          </a:ln>
        </p:spPr>
      </p:cxnSp>
      <p:cxnSp>
        <p:nvCxnSpPr>
          <p:cNvPr id="1747" name="Google Shape;123;p7">
            <a:extLst>
              <a:ext uri="{FF2B5EF4-FFF2-40B4-BE49-F238E27FC236}">
                <a16:creationId xmlns:a16="http://schemas.microsoft.com/office/drawing/2014/main" id="{C7023B20-E800-B499-347B-B9C25D5C747A}"/>
              </a:ext>
            </a:extLst>
          </p:cNvPr>
          <p:cNvCxnSpPr/>
          <p:nvPr/>
        </p:nvCxnSpPr>
        <p:spPr>
          <a:xfrm>
            <a:off x="455209" y="2966080"/>
            <a:ext cx="0" cy="1781276"/>
          </a:xfrm>
          <a:prstGeom prst="straightConnector1">
            <a:avLst/>
          </a:prstGeom>
          <a:noFill/>
          <a:ln w="9525" cap="flat" cmpd="sng">
            <a:solidFill>
              <a:schemeClr val="tx1"/>
            </a:solidFill>
            <a:prstDash val="dash"/>
            <a:miter lim="800000"/>
            <a:headEnd type="triangle" w="med" len="med"/>
            <a:tailEnd type="triangle" w="med" len="med"/>
          </a:ln>
        </p:spPr>
      </p:cxnSp>
      <p:cxnSp>
        <p:nvCxnSpPr>
          <p:cNvPr id="1748" name="Google Shape;124;p7">
            <a:extLst>
              <a:ext uri="{FF2B5EF4-FFF2-40B4-BE49-F238E27FC236}">
                <a16:creationId xmlns:a16="http://schemas.microsoft.com/office/drawing/2014/main" id="{61FADC76-1CAD-A3FC-24A6-E1F18A3ED970}"/>
              </a:ext>
            </a:extLst>
          </p:cNvPr>
          <p:cNvCxnSpPr/>
          <p:nvPr/>
        </p:nvCxnSpPr>
        <p:spPr>
          <a:xfrm>
            <a:off x="455209" y="5225723"/>
            <a:ext cx="0" cy="912277"/>
          </a:xfrm>
          <a:prstGeom prst="straightConnector1">
            <a:avLst/>
          </a:prstGeom>
          <a:noFill/>
          <a:ln w="9525" cap="flat" cmpd="sng">
            <a:solidFill>
              <a:schemeClr val="tx1"/>
            </a:solidFill>
            <a:prstDash val="dash"/>
            <a:miter lim="800000"/>
            <a:headEnd type="triangle" w="med" len="med"/>
            <a:tailEnd type="triangle" w="med" len="med"/>
          </a:ln>
        </p:spPr>
      </p:cxnSp>
      <p:sp>
        <p:nvSpPr>
          <p:cNvPr id="1749" name="Google Shape;125;p7">
            <a:extLst>
              <a:ext uri="{FF2B5EF4-FFF2-40B4-BE49-F238E27FC236}">
                <a16:creationId xmlns:a16="http://schemas.microsoft.com/office/drawing/2014/main" id="{70DA1E71-5904-8A83-6679-A34B1FEB22E5}"/>
              </a:ext>
            </a:extLst>
          </p:cNvPr>
          <p:cNvSpPr txBox="1"/>
          <p:nvPr/>
        </p:nvSpPr>
        <p:spPr>
          <a:xfrm rot="16200000">
            <a:off x="43228" y="2538942"/>
            <a:ext cx="523208" cy="21544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lt1"/>
                </a:solidFill>
                <a:latin typeface="Prompt SemiBold"/>
                <a:ea typeface="Prompt SemiBold"/>
                <a:cs typeface="Prompt SemiBold"/>
                <a:sym typeface="Prompt SemiBold"/>
              </a:rPr>
              <a:t>Lorem</a:t>
            </a:r>
            <a:endParaRPr sz="800">
              <a:solidFill>
                <a:schemeClr val="lt1"/>
              </a:solidFill>
              <a:latin typeface="Poppins"/>
              <a:ea typeface="Poppins"/>
              <a:cs typeface="Poppins"/>
              <a:sym typeface="Poppins"/>
            </a:endParaRPr>
          </a:p>
        </p:txBody>
      </p:sp>
      <p:sp>
        <p:nvSpPr>
          <p:cNvPr id="1750" name="Google Shape;126;p7">
            <a:extLst>
              <a:ext uri="{FF2B5EF4-FFF2-40B4-BE49-F238E27FC236}">
                <a16:creationId xmlns:a16="http://schemas.microsoft.com/office/drawing/2014/main" id="{027C809C-881A-A574-24BC-F3100ACF0C4B}"/>
              </a:ext>
            </a:extLst>
          </p:cNvPr>
          <p:cNvSpPr txBox="1"/>
          <p:nvPr/>
        </p:nvSpPr>
        <p:spPr>
          <a:xfrm rot="16200000">
            <a:off x="-90668" y="3687441"/>
            <a:ext cx="802746"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err="1">
                <a:solidFill>
                  <a:schemeClr val="tx1"/>
                </a:solidFill>
                <a:latin typeface="Prompt SemiBold"/>
                <a:ea typeface="Prompt SemiBold"/>
                <a:cs typeface="Prompt SemiBold"/>
                <a:sym typeface="Prompt SemiBold"/>
              </a:rPr>
              <a:t>Lorem</a:t>
            </a:r>
            <a:r>
              <a:rPr lang="pt-BR" sz="800" dirty="0">
                <a:solidFill>
                  <a:schemeClr val="tx1"/>
                </a:solidFill>
                <a:latin typeface="Prompt SemiBold"/>
                <a:ea typeface="Prompt SemiBold"/>
                <a:cs typeface="Prompt SemiBold"/>
                <a:sym typeface="Prompt SemiBold"/>
              </a:rPr>
              <a:t> Ipsum</a:t>
            </a:r>
            <a:endParaRPr sz="800" dirty="0">
              <a:solidFill>
                <a:schemeClr val="tx1"/>
              </a:solidFill>
              <a:latin typeface="Poppins"/>
              <a:ea typeface="Poppins"/>
              <a:cs typeface="Poppins"/>
              <a:sym typeface="Poppins"/>
            </a:endParaRPr>
          </a:p>
        </p:txBody>
      </p:sp>
      <p:sp>
        <p:nvSpPr>
          <p:cNvPr id="1751" name="Google Shape;127;p7">
            <a:extLst>
              <a:ext uri="{FF2B5EF4-FFF2-40B4-BE49-F238E27FC236}">
                <a16:creationId xmlns:a16="http://schemas.microsoft.com/office/drawing/2014/main" id="{4ACF61D6-A8CF-8326-8EF0-3805C0587981}"/>
              </a:ext>
            </a:extLst>
          </p:cNvPr>
          <p:cNvSpPr txBox="1"/>
          <p:nvPr/>
        </p:nvSpPr>
        <p:spPr>
          <a:xfrm rot="16200000">
            <a:off x="-176126" y="5574159"/>
            <a:ext cx="973662" cy="215403"/>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err="1">
                <a:solidFill>
                  <a:schemeClr val="tx1"/>
                </a:solidFill>
                <a:latin typeface="Prompt SemiBold"/>
                <a:ea typeface="Prompt SemiBold"/>
                <a:cs typeface="Prompt SemiBold"/>
                <a:sym typeface="Prompt SemiBold"/>
              </a:rPr>
              <a:t>Lorem</a:t>
            </a:r>
            <a:r>
              <a:rPr lang="pt-BR" sz="800" dirty="0">
                <a:solidFill>
                  <a:schemeClr val="tx1"/>
                </a:solidFill>
                <a:latin typeface="Prompt SemiBold"/>
                <a:ea typeface="Prompt SemiBold"/>
                <a:cs typeface="Prompt SemiBold"/>
                <a:sym typeface="Prompt SemiBold"/>
              </a:rPr>
              <a:t> Ipsum</a:t>
            </a:r>
            <a:endParaRPr sz="800" dirty="0">
              <a:solidFill>
                <a:schemeClr val="tx1"/>
              </a:solidFill>
              <a:latin typeface="Poppins"/>
              <a:ea typeface="Poppins"/>
              <a:cs typeface="Poppins"/>
              <a:sym typeface="Poppins"/>
            </a:endParaRPr>
          </a:p>
        </p:txBody>
      </p:sp>
      <p:sp>
        <p:nvSpPr>
          <p:cNvPr id="1752" name="Google Shape;128;p7">
            <a:extLst>
              <a:ext uri="{FF2B5EF4-FFF2-40B4-BE49-F238E27FC236}">
                <a16:creationId xmlns:a16="http://schemas.microsoft.com/office/drawing/2014/main" id="{CE4A5CE2-5224-6D10-A1EA-BFDAEBBE8EE1}"/>
              </a:ext>
            </a:extLst>
          </p:cNvPr>
          <p:cNvSpPr txBox="1"/>
          <p:nvPr/>
        </p:nvSpPr>
        <p:spPr>
          <a:xfrm>
            <a:off x="1390250" y="6167027"/>
            <a:ext cx="407001" cy="30777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1400" dirty="0">
                <a:solidFill>
                  <a:schemeClr val="tx1"/>
                </a:solidFill>
                <a:latin typeface="Prompt SemiBold"/>
                <a:ea typeface="Prompt SemiBold"/>
                <a:cs typeface="Prompt SemiBold"/>
                <a:sym typeface="Prompt SemiBold"/>
              </a:rPr>
              <a:t>0</a:t>
            </a:r>
            <a:endParaRPr sz="1400" dirty="0">
              <a:solidFill>
                <a:schemeClr val="tx1"/>
              </a:solidFill>
              <a:latin typeface="Poppins"/>
              <a:ea typeface="Poppins"/>
              <a:cs typeface="Poppins"/>
              <a:sym typeface="Poppins"/>
            </a:endParaRPr>
          </a:p>
        </p:txBody>
      </p:sp>
      <p:sp>
        <p:nvSpPr>
          <p:cNvPr id="1753" name="Google Shape;129;p7">
            <a:extLst>
              <a:ext uri="{FF2B5EF4-FFF2-40B4-BE49-F238E27FC236}">
                <a16:creationId xmlns:a16="http://schemas.microsoft.com/office/drawing/2014/main" id="{3B74F48F-EC3E-D15F-5062-4607A1CDE5BE}"/>
              </a:ext>
            </a:extLst>
          </p:cNvPr>
          <p:cNvSpPr txBox="1"/>
          <p:nvPr/>
        </p:nvSpPr>
        <p:spPr>
          <a:xfrm>
            <a:off x="9415590" y="6167027"/>
            <a:ext cx="407001" cy="307777"/>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1400">
                <a:solidFill>
                  <a:schemeClr val="tx1"/>
                </a:solidFill>
                <a:latin typeface="Prompt SemiBold"/>
                <a:ea typeface="Prompt SemiBold"/>
                <a:cs typeface="Prompt SemiBold"/>
                <a:sym typeface="Prompt SemiBold"/>
              </a:rPr>
              <a:t>0</a:t>
            </a:r>
            <a:endParaRPr sz="1400">
              <a:solidFill>
                <a:schemeClr val="tx1"/>
              </a:solidFill>
              <a:latin typeface="Poppins"/>
              <a:ea typeface="Poppins"/>
              <a:cs typeface="Poppins"/>
              <a:sym typeface="Poppins"/>
            </a:endParaRPr>
          </a:p>
        </p:txBody>
      </p:sp>
      <p:cxnSp>
        <p:nvCxnSpPr>
          <p:cNvPr id="1754" name="Google Shape;130;p7">
            <a:extLst>
              <a:ext uri="{FF2B5EF4-FFF2-40B4-BE49-F238E27FC236}">
                <a16:creationId xmlns:a16="http://schemas.microsoft.com/office/drawing/2014/main" id="{AB6D3419-87D3-1762-1AC4-9285386DAAD5}"/>
              </a:ext>
            </a:extLst>
          </p:cNvPr>
          <p:cNvCxnSpPr/>
          <p:nvPr/>
        </p:nvCxnSpPr>
        <p:spPr>
          <a:xfrm>
            <a:off x="455209" y="1400483"/>
            <a:ext cx="0" cy="912277"/>
          </a:xfrm>
          <a:prstGeom prst="straightConnector1">
            <a:avLst/>
          </a:prstGeom>
          <a:noFill/>
          <a:ln w="9525" cap="flat" cmpd="sng">
            <a:solidFill>
              <a:schemeClr val="tx1"/>
            </a:solidFill>
            <a:prstDash val="dash"/>
            <a:miter lim="800000"/>
            <a:headEnd type="triangle" w="med" len="med"/>
            <a:tailEnd type="triangle" w="med" len="med"/>
          </a:ln>
        </p:spPr>
      </p:cxnSp>
      <p:sp>
        <p:nvSpPr>
          <p:cNvPr id="1755" name="Google Shape;131;p7">
            <a:extLst>
              <a:ext uri="{FF2B5EF4-FFF2-40B4-BE49-F238E27FC236}">
                <a16:creationId xmlns:a16="http://schemas.microsoft.com/office/drawing/2014/main" id="{9CA7FB7B-6F17-4617-3122-263E5148F152}"/>
              </a:ext>
            </a:extLst>
          </p:cNvPr>
          <p:cNvSpPr txBox="1"/>
          <p:nvPr/>
        </p:nvSpPr>
        <p:spPr>
          <a:xfrm rot="16200000">
            <a:off x="-145433" y="1748919"/>
            <a:ext cx="912276" cy="215403"/>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err="1">
                <a:solidFill>
                  <a:schemeClr val="tx1"/>
                </a:solidFill>
                <a:latin typeface="Prompt SemiBold"/>
                <a:ea typeface="Prompt SemiBold"/>
                <a:cs typeface="Prompt SemiBold"/>
                <a:sym typeface="Prompt SemiBold"/>
              </a:rPr>
              <a:t>Lorem</a:t>
            </a:r>
            <a:r>
              <a:rPr lang="pt-BR" sz="800" dirty="0">
                <a:solidFill>
                  <a:schemeClr val="tx1"/>
                </a:solidFill>
                <a:latin typeface="Prompt SemiBold"/>
                <a:ea typeface="Prompt SemiBold"/>
                <a:cs typeface="Prompt SemiBold"/>
                <a:sym typeface="Prompt SemiBold"/>
              </a:rPr>
              <a:t> Ipsum</a:t>
            </a:r>
            <a:endParaRPr sz="800" dirty="0">
              <a:solidFill>
                <a:schemeClr val="tx1"/>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2"/>
        <p:cNvGrpSpPr/>
        <p:nvPr/>
      </p:nvGrpSpPr>
      <p:grpSpPr>
        <a:xfrm>
          <a:off x="0" y="0"/>
          <a:ext cx="0" cy="0"/>
          <a:chOff x="0" y="0"/>
          <a:chExt cx="0" cy="0"/>
        </a:xfrm>
      </p:grpSpPr>
      <p:grpSp>
        <p:nvGrpSpPr>
          <p:cNvPr id="1713" name="Google Shape;1713;p61"/>
          <p:cNvGrpSpPr>
            <a:grpSpLocks noGrp="1" noUngrp="1" noRot="1" noMove="1" noResize="1"/>
          </p:cNvGrpSpPr>
          <p:nvPr/>
        </p:nvGrpSpPr>
        <p:grpSpPr>
          <a:xfrm>
            <a:off x="0" y="0"/>
            <a:ext cx="12192000" cy="6858000"/>
            <a:chOff x="0" y="0"/>
            <a:chExt cx="12192000" cy="6858000"/>
          </a:xfrm>
        </p:grpSpPr>
        <p:pic>
          <p:nvPicPr>
            <p:cNvPr id="1714" name="Google Shape;1714;p61"/>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0" y="0"/>
              <a:ext cx="12192000" cy="6858000"/>
            </a:xfrm>
            <a:prstGeom prst="rect">
              <a:avLst/>
            </a:prstGeom>
            <a:noFill/>
            <a:ln>
              <a:noFill/>
            </a:ln>
          </p:spPr>
        </p:pic>
        <p:pic>
          <p:nvPicPr>
            <p:cNvPr id="1715" name="Google Shape;1715;p61"/>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grpSp>
      <p:sp>
        <p:nvSpPr>
          <p:cNvPr id="2" name="Google Shape;136;p8">
            <a:extLst>
              <a:ext uri="{FF2B5EF4-FFF2-40B4-BE49-F238E27FC236}">
                <a16:creationId xmlns:a16="http://schemas.microsoft.com/office/drawing/2014/main" id="{D1EFBC44-9216-FA31-A038-834BFE2B2184}"/>
              </a:ext>
            </a:extLst>
          </p:cNvPr>
          <p:cNvSpPr txBox="1"/>
          <p:nvPr/>
        </p:nvSpPr>
        <p:spPr>
          <a:xfrm>
            <a:off x="1959430" y="654216"/>
            <a:ext cx="8273142" cy="5693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3100"/>
              <a:buFont typeface="Arial"/>
              <a:buNone/>
            </a:pPr>
            <a:r>
              <a:rPr lang="pt-BR" sz="3100" dirty="0">
                <a:solidFill>
                  <a:schemeClr val="dk2"/>
                </a:solidFill>
                <a:latin typeface="Prompt ExtraBold"/>
                <a:ea typeface="Prompt ExtraBold"/>
                <a:cs typeface="Prompt ExtraBold"/>
                <a:sym typeface="Prompt ExtraBold"/>
              </a:rPr>
              <a:t>SLIDE COM </a:t>
            </a:r>
            <a:r>
              <a:rPr lang="pt-BR" sz="3100" dirty="0">
                <a:solidFill>
                  <a:schemeClr val="tx1"/>
                </a:solidFill>
                <a:latin typeface="Prompt ExtraBold"/>
                <a:ea typeface="Prompt ExtraBold"/>
                <a:cs typeface="Prompt ExtraBold"/>
                <a:sym typeface="Prompt ExtraBold"/>
              </a:rPr>
              <a:t>ORGANOGRAMA E ÍCONES</a:t>
            </a:r>
            <a:endParaRPr dirty="0">
              <a:solidFill>
                <a:schemeClr val="tx1"/>
              </a:solidFill>
            </a:endParaRPr>
          </a:p>
        </p:txBody>
      </p:sp>
      <p:sp>
        <p:nvSpPr>
          <p:cNvPr id="4" name="Google Shape;138;p8">
            <a:extLst>
              <a:ext uri="{FF2B5EF4-FFF2-40B4-BE49-F238E27FC236}">
                <a16:creationId xmlns:a16="http://schemas.microsoft.com/office/drawing/2014/main" id="{28995038-F35B-6F73-2129-7F83CFF0FD90}"/>
              </a:ext>
            </a:extLst>
          </p:cNvPr>
          <p:cNvSpPr/>
          <p:nvPr/>
        </p:nvSpPr>
        <p:spPr>
          <a:xfrm>
            <a:off x="889593" y="5123785"/>
            <a:ext cx="10412813" cy="1080000"/>
          </a:xfrm>
          <a:prstGeom prst="rect">
            <a:avLst/>
          </a:prstGeom>
          <a:no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a:solidFill>
                <a:schemeClr val="dk1"/>
              </a:solidFill>
              <a:latin typeface="Prompt SemiBold"/>
              <a:ea typeface="Prompt SemiBold"/>
              <a:cs typeface="Prompt SemiBold"/>
              <a:sym typeface="Prompt SemiBold"/>
            </a:endParaRPr>
          </a:p>
        </p:txBody>
      </p:sp>
      <p:sp>
        <p:nvSpPr>
          <p:cNvPr id="5" name="Google Shape;139;p8">
            <a:extLst>
              <a:ext uri="{FF2B5EF4-FFF2-40B4-BE49-F238E27FC236}">
                <a16:creationId xmlns:a16="http://schemas.microsoft.com/office/drawing/2014/main" id="{918F5C4B-082C-479C-E066-B7A003A817BC}"/>
              </a:ext>
            </a:extLst>
          </p:cNvPr>
          <p:cNvSpPr/>
          <p:nvPr/>
        </p:nvSpPr>
        <p:spPr>
          <a:xfrm>
            <a:off x="889593" y="1586686"/>
            <a:ext cx="10412814" cy="53952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bg1"/>
                </a:solidFill>
                <a:latin typeface="Prompt SemiBold"/>
                <a:ea typeface="Prompt SemiBold"/>
                <a:cs typeface="Prompt SemiBold"/>
                <a:sym typeface="Prompt SemiBold"/>
              </a:rPr>
              <a:t>LOREM IPSUM DOLOR SIT AMET</a:t>
            </a:r>
            <a:endParaRPr sz="1050">
              <a:solidFill>
                <a:schemeClr val="bg1"/>
              </a:solidFill>
              <a:latin typeface="Prompt SemiBold"/>
              <a:ea typeface="Prompt SemiBold"/>
              <a:cs typeface="Prompt SemiBold"/>
              <a:sym typeface="Prompt SemiBold"/>
            </a:endParaRPr>
          </a:p>
        </p:txBody>
      </p:sp>
      <p:cxnSp>
        <p:nvCxnSpPr>
          <p:cNvPr id="6" name="Google Shape;140;p8">
            <a:extLst>
              <a:ext uri="{FF2B5EF4-FFF2-40B4-BE49-F238E27FC236}">
                <a16:creationId xmlns:a16="http://schemas.microsoft.com/office/drawing/2014/main" id="{F4BA6D78-8E04-F5E3-5C58-4B77C735659E}"/>
              </a:ext>
            </a:extLst>
          </p:cNvPr>
          <p:cNvCxnSpPr>
            <a:stCxn id="5" idx="2"/>
            <a:endCxn id="23" idx="0"/>
          </p:cNvCxnSpPr>
          <p:nvPr/>
        </p:nvCxnSpPr>
        <p:spPr>
          <a:xfrm>
            <a:off x="6096000" y="2126215"/>
            <a:ext cx="0" cy="632100"/>
          </a:xfrm>
          <a:prstGeom prst="straightConnector1">
            <a:avLst/>
          </a:prstGeom>
          <a:noFill/>
          <a:ln w="9525" cap="flat" cmpd="sng">
            <a:solidFill>
              <a:schemeClr val="tx1"/>
            </a:solidFill>
            <a:prstDash val="solid"/>
            <a:miter lim="800000"/>
            <a:headEnd type="none" w="sm" len="sm"/>
            <a:tailEnd type="triangle" w="med" len="med"/>
          </a:ln>
        </p:spPr>
      </p:cxnSp>
      <p:cxnSp>
        <p:nvCxnSpPr>
          <p:cNvPr id="7" name="Google Shape;142;p8">
            <a:extLst>
              <a:ext uri="{FF2B5EF4-FFF2-40B4-BE49-F238E27FC236}">
                <a16:creationId xmlns:a16="http://schemas.microsoft.com/office/drawing/2014/main" id="{551E482C-4B26-1F0A-566F-C71DE292FDBA}"/>
              </a:ext>
            </a:extLst>
          </p:cNvPr>
          <p:cNvCxnSpPr>
            <a:stCxn id="23" idx="2"/>
            <a:endCxn id="13" idx="0"/>
          </p:cNvCxnSpPr>
          <p:nvPr/>
        </p:nvCxnSpPr>
        <p:spPr>
          <a:xfrm>
            <a:off x="6096000" y="3190212"/>
            <a:ext cx="0" cy="820200"/>
          </a:xfrm>
          <a:prstGeom prst="straightConnector1">
            <a:avLst/>
          </a:prstGeom>
          <a:noFill/>
          <a:ln w="9525" cap="flat" cmpd="sng">
            <a:solidFill>
              <a:schemeClr val="lt1"/>
            </a:solidFill>
            <a:prstDash val="solid"/>
            <a:miter lim="800000"/>
            <a:headEnd type="none" w="sm" len="sm"/>
            <a:tailEnd type="triangle" w="med" len="med"/>
          </a:ln>
        </p:spPr>
      </p:cxnSp>
      <p:cxnSp>
        <p:nvCxnSpPr>
          <p:cNvPr id="8" name="Google Shape;144;p8">
            <a:extLst>
              <a:ext uri="{FF2B5EF4-FFF2-40B4-BE49-F238E27FC236}">
                <a16:creationId xmlns:a16="http://schemas.microsoft.com/office/drawing/2014/main" id="{A494000A-1587-6ECE-E14B-4C854D17AE3B}"/>
              </a:ext>
            </a:extLst>
          </p:cNvPr>
          <p:cNvCxnSpPr>
            <a:stCxn id="23" idx="2"/>
            <a:endCxn id="12" idx="0"/>
          </p:cNvCxnSpPr>
          <p:nvPr/>
        </p:nvCxnSpPr>
        <p:spPr>
          <a:xfrm rot="5400000">
            <a:off x="3919050" y="1833462"/>
            <a:ext cx="820200" cy="3533700"/>
          </a:xfrm>
          <a:prstGeom prst="bentConnector3">
            <a:avLst>
              <a:gd name="adj1" fmla="val 50000"/>
            </a:avLst>
          </a:prstGeom>
          <a:noFill/>
          <a:ln w="9525" cap="flat" cmpd="sng">
            <a:solidFill>
              <a:schemeClr val="tx1"/>
            </a:solidFill>
            <a:prstDash val="solid"/>
            <a:miter lim="800000"/>
            <a:headEnd type="none" w="sm" len="sm"/>
            <a:tailEnd type="triangle" w="med" len="med"/>
          </a:ln>
        </p:spPr>
      </p:cxnSp>
      <p:cxnSp>
        <p:nvCxnSpPr>
          <p:cNvPr id="9" name="Google Shape;146;p8">
            <a:extLst>
              <a:ext uri="{FF2B5EF4-FFF2-40B4-BE49-F238E27FC236}">
                <a16:creationId xmlns:a16="http://schemas.microsoft.com/office/drawing/2014/main" id="{1447C783-3A1C-7DCA-5D7D-F8737462E9CE}"/>
              </a:ext>
            </a:extLst>
          </p:cNvPr>
          <p:cNvCxnSpPr>
            <a:stCxn id="23" idx="2"/>
            <a:endCxn id="14" idx="0"/>
          </p:cNvCxnSpPr>
          <p:nvPr/>
        </p:nvCxnSpPr>
        <p:spPr>
          <a:xfrm rot="16200000" flipH="1">
            <a:off x="7452749" y="1833462"/>
            <a:ext cx="820200" cy="3533700"/>
          </a:xfrm>
          <a:prstGeom prst="bentConnector3">
            <a:avLst>
              <a:gd name="adj1" fmla="val 50000"/>
            </a:avLst>
          </a:prstGeom>
          <a:noFill/>
          <a:ln w="9525" cap="flat" cmpd="sng">
            <a:solidFill>
              <a:schemeClr val="tx1"/>
            </a:solidFill>
            <a:prstDash val="solid"/>
            <a:miter lim="800000"/>
            <a:headEnd type="none" w="sm" len="sm"/>
            <a:tailEnd type="triangle" w="med" len="med"/>
          </a:ln>
        </p:spPr>
      </p:cxnSp>
      <p:sp>
        <p:nvSpPr>
          <p:cNvPr id="10" name="Google Shape;148;p8">
            <a:extLst>
              <a:ext uri="{FF2B5EF4-FFF2-40B4-BE49-F238E27FC236}">
                <a16:creationId xmlns:a16="http://schemas.microsoft.com/office/drawing/2014/main" id="{3DE365E3-BAE2-2D07-7FA1-C5A4369AB323}"/>
              </a:ext>
            </a:extLst>
          </p:cNvPr>
          <p:cNvSpPr txBox="1"/>
          <p:nvPr/>
        </p:nvSpPr>
        <p:spPr>
          <a:xfrm>
            <a:off x="788627" y="1223603"/>
            <a:ext cx="4252689" cy="39391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1400"/>
              <a:buFont typeface="Arial"/>
              <a:buNone/>
            </a:pPr>
            <a:r>
              <a:rPr lang="pt-BR" sz="1400" dirty="0">
                <a:solidFill>
                  <a:schemeClr val="tx1"/>
                </a:solidFill>
                <a:latin typeface="Prompt SemiBold"/>
                <a:ea typeface="Prompt SemiBold"/>
                <a:cs typeface="Prompt SemiBold"/>
                <a:sym typeface="Prompt SemiBold"/>
              </a:rPr>
              <a:t>LOREM IPSUM</a:t>
            </a:r>
            <a:endParaRPr dirty="0">
              <a:solidFill>
                <a:schemeClr val="tx1"/>
              </a:solidFill>
            </a:endParaRPr>
          </a:p>
        </p:txBody>
      </p:sp>
      <p:sp>
        <p:nvSpPr>
          <p:cNvPr id="23" name="Google Shape;141;p8">
            <a:extLst>
              <a:ext uri="{FF2B5EF4-FFF2-40B4-BE49-F238E27FC236}">
                <a16:creationId xmlns:a16="http://schemas.microsoft.com/office/drawing/2014/main" id="{406103F6-1F7D-6AC6-B81B-7CDEA98A849C}"/>
              </a:ext>
            </a:extLst>
          </p:cNvPr>
          <p:cNvSpPr/>
          <p:nvPr/>
        </p:nvSpPr>
        <p:spPr>
          <a:xfrm>
            <a:off x="889593" y="2758212"/>
            <a:ext cx="10412813" cy="432000"/>
          </a:xfrm>
          <a:prstGeom prst="rect">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bg1"/>
                </a:solidFill>
                <a:latin typeface="Prompt SemiBold"/>
                <a:ea typeface="Prompt SemiBold"/>
                <a:cs typeface="Prompt SemiBold"/>
                <a:sym typeface="Prompt SemiBold"/>
              </a:rPr>
              <a:t>LOREM IPSUM</a:t>
            </a:r>
            <a:endParaRPr sz="1050">
              <a:solidFill>
                <a:schemeClr val="bg1"/>
              </a:solidFill>
              <a:latin typeface="Prompt SemiBold"/>
              <a:ea typeface="Prompt SemiBold"/>
              <a:cs typeface="Prompt SemiBold"/>
              <a:sym typeface="Prompt SemiBold"/>
            </a:endParaRPr>
          </a:p>
        </p:txBody>
      </p:sp>
      <p:sp>
        <p:nvSpPr>
          <p:cNvPr id="24" name="Google Shape;150;p8">
            <a:extLst>
              <a:ext uri="{FF2B5EF4-FFF2-40B4-BE49-F238E27FC236}">
                <a16:creationId xmlns:a16="http://schemas.microsoft.com/office/drawing/2014/main" id="{19543250-A2B4-5C36-33C2-BC5A9DFA7DF8}"/>
              </a:ext>
            </a:extLst>
          </p:cNvPr>
          <p:cNvSpPr txBox="1"/>
          <p:nvPr/>
        </p:nvSpPr>
        <p:spPr>
          <a:xfrm>
            <a:off x="788627" y="2387322"/>
            <a:ext cx="4252689" cy="39391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1400"/>
              <a:buFont typeface="Arial"/>
              <a:buNone/>
            </a:pPr>
            <a:r>
              <a:rPr lang="pt-BR" sz="1400" dirty="0">
                <a:solidFill>
                  <a:schemeClr val="tx1"/>
                </a:solidFill>
                <a:latin typeface="Prompt SemiBold"/>
                <a:ea typeface="Prompt SemiBold"/>
                <a:cs typeface="Prompt SemiBold"/>
                <a:sym typeface="Prompt SemiBold"/>
              </a:rPr>
              <a:t>LOREM IPSUM</a:t>
            </a:r>
            <a:endParaRPr dirty="0">
              <a:solidFill>
                <a:schemeClr val="tx1"/>
              </a:solidFill>
            </a:endParaRPr>
          </a:p>
        </p:txBody>
      </p:sp>
      <p:sp>
        <p:nvSpPr>
          <p:cNvPr id="12" name="Google Shape;145;p8">
            <a:extLst>
              <a:ext uri="{FF2B5EF4-FFF2-40B4-BE49-F238E27FC236}">
                <a16:creationId xmlns:a16="http://schemas.microsoft.com/office/drawing/2014/main" id="{7807B1A0-521E-0DB8-2A55-346D92C69DCC}"/>
              </a:ext>
            </a:extLst>
          </p:cNvPr>
          <p:cNvSpPr/>
          <p:nvPr/>
        </p:nvSpPr>
        <p:spPr>
          <a:xfrm>
            <a:off x="889593" y="4010549"/>
            <a:ext cx="3345570" cy="4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bg1"/>
                </a:solidFill>
                <a:latin typeface="Prompt SemiBold"/>
                <a:ea typeface="Prompt SemiBold"/>
                <a:cs typeface="Prompt SemiBold"/>
                <a:sym typeface="Prompt SemiBold"/>
              </a:rPr>
              <a:t>LOREM IPSUM</a:t>
            </a:r>
            <a:endParaRPr sz="1050">
              <a:solidFill>
                <a:schemeClr val="bg1"/>
              </a:solidFill>
              <a:latin typeface="Prompt SemiBold"/>
              <a:ea typeface="Prompt SemiBold"/>
              <a:cs typeface="Prompt SemiBold"/>
              <a:sym typeface="Prompt SemiBold"/>
            </a:endParaRPr>
          </a:p>
        </p:txBody>
      </p:sp>
      <p:sp>
        <p:nvSpPr>
          <p:cNvPr id="13" name="Google Shape;143;p8">
            <a:extLst>
              <a:ext uri="{FF2B5EF4-FFF2-40B4-BE49-F238E27FC236}">
                <a16:creationId xmlns:a16="http://schemas.microsoft.com/office/drawing/2014/main" id="{F81F995C-344A-215F-98C1-182567EF1FA0}"/>
              </a:ext>
            </a:extLst>
          </p:cNvPr>
          <p:cNvSpPr/>
          <p:nvPr/>
        </p:nvSpPr>
        <p:spPr>
          <a:xfrm>
            <a:off x="4423215" y="4010549"/>
            <a:ext cx="3345570" cy="4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bg1"/>
                </a:solidFill>
                <a:latin typeface="Prompt SemiBold"/>
                <a:ea typeface="Prompt SemiBold"/>
                <a:cs typeface="Prompt SemiBold"/>
                <a:sym typeface="Prompt SemiBold"/>
              </a:rPr>
              <a:t>LOREM IPSUM</a:t>
            </a:r>
            <a:endParaRPr sz="1050">
              <a:solidFill>
                <a:schemeClr val="bg1"/>
              </a:solidFill>
              <a:latin typeface="Prompt SemiBold"/>
              <a:ea typeface="Prompt SemiBold"/>
              <a:cs typeface="Prompt SemiBold"/>
              <a:sym typeface="Prompt SemiBold"/>
            </a:endParaRPr>
          </a:p>
        </p:txBody>
      </p:sp>
      <p:sp>
        <p:nvSpPr>
          <p:cNvPr id="14" name="Google Shape;147;p8">
            <a:extLst>
              <a:ext uri="{FF2B5EF4-FFF2-40B4-BE49-F238E27FC236}">
                <a16:creationId xmlns:a16="http://schemas.microsoft.com/office/drawing/2014/main" id="{4239393D-84C8-FDAE-378E-1AF6B9DC29EE}"/>
              </a:ext>
            </a:extLst>
          </p:cNvPr>
          <p:cNvSpPr/>
          <p:nvPr/>
        </p:nvSpPr>
        <p:spPr>
          <a:xfrm>
            <a:off x="7956836" y="4010549"/>
            <a:ext cx="3345570" cy="432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bg1"/>
                </a:solidFill>
                <a:latin typeface="Prompt SemiBold"/>
                <a:ea typeface="Prompt SemiBold"/>
                <a:cs typeface="Prompt SemiBold"/>
                <a:sym typeface="Prompt SemiBold"/>
              </a:rPr>
              <a:t>LOREM IPSUM</a:t>
            </a:r>
            <a:endParaRPr sz="1050">
              <a:solidFill>
                <a:schemeClr val="bg1"/>
              </a:solidFill>
              <a:latin typeface="Prompt SemiBold"/>
              <a:ea typeface="Prompt SemiBold"/>
              <a:cs typeface="Prompt SemiBold"/>
              <a:sym typeface="Prompt SemiBold"/>
            </a:endParaRPr>
          </a:p>
        </p:txBody>
      </p:sp>
      <p:sp>
        <p:nvSpPr>
          <p:cNvPr id="15" name="Google Shape;151;p8">
            <a:extLst>
              <a:ext uri="{FF2B5EF4-FFF2-40B4-BE49-F238E27FC236}">
                <a16:creationId xmlns:a16="http://schemas.microsoft.com/office/drawing/2014/main" id="{EF719E4E-D26D-89A0-0463-E73482BF1863}"/>
              </a:ext>
            </a:extLst>
          </p:cNvPr>
          <p:cNvSpPr txBox="1"/>
          <p:nvPr/>
        </p:nvSpPr>
        <p:spPr>
          <a:xfrm>
            <a:off x="788627" y="3642183"/>
            <a:ext cx="4252689" cy="39391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1400"/>
              <a:buFont typeface="Arial"/>
              <a:buNone/>
            </a:pPr>
            <a:r>
              <a:rPr lang="pt-BR" sz="1400" dirty="0">
                <a:solidFill>
                  <a:schemeClr val="tx1"/>
                </a:solidFill>
                <a:latin typeface="Prompt SemiBold"/>
                <a:ea typeface="Prompt SemiBold"/>
                <a:cs typeface="Prompt SemiBold"/>
                <a:sym typeface="Prompt SemiBold"/>
              </a:rPr>
              <a:t>LOREM IPSUM</a:t>
            </a:r>
            <a:endParaRPr dirty="0">
              <a:solidFill>
                <a:schemeClr val="tx1"/>
              </a:solidFill>
            </a:endParaRPr>
          </a:p>
        </p:txBody>
      </p:sp>
      <p:sp>
        <p:nvSpPr>
          <p:cNvPr id="16" name="Google Shape;152;p8">
            <a:extLst>
              <a:ext uri="{FF2B5EF4-FFF2-40B4-BE49-F238E27FC236}">
                <a16:creationId xmlns:a16="http://schemas.microsoft.com/office/drawing/2014/main" id="{C8C8BEE6-9BCB-0BAA-FAF4-FD4547329723}"/>
              </a:ext>
            </a:extLst>
          </p:cNvPr>
          <p:cNvSpPr txBox="1"/>
          <p:nvPr/>
        </p:nvSpPr>
        <p:spPr>
          <a:xfrm>
            <a:off x="788627" y="4755864"/>
            <a:ext cx="4252689" cy="39391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1400"/>
              <a:buFont typeface="Arial"/>
              <a:buNone/>
            </a:pPr>
            <a:r>
              <a:rPr lang="pt-BR" sz="1400" dirty="0">
                <a:solidFill>
                  <a:schemeClr val="tx1"/>
                </a:solidFill>
                <a:latin typeface="Prompt SemiBold"/>
                <a:ea typeface="Prompt SemiBold"/>
                <a:cs typeface="Prompt SemiBold"/>
                <a:sym typeface="Prompt SemiBold"/>
              </a:rPr>
              <a:t>LOREM IPSUM</a:t>
            </a:r>
            <a:endParaRPr dirty="0">
              <a:solidFill>
                <a:schemeClr val="tx1"/>
              </a:solidFill>
            </a:endParaRPr>
          </a:p>
        </p:txBody>
      </p:sp>
      <p:pic>
        <p:nvPicPr>
          <p:cNvPr id="17" name="Google Shape;153;p8">
            <a:extLst>
              <a:ext uri="{FF2B5EF4-FFF2-40B4-BE49-F238E27FC236}">
                <a16:creationId xmlns:a16="http://schemas.microsoft.com/office/drawing/2014/main" id="{B8B13A8E-F1CB-964C-99C8-B5BFF6BFC6CE}"/>
              </a:ext>
            </a:extLst>
          </p:cNvPr>
          <p:cNvPicPr preferRelativeResize="0"/>
          <p:nvPr/>
        </p:nvPicPr>
        <p:blipFill>
          <a:blip r:embed="rId5">
            <a:extLst>
              <a:ext uri="{96DAC541-7B7A-43D3-8B79-37D633B846F1}">
                <asvg:svgBlip xmlns:asvg="http://schemas.microsoft.com/office/drawing/2016/SVG/main" r:embed="rId6"/>
              </a:ext>
            </a:extLst>
          </a:blip>
          <a:srcRect/>
          <a:stretch/>
        </p:blipFill>
        <p:spPr>
          <a:xfrm>
            <a:off x="4423215" y="5339787"/>
            <a:ext cx="531452" cy="431998"/>
          </a:xfrm>
          <a:prstGeom prst="rect">
            <a:avLst/>
          </a:prstGeom>
          <a:noFill/>
          <a:ln>
            <a:noFill/>
          </a:ln>
        </p:spPr>
      </p:pic>
      <p:pic>
        <p:nvPicPr>
          <p:cNvPr id="18" name="Google Shape;154;p8">
            <a:extLst>
              <a:ext uri="{FF2B5EF4-FFF2-40B4-BE49-F238E27FC236}">
                <a16:creationId xmlns:a16="http://schemas.microsoft.com/office/drawing/2014/main" id="{5873307A-40C3-A827-DA9B-A05073557541}"/>
              </a:ext>
            </a:extLst>
          </p:cNvPr>
          <p:cNvPicPr preferRelativeResize="0"/>
          <p:nvPr/>
        </p:nvPicPr>
        <p:blipFill>
          <a:blip r:embed="rId7">
            <a:extLst>
              <a:ext uri="{96DAC541-7B7A-43D3-8B79-37D633B846F1}">
                <asvg:svgBlip xmlns:asvg="http://schemas.microsoft.com/office/drawing/2016/SVG/main" r:embed="rId8"/>
              </a:ext>
            </a:extLst>
          </a:blip>
          <a:srcRect/>
          <a:stretch/>
        </p:blipFill>
        <p:spPr>
          <a:xfrm>
            <a:off x="1066828" y="5339787"/>
            <a:ext cx="701998" cy="431998"/>
          </a:xfrm>
          <a:prstGeom prst="rect">
            <a:avLst/>
          </a:prstGeom>
          <a:noFill/>
          <a:ln>
            <a:noFill/>
          </a:ln>
        </p:spPr>
      </p:pic>
      <p:pic>
        <p:nvPicPr>
          <p:cNvPr id="19" name="Google Shape;155;p8">
            <a:extLst>
              <a:ext uri="{FF2B5EF4-FFF2-40B4-BE49-F238E27FC236}">
                <a16:creationId xmlns:a16="http://schemas.microsoft.com/office/drawing/2014/main" id="{8E30EA3C-E756-EC4A-54AD-5229E92BB73A}"/>
              </a:ext>
            </a:extLst>
          </p:cNvPr>
          <p:cNvPicPr preferRelativeResize="0"/>
          <p:nvPr/>
        </p:nvPicPr>
        <p:blipFill>
          <a:blip r:embed="rId9">
            <a:extLst>
              <a:ext uri="{96DAC541-7B7A-43D3-8B79-37D633B846F1}">
                <asvg:svgBlip xmlns:asvg="http://schemas.microsoft.com/office/drawing/2016/SVG/main" r:embed="rId10"/>
              </a:ext>
            </a:extLst>
          </a:blip>
          <a:srcRect/>
          <a:stretch/>
        </p:blipFill>
        <p:spPr>
          <a:xfrm>
            <a:off x="7956836" y="5339786"/>
            <a:ext cx="586536" cy="432000"/>
          </a:xfrm>
          <a:prstGeom prst="rect">
            <a:avLst/>
          </a:prstGeom>
          <a:noFill/>
          <a:ln>
            <a:noFill/>
          </a:ln>
        </p:spPr>
      </p:pic>
      <p:sp>
        <p:nvSpPr>
          <p:cNvPr id="20" name="Google Shape;156;p8">
            <a:extLst>
              <a:ext uri="{FF2B5EF4-FFF2-40B4-BE49-F238E27FC236}">
                <a16:creationId xmlns:a16="http://schemas.microsoft.com/office/drawing/2014/main" id="{0A6A6F8E-363A-C613-7DFF-38E854BD1E1E}"/>
              </a:ext>
            </a:extLst>
          </p:cNvPr>
          <p:cNvSpPr/>
          <p:nvPr/>
        </p:nvSpPr>
        <p:spPr>
          <a:xfrm>
            <a:off x="1869792" y="5123340"/>
            <a:ext cx="2452456" cy="108000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consectetuer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dk2"/>
                </a:solidFill>
                <a:latin typeface="Poppins" panose="00000500000000000000" pitchFamily="50" charset="0"/>
                <a:ea typeface="Prompt SemiBold"/>
                <a:cs typeface="Poppins" panose="00000500000000000000" pitchFamily="50" charset="0"/>
                <a:sym typeface="Prompt SemiBold"/>
              </a:rPr>
              <a:t>adipiscing</a:t>
            </a:r>
            <a:r>
              <a:rPr lang="pt-BR" sz="1000" dirty="0">
                <a:solidFill>
                  <a:schemeClr val="dk2"/>
                </a:solidFill>
                <a:latin typeface="Poppins" panose="00000500000000000000" pitchFamily="50" charset="0"/>
                <a:ea typeface="Prompt SemiBold"/>
                <a:cs typeface="Poppins" panose="00000500000000000000" pitchFamily="50" charset="0"/>
                <a:sym typeface="Prompt SemiBold"/>
              </a:rPr>
              <a:t> </a:t>
            </a:r>
            <a:r>
              <a:rPr lang="pt-BR" sz="1000" dirty="0" err="1">
                <a:solidFill>
                  <a:schemeClr val="dk2"/>
                </a:solidFill>
                <a:latin typeface="Poppins" panose="00000500000000000000" pitchFamily="50" charset="0"/>
                <a:ea typeface="Prompt SemiBold"/>
                <a:cs typeface="Poppins" panose="00000500000000000000" pitchFamily="50" charset="0"/>
                <a:sym typeface="Prompt SemiBold"/>
              </a:rPr>
              <a:t>elit</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Donec</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odio</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Quisque</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volutpat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mattis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eros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
        <p:nvSpPr>
          <p:cNvPr id="21" name="Google Shape;157;p8">
            <a:extLst>
              <a:ext uri="{FF2B5EF4-FFF2-40B4-BE49-F238E27FC236}">
                <a16:creationId xmlns:a16="http://schemas.microsoft.com/office/drawing/2014/main" id="{ED4C1E97-3705-45C8-DCF3-AF6948A481D5}"/>
              </a:ext>
            </a:extLst>
          </p:cNvPr>
          <p:cNvSpPr/>
          <p:nvPr/>
        </p:nvSpPr>
        <p:spPr>
          <a:xfrm>
            <a:off x="5055633" y="5123340"/>
            <a:ext cx="2452456" cy="108000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consectetuer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dk2"/>
                </a:solidFill>
                <a:latin typeface="Poppins" panose="00000500000000000000" pitchFamily="50" charset="0"/>
                <a:ea typeface="Prompt SemiBold"/>
                <a:cs typeface="Poppins" panose="00000500000000000000" pitchFamily="50" charset="0"/>
                <a:sym typeface="Prompt SemiBold"/>
              </a:rPr>
              <a:t>adipiscing</a:t>
            </a:r>
            <a:r>
              <a:rPr lang="pt-BR" sz="1000" dirty="0">
                <a:solidFill>
                  <a:schemeClr val="dk2"/>
                </a:solidFill>
                <a:latin typeface="Poppins" panose="00000500000000000000" pitchFamily="50" charset="0"/>
                <a:ea typeface="Prompt SemiBold"/>
                <a:cs typeface="Poppins" panose="00000500000000000000" pitchFamily="50" charset="0"/>
                <a:sym typeface="Prompt SemiBold"/>
              </a:rPr>
              <a:t> </a:t>
            </a:r>
            <a:r>
              <a:rPr lang="pt-BR" sz="1000" dirty="0" err="1">
                <a:solidFill>
                  <a:schemeClr val="dk2"/>
                </a:solidFill>
                <a:latin typeface="Poppins" panose="00000500000000000000" pitchFamily="50" charset="0"/>
                <a:ea typeface="Prompt SemiBold"/>
                <a:cs typeface="Poppins" panose="00000500000000000000" pitchFamily="50" charset="0"/>
                <a:sym typeface="Prompt SemiBold"/>
              </a:rPr>
              <a:t>elit</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Donec</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odio</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Quisque</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volutpat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mattis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eros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
        <p:nvSpPr>
          <p:cNvPr id="22" name="Google Shape;158;p8">
            <a:extLst>
              <a:ext uri="{FF2B5EF4-FFF2-40B4-BE49-F238E27FC236}">
                <a16:creationId xmlns:a16="http://schemas.microsoft.com/office/drawing/2014/main" id="{789D3638-ED07-C073-BB13-6AFF1E07AA7A}"/>
              </a:ext>
            </a:extLst>
          </p:cNvPr>
          <p:cNvSpPr/>
          <p:nvPr/>
        </p:nvSpPr>
        <p:spPr>
          <a:xfrm>
            <a:off x="8644338" y="5123340"/>
            <a:ext cx="2480833" cy="108000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consectetuer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dk2"/>
                </a:solidFill>
                <a:latin typeface="Poppins" panose="00000500000000000000" pitchFamily="50" charset="0"/>
                <a:ea typeface="Prompt SemiBold"/>
                <a:cs typeface="Poppins" panose="00000500000000000000" pitchFamily="50" charset="0"/>
                <a:sym typeface="Prompt SemiBold"/>
              </a:rPr>
              <a:t>adipiscing</a:t>
            </a:r>
            <a:r>
              <a:rPr lang="pt-BR" sz="1000" dirty="0">
                <a:solidFill>
                  <a:schemeClr val="dk2"/>
                </a:solidFill>
                <a:latin typeface="Poppins" panose="00000500000000000000" pitchFamily="50" charset="0"/>
                <a:ea typeface="Prompt SemiBold"/>
                <a:cs typeface="Poppins" panose="00000500000000000000" pitchFamily="50" charset="0"/>
                <a:sym typeface="Prompt SemiBold"/>
              </a:rPr>
              <a:t> </a:t>
            </a:r>
            <a:r>
              <a:rPr lang="pt-BR" sz="1000" dirty="0" err="1">
                <a:solidFill>
                  <a:schemeClr val="dk2"/>
                </a:solidFill>
                <a:latin typeface="Poppins" panose="00000500000000000000" pitchFamily="50" charset="0"/>
                <a:ea typeface="Prompt SemiBold"/>
                <a:cs typeface="Poppins" panose="00000500000000000000" pitchFamily="50" charset="0"/>
                <a:sym typeface="Prompt SemiBold"/>
              </a:rPr>
              <a:t>elit</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Donec</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odio</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Quisque</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volutpat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mattis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eros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3946387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2"/>
        <p:cNvGrpSpPr/>
        <p:nvPr/>
      </p:nvGrpSpPr>
      <p:grpSpPr>
        <a:xfrm>
          <a:off x="0" y="0"/>
          <a:ext cx="0" cy="0"/>
          <a:chOff x="0" y="0"/>
          <a:chExt cx="0" cy="0"/>
        </a:xfrm>
      </p:grpSpPr>
      <p:grpSp>
        <p:nvGrpSpPr>
          <p:cNvPr id="1713" name="Google Shape;1713;p61"/>
          <p:cNvGrpSpPr>
            <a:grpSpLocks noGrp="1" noUngrp="1" noRot="1" noMove="1" noResize="1"/>
          </p:cNvGrpSpPr>
          <p:nvPr/>
        </p:nvGrpSpPr>
        <p:grpSpPr>
          <a:xfrm>
            <a:off x="0" y="0"/>
            <a:ext cx="12192000" cy="6858000"/>
            <a:chOff x="0" y="0"/>
            <a:chExt cx="12192000" cy="6858000"/>
          </a:xfrm>
        </p:grpSpPr>
        <p:pic>
          <p:nvPicPr>
            <p:cNvPr id="1714" name="Google Shape;1714;p61"/>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0" y="0"/>
              <a:ext cx="12192000" cy="6858000"/>
            </a:xfrm>
            <a:prstGeom prst="rect">
              <a:avLst/>
            </a:prstGeom>
            <a:noFill/>
            <a:ln>
              <a:noFill/>
            </a:ln>
          </p:spPr>
        </p:pic>
        <p:pic>
          <p:nvPicPr>
            <p:cNvPr id="1715" name="Google Shape;1715;p61"/>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a:noFill/>
            </a:ln>
          </p:spPr>
        </p:pic>
      </p:grpSp>
      <p:sp>
        <p:nvSpPr>
          <p:cNvPr id="3" name="Google Shape;163;p9">
            <a:extLst>
              <a:ext uri="{FF2B5EF4-FFF2-40B4-BE49-F238E27FC236}">
                <a16:creationId xmlns:a16="http://schemas.microsoft.com/office/drawing/2014/main" id="{585380AB-B518-1C18-6538-1FE0DCAB82E5}"/>
              </a:ext>
            </a:extLst>
          </p:cNvPr>
          <p:cNvSpPr/>
          <p:nvPr/>
        </p:nvSpPr>
        <p:spPr>
          <a:xfrm>
            <a:off x="6547982" y="2464182"/>
            <a:ext cx="1622377" cy="36195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 IPSUM</a:t>
            </a:r>
            <a:endParaRPr/>
          </a:p>
        </p:txBody>
      </p:sp>
      <p:sp>
        <p:nvSpPr>
          <p:cNvPr id="11" name="Google Shape;164;p9">
            <a:extLst>
              <a:ext uri="{FF2B5EF4-FFF2-40B4-BE49-F238E27FC236}">
                <a16:creationId xmlns:a16="http://schemas.microsoft.com/office/drawing/2014/main" id="{59C984D4-422C-AAFD-DD70-60F8E1F31412}"/>
              </a:ext>
            </a:extLst>
          </p:cNvPr>
          <p:cNvSpPr/>
          <p:nvPr/>
        </p:nvSpPr>
        <p:spPr>
          <a:xfrm>
            <a:off x="1314049" y="1035272"/>
            <a:ext cx="3334442" cy="435533"/>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bg1"/>
                </a:solidFill>
                <a:latin typeface="Prompt SemiBold"/>
                <a:ea typeface="Prompt SemiBold"/>
                <a:cs typeface="Prompt SemiBold"/>
                <a:sym typeface="Prompt SemiBold"/>
              </a:rPr>
              <a:t>LOREM IPSUM</a:t>
            </a:r>
            <a:endParaRPr sz="1050">
              <a:solidFill>
                <a:schemeClr val="bg1"/>
              </a:solidFill>
              <a:latin typeface="Prompt SemiBold"/>
              <a:ea typeface="Prompt SemiBold"/>
              <a:cs typeface="Prompt SemiBold"/>
              <a:sym typeface="Prompt SemiBold"/>
            </a:endParaRPr>
          </a:p>
        </p:txBody>
      </p:sp>
      <p:sp>
        <p:nvSpPr>
          <p:cNvPr id="25" name="Google Shape;165;p9">
            <a:extLst>
              <a:ext uri="{FF2B5EF4-FFF2-40B4-BE49-F238E27FC236}">
                <a16:creationId xmlns:a16="http://schemas.microsoft.com/office/drawing/2014/main" id="{613FADA5-D447-206B-EBA5-914F35E8CC43}"/>
              </a:ext>
            </a:extLst>
          </p:cNvPr>
          <p:cNvSpPr/>
          <p:nvPr/>
        </p:nvSpPr>
        <p:spPr>
          <a:xfrm>
            <a:off x="4835918" y="1035272"/>
            <a:ext cx="3334442" cy="43553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SemiBold"/>
                <a:ea typeface="Prompt SemiBold"/>
                <a:cs typeface="Prompt SemiBold"/>
                <a:sym typeface="Prompt SemiBold"/>
              </a:rPr>
              <a:t>LOREM IPSUM</a:t>
            </a:r>
            <a:endParaRPr sz="1050">
              <a:solidFill>
                <a:schemeClr val="dk1"/>
              </a:solidFill>
              <a:latin typeface="Prompt SemiBold"/>
              <a:ea typeface="Prompt SemiBold"/>
              <a:cs typeface="Prompt SemiBold"/>
              <a:sym typeface="Prompt SemiBold"/>
            </a:endParaRPr>
          </a:p>
        </p:txBody>
      </p:sp>
      <p:sp>
        <p:nvSpPr>
          <p:cNvPr id="26" name="Google Shape;166;p9">
            <a:extLst>
              <a:ext uri="{FF2B5EF4-FFF2-40B4-BE49-F238E27FC236}">
                <a16:creationId xmlns:a16="http://schemas.microsoft.com/office/drawing/2014/main" id="{FA748BAF-7619-20FF-D259-EE6A0B34AF21}"/>
              </a:ext>
            </a:extLst>
          </p:cNvPr>
          <p:cNvSpPr/>
          <p:nvPr/>
        </p:nvSpPr>
        <p:spPr>
          <a:xfrm>
            <a:off x="1314049" y="4553343"/>
            <a:ext cx="1043100" cy="2964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a:t>
            </a:r>
            <a:endParaRPr>
              <a:solidFill>
                <a:schemeClr val="tx1"/>
              </a:solidFill>
            </a:endParaRPr>
          </a:p>
        </p:txBody>
      </p:sp>
      <p:sp>
        <p:nvSpPr>
          <p:cNvPr id="27" name="Google Shape;167;p9">
            <a:extLst>
              <a:ext uri="{FF2B5EF4-FFF2-40B4-BE49-F238E27FC236}">
                <a16:creationId xmlns:a16="http://schemas.microsoft.com/office/drawing/2014/main" id="{D1921264-60B9-83F5-9783-0F03215933A3}"/>
              </a:ext>
            </a:extLst>
          </p:cNvPr>
          <p:cNvSpPr/>
          <p:nvPr/>
        </p:nvSpPr>
        <p:spPr>
          <a:xfrm>
            <a:off x="8357786" y="1035272"/>
            <a:ext cx="3334442" cy="435533"/>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dirty="0">
                <a:solidFill>
                  <a:schemeClr val="bg1"/>
                </a:solidFill>
                <a:latin typeface="Prompt SemiBold"/>
                <a:ea typeface="Prompt SemiBold"/>
                <a:cs typeface="Prompt SemiBold"/>
                <a:sym typeface="Prompt SemiBold"/>
              </a:rPr>
              <a:t>LOREM IPSUM</a:t>
            </a:r>
            <a:endParaRPr sz="1050" dirty="0">
              <a:solidFill>
                <a:schemeClr val="bg1"/>
              </a:solidFill>
              <a:latin typeface="Prompt SemiBold"/>
              <a:ea typeface="Prompt SemiBold"/>
              <a:cs typeface="Prompt SemiBold"/>
              <a:sym typeface="Prompt SemiBold"/>
            </a:endParaRPr>
          </a:p>
        </p:txBody>
      </p:sp>
      <p:sp>
        <p:nvSpPr>
          <p:cNvPr id="28" name="Google Shape;168;p9">
            <a:extLst>
              <a:ext uri="{FF2B5EF4-FFF2-40B4-BE49-F238E27FC236}">
                <a16:creationId xmlns:a16="http://schemas.microsoft.com/office/drawing/2014/main" id="{E35885E6-968F-C041-CB7F-42B3A3943812}"/>
              </a:ext>
            </a:extLst>
          </p:cNvPr>
          <p:cNvSpPr txBox="1"/>
          <p:nvPr/>
        </p:nvSpPr>
        <p:spPr>
          <a:xfrm>
            <a:off x="1243772" y="378786"/>
            <a:ext cx="6926587"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2"/>
              </a:buClr>
              <a:buSzPts val="2400"/>
              <a:buFont typeface="Arial"/>
              <a:buNone/>
            </a:pPr>
            <a:r>
              <a:rPr lang="pt-BR" sz="2400" dirty="0">
                <a:solidFill>
                  <a:schemeClr val="dk2"/>
                </a:solidFill>
                <a:latin typeface="Prompt ExtraBold"/>
                <a:ea typeface="Prompt ExtraBold"/>
                <a:cs typeface="Prompt ExtraBold"/>
                <a:sym typeface="Prompt ExtraBold"/>
              </a:rPr>
              <a:t>SLIDE COM </a:t>
            </a:r>
            <a:r>
              <a:rPr lang="pt-BR" sz="2400" dirty="0">
                <a:solidFill>
                  <a:schemeClr val="tx1"/>
                </a:solidFill>
                <a:latin typeface="Prompt ExtraBold"/>
                <a:ea typeface="Prompt ExtraBold"/>
                <a:cs typeface="Prompt ExtraBold"/>
                <a:sym typeface="Prompt ExtraBold"/>
              </a:rPr>
              <a:t>ORGANOGRAMA E TIMELINE</a:t>
            </a:r>
            <a:endParaRPr dirty="0">
              <a:solidFill>
                <a:schemeClr val="tx1"/>
              </a:solidFill>
            </a:endParaRPr>
          </a:p>
        </p:txBody>
      </p:sp>
      <p:sp>
        <p:nvSpPr>
          <p:cNvPr id="33" name="Google Shape;173;p9">
            <a:extLst>
              <a:ext uri="{FF2B5EF4-FFF2-40B4-BE49-F238E27FC236}">
                <a16:creationId xmlns:a16="http://schemas.microsoft.com/office/drawing/2014/main" id="{40917CBA-021D-C1BF-9C4F-A790069AB0BD}"/>
              </a:ext>
            </a:extLst>
          </p:cNvPr>
          <p:cNvSpPr txBox="1"/>
          <p:nvPr/>
        </p:nvSpPr>
        <p:spPr>
          <a:xfrm>
            <a:off x="8254657" y="451214"/>
            <a:ext cx="943294"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a:solidFill>
                  <a:schemeClr val="tx1"/>
                </a:solidFill>
                <a:latin typeface="Prompt SemiBold"/>
                <a:ea typeface="Prompt SemiBold"/>
                <a:cs typeface="Prompt SemiBold"/>
                <a:sym typeface="Prompt SemiBold"/>
              </a:rPr>
              <a:t>Quase não Pratica</a:t>
            </a:r>
            <a:endParaRPr sz="800" dirty="0">
              <a:solidFill>
                <a:schemeClr val="tx1"/>
              </a:solidFill>
              <a:latin typeface="Poppins"/>
              <a:ea typeface="Poppins"/>
              <a:cs typeface="Poppins"/>
              <a:sym typeface="Poppins"/>
            </a:endParaRPr>
          </a:p>
        </p:txBody>
      </p:sp>
      <p:sp>
        <p:nvSpPr>
          <p:cNvPr id="34" name="Google Shape;174;p9">
            <a:extLst>
              <a:ext uri="{FF2B5EF4-FFF2-40B4-BE49-F238E27FC236}">
                <a16:creationId xmlns:a16="http://schemas.microsoft.com/office/drawing/2014/main" id="{058E263F-EB0D-ED90-22FF-FC1FC6C630CA}"/>
              </a:ext>
            </a:extLst>
          </p:cNvPr>
          <p:cNvSpPr txBox="1"/>
          <p:nvPr/>
        </p:nvSpPr>
        <p:spPr>
          <a:xfrm>
            <a:off x="11167347" y="512769"/>
            <a:ext cx="674160" cy="21544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Domina</a:t>
            </a:r>
            <a:endParaRPr sz="800">
              <a:solidFill>
                <a:schemeClr val="tx1"/>
              </a:solidFill>
              <a:latin typeface="Poppins"/>
              <a:ea typeface="Poppins"/>
              <a:cs typeface="Poppins"/>
              <a:sym typeface="Poppins"/>
            </a:endParaRPr>
          </a:p>
        </p:txBody>
      </p:sp>
      <p:sp>
        <p:nvSpPr>
          <p:cNvPr id="35" name="Google Shape;175;p9">
            <a:extLst>
              <a:ext uri="{FF2B5EF4-FFF2-40B4-BE49-F238E27FC236}">
                <a16:creationId xmlns:a16="http://schemas.microsoft.com/office/drawing/2014/main" id="{E89FBE01-5FDE-0A86-7C52-66FD57314D96}"/>
              </a:ext>
            </a:extLst>
          </p:cNvPr>
          <p:cNvSpPr txBox="1"/>
          <p:nvPr/>
        </p:nvSpPr>
        <p:spPr>
          <a:xfrm>
            <a:off x="292142" y="1543943"/>
            <a:ext cx="802746"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err="1">
                <a:solidFill>
                  <a:schemeClr val="tx1"/>
                </a:solidFill>
                <a:latin typeface="Prompt SemiBold"/>
                <a:ea typeface="Prompt SemiBold"/>
                <a:cs typeface="Prompt SemiBold"/>
                <a:sym typeface="Prompt SemiBold"/>
              </a:rPr>
              <a:t>Ago</a:t>
            </a:r>
            <a:endParaRPr dirty="0">
              <a:solidFill>
                <a:schemeClr val="tx1"/>
              </a:solidFill>
            </a:endParaRPr>
          </a:p>
          <a:p>
            <a:pPr marL="0" marR="0" lvl="0" indent="0" algn="ctr" rtl="0">
              <a:spcBef>
                <a:spcPts val="0"/>
              </a:spcBef>
              <a:spcAft>
                <a:spcPts val="0"/>
              </a:spcAft>
              <a:buNone/>
            </a:pPr>
            <a:r>
              <a:rPr lang="pt-BR" sz="800" dirty="0">
                <a:solidFill>
                  <a:schemeClr val="tx1"/>
                </a:solidFill>
                <a:latin typeface="Prompt SemiBold"/>
                <a:ea typeface="Prompt SemiBold"/>
                <a:cs typeface="Prompt SemiBold"/>
                <a:sym typeface="Prompt SemiBold"/>
              </a:rPr>
              <a:t>2023</a:t>
            </a:r>
            <a:endParaRPr sz="800" dirty="0">
              <a:solidFill>
                <a:schemeClr val="tx1"/>
              </a:solidFill>
              <a:latin typeface="Poppins"/>
              <a:ea typeface="Poppins"/>
              <a:cs typeface="Poppins"/>
              <a:sym typeface="Poppins"/>
            </a:endParaRPr>
          </a:p>
        </p:txBody>
      </p:sp>
      <p:sp>
        <p:nvSpPr>
          <p:cNvPr id="36" name="Google Shape;176;p9">
            <a:extLst>
              <a:ext uri="{FF2B5EF4-FFF2-40B4-BE49-F238E27FC236}">
                <a16:creationId xmlns:a16="http://schemas.microsoft.com/office/drawing/2014/main" id="{7D221DFD-1F2E-C003-36BE-F4BDC90097CA}"/>
              </a:ext>
            </a:extLst>
          </p:cNvPr>
          <p:cNvSpPr txBox="1"/>
          <p:nvPr/>
        </p:nvSpPr>
        <p:spPr>
          <a:xfrm>
            <a:off x="292142" y="2456818"/>
            <a:ext cx="802746"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Set</a:t>
            </a:r>
            <a:endParaRPr>
              <a:solidFill>
                <a:schemeClr val="tx1"/>
              </a:solidFill>
            </a:endParaRPr>
          </a:p>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2023</a:t>
            </a:r>
            <a:endParaRPr sz="800">
              <a:solidFill>
                <a:schemeClr val="tx1"/>
              </a:solidFill>
              <a:latin typeface="Poppins"/>
              <a:ea typeface="Poppins"/>
              <a:cs typeface="Poppins"/>
              <a:sym typeface="Poppins"/>
            </a:endParaRPr>
          </a:p>
        </p:txBody>
      </p:sp>
      <p:sp>
        <p:nvSpPr>
          <p:cNvPr id="37" name="Google Shape;177;p9">
            <a:extLst>
              <a:ext uri="{FF2B5EF4-FFF2-40B4-BE49-F238E27FC236}">
                <a16:creationId xmlns:a16="http://schemas.microsoft.com/office/drawing/2014/main" id="{EA74AA89-B47E-AC6F-F436-296244EB5928}"/>
              </a:ext>
            </a:extLst>
          </p:cNvPr>
          <p:cNvSpPr txBox="1"/>
          <p:nvPr/>
        </p:nvSpPr>
        <p:spPr>
          <a:xfrm>
            <a:off x="345551" y="3369693"/>
            <a:ext cx="695928"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a:solidFill>
                  <a:schemeClr val="bg2"/>
                </a:solidFill>
                <a:latin typeface="Prompt SemiBold"/>
                <a:ea typeface="Prompt SemiBold"/>
                <a:cs typeface="Prompt SemiBold"/>
                <a:sym typeface="Prompt SemiBold"/>
              </a:rPr>
              <a:t>Chegada da Head</a:t>
            </a:r>
            <a:endParaRPr sz="800" dirty="0">
              <a:solidFill>
                <a:schemeClr val="bg2"/>
              </a:solidFill>
              <a:latin typeface="Poppins"/>
              <a:ea typeface="Poppins"/>
              <a:cs typeface="Poppins"/>
              <a:sym typeface="Poppins"/>
            </a:endParaRPr>
          </a:p>
        </p:txBody>
      </p:sp>
      <p:sp>
        <p:nvSpPr>
          <p:cNvPr id="38" name="Google Shape;178;p9">
            <a:extLst>
              <a:ext uri="{FF2B5EF4-FFF2-40B4-BE49-F238E27FC236}">
                <a16:creationId xmlns:a16="http://schemas.microsoft.com/office/drawing/2014/main" id="{D95537E6-2421-F722-4779-F3F9BB3450A0}"/>
              </a:ext>
            </a:extLst>
          </p:cNvPr>
          <p:cNvSpPr txBox="1"/>
          <p:nvPr/>
        </p:nvSpPr>
        <p:spPr>
          <a:xfrm>
            <a:off x="292142" y="4282568"/>
            <a:ext cx="802746"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Out</a:t>
            </a:r>
            <a:endParaRPr>
              <a:solidFill>
                <a:schemeClr val="tx1"/>
              </a:solidFill>
            </a:endParaRPr>
          </a:p>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2023</a:t>
            </a:r>
            <a:endParaRPr sz="800">
              <a:solidFill>
                <a:schemeClr val="tx1"/>
              </a:solidFill>
              <a:latin typeface="Poppins"/>
              <a:ea typeface="Poppins"/>
              <a:cs typeface="Poppins"/>
              <a:sym typeface="Poppins"/>
            </a:endParaRPr>
          </a:p>
        </p:txBody>
      </p:sp>
      <p:sp>
        <p:nvSpPr>
          <p:cNvPr id="39" name="Google Shape;179;p9">
            <a:extLst>
              <a:ext uri="{FF2B5EF4-FFF2-40B4-BE49-F238E27FC236}">
                <a16:creationId xmlns:a16="http://schemas.microsoft.com/office/drawing/2014/main" id="{F082B33B-31B1-BA34-5479-8511E692D4D4}"/>
              </a:ext>
            </a:extLst>
          </p:cNvPr>
          <p:cNvSpPr txBox="1"/>
          <p:nvPr/>
        </p:nvSpPr>
        <p:spPr>
          <a:xfrm>
            <a:off x="292142" y="5195444"/>
            <a:ext cx="802746"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Nov</a:t>
            </a:r>
            <a:endParaRPr>
              <a:solidFill>
                <a:schemeClr val="tx1"/>
              </a:solidFill>
            </a:endParaRPr>
          </a:p>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2023</a:t>
            </a:r>
            <a:endParaRPr sz="800">
              <a:solidFill>
                <a:schemeClr val="tx1"/>
              </a:solidFill>
              <a:latin typeface="Poppins"/>
              <a:ea typeface="Poppins"/>
              <a:cs typeface="Poppins"/>
              <a:sym typeface="Poppins"/>
            </a:endParaRPr>
          </a:p>
        </p:txBody>
      </p:sp>
      <p:cxnSp>
        <p:nvCxnSpPr>
          <p:cNvPr id="40" name="Google Shape;180;p9">
            <a:extLst>
              <a:ext uri="{FF2B5EF4-FFF2-40B4-BE49-F238E27FC236}">
                <a16:creationId xmlns:a16="http://schemas.microsoft.com/office/drawing/2014/main" id="{591BEDC5-6B5F-9134-1FCC-0AA54B3B5DA9}"/>
              </a:ext>
            </a:extLst>
          </p:cNvPr>
          <p:cNvCxnSpPr>
            <a:stCxn id="35" idx="2"/>
            <a:endCxn id="36" idx="0"/>
          </p:cNvCxnSpPr>
          <p:nvPr/>
        </p:nvCxnSpPr>
        <p:spPr>
          <a:xfrm>
            <a:off x="693515" y="1882497"/>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41" name="Google Shape;181;p9">
            <a:extLst>
              <a:ext uri="{FF2B5EF4-FFF2-40B4-BE49-F238E27FC236}">
                <a16:creationId xmlns:a16="http://schemas.microsoft.com/office/drawing/2014/main" id="{083DED51-734A-85AA-9EB0-BC2E4F0DD20B}"/>
              </a:ext>
            </a:extLst>
          </p:cNvPr>
          <p:cNvCxnSpPr>
            <a:stCxn id="36" idx="2"/>
            <a:endCxn id="37" idx="0"/>
          </p:cNvCxnSpPr>
          <p:nvPr/>
        </p:nvCxnSpPr>
        <p:spPr>
          <a:xfrm>
            <a:off x="693515" y="2795372"/>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42" name="Google Shape;182;p9">
            <a:extLst>
              <a:ext uri="{FF2B5EF4-FFF2-40B4-BE49-F238E27FC236}">
                <a16:creationId xmlns:a16="http://schemas.microsoft.com/office/drawing/2014/main" id="{A25586DC-0E5F-AAC2-13DE-06F7D96FF8EB}"/>
              </a:ext>
            </a:extLst>
          </p:cNvPr>
          <p:cNvCxnSpPr>
            <a:stCxn id="37" idx="2"/>
            <a:endCxn id="38" idx="0"/>
          </p:cNvCxnSpPr>
          <p:nvPr/>
        </p:nvCxnSpPr>
        <p:spPr>
          <a:xfrm>
            <a:off x="693515" y="3708247"/>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43" name="Google Shape;183;p9">
            <a:extLst>
              <a:ext uri="{FF2B5EF4-FFF2-40B4-BE49-F238E27FC236}">
                <a16:creationId xmlns:a16="http://schemas.microsoft.com/office/drawing/2014/main" id="{D22F42AF-50E1-E3E8-2D3E-17940ECD9F1C}"/>
              </a:ext>
            </a:extLst>
          </p:cNvPr>
          <p:cNvCxnSpPr>
            <a:stCxn id="38" idx="2"/>
            <a:endCxn id="39" idx="0"/>
          </p:cNvCxnSpPr>
          <p:nvPr/>
        </p:nvCxnSpPr>
        <p:spPr>
          <a:xfrm>
            <a:off x="693515" y="4621122"/>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44" name="Google Shape;184;p9">
            <a:extLst>
              <a:ext uri="{FF2B5EF4-FFF2-40B4-BE49-F238E27FC236}">
                <a16:creationId xmlns:a16="http://schemas.microsoft.com/office/drawing/2014/main" id="{36070C4C-381D-C73F-B37A-4CC22B7CDDBB}"/>
              </a:ext>
            </a:extLst>
          </p:cNvPr>
          <p:cNvCxnSpPr>
            <a:stCxn id="39" idx="2"/>
          </p:cNvCxnSpPr>
          <p:nvPr/>
        </p:nvCxnSpPr>
        <p:spPr>
          <a:xfrm>
            <a:off x="693515" y="5533998"/>
            <a:ext cx="0" cy="772500"/>
          </a:xfrm>
          <a:prstGeom prst="straightConnector1">
            <a:avLst/>
          </a:prstGeom>
          <a:noFill/>
          <a:ln w="12700" cap="flat" cmpd="sng">
            <a:solidFill>
              <a:schemeClr val="tx1"/>
            </a:solidFill>
            <a:prstDash val="dash"/>
            <a:miter lim="800000"/>
            <a:headEnd type="none" w="sm" len="sm"/>
            <a:tailEnd type="triangle" w="med" len="med"/>
          </a:ln>
        </p:spPr>
      </p:cxnSp>
      <p:sp>
        <p:nvSpPr>
          <p:cNvPr id="45" name="Google Shape;185;p9">
            <a:extLst>
              <a:ext uri="{FF2B5EF4-FFF2-40B4-BE49-F238E27FC236}">
                <a16:creationId xmlns:a16="http://schemas.microsoft.com/office/drawing/2014/main" id="{FB7252CE-2D89-4519-4F4E-C48BAE6358CA}"/>
              </a:ext>
            </a:extLst>
          </p:cNvPr>
          <p:cNvSpPr/>
          <p:nvPr/>
        </p:nvSpPr>
        <p:spPr>
          <a:xfrm>
            <a:off x="2462810" y="2534357"/>
            <a:ext cx="1036917" cy="52705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46" name="Google Shape;186;p9">
            <a:extLst>
              <a:ext uri="{FF2B5EF4-FFF2-40B4-BE49-F238E27FC236}">
                <a16:creationId xmlns:a16="http://schemas.microsoft.com/office/drawing/2014/main" id="{C724CB4F-C944-1D0B-A886-1AF5D53F6317}"/>
              </a:ext>
            </a:extLst>
          </p:cNvPr>
          <p:cNvSpPr/>
          <p:nvPr/>
        </p:nvSpPr>
        <p:spPr>
          <a:xfrm>
            <a:off x="2456573" y="2121606"/>
            <a:ext cx="1049390" cy="36195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a:t>
            </a:r>
            <a:endParaRPr>
              <a:solidFill>
                <a:schemeClr val="bg1"/>
              </a:solidFill>
            </a:endParaRPr>
          </a:p>
        </p:txBody>
      </p:sp>
      <p:sp>
        <p:nvSpPr>
          <p:cNvPr id="47" name="Google Shape;187;p9">
            <a:extLst>
              <a:ext uri="{FF2B5EF4-FFF2-40B4-BE49-F238E27FC236}">
                <a16:creationId xmlns:a16="http://schemas.microsoft.com/office/drawing/2014/main" id="{694987E6-74E7-DFF3-8BF4-12FDF3D7A007}"/>
              </a:ext>
            </a:extLst>
          </p:cNvPr>
          <p:cNvSpPr/>
          <p:nvPr/>
        </p:nvSpPr>
        <p:spPr>
          <a:xfrm>
            <a:off x="1320285" y="1949038"/>
            <a:ext cx="1036800" cy="5271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48" name="Google Shape;188;p9">
            <a:extLst>
              <a:ext uri="{FF2B5EF4-FFF2-40B4-BE49-F238E27FC236}">
                <a16:creationId xmlns:a16="http://schemas.microsoft.com/office/drawing/2014/main" id="{6D94D188-138B-543F-EDBF-9EBEC69E6681}"/>
              </a:ext>
            </a:extLst>
          </p:cNvPr>
          <p:cNvSpPr/>
          <p:nvPr/>
        </p:nvSpPr>
        <p:spPr>
          <a:xfrm>
            <a:off x="1314048" y="1536287"/>
            <a:ext cx="1049400" cy="362100"/>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a:t>
            </a:r>
            <a:endParaRPr>
              <a:solidFill>
                <a:schemeClr val="bg1"/>
              </a:solidFill>
            </a:endParaRPr>
          </a:p>
        </p:txBody>
      </p:sp>
      <p:sp>
        <p:nvSpPr>
          <p:cNvPr id="49" name="Google Shape;189;p9">
            <a:extLst>
              <a:ext uri="{FF2B5EF4-FFF2-40B4-BE49-F238E27FC236}">
                <a16:creationId xmlns:a16="http://schemas.microsoft.com/office/drawing/2014/main" id="{73E063C8-A851-E65D-A175-BCCEF46FD0BF}"/>
              </a:ext>
            </a:extLst>
          </p:cNvPr>
          <p:cNvSpPr/>
          <p:nvPr/>
        </p:nvSpPr>
        <p:spPr>
          <a:xfrm>
            <a:off x="3605334" y="2688812"/>
            <a:ext cx="1036917" cy="1528293"/>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50" name="Google Shape;190;p9">
            <a:extLst>
              <a:ext uri="{FF2B5EF4-FFF2-40B4-BE49-F238E27FC236}">
                <a16:creationId xmlns:a16="http://schemas.microsoft.com/office/drawing/2014/main" id="{5BB77FE7-A4A4-BA78-B932-77C4A7ED31D5}"/>
              </a:ext>
            </a:extLst>
          </p:cNvPr>
          <p:cNvSpPr/>
          <p:nvPr/>
        </p:nvSpPr>
        <p:spPr>
          <a:xfrm>
            <a:off x="3599097" y="2276062"/>
            <a:ext cx="1049390" cy="361951"/>
          </a:xfrm>
          <a:prstGeom prst="rect">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a:t>
            </a:r>
            <a:endParaRPr>
              <a:solidFill>
                <a:schemeClr val="bg1"/>
              </a:solidFill>
            </a:endParaRPr>
          </a:p>
        </p:txBody>
      </p:sp>
      <p:sp>
        <p:nvSpPr>
          <p:cNvPr id="51" name="Google Shape;191;p9">
            <a:extLst>
              <a:ext uri="{FF2B5EF4-FFF2-40B4-BE49-F238E27FC236}">
                <a16:creationId xmlns:a16="http://schemas.microsoft.com/office/drawing/2014/main" id="{3816D49B-E8B7-D280-919B-E1AB841437D0}"/>
              </a:ext>
            </a:extLst>
          </p:cNvPr>
          <p:cNvSpPr/>
          <p:nvPr/>
        </p:nvSpPr>
        <p:spPr>
          <a:xfrm>
            <a:off x="2462810" y="3108878"/>
            <a:ext cx="1036917" cy="52705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52" name="Google Shape;192;p9">
            <a:extLst>
              <a:ext uri="{FF2B5EF4-FFF2-40B4-BE49-F238E27FC236}">
                <a16:creationId xmlns:a16="http://schemas.microsoft.com/office/drawing/2014/main" id="{B55A54D9-82B0-D334-654F-2E538878931A}"/>
              </a:ext>
            </a:extLst>
          </p:cNvPr>
          <p:cNvSpPr/>
          <p:nvPr/>
        </p:nvSpPr>
        <p:spPr>
          <a:xfrm>
            <a:off x="6554220" y="2876933"/>
            <a:ext cx="1609514" cy="29631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53" name="Google Shape;193;p9">
            <a:extLst>
              <a:ext uri="{FF2B5EF4-FFF2-40B4-BE49-F238E27FC236}">
                <a16:creationId xmlns:a16="http://schemas.microsoft.com/office/drawing/2014/main" id="{100D16FA-7B5D-35D3-3967-1E5C267D242C}"/>
              </a:ext>
            </a:extLst>
          </p:cNvPr>
          <p:cNvSpPr/>
          <p:nvPr/>
        </p:nvSpPr>
        <p:spPr>
          <a:xfrm>
            <a:off x="6554220" y="3224248"/>
            <a:ext cx="1609514" cy="29631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54" name="Google Shape;194;p9">
            <a:extLst>
              <a:ext uri="{FF2B5EF4-FFF2-40B4-BE49-F238E27FC236}">
                <a16:creationId xmlns:a16="http://schemas.microsoft.com/office/drawing/2014/main" id="{F0E85F7F-D15C-6BAD-8780-F4760CB1C737}"/>
              </a:ext>
            </a:extLst>
          </p:cNvPr>
          <p:cNvSpPr/>
          <p:nvPr/>
        </p:nvSpPr>
        <p:spPr>
          <a:xfrm>
            <a:off x="6554220" y="4217105"/>
            <a:ext cx="1609514" cy="29631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55" name="Google Shape;195;p9">
            <a:extLst>
              <a:ext uri="{FF2B5EF4-FFF2-40B4-BE49-F238E27FC236}">
                <a16:creationId xmlns:a16="http://schemas.microsoft.com/office/drawing/2014/main" id="{F5843B56-DD9B-F5F2-3DB5-61EA1DCD0C08}"/>
              </a:ext>
            </a:extLst>
          </p:cNvPr>
          <p:cNvSpPr/>
          <p:nvPr/>
        </p:nvSpPr>
        <p:spPr>
          <a:xfrm>
            <a:off x="8364023" y="3980925"/>
            <a:ext cx="1036917" cy="52705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56" name="Google Shape;196;p9">
            <a:extLst>
              <a:ext uri="{FF2B5EF4-FFF2-40B4-BE49-F238E27FC236}">
                <a16:creationId xmlns:a16="http://schemas.microsoft.com/office/drawing/2014/main" id="{519E0D4E-4975-B94F-DB36-BE0352EC7331}"/>
              </a:ext>
            </a:extLst>
          </p:cNvPr>
          <p:cNvSpPr/>
          <p:nvPr/>
        </p:nvSpPr>
        <p:spPr>
          <a:xfrm>
            <a:off x="8357786" y="3568174"/>
            <a:ext cx="1049390" cy="36195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a:t>
            </a:r>
            <a:endParaRPr/>
          </a:p>
        </p:txBody>
      </p:sp>
      <p:sp>
        <p:nvSpPr>
          <p:cNvPr id="57" name="Google Shape;197;p9">
            <a:extLst>
              <a:ext uri="{FF2B5EF4-FFF2-40B4-BE49-F238E27FC236}">
                <a16:creationId xmlns:a16="http://schemas.microsoft.com/office/drawing/2014/main" id="{527A9652-E7B2-2725-62B9-B8069FBA4DC2}"/>
              </a:ext>
            </a:extLst>
          </p:cNvPr>
          <p:cNvSpPr/>
          <p:nvPr/>
        </p:nvSpPr>
        <p:spPr>
          <a:xfrm>
            <a:off x="9506548" y="3275048"/>
            <a:ext cx="1036917" cy="52705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58" name="Google Shape;198;p9">
            <a:extLst>
              <a:ext uri="{FF2B5EF4-FFF2-40B4-BE49-F238E27FC236}">
                <a16:creationId xmlns:a16="http://schemas.microsoft.com/office/drawing/2014/main" id="{C3D95185-EE38-CE18-6B50-6D747ED8C767}"/>
              </a:ext>
            </a:extLst>
          </p:cNvPr>
          <p:cNvSpPr/>
          <p:nvPr/>
        </p:nvSpPr>
        <p:spPr>
          <a:xfrm>
            <a:off x="9500311" y="2862297"/>
            <a:ext cx="1049390" cy="36195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a:t>
            </a:r>
            <a:endParaRPr/>
          </a:p>
        </p:txBody>
      </p:sp>
      <p:sp>
        <p:nvSpPr>
          <p:cNvPr id="59" name="Google Shape;199;p9">
            <a:extLst>
              <a:ext uri="{FF2B5EF4-FFF2-40B4-BE49-F238E27FC236}">
                <a16:creationId xmlns:a16="http://schemas.microsoft.com/office/drawing/2014/main" id="{630CB305-3296-7E6A-8F37-BCA38D6C1BEA}"/>
              </a:ext>
            </a:extLst>
          </p:cNvPr>
          <p:cNvSpPr/>
          <p:nvPr/>
        </p:nvSpPr>
        <p:spPr>
          <a:xfrm>
            <a:off x="10654066" y="3980924"/>
            <a:ext cx="1036917" cy="52705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60" name="Google Shape;200;p9">
            <a:extLst>
              <a:ext uri="{FF2B5EF4-FFF2-40B4-BE49-F238E27FC236}">
                <a16:creationId xmlns:a16="http://schemas.microsoft.com/office/drawing/2014/main" id="{6A5DE604-327C-ECB3-10B1-944773646506}"/>
              </a:ext>
            </a:extLst>
          </p:cNvPr>
          <p:cNvSpPr/>
          <p:nvPr/>
        </p:nvSpPr>
        <p:spPr>
          <a:xfrm>
            <a:off x="10647829" y="3568173"/>
            <a:ext cx="1049390" cy="36195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a:t>
            </a:r>
            <a:endParaRPr/>
          </a:p>
        </p:txBody>
      </p:sp>
      <p:sp>
        <p:nvSpPr>
          <p:cNvPr id="61" name="Google Shape;201;p9">
            <a:extLst>
              <a:ext uri="{FF2B5EF4-FFF2-40B4-BE49-F238E27FC236}">
                <a16:creationId xmlns:a16="http://schemas.microsoft.com/office/drawing/2014/main" id="{8D74C5D3-83F5-B735-7D6B-233F102013EA}"/>
              </a:ext>
            </a:extLst>
          </p:cNvPr>
          <p:cNvSpPr/>
          <p:nvPr/>
        </p:nvSpPr>
        <p:spPr>
          <a:xfrm>
            <a:off x="10654066" y="4783764"/>
            <a:ext cx="1036917" cy="52705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63" name="Google Shape;203;p9">
            <a:extLst>
              <a:ext uri="{FF2B5EF4-FFF2-40B4-BE49-F238E27FC236}">
                <a16:creationId xmlns:a16="http://schemas.microsoft.com/office/drawing/2014/main" id="{FF3D9A64-FBB1-F8F9-B324-901BC0131BE1}"/>
              </a:ext>
            </a:extLst>
          </p:cNvPr>
          <p:cNvSpPr/>
          <p:nvPr/>
        </p:nvSpPr>
        <p:spPr>
          <a:xfrm>
            <a:off x="4835918" y="2276062"/>
            <a:ext cx="1644412" cy="361951"/>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 IPSUM</a:t>
            </a:r>
            <a:endParaRPr/>
          </a:p>
        </p:txBody>
      </p:sp>
      <p:sp>
        <p:nvSpPr>
          <p:cNvPr id="1664" name="Google Shape;204;p9">
            <a:extLst>
              <a:ext uri="{FF2B5EF4-FFF2-40B4-BE49-F238E27FC236}">
                <a16:creationId xmlns:a16="http://schemas.microsoft.com/office/drawing/2014/main" id="{F042A4B1-242C-E091-D9A8-DB67678843B7}"/>
              </a:ext>
            </a:extLst>
          </p:cNvPr>
          <p:cNvSpPr/>
          <p:nvPr/>
        </p:nvSpPr>
        <p:spPr>
          <a:xfrm>
            <a:off x="1314049" y="4906683"/>
            <a:ext cx="1043100" cy="2964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a:t>
            </a:r>
            <a:endParaRPr>
              <a:solidFill>
                <a:schemeClr val="tx1"/>
              </a:solidFill>
            </a:endParaRPr>
          </a:p>
        </p:txBody>
      </p:sp>
      <p:sp>
        <p:nvSpPr>
          <p:cNvPr id="1665" name="Google Shape;205;p9">
            <a:extLst>
              <a:ext uri="{FF2B5EF4-FFF2-40B4-BE49-F238E27FC236}">
                <a16:creationId xmlns:a16="http://schemas.microsoft.com/office/drawing/2014/main" id="{E45E8716-CDD0-A561-D629-74C0F88B0EFF}"/>
              </a:ext>
            </a:extLst>
          </p:cNvPr>
          <p:cNvSpPr/>
          <p:nvPr/>
        </p:nvSpPr>
        <p:spPr>
          <a:xfrm>
            <a:off x="1314049" y="5265189"/>
            <a:ext cx="1043100" cy="2964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a:t>
            </a:r>
            <a:endParaRPr>
              <a:solidFill>
                <a:schemeClr val="tx1"/>
              </a:solidFill>
            </a:endParaRPr>
          </a:p>
        </p:txBody>
      </p:sp>
      <p:sp>
        <p:nvSpPr>
          <p:cNvPr id="1666" name="Google Shape;206;p9">
            <a:extLst>
              <a:ext uri="{FF2B5EF4-FFF2-40B4-BE49-F238E27FC236}">
                <a16:creationId xmlns:a16="http://schemas.microsoft.com/office/drawing/2014/main" id="{E4284E79-3947-8D90-4C95-88DA9FCDE55C}"/>
              </a:ext>
            </a:extLst>
          </p:cNvPr>
          <p:cNvSpPr/>
          <p:nvPr/>
        </p:nvSpPr>
        <p:spPr>
          <a:xfrm>
            <a:off x="1320285" y="5729213"/>
            <a:ext cx="1036800" cy="5271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grpSp>
        <p:nvGrpSpPr>
          <p:cNvPr id="1667" name="Google Shape;207;p9">
            <a:extLst>
              <a:ext uri="{FF2B5EF4-FFF2-40B4-BE49-F238E27FC236}">
                <a16:creationId xmlns:a16="http://schemas.microsoft.com/office/drawing/2014/main" id="{B6143592-14E9-794B-9FB1-20B0AF353BA6}"/>
              </a:ext>
            </a:extLst>
          </p:cNvPr>
          <p:cNvGrpSpPr/>
          <p:nvPr/>
        </p:nvGrpSpPr>
        <p:grpSpPr>
          <a:xfrm>
            <a:off x="1591426" y="6344656"/>
            <a:ext cx="494619" cy="218378"/>
            <a:chOff x="3998998" y="6093621"/>
            <a:chExt cx="494619" cy="218378"/>
          </a:xfrm>
          <a:solidFill>
            <a:schemeClr val="tx2"/>
          </a:solidFill>
        </p:grpSpPr>
        <p:sp>
          <p:nvSpPr>
            <p:cNvPr id="1668" name="Google Shape;208;p9">
              <a:extLst>
                <a:ext uri="{FF2B5EF4-FFF2-40B4-BE49-F238E27FC236}">
                  <a16:creationId xmlns:a16="http://schemas.microsoft.com/office/drawing/2014/main" id="{C4212290-D27C-60E4-7279-66890DED6420}"/>
                </a:ext>
              </a:extLst>
            </p:cNvPr>
            <p:cNvSpPr/>
            <p:nvPr/>
          </p:nvSpPr>
          <p:spPr>
            <a:xfrm>
              <a:off x="4282117" y="6093621"/>
              <a:ext cx="211500" cy="211500"/>
            </a:xfrm>
            <a:prstGeom prst="ellipse">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0">
                <a:solidFill>
                  <a:schemeClr val="dk1"/>
                </a:solidFill>
                <a:latin typeface="Poppins"/>
                <a:ea typeface="Poppins"/>
                <a:cs typeface="Poppins"/>
                <a:sym typeface="Poppins"/>
              </a:endParaRPr>
            </a:p>
          </p:txBody>
        </p:sp>
        <p:sp>
          <p:nvSpPr>
            <p:cNvPr id="1669" name="Google Shape;209;p9">
              <a:extLst>
                <a:ext uri="{FF2B5EF4-FFF2-40B4-BE49-F238E27FC236}">
                  <a16:creationId xmlns:a16="http://schemas.microsoft.com/office/drawing/2014/main" id="{BF8C3A6B-3A79-3FAD-3DE4-73F7E00DDBA3}"/>
                </a:ext>
              </a:extLst>
            </p:cNvPr>
            <p:cNvSpPr/>
            <p:nvPr/>
          </p:nvSpPr>
          <p:spPr>
            <a:xfrm>
              <a:off x="3998998" y="6095999"/>
              <a:ext cx="216000" cy="216000"/>
            </a:xfrm>
            <a:prstGeom prst="downArrow">
              <a:avLst>
                <a:gd name="adj1" fmla="val 50000"/>
                <a:gd name="adj2" fmla="val 50000"/>
              </a:avLst>
            </a:prstGeom>
            <a:gr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sp>
        <p:nvSpPr>
          <p:cNvPr id="1670" name="Google Shape;210;p9">
            <a:extLst>
              <a:ext uri="{FF2B5EF4-FFF2-40B4-BE49-F238E27FC236}">
                <a16:creationId xmlns:a16="http://schemas.microsoft.com/office/drawing/2014/main" id="{71C844D8-8C89-1ADC-4121-56384EAA71D3}"/>
              </a:ext>
            </a:extLst>
          </p:cNvPr>
          <p:cNvSpPr/>
          <p:nvPr/>
        </p:nvSpPr>
        <p:spPr>
          <a:xfrm>
            <a:off x="4835918" y="2688812"/>
            <a:ext cx="769403" cy="2094952"/>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71" name="Google Shape;211;p9">
            <a:extLst>
              <a:ext uri="{FF2B5EF4-FFF2-40B4-BE49-F238E27FC236}">
                <a16:creationId xmlns:a16="http://schemas.microsoft.com/office/drawing/2014/main" id="{23CE86E0-BEFC-F283-1A9F-0689AD1D9945}"/>
              </a:ext>
            </a:extLst>
          </p:cNvPr>
          <p:cNvSpPr/>
          <p:nvPr/>
        </p:nvSpPr>
        <p:spPr>
          <a:xfrm>
            <a:off x="5710929" y="2688812"/>
            <a:ext cx="769402" cy="2094953"/>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72" name="Google Shape;212;p9">
            <a:extLst>
              <a:ext uri="{FF2B5EF4-FFF2-40B4-BE49-F238E27FC236}">
                <a16:creationId xmlns:a16="http://schemas.microsoft.com/office/drawing/2014/main" id="{06F7E47F-4D37-AAF5-73C6-B21A11BA67F8}"/>
              </a:ext>
            </a:extLst>
          </p:cNvPr>
          <p:cNvSpPr/>
          <p:nvPr/>
        </p:nvSpPr>
        <p:spPr>
          <a:xfrm>
            <a:off x="4973302" y="4909061"/>
            <a:ext cx="216000" cy="216000"/>
          </a:xfrm>
          <a:prstGeom prst="downArrow">
            <a:avLst>
              <a:gd name="adj1" fmla="val 50000"/>
              <a:gd name="adj2"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674" name="Google Shape;214;p9">
            <a:extLst>
              <a:ext uri="{FF2B5EF4-FFF2-40B4-BE49-F238E27FC236}">
                <a16:creationId xmlns:a16="http://schemas.microsoft.com/office/drawing/2014/main" id="{C6F3C921-D623-B4CE-3CE4-2787D22CFC83}"/>
              </a:ext>
            </a:extLst>
          </p:cNvPr>
          <p:cNvSpPr/>
          <p:nvPr/>
        </p:nvSpPr>
        <p:spPr>
          <a:xfrm>
            <a:off x="2875511" y="3748788"/>
            <a:ext cx="211500" cy="211500"/>
          </a:xfrm>
          <a:prstGeom prst="ellipse">
            <a:avLst/>
          </a:prstGeom>
          <a:solidFill>
            <a:schemeClr val="accent4"/>
          </a:solidFill>
          <a:ln>
            <a:noFill/>
          </a:ln>
        </p:spPr>
        <p:txBody>
          <a:bodyPr spcFirstLastPara="1" wrap="square" lIns="91425" tIns="45700" rIns="91425" bIns="45700" anchor="ctr" anchorCtr="0">
            <a:noAutofit/>
          </a:bodyPr>
          <a:lstStyle/>
          <a:p>
            <a:pPr marL="0" lvl="0" indent="0" rtl="0">
              <a:spcBef>
                <a:spcPts val="0"/>
              </a:spcBef>
              <a:spcAft>
                <a:spcPts val="0"/>
              </a:spcAft>
              <a:buNone/>
            </a:pPr>
            <a:endParaRPr/>
          </a:p>
        </p:txBody>
      </p:sp>
      <p:sp>
        <p:nvSpPr>
          <p:cNvPr id="1675" name="Google Shape;215;p9">
            <a:extLst>
              <a:ext uri="{FF2B5EF4-FFF2-40B4-BE49-F238E27FC236}">
                <a16:creationId xmlns:a16="http://schemas.microsoft.com/office/drawing/2014/main" id="{C3274382-9715-B9BC-EEA4-44855DD79E02}"/>
              </a:ext>
            </a:extLst>
          </p:cNvPr>
          <p:cNvSpPr txBox="1"/>
          <p:nvPr/>
        </p:nvSpPr>
        <p:spPr>
          <a:xfrm>
            <a:off x="2875511" y="3748900"/>
            <a:ext cx="217542" cy="211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pt-BR" sz="900" dirty="0">
                <a:solidFill>
                  <a:schemeClr val="bg1"/>
                </a:solidFill>
                <a:latin typeface="Prompt SemiBold"/>
                <a:ea typeface="Prompt SemiBold"/>
                <a:cs typeface="Prompt SemiBold"/>
                <a:sym typeface="Prompt SemiBold"/>
              </a:rPr>
              <a:t>0</a:t>
            </a:r>
            <a:endParaRPr dirty="0">
              <a:solidFill>
                <a:schemeClr val="bg1"/>
              </a:solidFill>
              <a:latin typeface="Prompt"/>
              <a:ea typeface="Prompt"/>
              <a:cs typeface="Prompt"/>
              <a:sym typeface="Prompt"/>
            </a:endParaRPr>
          </a:p>
        </p:txBody>
      </p:sp>
      <p:sp>
        <p:nvSpPr>
          <p:cNvPr id="1677" name="Google Shape;217;p9">
            <a:extLst>
              <a:ext uri="{FF2B5EF4-FFF2-40B4-BE49-F238E27FC236}">
                <a16:creationId xmlns:a16="http://schemas.microsoft.com/office/drawing/2014/main" id="{02F252F5-30BC-C2A6-BBE9-638AB2273612}"/>
              </a:ext>
            </a:extLst>
          </p:cNvPr>
          <p:cNvSpPr/>
          <p:nvPr/>
        </p:nvSpPr>
        <p:spPr>
          <a:xfrm>
            <a:off x="4029074" y="4345638"/>
            <a:ext cx="211500" cy="211500"/>
          </a:xfrm>
          <a:prstGeom prst="ellipse">
            <a:avLst/>
          </a:prstGeom>
          <a:solidFill>
            <a:schemeClr val="accent4"/>
          </a:solidFill>
          <a:ln>
            <a:noFill/>
          </a:ln>
        </p:spPr>
        <p:txBody>
          <a:bodyPr spcFirstLastPara="1" wrap="square" lIns="91425" tIns="45700" rIns="91425" bIns="45700" anchor="ctr" anchorCtr="0">
            <a:noAutofit/>
          </a:bodyPr>
          <a:lstStyle/>
          <a:p>
            <a:pPr marL="0" lvl="0" indent="0" rtl="0">
              <a:spcBef>
                <a:spcPts val="0"/>
              </a:spcBef>
              <a:spcAft>
                <a:spcPts val="0"/>
              </a:spcAft>
              <a:buNone/>
            </a:pPr>
            <a:endParaRPr/>
          </a:p>
        </p:txBody>
      </p:sp>
      <p:sp>
        <p:nvSpPr>
          <p:cNvPr id="1678" name="Google Shape;218;p9">
            <a:extLst>
              <a:ext uri="{FF2B5EF4-FFF2-40B4-BE49-F238E27FC236}">
                <a16:creationId xmlns:a16="http://schemas.microsoft.com/office/drawing/2014/main" id="{18EA0579-4AF5-307A-FE6E-85C5D69AA379}"/>
              </a:ext>
            </a:extLst>
          </p:cNvPr>
          <p:cNvSpPr txBox="1"/>
          <p:nvPr/>
        </p:nvSpPr>
        <p:spPr>
          <a:xfrm>
            <a:off x="4029073" y="4345750"/>
            <a:ext cx="211500" cy="211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pt-BR" sz="900" dirty="0">
                <a:solidFill>
                  <a:schemeClr val="bg1"/>
                </a:solidFill>
                <a:latin typeface="Prompt SemiBold"/>
                <a:ea typeface="Prompt SemiBold"/>
                <a:cs typeface="Prompt SemiBold"/>
                <a:sym typeface="Prompt SemiBold"/>
              </a:rPr>
              <a:t>0</a:t>
            </a:r>
            <a:endParaRPr dirty="0">
              <a:solidFill>
                <a:schemeClr val="bg1"/>
              </a:solidFill>
              <a:latin typeface="Prompt"/>
              <a:ea typeface="Prompt"/>
              <a:cs typeface="Prompt"/>
              <a:sym typeface="Prompt"/>
            </a:endParaRPr>
          </a:p>
        </p:txBody>
      </p:sp>
      <p:sp>
        <p:nvSpPr>
          <p:cNvPr id="1679" name="Google Shape;219;p9">
            <a:extLst>
              <a:ext uri="{FF2B5EF4-FFF2-40B4-BE49-F238E27FC236}">
                <a16:creationId xmlns:a16="http://schemas.microsoft.com/office/drawing/2014/main" id="{208B8E65-7F89-57C5-FC84-3408D00D9926}"/>
              </a:ext>
            </a:extLst>
          </p:cNvPr>
          <p:cNvSpPr/>
          <p:nvPr/>
        </p:nvSpPr>
        <p:spPr>
          <a:xfrm>
            <a:off x="6001274" y="4906663"/>
            <a:ext cx="211500" cy="211500"/>
          </a:xfrm>
          <a:prstGeom prst="ellipse">
            <a:avLst/>
          </a:prstGeom>
          <a:solidFill>
            <a:schemeClr val="accent5"/>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1680" name="Google Shape;220;p9">
            <a:extLst>
              <a:ext uri="{FF2B5EF4-FFF2-40B4-BE49-F238E27FC236}">
                <a16:creationId xmlns:a16="http://schemas.microsoft.com/office/drawing/2014/main" id="{E781447F-E827-953F-1EF4-75BC1319FE5E}"/>
              </a:ext>
            </a:extLst>
          </p:cNvPr>
          <p:cNvSpPr txBox="1"/>
          <p:nvPr/>
        </p:nvSpPr>
        <p:spPr>
          <a:xfrm>
            <a:off x="1870045" y="6348138"/>
            <a:ext cx="216000" cy="211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pt-BR" sz="900" dirty="0">
                <a:solidFill>
                  <a:schemeClr val="bg1"/>
                </a:solidFill>
                <a:latin typeface="Prompt SemiBold"/>
                <a:ea typeface="Prompt SemiBold"/>
                <a:cs typeface="Prompt SemiBold"/>
                <a:sym typeface="Prompt SemiBold"/>
              </a:rPr>
              <a:t>0</a:t>
            </a:r>
            <a:endParaRPr dirty="0">
              <a:solidFill>
                <a:schemeClr val="bg1"/>
              </a:solidFill>
              <a:latin typeface="Prompt"/>
              <a:ea typeface="Prompt"/>
              <a:cs typeface="Prompt"/>
              <a:sym typeface="Prompt"/>
            </a:endParaRPr>
          </a:p>
        </p:txBody>
      </p:sp>
      <p:sp>
        <p:nvSpPr>
          <p:cNvPr id="1681" name="Google Shape;221;p9">
            <a:extLst>
              <a:ext uri="{FF2B5EF4-FFF2-40B4-BE49-F238E27FC236}">
                <a16:creationId xmlns:a16="http://schemas.microsoft.com/office/drawing/2014/main" id="{1685CCD4-48CF-B4C3-B1DD-3FC168AD607B}"/>
              </a:ext>
            </a:extLst>
          </p:cNvPr>
          <p:cNvSpPr txBox="1"/>
          <p:nvPr/>
        </p:nvSpPr>
        <p:spPr>
          <a:xfrm>
            <a:off x="5979213" y="4906775"/>
            <a:ext cx="211500" cy="211500"/>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pt-BR" sz="900">
                <a:solidFill>
                  <a:schemeClr val="dk1"/>
                </a:solidFill>
                <a:latin typeface="Prompt SemiBold"/>
                <a:ea typeface="Prompt SemiBold"/>
                <a:cs typeface="Prompt SemiBold"/>
                <a:sym typeface="Prompt SemiBold"/>
              </a:rPr>
              <a:t>0</a:t>
            </a:r>
            <a:endParaRPr>
              <a:latin typeface="Prompt"/>
              <a:ea typeface="Prompt"/>
              <a:cs typeface="Prompt"/>
              <a:sym typeface="Prompt"/>
            </a:endParaRPr>
          </a:p>
        </p:txBody>
      </p:sp>
      <p:sp>
        <p:nvSpPr>
          <p:cNvPr id="1682" name="Google Shape;222;p9">
            <a:extLst>
              <a:ext uri="{FF2B5EF4-FFF2-40B4-BE49-F238E27FC236}">
                <a16:creationId xmlns:a16="http://schemas.microsoft.com/office/drawing/2014/main" id="{9C1B9CF2-81A8-BFAF-FA17-2086E9EE676D}"/>
              </a:ext>
            </a:extLst>
          </p:cNvPr>
          <p:cNvSpPr/>
          <p:nvPr/>
        </p:nvSpPr>
        <p:spPr>
          <a:xfrm>
            <a:off x="7268724" y="4621113"/>
            <a:ext cx="211500" cy="211500"/>
          </a:xfrm>
          <a:prstGeom prst="ellipse">
            <a:avLst/>
          </a:prstGeom>
          <a:solidFill>
            <a:schemeClr val="accent5"/>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1683" name="Google Shape;223;p9">
            <a:extLst>
              <a:ext uri="{FF2B5EF4-FFF2-40B4-BE49-F238E27FC236}">
                <a16:creationId xmlns:a16="http://schemas.microsoft.com/office/drawing/2014/main" id="{ADB110F3-B26E-ECF4-00B3-079F8BC0171A}"/>
              </a:ext>
            </a:extLst>
          </p:cNvPr>
          <p:cNvSpPr txBox="1"/>
          <p:nvPr/>
        </p:nvSpPr>
        <p:spPr>
          <a:xfrm>
            <a:off x="7246663" y="4621225"/>
            <a:ext cx="211500" cy="211500"/>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pt-BR" sz="900">
                <a:solidFill>
                  <a:schemeClr val="dk1"/>
                </a:solidFill>
                <a:latin typeface="Prompt SemiBold"/>
                <a:ea typeface="Prompt SemiBold"/>
                <a:cs typeface="Prompt SemiBold"/>
                <a:sym typeface="Prompt SemiBold"/>
              </a:rPr>
              <a:t>0</a:t>
            </a:r>
            <a:endParaRPr>
              <a:latin typeface="Prompt"/>
              <a:ea typeface="Prompt"/>
              <a:cs typeface="Prompt"/>
              <a:sym typeface="Prompt"/>
            </a:endParaRPr>
          </a:p>
        </p:txBody>
      </p:sp>
      <p:sp>
        <p:nvSpPr>
          <p:cNvPr id="1684" name="Google Shape;224;p9">
            <a:extLst>
              <a:ext uri="{FF2B5EF4-FFF2-40B4-BE49-F238E27FC236}">
                <a16:creationId xmlns:a16="http://schemas.microsoft.com/office/drawing/2014/main" id="{66390F49-D68A-C63D-8F94-9671F158AE7C}"/>
              </a:ext>
            </a:extLst>
          </p:cNvPr>
          <p:cNvSpPr/>
          <p:nvPr/>
        </p:nvSpPr>
        <p:spPr>
          <a:xfrm>
            <a:off x="5234924" y="4906663"/>
            <a:ext cx="211500" cy="211500"/>
          </a:xfrm>
          <a:prstGeom prst="ellipse">
            <a:avLst/>
          </a:prstGeom>
          <a:solidFill>
            <a:schemeClr val="accent5"/>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1685" name="Google Shape;225;p9">
            <a:extLst>
              <a:ext uri="{FF2B5EF4-FFF2-40B4-BE49-F238E27FC236}">
                <a16:creationId xmlns:a16="http://schemas.microsoft.com/office/drawing/2014/main" id="{991A0792-63A1-BBC6-D656-7BBD46E39FB9}"/>
              </a:ext>
            </a:extLst>
          </p:cNvPr>
          <p:cNvSpPr txBox="1"/>
          <p:nvPr/>
        </p:nvSpPr>
        <p:spPr>
          <a:xfrm>
            <a:off x="5212863" y="4906775"/>
            <a:ext cx="211500" cy="211500"/>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pt-BR" sz="900">
                <a:solidFill>
                  <a:schemeClr val="dk1"/>
                </a:solidFill>
                <a:latin typeface="Prompt SemiBold"/>
                <a:ea typeface="Prompt SemiBold"/>
                <a:cs typeface="Prompt SemiBold"/>
                <a:sym typeface="Prompt SemiBold"/>
              </a:rPr>
              <a:t>0</a:t>
            </a:r>
            <a:endParaRPr>
              <a:latin typeface="Prompt"/>
              <a:ea typeface="Prompt"/>
              <a:cs typeface="Prompt"/>
              <a:sym typeface="Prompt"/>
            </a:endParaRPr>
          </a:p>
        </p:txBody>
      </p:sp>
      <p:sp>
        <p:nvSpPr>
          <p:cNvPr id="1686" name="Google Shape;226;p9">
            <a:extLst>
              <a:ext uri="{FF2B5EF4-FFF2-40B4-BE49-F238E27FC236}">
                <a16:creationId xmlns:a16="http://schemas.microsoft.com/office/drawing/2014/main" id="{996C47FB-C78C-05A9-32BE-59B23F1ADBEF}"/>
              </a:ext>
            </a:extLst>
          </p:cNvPr>
          <p:cNvSpPr/>
          <p:nvPr/>
        </p:nvSpPr>
        <p:spPr>
          <a:xfrm>
            <a:off x="8787761" y="4621163"/>
            <a:ext cx="211500" cy="211500"/>
          </a:xfrm>
          <a:prstGeom prst="ellipse">
            <a:avLst/>
          </a:prstGeom>
          <a:solidFill>
            <a:schemeClr val="dk2"/>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1687" name="Google Shape;227;p9">
            <a:extLst>
              <a:ext uri="{FF2B5EF4-FFF2-40B4-BE49-F238E27FC236}">
                <a16:creationId xmlns:a16="http://schemas.microsoft.com/office/drawing/2014/main" id="{DABEF5CF-C405-6949-DFE1-0F99BB41C2AD}"/>
              </a:ext>
            </a:extLst>
          </p:cNvPr>
          <p:cNvSpPr txBox="1"/>
          <p:nvPr/>
        </p:nvSpPr>
        <p:spPr>
          <a:xfrm>
            <a:off x="8765700" y="4621275"/>
            <a:ext cx="211500" cy="211500"/>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pt-BR" sz="900" dirty="0">
                <a:solidFill>
                  <a:schemeClr val="bg1"/>
                </a:solidFill>
                <a:latin typeface="Prompt SemiBold"/>
                <a:ea typeface="Prompt SemiBold"/>
                <a:cs typeface="Prompt SemiBold"/>
                <a:sym typeface="Prompt SemiBold"/>
              </a:rPr>
              <a:t>0</a:t>
            </a:r>
            <a:endParaRPr dirty="0">
              <a:solidFill>
                <a:schemeClr val="bg1"/>
              </a:solidFill>
              <a:latin typeface="Prompt"/>
              <a:ea typeface="Prompt"/>
              <a:cs typeface="Prompt"/>
              <a:sym typeface="Prompt"/>
            </a:endParaRPr>
          </a:p>
        </p:txBody>
      </p:sp>
      <p:sp>
        <p:nvSpPr>
          <p:cNvPr id="1688" name="Google Shape;228;p9">
            <a:extLst>
              <a:ext uri="{FF2B5EF4-FFF2-40B4-BE49-F238E27FC236}">
                <a16:creationId xmlns:a16="http://schemas.microsoft.com/office/drawing/2014/main" id="{1A1B2B79-6430-981D-C328-2CE37AF2F39D}"/>
              </a:ext>
            </a:extLst>
          </p:cNvPr>
          <p:cNvSpPr/>
          <p:nvPr/>
        </p:nvSpPr>
        <p:spPr>
          <a:xfrm>
            <a:off x="11077811" y="5375038"/>
            <a:ext cx="211500" cy="211500"/>
          </a:xfrm>
          <a:prstGeom prst="ellipse">
            <a:avLst/>
          </a:prstGeom>
          <a:solidFill>
            <a:schemeClr val="dk2"/>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1689" name="Google Shape;229;p9">
            <a:extLst>
              <a:ext uri="{FF2B5EF4-FFF2-40B4-BE49-F238E27FC236}">
                <a16:creationId xmlns:a16="http://schemas.microsoft.com/office/drawing/2014/main" id="{D48C5A77-0A62-AA43-0CBC-AB0EF33FFD08}"/>
              </a:ext>
            </a:extLst>
          </p:cNvPr>
          <p:cNvSpPr txBox="1"/>
          <p:nvPr/>
        </p:nvSpPr>
        <p:spPr>
          <a:xfrm>
            <a:off x="11055750" y="5375150"/>
            <a:ext cx="211500" cy="211500"/>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pt-BR" sz="900" dirty="0">
                <a:solidFill>
                  <a:schemeClr val="bg1"/>
                </a:solidFill>
                <a:latin typeface="Prompt SemiBold"/>
                <a:ea typeface="Prompt SemiBold"/>
                <a:cs typeface="Prompt SemiBold"/>
                <a:sym typeface="Prompt SemiBold"/>
              </a:rPr>
              <a:t>0</a:t>
            </a:r>
            <a:endParaRPr dirty="0">
              <a:solidFill>
                <a:schemeClr val="bg1"/>
              </a:solidFill>
              <a:latin typeface="Prompt"/>
              <a:ea typeface="Prompt"/>
              <a:cs typeface="Prompt"/>
              <a:sym typeface="Prompt"/>
            </a:endParaRPr>
          </a:p>
        </p:txBody>
      </p:sp>
      <p:sp>
        <p:nvSpPr>
          <p:cNvPr id="1690" name="Google Shape;230;p9">
            <a:extLst>
              <a:ext uri="{FF2B5EF4-FFF2-40B4-BE49-F238E27FC236}">
                <a16:creationId xmlns:a16="http://schemas.microsoft.com/office/drawing/2014/main" id="{F34B5484-8178-D539-C74A-BA2F62A6CBED}"/>
              </a:ext>
            </a:extLst>
          </p:cNvPr>
          <p:cNvSpPr/>
          <p:nvPr/>
        </p:nvSpPr>
        <p:spPr>
          <a:xfrm>
            <a:off x="9930286" y="3889538"/>
            <a:ext cx="211500" cy="211500"/>
          </a:xfrm>
          <a:prstGeom prst="ellipse">
            <a:avLst/>
          </a:prstGeom>
          <a:solidFill>
            <a:schemeClr val="dk2"/>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1691" name="Google Shape;231;p9">
            <a:extLst>
              <a:ext uri="{FF2B5EF4-FFF2-40B4-BE49-F238E27FC236}">
                <a16:creationId xmlns:a16="http://schemas.microsoft.com/office/drawing/2014/main" id="{C00FF8DD-0FDC-9EAE-2D56-39C50EBB3518}"/>
              </a:ext>
            </a:extLst>
          </p:cNvPr>
          <p:cNvSpPr txBox="1"/>
          <p:nvPr/>
        </p:nvSpPr>
        <p:spPr>
          <a:xfrm>
            <a:off x="9908225" y="3889650"/>
            <a:ext cx="211500" cy="211500"/>
          </a:xfrm>
          <a:prstGeom prst="rect">
            <a:avLst/>
          </a:prstGeom>
          <a:noFill/>
          <a:ln>
            <a:noFill/>
          </a:ln>
        </p:spPr>
        <p:txBody>
          <a:bodyPr spcFirstLastPara="1" wrap="square" lIns="91425" tIns="91425" rIns="91425" bIns="91425" anchor="ctr" anchorCtr="0">
            <a:noAutofit/>
          </a:bodyPr>
          <a:lstStyle/>
          <a:p>
            <a:pPr marL="0" lvl="0" indent="0" rtl="0">
              <a:lnSpc>
                <a:spcPct val="100000"/>
              </a:lnSpc>
              <a:spcBef>
                <a:spcPts val="0"/>
              </a:spcBef>
              <a:spcAft>
                <a:spcPts val="0"/>
              </a:spcAft>
              <a:buNone/>
            </a:pPr>
            <a:r>
              <a:rPr lang="pt-BR" sz="900" dirty="0">
                <a:solidFill>
                  <a:schemeClr val="bg1"/>
                </a:solidFill>
                <a:latin typeface="Prompt SemiBold"/>
                <a:ea typeface="Prompt SemiBold"/>
                <a:cs typeface="Prompt SemiBold"/>
                <a:sym typeface="Prompt SemiBold"/>
              </a:rPr>
              <a:t>0</a:t>
            </a:r>
            <a:endParaRPr dirty="0">
              <a:solidFill>
                <a:schemeClr val="bg1"/>
              </a:solidFill>
              <a:latin typeface="Prompt"/>
              <a:ea typeface="Prompt"/>
              <a:cs typeface="Prompt"/>
              <a:sym typeface="Prompt"/>
            </a:endParaRPr>
          </a:p>
        </p:txBody>
      </p:sp>
      <p:sp>
        <p:nvSpPr>
          <p:cNvPr id="1692" name="Elipse 1691">
            <a:extLst>
              <a:ext uri="{FF2B5EF4-FFF2-40B4-BE49-F238E27FC236}">
                <a16:creationId xmlns:a16="http://schemas.microsoft.com/office/drawing/2014/main" id="{7C9B9CFE-3544-FCE4-232F-7AF49FCA5F11}"/>
              </a:ext>
            </a:extLst>
          </p:cNvPr>
          <p:cNvSpPr/>
          <p:nvPr/>
        </p:nvSpPr>
        <p:spPr>
          <a:xfrm>
            <a:off x="9620577" y="514734"/>
            <a:ext cx="211515" cy="211515"/>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900" dirty="0">
                <a:solidFill>
                  <a:schemeClr val="tx1"/>
                </a:solidFill>
                <a:latin typeface="Prompt" panose="00000500000000000000" pitchFamily="2" charset="-34"/>
                <a:ea typeface="Carbona Variable Regular Bold" pitchFamily="2" charset="0"/>
                <a:cs typeface="Prompt" panose="00000500000000000000" pitchFamily="2" charset="-34"/>
              </a:rPr>
              <a:t>2</a:t>
            </a:r>
            <a:endParaRPr lang="pt-BR" sz="900" dirty="0">
              <a:solidFill>
                <a:schemeClr val="tx1"/>
              </a:solidFill>
              <a:latin typeface="Prompt" panose="00000500000000000000" pitchFamily="2" charset="-34"/>
              <a:cs typeface="Prompt" panose="00000500000000000000" pitchFamily="2" charset="-34"/>
            </a:endParaRPr>
          </a:p>
        </p:txBody>
      </p:sp>
      <p:sp>
        <p:nvSpPr>
          <p:cNvPr id="1693" name="Elipse 1692">
            <a:extLst>
              <a:ext uri="{FF2B5EF4-FFF2-40B4-BE49-F238E27FC236}">
                <a16:creationId xmlns:a16="http://schemas.microsoft.com/office/drawing/2014/main" id="{93300AF3-29BA-20B5-AD87-E34A5EDB7C42}"/>
              </a:ext>
            </a:extLst>
          </p:cNvPr>
          <p:cNvSpPr/>
          <p:nvPr/>
        </p:nvSpPr>
        <p:spPr>
          <a:xfrm>
            <a:off x="10066706" y="514734"/>
            <a:ext cx="211515" cy="211515"/>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900" dirty="0">
                <a:solidFill>
                  <a:schemeClr val="tx1"/>
                </a:solidFill>
                <a:latin typeface="Prompt" panose="00000500000000000000" pitchFamily="2" charset="-34"/>
                <a:ea typeface="Carbona Variable Regular Bold" pitchFamily="2" charset="0"/>
                <a:cs typeface="Prompt" panose="00000500000000000000" pitchFamily="2" charset="-34"/>
              </a:rPr>
              <a:t>3</a:t>
            </a:r>
            <a:endParaRPr lang="pt-BR" sz="900" dirty="0">
              <a:solidFill>
                <a:schemeClr val="tx1"/>
              </a:solidFill>
              <a:latin typeface="Prompt" panose="00000500000000000000" pitchFamily="2" charset="-34"/>
              <a:cs typeface="Prompt" panose="00000500000000000000" pitchFamily="2" charset="-34"/>
            </a:endParaRPr>
          </a:p>
        </p:txBody>
      </p:sp>
      <p:sp>
        <p:nvSpPr>
          <p:cNvPr id="1694" name="Elipse 1693">
            <a:extLst>
              <a:ext uri="{FF2B5EF4-FFF2-40B4-BE49-F238E27FC236}">
                <a16:creationId xmlns:a16="http://schemas.microsoft.com/office/drawing/2014/main" id="{E6521AB0-F16A-235C-601E-C1E4A37C6471}"/>
              </a:ext>
            </a:extLst>
          </p:cNvPr>
          <p:cNvSpPr/>
          <p:nvPr/>
        </p:nvSpPr>
        <p:spPr>
          <a:xfrm>
            <a:off x="10512835" y="514734"/>
            <a:ext cx="211515" cy="211515"/>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900" dirty="0">
                <a:solidFill>
                  <a:schemeClr val="tx1"/>
                </a:solidFill>
                <a:latin typeface="Prompt" panose="00000500000000000000" pitchFamily="2" charset="-34"/>
                <a:ea typeface="Carbona Variable Regular Bold" pitchFamily="2" charset="0"/>
                <a:cs typeface="Prompt" panose="00000500000000000000" pitchFamily="2" charset="-34"/>
              </a:rPr>
              <a:t>4</a:t>
            </a:r>
            <a:endParaRPr lang="pt-BR" sz="900" dirty="0">
              <a:solidFill>
                <a:schemeClr val="tx1"/>
              </a:solidFill>
              <a:latin typeface="Prompt" panose="00000500000000000000" pitchFamily="2" charset="-34"/>
              <a:cs typeface="Prompt" panose="00000500000000000000" pitchFamily="2" charset="-34"/>
            </a:endParaRPr>
          </a:p>
        </p:txBody>
      </p:sp>
      <p:sp>
        <p:nvSpPr>
          <p:cNvPr id="1695" name="Elipse 1694">
            <a:extLst>
              <a:ext uri="{FF2B5EF4-FFF2-40B4-BE49-F238E27FC236}">
                <a16:creationId xmlns:a16="http://schemas.microsoft.com/office/drawing/2014/main" id="{ED649E4D-3FF0-0D0A-15E7-8E0D800C1FA2}"/>
              </a:ext>
            </a:extLst>
          </p:cNvPr>
          <p:cNvSpPr/>
          <p:nvPr/>
        </p:nvSpPr>
        <p:spPr>
          <a:xfrm>
            <a:off x="10958963" y="514734"/>
            <a:ext cx="211515" cy="211515"/>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900" dirty="0">
                <a:solidFill>
                  <a:schemeClr val="tx1"/>
                </a:solidFill>
                <a:latin typeface="Prompt" panose="00000500000000000000" pitchFamily="2" charset="-34"/>
                <a:ea typeface="Carbona Variable Regular Bold" pitchFamily="2" charset="0"/>
                <a:cs typeface="Prompt" panose="00000500000000000000" pitchFamily="2" charset="-34"/>
              </a:rPr>
              <a:t>5</a:t>
            </a:r>
            <a:endParaRPr lang="pt-BR" sz="900" dirty="0">
              <a:solidFill>
                <a:schemeClr val="tx1"/>
              </a:solidFill>
              <a:latin typeface="Prompt" panose="00000500000000000000" pitchFamily="2" charset="-34"/>
              <a:cs typeface="Prompt" panose="00000500000000000000" pitchFamily="2" charset="-34"/>
            </a:endParaRPr>
          </a:p>
        </p:txBody>
      </p:sp>
      <p:sp>
        <p:nvSpPr>
          <p:cNvPr id="1696" name="Elipse 1695">
            <a:extLst>
              <a:ext uri="{FF2B5EF4-FFF2-40B4-BE49-F238E27FC236}">
                <a16:creationId xmlns:a16="http://schemas.microsoft.com/office/drawing/2014/main" id="{7A2D029B-10EB-9FE4-D1A9-23BEA3A49A31}"/>
              </a:ext>
            </a:extLst>
          </p:cNvPr>
          <p:cNvSpPr/>
          <p:nvPr/>
        </p:nvSpPr>
        <p:spPr>
          <a:xfrm>
            <a:off x="9194820" y="514734"/>
            <a:ext cx="211515" cy="211515"/>
          </a:xfrm>
          <a:prstGeom prst="ellipse">
            <a:avLst/>
          </a:prstGeom>
          <a:no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sz="900" dirty="0">
                <a:solidFill>
                  <a:schemeClr val="tx1"/>
                </a:solidFill>
                <a:latin typeface="Prompt" panose="00000500000000000000" pitchFamily="2" charset="-34"/>
                <a:ea typeface="Carbona Variable Regular Bold" pitchFamily="2" charset="0"/>
                <a:cs typeface="Prompt" panose="00000500000000000000" pitchFamily="2" charset="-34"/>
              </a:rPr>
              <a:t>1</a:t>
            </a:r>
            <a:endParaRPr lang="pt-BR" sz="900" dirty="0">
              <a:solidFill>
                <a:schemeClr val="tx1"/>
              </a:solidFill>
              <a:latin typeface="Prompt" panose="00000500000000000000" pitchFamily="2" charset="-34"/>
              <a:cs typeface="Prompt" panose="00000500000000000000" pitchFamily="2" charset="-34"/>
            </a:endParaRPr>
          </a:p>
        </p:txBody>
      </p:sp>
    </p:spTree>
    <p:extLst>
      <p:ext uri="{BB962C8B-B14F-4D97-AF65-F5344CB8AC3E}">
        <p14:creationId xmlns:p14="http://schemas.microsoft.com/office/powerpoint/2010/main" val="40510473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2"/>
        <p:cNvGrpSpPr/>
        <p:nvPr/>
      </p:nvGrpSpPr>
      <p:grpSpPr>
        <a:xfrm>
          <a:off x="0" y="0"/>
          <a:ext cx="0" cy="0"/>
          <a:chOff x="0" y="0"/>
          <a:chExt cx="0" cy="0"/>
        </a:xfrm>
      </p:grpSpPr>
      <p:grpSp>
        <p:nvGrpSpPr>
          <p:cNvPr id="1713" name="Google Shape;1713;p61"/>
          <p:cNvGrpSpPr>
            <a:grpSpLocks noGrp="1" noUngrp="1" noRot="1" noMove="1" noResize="1"/>
          </p:cNvGrpSpPr>
          <p:nvPr/>
        </p:nvGrpSpPr>
        <p:grpSpPr>
          <a:xfrm>
            <a:off x="0" y="0"/>
            <a:ext cx="12192000" cy="6858000"/>
            <a:chOff x="0" y="0"/>
            <a:chExt cx="12192000" cy="6858000"/>
          </a:xfrm>
        </p:grpSpPr>
        <p:pic>
          <p:nvPicPr>
            <p:cNvPr id="1714" name="Google Shape;1714;p61"/>
            <p:cNvPicPr preferRelativeResize="0">
              <a:picLocks noGrp="1" noRot="1" noMove="1" noResize="1" noEditPoints="1" noAdjustHandles="1" noChangeArrowheads="1" noChangeShapeType="1" noCrop="1"/>
            </p:cNvPicPr>
            <p:nvPr/>
          </p:nvPicPr>
          <p:blipFill rotWithShape="1">
            <a:blip r:embed="rId3">
              <a:alphaModFix/>
            </a:blip>
            <a:srcRect/>
            <a:stretch/>
          </p:blipFill>
          <p:spPr>
            <a:xfrm>
              <a:off x="0" y="0"/>
              <a:ext cx="12192000" cy="6858000"/>
            </a:xfrm>
            <a:prstGeom prst="rect">
              <a:avLst/>
            </a:prstGeom>
            <a:noFill/>
            <a:ln w="9525">
              <a:solidFill>
                <a:schemeClr val="tx1"/>
              </a:solidFill>
            </a:ln>
          </p:spPr>
        </p:pic>
        <p:pic>
          <p:nvPicPr>
            <p:cNvPr id="1715" name="Google Shape;1715;p61"/>
            <p:cNvPicPr preferRelativeResize="0">
              <a:picLocks noGrp="1" noRot="1" noMove="1" noResize="1" noEditPoints="1" noAdjustHandles="1" noChangeArrowheads="1" noChangeShapeType="1" noCrop="1"/>
            </p:cNvPicPr>
            <p:nvPr/>
          </p:nvPicPr>
          <p:blipFill rotWithShape="1">
            <a:blip r:embed="rId4">
              <a:alphaModFix/>
            </a:blip>
            <a:srcRect/>
            <a:stretch/>
          </p:blipFill>
          <p:spPr>
            <a:xfrm>
              <a:off x="0" y="0"/>
              <a:ext cx="12192000" cy="6858000"/>
            </a:xfrm>
            <a:prstGeom prst="rect">
              <a:avLst/>
            </a:prstGeom>
            <a:noFill/>
            <a:ln w="9525">
              <a:solidFill>
                <a:schemeClr val="tx1"/>
              </a:solidFill>
            </a:ln>
          </p:spPr>
        </p:pic>
      </p:grpSp>
      <p:sp>
        <p:nvSpPr>
          <p:cNvPr id="2" name="Google Shape;236;p10">
            <a:extLst>
              <a:ext uri="{FF2B5EF4-FFF2-40B4-BE49-F238E27FC236}">
                <a16:creationId xmlns:a16="http://schemas.microsoft.com/office/drawing/2014/main" id="{E7D33A62-B6D2-28D7-FE3A-C71B4DECC713}"/>
              </a:ext>
            </a:extLst>
          </p:cNvPr>
          <p:cNvSpPr/>
          <p:nvPr/>
        </p:nvSpPr>
        <p:spPr>
          <a:xfrm>
            <a:off x="1314049" y="1035272"/>
            <a:ext cx="2185678" cy="435533"/>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SemiBold"/>
                <a:ea typeface="Prompt SemiBold"/>
                <a:cs typeface="Prompt SemiBold"/>
                <a:sym typeface="Prompt SemiBold"/>
              </a:rPr>
              <a:t>LOREM IPSUM</a:t>
            </a:r>
            <a:endParaRPr sz="1050">
              <a:solidFill>
                <a:schemeClr val="dk1"/>
              </a:solidFill>
              <a:latin typeface="Prompt SemiBold"/>
              <a:ea typeface="Prompt SemiBold"/>
              <a:cs typeface="Prompt SemiBold"/>
              <a:sym typeface="Prompt SemiBold"/>
            </a:endParaRPr>
          </a:p>
        </p:txBody>
      </p:sp>
      <p:sp>
        <p:nvSpPr>
          <p:cNvPr id="4" name="Google Shape;237;p10">
            <a:extLst>
              <a:ext uri="{FF2B5EF4-FFF2-40B4-BE49-F238E27FC236}">
                <a16:creationId xmlns:a16="http://schemas.microsoft.com/office/drawing/2014/main" id="{745E19F9-6841-99F8-4A23-D7753C9EE28E}"/>
              </a:ext>
            </a:extLst>
          </p:cNvPr>
          <p:cNvSpPr/>
          <p:nvPr/>
        </p:nvSpPr>
        <p:spPr>
          <a:xfrm>
            <a:off x="3681202" y="1035272"/>
            <a:ext cx="2185678" cy="435533"/>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SemiBold"/>
                <a:ea typeface="Prompt SemiBold"/>
                <a:cs typeface="Prompt SemiBold"/>
                <a:sym typeface="Prompt SemiBold"/>
              </a:rPr>
              <a:t>LOREM IPSUM</a:t>
            </a:r>
            <a:endParaRPr sz="1050">
              <a:solidFill>
                <a:schemeClr val="dk1"/>
              </a:solidFill>
              <a:latin typeface="Prompt SemiBold"/>
              <a:ea typeface="Prompt SemiBold"/>
              <a:cs typeface="Prompt SemiBold"/>
              <a:sym typeface="Prompt SemiBold"/>
            </a:endParaRPr>
          </a:p>
        </p:txBody>
      </p:sp>
      <p:sp>
        <p:nvSpPr>
          <p:cNvPr id="5" name="Google Shape;238;p10">
            <a:extLst>
              <a:ext uri="{FF2B5EF4-FFF2-40B4-BE49-F238E27FC236}">
                <a16:creationId xmlns:a16="http://schemas.microsoft.com/office/drawing/2014/main" id="{34E8F992-1ECF-BA6F-D7A4-F1FD924D5F4D}"/>
              </a:ext>
            </a:extLst>
          </p:cNvPr>
          <p:cNvSpPr txBox="1"/>
          <p:nvPr/>
        </p:nvSpPr>
        <p:spPr>
          <a:xfrm>
            <a:off x="292142" y="1543943"/>
            <a:ext cx="802746"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err="1">
                <a:solidFill>
                  <a:schemeClr val="tx1"/>
                </a:solidFill>
                <a:latin typeface="Prompt SemiBold"/>
                <a:ea typeface="Prompt SemiBold"/>
                <a:cs typeface="Prompt SemiBold"/>
                <a:sym typeface="Prompt SemiBold"/>
              </a:rPr>
              <a:t>Ago</a:t>
            </a:r>
            <a:endParaRPr dirty="0">
              <a:solidFill>
                <a:schemeClr val="tx1"/>
              </a:solidFill>
            </a:endParaRPr>
          </a:p>
          <a:p>
            <a:pPr marL="0" marR="0" lvl="0" indent="0" algn="ctr" rtl="0">
              <a:spcBef>
                <a:spcPts val="0"/>
              </a:spcBef>
              <a:spcAft>
                <a:spcPts val="0"/>
              </a:spcAft>
              <a:buNone/>
            </a:pPr>
            <a:r>
              <a:rPr lang="pt-BR" sz="800" dirty="0">
                <a:solidFill>
                  <a:schemeClr val="tx1"/>
                </a:solidFill>
                <a:latin typeface="Prompt SemiBold"/>
                <a:ea typeface="Prompt SemiBold"/>
                <a:cs typeface="Prompt SemiBold"/>
                <a:sym typeface="Prompt SemiBold"/>
              </a:rPr>
              <a:t>2023</a:t>
            </a:r>
            <a:endParaRPr sz="800" dirty="0">
              <a:solidFill>
                <a:schemeClr val="tx1"/>
              </a:solidFill>
              <a:latin typeface="Poppins"/>
              <a:ea typeface="Poppins"/>
              <a:cs typeface="Poppins"/>
              <a:sym typeface="Poppins"/>
            </a:endParaRPr>
          </a:p>
        </p:txBody>
      </p:sp>
      <p:sp>
        <p:nvSpPr>
          <p:cNvPr id="6" name="Google Shape;239;p10">
            <a:extLst>
              <a:ext uri="{FF2B5EF4-FFF2-40B4-BE49-F238E27FC236}">
                <a16:creationId xmlns:a16="http://schemas.microsoft.com/office/drawing/2014/main" id="{BF1E3E50-536E-1DAC-216F-722DC3356C90}"/>
              </a:ext>
            </a:extLst>
          </p:cNvPr>
          <p:cNvSpPr txBox="1"/>
          <p:nvPr/>
        </p:nvSpPr>
        <p:spPr>
          <a:xfrm>
            <a:off x="292142" y="2456818"/>
            <a:ext cx="802746"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Set</a:t>
            </a:r>
            <a:endParaRPr>
              <a:solidFill>
                <a:schemeClr val="tx1"/>
              </a:solidFill>
            </a:endParaRPr>
          </a:p>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2023</a:t>
            </a:r>
            <a:endParaRPr sz="800">
              <a:solidFill>
                <a:schemeClr val="tx1"/>
              </a:solidFill>
              <a:latin typeface="Poppins"/>
              <a:ea typeface="Poppins"/>
              <a:cs typeface="Poppins"/>
              <a:sym typeface="Poppins"/>
            </a:endParaRPr>
          </a:p>
        </p:txBody>
      </p:sp>
      <p:sp>
        <p:nvSpPr>
          <p:cNvPr id="7" name="Google Shape;240;p10">
            <a:extLst>
              <a:ext uri="{FF2B5EF4-FFF2-40B4-BE49-F238E27FC236}">
                <a16:creationId xmlns:a16="http://schemas.microsoft.com/office/drawing/2014/main" id="{FF77578A-661F-E3C5-09C2-58B07DC8BAFD}"/>
              </a:ext>
            </a:extLst>
          </p:cNvPr>
          <p:cNvSpPr txBox="1"/>
          <p:nvPr/>
        </p:nvSpPr>
        <p:spPr>
          <a:xfrm>
            <a:off x="345551" y="3369693"/>
            <a:ext cx="695928"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a:solidFill>
                  <a:schemeClr val="bg2"/>
                </a:solidFill>
                <a:latin typeface="Prompt SemiBold"/>
                <a:ea typeface="Prompt SemiBold"/>
                <a:cs typeface="Prompt SemiBold"/>
                <a:sym typeface="Prompt SemiBold"/>
              </a:rPr>
              <a:t>Chegada da Head</a:t>
            </a:r>
            <a:endParaRPr sz="800" dirty="0">
              <a:solidFill>
                <a:schemeClr val="bg2"/>
              </a:solidFill>
              <a:latin typeface="Poppins"/>
              <a:ea typeface="Poppins"/>
              <a:cs typeface="Poppins"/>
              <a:sym typeface="Poppins"/>
            </a:endParaRPr>
          </a:p>
        </p:txBody>
      </p:sp>
      <p:sp>
        <p:nvSpPr>
          <p:cNvPr id="8" name="Google Shape;241;p10">
            <a:extLst>
              <a:ext uri="{FF2B5EF4-FFF2-40B4-BE49-F238E27FC236}">
                <a16:creationId xmlns:a16="http://schemas.microsoft.com/office/drawing/2014/main" id="{82423D4F-84DD-B4A2-3DE3-41466D4B1360}"/>
              </a:ext>
            </a:extLst>
          </p:cNvPr>
          <p:cNvSpPr txBox="1"/>
          <p:nvPr/>
        </p:nvSpPr>
        <p:spPr>
          <a:xfrm>
            <a:off x="292142" y="4282568"/>
            <a:ext cx="802746"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Out</a:t>
            </a:r>
            <a:endParaRPr>
              <a:solidFill>
                <a:schemeClr val="tx1"/>
              </a:solidFill>
            </a:endParaRPr>
          </a:p>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2023</a:t>
            </a:r>
            <a:endParaRPr sz="800">
              <a:solidFill>
                <a:schemeClr val="tx1"/>
              </a:solidFill>
              <a:latin typeface="Poppins"/>
              <a:ea typeface="Poppins"/>
              <a:cs typeface="Poppins"/>
              <a:sym typeface="Poppins"/>
            </a:endParaRPr>
          </a:p>
        </p:txBody>
      </p:sp>
      <p:sp>
        <p:nvSpPr>
          <p:cNvPr id="9" name="Google Shape;242;p10">
            <a:extLst>
              <a:ext uri="{FF2B5EF4-FFF2-40B4-BE49-F238E27FC236}">
                <a16:creationId xmlns:a16="http://schemas.microsoft.com/office/drawing/2014/main" id="{31900120-E5DA-E47E-DAC3-076C985256D2}"/>
              </a:ext>
            </a:extLst>
          </p:cNvPr>
          <p:cNvSpPr txBox="1"/>
          <p:nvPr/>
        </p:nvSpPr>
        <p:spPr>
          <a:xfrm>
            <a:off x="292142" y="5195444"/>
            <a:ext cx="802746" cy="338554"/>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Nov</a:t>
            </a:r>
            <a:endParaRPr>
              <a:solidFill>
                <a:schemeClr val="tx1"/>
              </a:solidFill>
            </a:endParaRPr>
          </a:p>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2023</a:t>
            </a:r>
            <a:endParaRPr sz="800">
              <a:solidFill>
                <a:schemeClr val="tx1"/>
              </a:solidFill>
              <a:latin typeface="Poppins"/>
              <a:ea typeface="Poppins"/>
              <a:cs typeface="Poppins"/>
              <a:sym typeface="Poppins"/>
            </a:endParaRPr>
          </a:p>
        </p:txBody>
      </p:sp>
      <p:cxnSp>
        <p:nvCxnSpPr>
          <p:cNvPr id="10" name="Google Shape;243;p10">
            <a:extLst>
              <a:ext uri="{FF2B5EF4-FFF2-40B4-BE49-F238E27FC236}">
                <a16:creationId xmlns:a16="http://schemas.microsoft.com/office/drawing/2014/main" id="{B7AC12F8-C23D-8EC5-FF47-2EDF41F67B0F}"/>
              </a:ext>
            </a:extLst>
          </p:cNvPr>
          <p:cNvCxnSpPr>
            <a:stCxn id="5" idx="2"/>
            <a:endCxn id="6" idx="0"/>
          </p:cNvCxnSpPr>
          <p:nvPr/>
        </p:nvCxnSpPr>
        <p:spPr>
          <a:xfrm>
            <a:off x="693515" y="1882497"/>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12" name="Google Shape;244;p10">
            <a:extLst>
              <a:ext uri="{FF2B5EF4-FFF2-40B4-BE49-F238E27FC236}">
                <a16:creationId xmlns:a16="http://schemas.microsoft.com/office/drawing/2014/main" id="{A5B05F7B-0E86-B1E8-25AA-06DCB32C88A6}"/>
              </a:ext>
            </a:extLst>
          </p:cNvPr>
          <p:cNvCxnSpPr>
            <a:stCxn id="6" idx="2"/>
            <a:endCxn id="7" idx="0"/>
          </p:cNvCxnSpPr>
          <p:nvPr/>
        </p:nvCxnSpPr>
        <p:spPr>
          <a:xfrm>
            <a:off x="693515" y="2795372"/>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13" name="Google Shape;245;p10">
            <a:extLst>
              <a:ext uri="{FF2B5EF4-FFF2-40B4-BE49-F238E27FC236}">
                <a16:creationId xmlns:a16="http://schemas.microsoft.com/office/drawing/2014/main" id="{E8181DD7-E75B-D5A7-C380-D200BC253B94}"/>
              </a:ext>
            </a:extLst>
          </p:cNvPr>
          <p:cNvCxnSpPr>
            <a:stCxn id="7" idx="2"/>
            <a:endCxn id="8" idx="0"/>
          </p:cNvCxnSpPr>
          <p:nvPr/>
        </p:nvCxnSpPr>
        <p:spPr>
          <a:xfrm>
            <a:off x="693515" y="3708247"/>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14" name="Google Shape;246;p10">
            <a:extLst>
              <a:ext uri="{FF2B5EF4-FFF2-40B4-BE49-F238E27FC236}">
                <a16:creationId xmlns:a16="http://schemas.microsoft.com/office/drawing/2014/main" id="{D6EFB203-1A51-F3AF-4D15-436068C5C202}"/>
              </a:ext>
            </a:extLst>
          </p:cNvPr>
          <p:cNvCxnSpPr>
            <a:stCxn id="8" idx="2"/>
            <a:endCxn id="9" idx="0"/>
          </p:cNvCxnSpPr>
          <p:nvPr/>
        </p:nvCxnSpPr>
        <p:spPr>
          <a:xfrm>
            <a:off x="693515" y="4621122"/>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15" name="Google Shape;247;p10">
            <a:extLst>
              <a:ext uri="{FF2B5EF4-FFF2-40B4-BE49-F238E27FC236}">
                <a16:creationId xmlns:a16="http://schemas.microsoft.com/office/drawing/2014/main" id="{1B499027-E9CC-5B7A-B8F6-B7BC6456154B}"/>
              </a:ext>
            </a:extLst>
          </p:cNvPr>
          <p:cNvCxnSpPr>
            <a:stCxn id="9" idx="2"/>
          </p:cNvCxnSpPr>
          <p:nvPr/>
        </p:nvCxnSpPr>
        <p:spPr>
          <a:xfrm>
            <a:off x="693515" y="5533998"/>
            <a:ext cx="0" cy="772500"/>
          </a:xfrm>
          <a:prstGeom prst="straightConnector1">
            <a:avLst/>
          </a:prstGeom>
          <a:noFill/>
          <a:ln w="12700" cap="flat" cmpd="sng">
            <a:solidFill>
              <a:schemeClr val="tx1"/>
            </a:solidFill>
            <a:prstDash val="dash"/>
            <a:miter lim="800000"/>
            <a:headEnd type="none" w="sm" len="sm"/>
            <a:tailEnd type="triangle" w="med" len="med"/>
          </a:ln>
        </p:spPr>
      </p:cxnSp>
      <p:grpSp>
        <p:nvGrpSpPr>
          <p:cNvPr id="16" name="Google Shape;248;p10">
            <a:extLst>
              <a:ext uri="{FF2B5EF4-FFF2-40B4-BE49-F238E27FC236}">
                <a16:creationId xmlns:a16="http://schemas.microsoft.com/office/drawing/2014/main" id="{CA3AF99C-6ED9-A08F-CB28-32A5615F89E1}"/>
              </a:ext>
            </a:extLst>
          </p:cNvPr>
          <p:cNvGrpSpPr/>
          <p:nvPr/>
        </p:nvGrpSpPr>
        <p:grpSpPr>
          <a:xfrm>
            <a:off x="6349885" y="1035272"/>
            <a:ext cx="5387685" cy="5118872"/>
            <a:chOff x="6349885" y="973840"/>
            <a:chExt cx="5387685" cy="5118872"/>
          </a:xfrm>
        </p:grpSpPr>
        <p:sp>
          <p:nvSpPr>
            <p:cNvPr id="17" name="Google Shape;249;p10">
              <a:extLst>
                <a:ext uri="{FF2B5EF4-FFF2-40B4-BE49-F238E27FC236}">
                  <a16:creationId xmlns:a16="http://schemas.microsoft.com/office/drawing/2014/main" id="{2F1F8837-044E-7A54-2CE1-5703B6CF126D}"/>
                </a:ext>
              </a:extLst>
            </p:cNvPr>
            <p:cNvSpPr txBox="1"/>
            <p:nvPr/>
          </p:nvSpPr>
          <p:spPr>
            <a:xfrm>
              <a:off x="6349885" y="1451482"/>
              <a:ext cx="5387685" cy="4641230"/>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chemeClr val="bg2"/>
                </a:buClr>
                <a:buSzPts val="1400"/>
                <a:buFont typeface="Arial"/>
                <a:buChar char="•"/>
              </a:pPr>
              <a:r>
                <a:rPr lang="pt-BR" sz="1400" dirty="0" err="1">
                  <a:solidFill>
                    <a:schemeClr val="tx1"/>
                  </a:solidFill>
                  <a:latin typeface="Poppins"/>
                  <a:ea typeface="Poppins"/>
                  <a:cs typeface="Poppins"/>
                  <a:sym typeface="Poppins"/>
                </a:rPr>
                <a:t>Lorem</a:t>
              </a:r>
              <a:r>
                <a:rPr lang="pt-BR" sz="1400" dirty="0">
                  <a:solidFill>
                    <a:schemeClr val="tx1"/>
                  </a:solidFill>
                  <a:latin typeface="Poppins"/>
                  <a:ea typeface="Poppins"/>
                  <a:cs typeface="Poppins"/>
                  <a:sym typeface="Poppins"/>
                </a:rPr>
                <a:t> ipsum </a:t>
              </a:r>
              <a:r>
                <a:rPr lang="pt-BR" sz="1400" dirty="0" err="1">
                  <a:solidFill>
                    <a:schemeClr val="tx1"/>
                  </a:solidFill>
                  <a:latin typeface="Poppins"/>
                  <a:ea typeface="Poppins"/>
                  <a:cs typeface="Poppins"/>
                  <a:sym typeface="Poppins"/>
                </a:rPr>
                <a:t>dolor</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sit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amet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consectetur</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adipiscing</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elit</a:t>
              </a:r>
              <a:r>
                <a:rPr lang="pt-BR" sz="1400" dirty="0">
                  <a:solidFill>
                    <a:schemeClr val="tx1"/>
                  </a:solidFill>
                  <a:latin typeface="Poppins"/>
                  <a:ea typeface="Poppins"/>
                  <a:cs typeface="Poppins"/>
                  <a:sym typeface="Poppins"/>
                </a:rPr>
                <a:t>. </a:t>
              </a:r>
              <a:endParaRPr dirty="0">
                <a:solidFill>
                  <a:schemeClr val="tx1"/>
                </a:solidFill>
              </a:endParaRPr>
            </a:p>
            <a:p>
              <a:pPr marL="228600" marR="0" lvl="0" indent="-228600" algn="l" rtl="0">
                <a:lnSpc>
                  <a:spcPct val="140000"/>
                </a:lnSpc>
                <a:spcBef>
                  <a:spcPts val="2400"/>
                </a:spcBef>
                <a:spcAft>
                  <a:spcPts val="0"/>
                </a:spcAft>
                <a:buClr>
                  <a:schemeClr val="bg2"/>
                </a:buClr>
                <a:buSzPts val="1400"/>
                <a:buFont typeface="Arial"/>
                <a:buChar char="•"/>
              </a:pPr>
              <a:r>
                <a:rPr lang="pt-BR" sz="1400" dirty="0" err="1">
                  <a:solidFill>
                    <a:schemeClr val="tx1"/>
                  </a:solidFill>
                  <a:latin typeface="Poppins"/>
                  <a:ea typeface="Poppins"/>
                  <a:cs typeface="Poppins"/>
                  <a:sym typeface="Poppins"/>
                </a:rPr>
                <a:t>Suspendisse</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sagittis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sit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amet</a:t>
              </a:r>
              <a:r>
                <a:rPr lang="pt-BR" sz="1400" dirty="0">
                  <a:solidFill>
                    <a:schemeClr val="tx1"/>
                  </a:solidFill>
                  <a:latin typeface="Poppins"/>
                  <a:ea typeface="Poppins"/>
                  <a:cs typeface="Poppins"/>
                  <a:sym typeface="Poppins"/>
                </a:rPr>
                <a:t> justo quis </a:t>
              </a:r>
              <a:r>
                <a:rPr lang="pt-BR" sz="1400" dirty="0" err="1">
                  <a:solidFill>
                    <a:schemeClr val="tx1"/>
                  </a:solidFill>
                  <a:latin typeface="Poppins"/>
                  <a:ea typeface="Poppins"/>
                  <a:cs typeface="Poppins"/>
                  <a:sym typeface="Poppins"/>
                </a:rPr>
                <a:t>convallis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Praesent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sit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amet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ligula</a:t>
              </a:r>
              <a:r>
                <a:rPr lang="pt-BR" sz="1400" dirty="0">
                  <a:solidFill>
                    <a:schemeClr val="tx1"/>
                  </a:solidFill>
                  <a:latin typeface="Poppins"/>
                  <a:ea typeface="Poppins"/>
                  <a:cs typeface="Poppins"/>
                  <a:sym typeface="Poppins"/>
                </a:rPr>
                <a:t> vitae </a:t>
              </a:r>
              <a:r>
                <a:rPr lang="pt-BR" sz="1400" dirty="0" err="1">
                  <a:solidFill>
                    <a:schemeClr val="tx1"/>
                  </a:solidFill>
                  <a:latin typeface="Poppins"/>
                  <a:ea typeface="Poppins"/>
                  <a:cs typeface="Poppins"/>
                  <a:sym typeface="Poppins"/>
                </a:rPr>
                <a:t>dui</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tempor</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aliquet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nec</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commodo</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tellus</a:t>
              </a:r>
              <a:r>
                <a:rPr lang="pt-BR" sz="1400" dirty="0">
                  <a:solidFill>
                    <a:schemeClr val="tx1"/>
                  </a:solidFill>
                  <a:latin typeface="Poppins"/>
                  <a:ea typeface="Poppins"/>
                  <a:cs typeface="Poppins"/>
                  <a:sym typeface="Poppins"/>
                </a:rPr>
                <a:t>. </a:t>
              </a:r>
              <a:endParaRPr dirty="0">
                <a:solidFill>
                  <a:schemeClr val="tx1"/>
                </a:solidFill>
              </a:endParaRPr>
            </a:p>
            <a:p>
              <a:pPr marL="228600" marR="0" lvl="0" indent="-228600" algn="l" rtl="0">
                <a:lnSpc>
                  <a:spcPct val="140000"/>
                </a:lnSpc>
                <a:spcBef>
                  <a:spcPts val="2400"/>
                </a:spcBef>
                <a:spcAft>
                  <a:spcPts val="0"/>
                </a:spcAft>
                <a:buClr>
                  <a:schemeClr val="bg2"/>
                </a:buClr>
                <a:buSzPts val="1400"/>
                <a:buFont typeface="Arial"/>
                <a:buChar char="•"/>
              </a:pPr>
              <a:r>
                <a:rPr lang="pt-BR" sz="1400" dirty="0">
                  <a:solidFill>
                    <a:schemeClr val="tx1"/>
                  </a:solidFill>
                  <a:latin typeface="Poppins"/>
                  <a:ea typeface="Poppins"/>
                  <a:cs typeface="Poppins"/>
                  <a:sym typeface="Poppins"/>
                </a:rPr>
                <a:t>Etiam </a:t>
              </a:r>
              <a:r>
                <a:rPr lang="pt-BR" sz="1400" dirty="0" err="1">
                  <a:solidFill>
                    <a:schemeClr val="tx1"/>
                  </a:solidFill>
                  <a:latin typeface="Poppins"/>
                  <a:ea typeface="Poppins"/>
                  <a:cs typeface="Poppins"/>
                  <a:sym typeface="Poppins"/>
                </a:rPr>
                <a:t>lacinia</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eros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nibh</a:t>
              </a:r>
              <a:r>
                <a:rPr lang="pt-BR" sz="1400" dirty="0">
                  <a:solidFill>
                    <a:schemeClr val="tx1"/>
                  </a:solidFill>
                  <a:latin typeface="Poppins"/>
                  <a:ea typeface="Poppins"/>
                  <a:cs typeface="Poppins"/>
                  <a:sym typeface="Poppins"/>
                </a:rPr>
                <a:t>, a </a:t>
              </a:r>
              <a:r>
                <a:rPr lang="pt-BR" sz="1400" dirty="0" err="1">
                  <a:solidFill>
                    <a:schemeClr val="tx1"/>
                  </a:solidFill>
                  <a:latin typeface="Poppins"/>
                  <a:ea typeface="Poppins"/>
                  <a:cs typeface="Poppins"/>
                  <a:sym typeface="Poppins"/>
                </a:rPr>
                <a:t>ullamcorper</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turpis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dictum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sed</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Aliquam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sodales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fermentum</a:t>
              </a:r>
              <a:r>
                <a:rPr lang="pt-BR" sz="1400" dirty="0">
                  <a:solidFill>
                    <a:schemeClr val="tx1"/>
                  </a:solidFill>
                  <a:latin typeface="Poppins"/>
                  <a:ea typeface="Poppins"/>
                  <a:cs typeface="Poppins"/>
                  <a:sym typeface="Poppins"/>
                </a:rPr>
                <a:t> urna eu </a:t>
              </a:r>
              <a:r>
                <a:rPr lang="pt-BR" sz="1400" dirty="0" err="1">
                  <a:solidFill>
                    <a:schemeClr val="tx1"/>
                  </a:solidFill>
                  <a:latin typeface="Poppins"/>
                  <a:ea typeface="Poppins"/>
                  <a:cs typeface="Poppins"/>
                  <a:sym typeface="Poppins"/>
                </a:rPr>
                <a:t>faucibus</a:t>
              </a:r>
              <a:r>
                <a:rPr lang="pt-BR" sz="1400" dirty="0">
                  <a:solidFill>
                    <a:schemeClr val="tx1"/>
                  </a:solidFill>
                  <a:latin typeface="Poppins"/>
                  <a:ea typeface="Poppins"/>
                  <a:cs typeface="Poppins"/>
                  <a:sym typeface="Poppins"/>
                </a:rPr>
                <a:t>. </a:t>
              </a:r>
              <a:endParaRPr dirty="0">
                <a:solidFill>
                  <a:schemeClr val="tx1"/>
                </a:solidFill>
              </a:endParaRPr>
            </a:p>
            <a:p>
              <a:pPr marL="228600" marR="0" lvl="0" indent="-228600" algn="l" rtl="0">
                <a:lnSpc>
                  <a:spcPct val="140000"/>
                </a:lnSpc>
                <a:spcBef>
                  <a:spcPts val="2400"/>
                </a:spcBef>
                <a:spcAft>
                  <a:spcPts val="0"/>
                </a:spcAft>
                <a:buClr>
                  <a:schemeClr val="bg2"/>
                </a:buClr>
                <a:buSzPts val="1400"/>
                <a:buFont typeface="Arial"/>
                <a:buChar char="•"/>
              </a:pPr>
              <a:r>
                <a:rPr lang="pt-BR" sz="1400" dirty="0" err="1">
                  <a:solidFill>
                    <a:schemeClr val="tx1"/>
                  </a:solidFill>
                  <a:latin typeface="Poppins"/>
                  <a:ea typeface="Poppins"/>
                  <a:cs typeface="Poppins"/>
                  <a:sym typeface="Poppins"/>
                </a:rPr>
                <a:t>Nulla</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leo</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felis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ultrices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felis</a:t>
              </a:r>
              <a:r>
                <a:rPr lang="pt-BR" sz="1400" dirty="0">
                  <a:solidFill>
                    <a:schemeClr val="tx1"/>
                  </a:solidFill>
                  <a:latin typeface="Poppins"/>
                  <a:ea typeface="Poppins"/>
                  <a:cs typeface="Poppins"/>
                  <a:sym typeface="Poppins"/>
                </a:rPr>
                <a:t> quis, </a:t>
              </a:r>
              <a:r>
                <a:rPr lang="pt-BR" sz="1400" dirty="0" err="1">
                  <a:solidFill>
                    <a:schemeClr val="tx1"/>
                  </a:solidFill>
                  <a:latin typeface="Poppins"/>
                  <a:ea typeface="Poppins"/>
                  <a:cs typeface="Poppins"/>
                  <a:sym typeface="Poppins"/>
                </a:rPr>
                <a:t>lobortis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consequat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lectus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Vestibulum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nec</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quam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efficitur</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aliquet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lorem</a:t>
              </a:r>
              <a:r>
                <a:rPr lang="pt-BR" sz="1400" dirty="0">
                  <a:solidFill>
                    <a:schemeClr val="tx1"/>
                  </a:solidFill>
                  <a:latin typeface="Poppins"/>
                  <a:ea typeface="Poppins"/>
                  <a:cs typeface="Poppins"/>
                  <a:sym typeface="Poppins"/>
                </a:rPr>
                <a:t> id, </a:t>
              </a:r>
              <a:r>
                <a:rPr lang="pt-BR" sz="1400" dirty="0" err="1">
                  <a:solidFill>
                    <a:schemeClr val="tx1"/>
                  </a:solidFill>
                  <a:latin typeface="Poppins"/>
                  <a:ea typeface="Poppins"/>
                  <a:cs typeface="Poppins"/>
                  <a:sym typeface="Poppins"/>
                </a:rPr>
                <a:t>interdum</a:t>
              </a:r>
              <a:r>
                <a:rPr lang="pt-BR" sz="1400" dirty="0">
                  <a:solidFill>
                    <a:schemeClr val="tx1"/>
                  </a:solidFill>
                  <a:latin typeface="Poppins"/>
                  <a:ea typeface="Poppins"/>
                  <a:cs typeface="Poppins"/>
                  <a:sym typeface="Poppins"/>
                </a:rPr>
                <a:t> libero </a:t>
              </a:r>
              <a:r>
                <a:rPr lang="pt-BR" sz="1400" dirty="0" err="1">
                  <a:solidFill>
                    <a:schemeClr val="tx1"/>
                  </a:solidFill>
                  <a:latin typeface="Poppins"/>
                  <a:ea typeface="Poppins"/>
                  <a:cs typeface="Poppins"/>
                  <a:sym typeface="Poppins"/>
                </a:rPr>
                <a:t>at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turpis</a:t>
              </a:r>
              <a:r>
                <a:rPr lang="pt-BR" sz="1400" dirty="0">
                  <a:solidFill>
                    <a:schemeClr val="tx1"/>
                  </a:solidFill>
                  <a:latin typeface="Poppins"/>
                  <a:ea typeface="Poppins"/>
                  <a:cs typeface="Poppins"/>
                  <a:sym typeface="Poppins"/>
                </a:rPr>
                <a:t> porta. </a:t>
              </a:r>
              <a:endParaRPr dirty="0">
                <a:solidFill>
                  <a:schemeClr val="tx1"/>
                </a:solidFill>
              </a:endParaRPr>
            </a:p>
            <a:p>
              <a:pPr marL="228600" marR="0" lvl="0" indent="-228600" algn="l" rtl="0">
                <a:lnSpc>
                  <a:spcPct val="140000"/>
                </a:lnSpc>
                <a:spcBef>
                  <a:spcPts val="2400"/>
                </a:spcBef>
                <a:spcAft>
                  <a:spcPts val="0"/>
                </a:spcAft>
                <a:buClr>
                  <a:schemeClr val="bg2"/>
                </a:buClr>
                <a:buSzPts val="1400"/>
                <a:buFont typeface="Arial"/>
                <a:buChar char="•"/>
              </a:pPr>
              <a:r>
                <a:rPr lang="pt-BR" sz="1400" dirty="0">
                  <a:solidFill>
                    <a:schemeClr val="tx1"/>
                  </a:solidFill>
                  <a:latin typeface="Poppins"/>
                  <a:ea typeface="Poppins"/>
                  <a:cs typeface="Poppins"/>
                  <a:sym typeface="Poppins"/>
                </a:rPr>
                <a:t>Etiam </a:t>
              </a:r>
              <a:r>
                <a:rPr lang="pt-BR" sz="1400" dirty="0" err="1">
                  <a:solidFill>
                    <a:schemeClr val="tx1"/>
                  </a:solidFill>
                  <a:latin typeface="Poppins"/>
                  <a:ea typeface="Poppins"/>
                  <a:cs typeface="Poppins"/>
                  <a:sym typeface="Poppins"/>
                </a:rPr>
                <a:t>lacinia</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eros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nibh</a:t>
              </a:r>
              <a:r>
                <a:rPr lang="pt-BR" sz="1400" dirty="0">
                  <a:solidFill>
                    <a:schemeClr val="tx1"/>
                  </a:solidFill>
                  <a:latin typeface="Poppins"/>
                  <a:ea typeface="Poppins"/>
                  <a:cs typeface="Poppins"/>
                  <a:sym typeface="Poppins"/>
                </a:rPr>
                <a:t>, a </a:t>
              </a:r>
              <a:r>
                <a:rPr lang="pt-BR" sz="1400" dirty="0" err="1">
                  <a:solidFill>
                    <a:schemeClr val="tx1"/>
                  </a:solidFill>
                  <a:latin typeface="Poppins"/>
                  <a:ea typeface="Poppins"/>
                  <a:cs typeface="Poppins"/>
                  <a:sym typeface="Poppins"/>
                </a:rPr>
                <a:t>ullamcorper</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turpis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dictum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sed</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Aliquam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sodales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fermentum</a:t>
              </a:r>
              <a:r>
                <a:rPr lang="pt-BR" sz="1400" dirty="0">
                  <a:solidFill>
                    <a:schemeClr val="tx1"/>
                  </a:solidFill>
                  <a:latin typeface="Poppins"/>
                  <a:ea typeface="Poppins"/>
                  <a:cs typeface="Poppins"/>
                  <a:sym typeface="Poppins"/>
                </a:rPr>
                <a:t> urna eu </a:t>
              </a:r>
              <a:r>
                <a:rPr lang="pt-BR" sz="1400" dirty="0" err="1">
                  <a:solidFill>
                    <a:schemeClr val="tx1"/>
                  </a:solidFill>
                  <a:latin typeface="Poppins"/>
                  <a:ea typeface="Poppins"/>
                  <a:cs typeface="Poppins"/>
                  <a:sym typeface="Poppins"/>
                </a:rPr>
                <a:t>faucibus</a:t>
              </a:r>
              <a:r>
                <a:rPr lang="pt-BR" sz="1400" dirty="0">
                  <a:solidFill>
                    <a:schemeClr val="tx1"/>
                  </a:solidFill>
                  <a:latin typeface="Poppins"/>
                  <a:ea typeface="Poppins"/>
                  <a:cs typeface="Poppins"/>
                  <a:sym typeface="Poppins"/>
                </a:rPr>
                <a:t>. </a:t>
              </a:r>
              <a:endParaRPr dirty="0">
                <a:solidFill>
                  <a:schemeClr val="tx1"/>
                </a:solidFill>
              </a:endParaRPr>
            </a:p>
          </p:txBody>
        </p:sp>
        <p:sp>
          <p:nvSpPr>
            <p:cNvPr id="18" name="Google Shape;250;p10">
              <a:extLst>
                <a:ext uri="{FF2B5EF4-FFF2-40B4-BE49-F238E27FC236}">
                  <a16:creationId xmlns:a16="http://schemas.microsoft.com/office/drawing/2014/main" id="{5BC3D30A-3794-137F-AE10-C7E27C4B1D18}"/>
                </a:ext>
              </a:extLst>
            </p:cNvPr>
            <p:cNvSpPr txBox="1"/>
            <p:nvPr/>
          </p:nvSpPr>
          <p:spPr>
            <a:xfrm>
              <a:off x="6349885" y="973840"/>
              <a:ext cx="4538349" cy="39391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2"/>
                </a:buClr>
                <a:buSzPts val="1400"/>
                <a:buFont typeface="Arial"/>
                <a:buNone/>
              </a:pPr>
              <a:r>
                <a:rPr lang="pt-BR" sz="1400" dirty="0">
                  <a:solidFill>
                    <a:schemeClr val="accent2"/>
                  </a:solidFill>
                  <a:latin typeface="Prompt ExtraBold"/>
                  <a:ea typeface="Prompt ExtraBold"/>
                  <a:cs typeface="Prompt ExtraBold"/>
                  <a:sym typeface="Prompt ExtraBold"/>
                </a:rPr>
                <a:t>AQUI VOCÊ PODE INSERIR</a:t>
              </a:r>
              <a:r>
                <a:rPr lang="pt-BR" sz="1400" dirty="0">
                  <a:solidFill>
                    <a:schemeClr val="tx1"/>
                  </a:solidFill>
                  <a:latin typeface="Prompt ExtraBold"/>
                  <a:ea typeface="Prompt ExtraBold"/>
                  <a:cs typeface="Prompt ExtraBold"/>
                  <a:sym typeface="Prompt ExtraBold"/>
                </a:rPr>
                <a:t> UM SUBTÍTULO</a:t>
              </a:r>
              <a:endParaRPr dirty="0">
                <a:solidFill>
                  <a:schemeClr val="tx1"/>
                </a:solidFill>
              </a:endParaRPr>
            </a:p>
          </p:txBody>
        </p:sp>
      </p:grpSp>
      <p:sp>
        <p:nvSpPr>
          <p:cNvPr id="19" name="Google Shape;251;p10">
            <a:extLst>
              <a:ext uri="{FF2B5EF4-FFF2-40B4-BE49-F238E27FC236}">
                <a16:creationId xmlns:a16="http://schemas.microsoft.com/office/drawing/2014/main" id="{DE2B919F-4C89-BC43-D33B-2077B703E7C0}"/>
              </a:ext>
            </a:extLst>
          </p:cNvPr>
          <p:cNvSpPr txBox="1"/>
          <p:nvPr/>
        </p:nvSpPr>
        <p:spPr>
          <a:xfrm>
            <a:off x="2612572" y="378786"/>
            <a:ext cx="696685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2400"/>
              <a:buFont typeface="Arial"/>
              <a:buNone/>
            </a:pPr>
            <a:r>
              <a:rPr lang="pt-BR" sz="2400" dirty="0">
                <a:solidFill>
                  <a:schemeClr val="dk2"/>
                </a:solidFill>
                <a:latin typeface="Prompt ExtraBold"/>
                <a:ea typeface="Prompt ExtraBold"/>
                <a:cs typeface="Prompt ExtraBold"/>
                <a:sym typeface="Prompt ExtraBold"/>
              </a:rPr>
              <a:t>SLIDE COM </a:t>
            </a:r>
            <a:r>
              <a:rPr lang="pt-BR" sz="2400" dirty="0">
                <a:solidFill>
                  <a:schemeClr val="tx1"/>
                </a:solidFill>
                <a:latin typeface="Prompt ExtraBold"/>
                <a:ea typeface="Prompt ExtraBold"/>
                <a:cs typeface="Prompt ExtraBold"/>
                <a:sym typeface="Prompt ExtraBold"/>
              </a:rPr>
              <a:t>ORGANOGRAMA E TÓPICOS</a:t>
            </a:r>
            <a:endParaRPr dirty="0">
              <a:solidFill>
                <a:schemeClr val="tx1"/>
              </a:solidFill>
            </a:endParaRPr>
          </a:p>
        </p:txBody>
      </p:sp>
      <p:sp>
        <p:nvSpPr>
          <p:cNvPr id="20" name="Google Shape;252;p10">
            <a:extLst>
              <a:ext uri="{FF2B5EF4-FFF2-40B4-BE49-F238E27FC236}">
                <a16:creationId xmlns:a16="http://schemas.microsoft.com/office/drawing/2014/main" id="{26D5E4A6-7DAD-C81E-51CE-B5F2D8F90A89}"/>
              </a:ext>
            </a:extLst>
          </p:cNvPr>
          <p:cNvSpPr/>
          <p:nvPr/>
        </p:nvSpPr>
        <p:spPr>
          <a:xfrm>
            <a:off x="1314049" y="4553343"/>
            <a:ext cx="1043100" cy="2964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a:t>
            </a:r>
            <a:endParaRPr>
              <a:solidFill>
                <a:schemeClr val="tx1"/>
              </a:solidFill>
            </a:endParaRPr>
          </a:p>
        </p:txBody>
      </p:sp>
      <p:sp>
        <p:nvSpPr>
          <p:cNvPr id="21" name="Google Shape;253;p10">
            <a:extLst>
              <a:ext uri="{FF2B5EF4-FFF2-40B4-BE49-F238E27FC236}">
                <a16:creationId xmlns:a16="http://schemas.microsoft.com/office/drawing/2014/main" id="{9F11EB47-CD48-5CFD-5928-C634BC3FC6EB}"/>
              </a:ext>
            </a:extLst>
          </p:cNvPr>
          <p:cNvSpPr/>
          <p:nvPr/>
        </p:nvSpPr>
        <p:spPr>
          <a:xfrm>
            <a:off x="1320285" y="1949038"/>
            <a:ext cx="1036800" cy="5271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22" name="Google Shape;254;p10">
            <a:extLst>
              <a:ext uri="{FF2B5EF4-FFF2-40B4-BE49-F238E27FC236}">
                <a16:creationId xmlns:a16="http://schemas.microsoft.com/office/drawing/2014/main" id="{23F1B710-1A11-3BC0-5643-B4AA050CF2FB}"/>
              </a:ext>
            </a:extLst>
          </p:cNvPr>
          <p:cNvSpPr/>
          <p:nvPr/>
        </p:nvSpPr>
        <p:spPr>
          <a:xfrm>
            <a:off x="1314048" y="1536287"/>
            <a:ext cx="1049400" cy="362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a:t>
            </a:r>
            <a:endParaRPr/>
          </a:p>
        </p:txBody>
      </p:sp>
      <p:sp>
        <p:nvSpPr>
          <p:cNvPr id="23" name="Google Shape;255;p10">
            <a:extLst>
              <a:ext uri="{FF2B5EF4-FFF2-40B4-BE49-F238E27FC236}">
                <a16:creationId xmlns:a16="http://schemas.microsoft.com/office/drawing/2014/main" id="{211EF75D-67F4-8A7B-FB65-5E6555624D4F}"/>
              </a:ext>
            </a:extLst>
          </p:cNvPr>
          <p:cNvSpPr/>
          <p:nvPr/>
        </p:nvSpPr>
        <p:spPr>
          <a:xfrm>
            <a:off x="1314049" y="4906683"/>
            <a:ext cx="1043100" cy="2964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a:t>
            </a:r>
            <a:endParaRPr>
              <a:solidFill>
                <a:schemeClr val="tx1"/>
              </a:solidFill>
            </a:endParaRPr>
          </a:p>
        </p:txBody>
      </p:sp>
      <p:sp>
        <p:nvSpPr>
          <p:cNvPr id="24" name="Google Shape;256;p10">
            <a:extLst>
              <a:ext uri="{FF2B5EF4-FFF2-40B4-BE49-F238E27FC236}">
                <a16:creationId xmlns:a16="http://schemas.microsoft.com/office/drawing/2014/main" id="{34A3CEF9-1F4D-9ED1-4469-BC1CD7B8ADA5}"/>
              </a:ext>
            </a:extLst>
          </p:cNvPr>
          <p:cNvSpPr/>
          <p:nvPr/>
        </p:nvSpPr>
        <p:spPr>
          <a:xfrm>
            <a:off x="1314049" y="5265189"/>
            <a:ext cx="1043100" cy="2964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a:t>
            </a:r>
            <a:endParaRPr>
              <a:solidFill>
                <a:schemeClr val="tx1"/>
              </a:solidFill>
            </a:endParaRPr>
          </a:p>
        </p:txBody>
      </p:sp>
      <p:sp>
        <p:nvSpPr>
          <p:cNvPr id="29" name="Google Shape;257;p10">
            <a:extLst>
              <a:ext uri="{FF2B5EF4-FFF2-40B4-BE49-F238E27FC236}">
                <a16:creationId xmlns:a16="http://schemas.microsoft.com/office/drawing/2014/main" id="{9824ED82-8977-8DEF-778C-4DD9CC87035E}"/>
              </a:ext>
            </a:extLst>
          </p:cNvPr>
          <p:cNvSpPr/>
          <p:nvPr/>
        </p:nvSpPr>
        <p:spPr>
          <a:xfrm>
            <a:off x="1320285" y="5729213"/>
            <a:ext cx="1036800" cy="5271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31" name="Google Shape;259;p10">
            <a:extLst>
              <a:ext uri="{FF2B5EF4-FFF2-40B4-BE49-F238E27FC236}">
                <a16:creationId xmlns:a16="http://schemas.microsoft.com/office/drawing/2014/main" id="{D094B4BD-DB71-C2C7-BD28-E8C3E8F70634}"/>
              </a:ext>
            </a:extLst>
          </p:cNvPr>
          <p:cNvSpPr/>
          <p:nvPr/>
        </p:nvSpPr>
        <p:spPr>
          <a:xfrm>
            <a:off x="1874545" y="6344656"/>
            <a:ext cx="211500" cy="2115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0">
              <a:solidFill>
                <a:schemeClr val="dk1"/>
              </a:solidFill>
              <a:latin typeface="Poppins"/>
              <a:ea typeface="Poppins"/>
              <a:cs typeface="Poppins"/>
              <a:sym typeface="Poppins"/>
            </a:endParaRPr>
          </a:p>
        </p:txBody>
      </p:sp>
      <p:sp>
        <p:nvSpPr>
          <p:cNvPr id="32" name="Google Shape;260;p10">
            <a:extLst>
              <a:ext uri="{FF2B5EF4-FFF2-40B4-BE49-F238E27FC236}">
                <a16:creationId xmlns:a16="http://schemas.microsoft.com/office/drawing/2014/main" id="{7059D4CE-2375-1BF9-4143-84CC7E719539}"/>
              </a:ext>
            </a:extLst>
          </p:cNvPr>
          <p:cNvSpPr/>
          <p:nvPr/>
        </p:nvSpPr>
        <p:spPr>
          <a:xfrm>
            <a:off x="1591426" y="6347034"/>
            <a:ext cx="216000" cy="216000"/>
          </a:xfrm>
          <a:prstGeom prst="down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62" name="Google Shape;261;p10">
            <a:extLst>
              <a:ext uri="{FF2B5EF4-FFF2-40B4-BE49-F238E27FC236}">
                <a16:creationId xmlns:a16="http://schemas.microsoft.com/office/drawing/2014/main" id="{8AC6842D-FE2B-34F4-FAA1-DC627736CCAC}"/>
              </a:ext>
            </a:extLst>
          </p:cNvPr>
          <p:cNvSpPr txBox="1"/>
          <p:nvPr/>
        </p:nvSpPr>
        <p:spPr>
          <a:xfrm>
            <a:off x="1870045" y="6348138"/>
            <a:ext cx="216000" cy="211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pt-BR" sz="900" dirty="0">
                <a:solidFill>
                  <a:schemeClr val="bg1"/>
                </a:solidFill>
                <a:latin typeface="Prompt SemiBold"/>
                <a:ea typeface="Prompt SemiBold"/>
                <a:cs typeface="Prompt SemiBold"/>
                <a:sym typeface="Prompt SemiBold"/>
              </a:rPr>
              <a:t>0</a:t>
            </a:r>
            <a:endParaRPr dirty="0">
              <a:solidFill>
                <a:schemeClr val="bg1"/>
              </a:solidFill>
              <a:latin typeface="Prompt"/>
              <a:ea typeface="Prompt"/>
              <a:cs typeface="Prompt"/>
              <a:sym typeface="Prompt"/>
            </a:endParaRPr>
          </a:p>
        </p:txBody>
      </p:sp>
      <p:sp>
        <p:nvSpPr>
          <p:cNvPr id="1673" name="Google Shape;262;p10">
            <a:extLst>
              <a:ext uri="{FF2B5EF4-FFF2-40B4-BE49-F238E27FC236}">
                <a16:creationId xmlns:a16="http://schemas.microsoft.com/office/drawing/2014/main" id="{F4D65AC8-9322-3719-A784-6A28447AA2DC}"/>
              </a:ext>
            </a:extLst>
          </p:cNvPr>
          <p:cNvSpPr/>
          <p:nvPr/>
        </p:nvSpPr>
        <p:spPr>
          <a:xfrm>
            <a:off x="3681193" y="2276062"/>
            <a:ext cx="1644300" cy="3621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 IPSUM</a:t>
            </a:r>
            <a:endParaRPr/>
          </a:p>
        </p:txBody>
      </p:sp>
      <p:sp>
        <p:nvSpPr>
          <p:cNvPr id="1676" name="Google Shape;263;p10">
            <a:extLst>
              <a:ext uri="{FF2B5EF4-FFF2-40B4-BE49-F238E27FC236}">
                <a16:creationId xmlns:a16="http://schemas.microsoft.com/office/drawing/2014/main" id="{0684AB60-F3FE-FCE9-8ED6-1E0585CA33D5}"/>
              </a:ext>
            </a:extLst>
          </p:cNvPr>
          <p:cNvSpPr/>
          <p:nvPr/>
        </p:nvSpPr>
        <p:spPr>
          <a:xfrm>
            <a:off x="3681193" y="2688812"/>
            <a:ext cx="769500" cy="20949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97" name="Google Shape;264;p10">
            <a:extLst>
              <a:ext uri="{FF2B5EF4-FFF2-40B4-BE49-F238E27FC236}">
                <a16:creationId xmlns:a16="http://schemas.microsoft.com/office/drawing/2014/main" id="{AC7CE5EC-1895-B1E7-4B94-9EE578FF8FD0}"/>
              </a:ext>
            </a:extLst>
          </p:cNvPr>
          <p:cNvSpPr/>
          <p:nvPr/>
        </p:nvSpPr>
        <p:spPr>
          <a:xfrm>
            <a:off x="4556204" y="2688812"/>
            <a:ext cx="769500" cy="20949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1698" name="Google Shape;265;p10">
            <a:extLst>
              <a:ext uri="{FF2B5EF4-FFF2-40B4-BE49-F238E27FC236}">
                <a16:creationId xmlns:a16="http://schemas.microsoft.com/office/drawing/2014/main" id="{0196BD7E-EB1E-BA96-EE30-488E673293DB}"/>
              </a:ext>
            </a:extLst>
          </p:cNvPr>
          <p:cNvSpPr/>
          <p:nvPr/>
        </p:nvSpPr>
        <p:spPr>
          <a:xfrm>
            <a:off x="3818577" y="4909061"/>
            <a:ext cx="216000" cy="216000"/>
          </a:xfrm>
          <a:prstGeom prst="downArrow">
            <a:avLst>
              <a:gd name="adj1" fmla="val 50000"/>
              <a:gd name="adj2"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699" name="Google Shape;266;p10">
            <a:extLst>
              <a:ext uri="{FF2B5EF4-FFF2-40B4-BE49-F238E27FC236}">
                <a16:creationId xmlns:a16="http://schemas.microsoft.com/office/drawing/2014/main" id="{1FB28322-5F9B-091C-035C-A2F93A492BAD}"/>
              </a:ext>
            </a:extLst>
          </p:cNvPr>
          <p:cNvSpPr/>
          <p:nvPr/>
        </p:nvSpPr>
        <p:spPr>
          <a:xfrm>
            <a:off x="4846549" y="4906663"/>
            <a:ext cx="211500" cy="211500"/>
          </a:xfrm>
          <a:prstGeom prst="ellipse">
            <a:avLst/>
          </a:prstGeom>
          <a:solidFill>
            <a:schemeClr val="accent5"/>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1700" name="Google Shape;267;p10">
            <a:extLst>
              <a:ext uri="{FF2B5EF4-FFF2-40B4-BE49-F238E27FC236}">
                <a16:creationId xmlns:a16="http://schemas.microsoft.com/office/drawing/2014/main" id="{65E6E43A-4C37-8468-9E8D-EA4DE727DDD0}"/>
              </a:ext>
            </a:extLst>
          </p:cNvPr>
          <p:cNvSpPr txBox="1"/>
          <p:nvPr/>
        </p:nvSpPr>
        <p:spPr>
          <a:xfrm>
            <a:off x="4846548" y="4906775"/>
            <a:ext cx="211500" cy="211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pt-BR" sz="900" dirty="0">
                <a:solidFill>
                  <a:schemeClr val="dk1"/>
                </a:solidFill>
                <a:latin typeface="Prompt SemiBold"/>
                <a:ea typeface="Prompt SemiBold"/>
                <a:cs typeface="Prompt SemiBold"/>
                <a:sym typeface="Prompt SemiBold"/>
              </a:rPr>
              <a:t>0</a:t>
            </a:r>
            <a:endParaRPr dirty="0">
              <a:latin typeface="Prompt"/>
              <a:ea typeface="Prompt"/>
              <a:cs typeface="Prompt"/>
              <a:sym typeface="Prompt"/>
            </a:endParaRPr>
          </a:p>
        </p:txBody>
      </p:sp>
      <p:sp>
        <p:nvSpPr>
          <p:cNvPr id="1701" name="Google Shape;268;p10">
            <a:extLst>
              <a:ext uri="{FF2B5EF4-FFF2-40B4-BE49-F238E27FC236}">
                <a16:creationId xmlns:a16="http://schemas.microsoft.com/office/drawing/2014/main" id="{847DDBAE-D112-CD98-4B8E-B2349996597A}"/>
              </a:ext>
            </a:extLst>
          </p:cNvPr>
          <p:cNvSpPr/>
          <p:nvPr/>
        </p:nvSpPr>
        <p:spPr>
          <a:xfrm>
            <a:off x="4080199" y="4906663"/>
            <a:ext cx="211500" cy="211500"/>
          </a:xfrm>
          <a:prstGeom prst="ellipse">
            <a:avLst/>
          </a:prstGeom>
          <a:solidFill>
            <a:schemeClr val="accent5"/>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1702" name="Google Shape;269;p10">
            <a:extLst>
              <a:ext uri="{FF2B5EF4-FFF2-40B4-BE49-F238E27FC236}">
                <a16:creationId xmlns:a16="http://schemas.microsoft.com/office/drawing/2014/main" id="{D41CC83D-B212-81D8-849D-206B71C4B0FC}"/>
              </a:ext>
            </a:extLst>
          </p:cNvPr>
          <p:cNvSpPr txBox="1"/>
          <p:nvPr/>
        </p:nvSpPr>
        <p:spPr>
          <a:xfrm>
            <a:off x="4080199" y="4906775"/>
            <a:ext cx="211500" cy="211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pt-BR" sz="900" dirty="0">
                <a:solidFill>
                  <a:schemeClr val="dk1"/>
                </a:solidFill>
                <a:latin typeface="Prompt SemiBold"/>
                <a:ea typeface="Prompt SemiBold"/>
                <a:cs typeface="Prompt SemiBold"/>
                <a:sym typeface="Prompt SemiBold"/>
              </a:rPr>
              <a:t>0</a:t>
            </a:r>
            <a:endParaRPr dirty="0">
              <a:latin typeface="Prompt"/>
              <a:ea typeface="Prompt"/>
              <a:cs typeface="Prompt"/>
              <a:sym typeface="Prompt"/>
            </a:endParaRPr>
          </a:p>
        </p:txBody>
      </p:sp>
    </p:spTree>
    <p:extLst>
      <p:ext uri="{BB962C8B-B14F-4D97-AF65-F5344CB8AC3E}">
        <p14:creationId xmlns:p14="http://schemas.microsoft.com/office/powerpoint/2010/main" val="4140571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2"/>
        <p:cNvGrpSpPr/>
        <p:nvPr/>
      </p:nvGrpSpPr>
      <p:grpSpPr>
        <a:xfrm>
          <a:off x="0" y="0"/>
          <a:ext cx="0" cy="0"/>
          <a:chOff x="0" y="0"/>
          <a:chExt cx="0" cy="0"/>
        </a:xfrm>
      </p:grpSpPr>
      <p:sp>
        <p:nvSpPr>
          <p:cNvPr id="3" name="Google Shape;274;p11">
            <a:extLst>
              <a:ext uri="{FF2B5EF4-FFF2-40B4-BE49-F238E27FC236}">
                <a16:creationId xmlns:a16="http://schemas.microsoft.com/office/drawing/2014/main" id="{A8146DB1-3FE8-AB43-6536-6764235E9AA0}"/>
              </a:ext>
            </a:extLst>
          </p:cNvPr>
          <p:cNvSpPr txBox="1"/>
          <p:nvPr/>
        </p:nvSpPr>
        <p:spPr>
          <a:xfrm>
            <a:off x="2481944" y="378786"/>
            <a:ext cx="722811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2400"/>
              <a:buFont typeface="Arial"/>
              <a:buNone/>
            </a:pPr>
            <a:r>
              <a:rPr lang="pt-BR" sz="2400" dirty="0">
                <a:solidFill>
                  <a:schemeClr val="dk2"/>
                </a:solidFill>
                <a:latin typeface="Prompt ExtraBold"/>
                <a:ea typeface="Prompt ExtraBold"/>
                <a:cs typeface="Prompt ExtraBold"/>
                <a:sym typeface="Prompt ExtraBold"/>
              </a:rPr>
              <a:t>SLIDE COM </a:t>
            </a:r>
            <a:r>
              <a:rPr lang="pt-BR" sz="2400" dirty="0">
                <a:solidFill>
                  <a:schemeClr val="tx1"/>
                </a:solidFill>
                <a:latin typeface="Prompt ExtraBold"/>
                <a:ea typeface="Prompt ExtraBold"/>
                <a:cs typeface="Prompt ExtraBold"/>
                <a:sym typeface="Prompt ExtraBold"/>
              </a:rPr>
              <a:t>ORGANOGRAMA E NUMERAÇÃO</a:t>
            </a:r>
            <a:endParaRPr dirty="0">
              <a:solidFill>
                <a:schemeClr val="tx1"/>
              </a:solidFill>
            </a:endParaRPr>
          </a:p>
        </p:txBody>
      </p:sp>
      <p:sp>
        <p:nvSpPr>
          <p:cNvPr id="11" name="Google Shape;275;p11">
            <a:extLst>
              <a:ext uri="{FF2B5EF4-FFF2-40B4-BE49-F238E27FC236}">
                <a16:creationId xmlns:a16="http://schemas.microsoft.com/office/drawing/2014/main" id="{A7F485A5-DB72-1862-C9AC-17CC9EBAF47F}"/>
              </a:ext>
            </a:extLst>
          </p:cNvPr>
          <p:cNvSpPr txBox="1"/>
          <p:nvPr/>
        </p:nvSpPr>
        <p:spPr>
          <a:xfrm>
            <a:off x="505932" y="1512914"/>
            <a:ext cx="5188693" cy="471129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40000"/>
              </a:lnSpc>
              <a:spcBef>
                <a:spcPts val="0"/>
              </a:spcBef>
              <a:spcAft>
                <a:spcPts val="0"/>
              </a:spcAft>
              <a:buClr>
                <a:schemeClr val="bg2"/>
              </a:buClr>
              <a:buSzPts val="1200"/>
              <a:buFont typeface="Arial"/>
              <a:buAutoNum type="arabicPeriod"/>
            </a:pPr>
            <a:r>
              <a:rPr lang="pt-BR" sz="1200" dirty="0" err="1">
                <a:solidFill>
                  <a:schemeClr val="tx1"/>
                </a:solidFill>
                <a:latin typeface="Poppins"/>
                <a:ea typeface="Poppins"/>
                <a:cs typeface="Poppins"/>
                <a:sym typeface="Poppins"/>
              </a:rPr>
              <a:t>Lorem</a:t>
            </a:r>
            <a:r>
              <a:rPr lang="pt-BR" sz="1200" dirty="0">
                <a:solidFill>
                  <a:schemeClr val="tx1"/>
                </a:solidFill>
                <a:latin typeface="Poppins"/>
                <a:ea typeface="Poppins"/>
                <a:cs typeface="Poppins"/>
                <a:sym typeface="Poppins"/>
              </a:rPr>
              <a:t> ipsum </a:t>
            </a:r>
            <a:r>
              <a:rPr lang="pt-BR" sz="1200" dirty="0" err="1">
                <a:solidFill>
                  <a:schemeClr val="tx1"/>
                </a:solidFill>
                <a:latin typeface="Poppins"/>
                <a:ea typeface="Poppins"/>
                <a:cs typeface="Poppins"/>
                <a:sym typeface="Poppins"/>
              </a:rPr>
              <a:t>dolor</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sit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amet</a:t>
            </a:r>
            <a:r>
              <a:rPr lang="pt-BR" sz="1200" dirty="0">
                <a:solidFill>
                  <a:schemeClr val="tx1"/>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consectetur</a:t>
            </a:r>
            <a:r>
              <a:rPr lang="pt-BR" sz="1200" b="1" dirty="0">
                <a:solidFill>
                  <a:schemeClr val="bg2"/>
                </a:solidFill>
                <a:latin typeface="Poppins"/>
                <a:ea typeface="Poppins"/>
                <a:cs typeface="Poppins"/>
                <a:sym typeface="Poppins"/>
              </a:rPr>
              <a:t> </a:t>
            </a:r>
            <a:r>
              <a:rPr lang="pt-BR" sz="1200" b="1" dirty="0" err="1">
                <a:solidFill>
                  <a:schemeClr val="tx1"/>
                </a:solidFill>
                <a:latin typeface="Poppins"/>
                <a:ea typeface="Poppins"/>
                <a:cs typeface="Poppins"/>
                <a:sym typeface="Poppins"/>
              </a:rPr>
              <a:t>adipiscing</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elit</a:t>
            </a:r>
            <a:r>
              <a:rPr lang="pt-BR" sz="1200" dirty="0">
                <a:solidFill>
                  <a:schemeClr val="tx1"/>
                </a:solidFill>
                <a:latin typeface="Poppins"/>
                <a:ea typeface="Poppins"/>
                <a:cs typeface="Poppins"/>
                <a:sym typeface="Poppins"/>
              </a:rPr>
              <a:t>. </a:t>
            </a:r>
            <a:endParaRPr dirty="0">
              <a:solidFill>
                <a:schemeClr val="tx1"/>
              </a:solidFill>
            </a:endParaRPr>
          </a:p>
          <a:p>
            <a:pPr marL="342900" marR="0" lvl="0" indent="-342900" algn="l" rtl="0">
              <a:lnSpc>
                <a:spcPct val="140000"/>
              </a:lnSpc>
              <a:spcBef>
                <a:spcPts val="2400"/>
              </a:spcBef>
              <a:spcAft>
                <a:spcPts val="0"/>
              </a:spcAft>
              <a:buClr>
                <a:schemeClr val="bg2"/>
              </a:buClr>
              <a:buSzPts val="1200"/>
              <a:buFont typeface="Arial"/>
              <a:buAutoNum type="arabicPeriod"/>
            </a:pPr>
            <a:r>
              <a:rPr lang="pt-BR" sz="1200" dirty="0" err="1">
                <a:solidFill>
                  <a:schemeClr val="tx1"/>
                </a:solidFill>
                <a:latin typeface="Poppins"/>
                <a:ea typeface="Poppins"/>
                <a:cs typeface="Poppins"/>
                <a:sym typeface="Poppins"/>
              </a:rPr>
              <a:t>Suspendisse</a:t>
            </a:r>
            <a:r>
              <a:rPr lang="pt-BR" sz="1200" dirty="0">
                <a:solidFill>
                  <a:schemeClr val="lt1"/>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sagittis</a:t>
            </a:r>
            <a:r>
              <a:rPr lang="pt-BR" sz="1200" b="1" dirty="0">
                <a:solidFill>
                  <a:schemeClr val="bg2"/>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sit</a:t>
            </a:r>
            <a:r>
              <a:rPr lang="pt-BR" sz="1200" b="1" dirty="0">
                <a:solidFill>
                  <a:schemeClr val="bg2"/>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amet</a:t>
            </a:r>
            <a:r>
              <a:rPr lang="pt-BR" sz="1200" b="1" dirty="0">
                <a:solidFill>
                  <a:schemeClr val="bg2"/>
                </a:solidFill>
                <a:latin typeface="Poppins"/>
                <a:ea typeface="Poppins"/>
                <a:cs typeface="Poppins"/>
                <a:sym typeface="Poppins"/>
              </a:rPr>
              <a:t> justo </a:t>
            </a:r>
            <a:r>
              <a:rPr lang="pt-BR" sz="1200" dirty="0">
                <a:solidFill>
                  <a:schemeClr val="tx1"/>
                </a:solidFill>
                <a:latin typeface="Poppins"/>
                <a:ea typeface="Poppins"/>
                <a:cs typeface="Poppins"/>
                <a:sym typeface="Poppins"/>
              </a:rPr>
              <a:t>quis </a:t>
            </a:r>
            <a:r>
              <a:rPr lang="pt-BR" sz="1200" dirty="0" err="1">
                <a:solidFill>
                  <a:schemeClr val="tx1"/>
                </a:solidFill>
                <a:latin typeface="Poppins"/>
                <a:ea typeface="Poppins"/>
                <a:cs typeface="Poppins"/>
                <a:sym typeface="Poppins"/>
              </a:rPr>
              <a:t>convallis</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Praesent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sit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amet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ligula</a:t>
            </a:r>
            <a:r>
              <a:rPr lang="pt-BR" sz="1200" dirty="0">
                <a:solidFill>
                  <a:schemeClr val="tx1"/>
                </a:solidFill>
                <a:latin typeface="Poppins"/>
                <a:ea typeface="Poppins"/>
                <a:cs typeface="Poppins"/>
                <a:sym typeface="Poppins"/>
              </a:rPr>
              <a:t> vitae </a:t>
            </a:r>
            <a:r>
              <a:rPr lang="pt-BR" sz="1200" dirty="0" err="1">
                <a:solidFill>
                  <a:schemeClr val="tx1"/>
                </a:solidFill>
                <a:latin typeface="Poppins"/>
                <a:ea typeface="Poppins"/>
                <a:cs typeface="Poppins"/>
                <a:sym typeface="Poppins"/>
              </a:rPr>
              <a:t>dui</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tempor</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aliquet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nec</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commodo</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tellus</a:t>
            </a:r>
            <a:r>
              <a:rPr lang="pt-BR" sz="1200" dirty="0">
                <a:solidFill>
                  <a:schemeClr val="tx1"/>
                </a:solidFill>
                <a:latin typeface="Poppins"/>
                <a:ea typeface="Poppins"/>
                <a:cs typeface="Poppins"/>
                <a:sym typeface="Poppins"/>
              </a:rPr>
              <a:t>. </a:t>
            </a:r>
            <a:endParaRPr dirty="0">
              <a:solidFill>
                <a:schemeClr val="tx1"/>
              </a:solidFill>
            </a:endParaRPr>
          </a:p>
          <a:p>
            <a:pPr marL="342900" marR="0" lvl="0" indent="-342900" algn="l" rtl="0">
              <a:lnSpc>
                <a:spcPct val="140000"/>
              </a:lnSpc>
              <a:spcBef>
                <a:spcPts val="2400"/>
              </a:spcBef>
              <a:spcAft>
                <a:spcPts val="0"/>
              </a:spcAft>
              <a:buClr>
                <a:schemeClr val="bg2"/>
              </a:buClr>
              <a:buSzPts val="1200"/>
              <a:buFont typeface="Arial"/>
              <a:buAutoNum type="arabicPeriod"/>
            </a:pPr>
            <a:r>
              <a:rPr lang="pt-BR" sz="1200" dirty="0">
                <a:solidFill>
                  <a:schemeClr val="tx1"/>
                </a:solidFill>
                <a:latin typeface="Poppins"/>
                <a:ea typeface="Poppins"/>
                <a:cs typeface="Poppins"/>
                <a:sym typeface="Poppins"/>
              </a:rPr>
              <a:t>Etiam </a:t>
            </a:r>
            <a:r>
              <a:rPr lang="pt-BR" sz="1200" dirty="0" err="1">
                <a:solidFill>
                  <a:schemeClr val="tx1"/>
                </a:solidFill>
                <a:latin typeface="Poppins"/>
                <a:ea typeface="Poppins"/>
                <a:cs typeface="Poppins"/>
                <a:sym typeface="Poppins"/>
              </a:rPr>
              <a:t>lacinia</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eros</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nibh</a:t>
            </a:r>
            <a:r>
              <a:rPr lang="pt-BR" sz="1200" dirty="0">
                <a:solidFill>
                  <a:schemeClr val="tx1"/>
                </a:solidFill>
                <a:latin typeface="Poppins"/>
                <a:ea typeface="Poppins"/>
                <a:cs typeface="Poppins"/>
                <a:sym typeface="Poppins"/>
              </a:rPr>
              <a:t>, a </a:t>
            </a:r>
            <a:r>
              <a:rPr lang="pt-BR" sz="1200" b="1" dirty="0" err="1">
                <a:solidFill>
                  <a:schemeClr val="bg2"/>
                </a:solidFill>
                <a:latin typeface="Poppins"/>
                <a:ea typeface="Poppins"/>
                <a:cs typeface="Poppins"/>
                <a:sym typeface="Poppins"/>
              </a:rPr>
              <a:t>ullamcorper</a:t>
            </a:r>
            <a:r>
              <a:rPr lang="pt-BR" sz="1200" b="1" dirty="0">
                <a:solidFill>
                  <a:schemeClr val="bg2"/>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turpis</a:t>
            </a:r>
            <a:r>
              <a:rPr lang="pt-BR" sz="1200" dirty="0">
                <a:solidFill>
                  <a:schemeClr val="bg2"/>
                </a:solidFill>
                <a:latin typeface="Poppins"/>
                <a:ea typeface="Poppins"/>
                <a:cs typeface="Poppins"/>
                <a:sym typeface="Poppins"/>
              </a:rPr>
              <a:t> </a:t>
            </a:r>
            <a:r>
              <a:rPr lang="pt-BR" sz="1200" dirty="0" err="1">
                <a:solidFill>
                  <a:schemeClr val="tx1"/>
                </a:solidFill>
                <a:latin typeface="Poppins"/>
                <a:ea typeface="Poppins"/>
                <a:cs typeface="Poppins"/>
                <a:sym typeface="Poppins"/>
              </a:rPr>
              <a:t>dictum</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sed</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Aliquam</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sodales</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fermentum</a:t>
            </a:r>
            <a:r>
              <a:rPr lang="pt-BR" sz="1200" dirty="0">
                <a:solidFill>
                  <a:schemeClr val="tx1"/>
                </a:solidFill>
                <a:latin typeface="Poppins"/>
                <a:ea typeface="Poppins"/>
                <a:cs typeface="Poppins"/>
                <a:sym typeface="Poppins"/>
              </a:rPr>
              <a:t> urna eu </a:t>
            </a:r>
            <a:r>
              <a:rPr lang="pt-BR" sz="1200" dirty="0" err="1">
                <a:solidFill>
                  <a:schemeClr val="tx1"/>
                </a:solidFill>
                <a:latin typeface="Poppins"/>
                <a:ea typeface="Poppins"/>
                <a:cs typeface="Poppins"/>
                <a:sym typeface="Poppins"/>
              </a:rPr>
              <a:t>faucibus</a:t>
            </a:r>
            <a:r>
              <a:rPr lang="pt-BR" sz="1200" dirty="0">
                <a:solidFill>
                  <a:schemeClr val="tx1"/>
                </a:solidFill>
                <a:latin typeface="Poppins"/>
                <a:ea typeface="Poppins"/>
                <a:cs typeface="Poppins"/>
                <a:sym typeface="Poppins"/>
              </a:rPr>
              <a:t>. </a:t>
            </a:r>
            <a:endParaRPr dirty="0">
              <a:solidFill>
                <a:schemeClr val="tx1"/>
              </a:solidFill>
            </a:endParaRPr>
          </a:p>
          <a:p>
            <a:pPr marL="342900" marR="0" lvl="0" indent="-342900" algn="l" rtl="0">
              <a:lnSpc>
                <a:spcPct val="140000"/>
              </a:lnSpc>
              <a:spcBef>
                <a:spcPts val="2400"/>
              </a:spcBef>
              <a:spcAft>
                <a:spcPts val="0"/>
              </a:spcAft>
              <a:buClr>
                <a:schemeClr val="bg2"/>
              </a:buClr>
              <a:buSzPts val="1200"/>
              <a:buFont typeface="Arial"/>
              <a:buAutoNum type="arabicPeriod"/>
            </a:pPr>
            <a:r>
              <a:rPr lang="pt-BR" sz="1200" dirty="0" err="1">
                <a:solidFill>
                  <a:schemeClr val="tx1"/>
                </a:solidFill>
                <a:latin typeface="Poppins"/>
                <a:ea typeface="Poppins"/>
                <a:cs typeface="Poppins"/>
                <a:sym typeface="Poppins"/>
              </a:rPr>
              <a:t>Nulla</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leo</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felis</a:t>
            </a:r>
            <a:r>
              <a:rPr lang="pt-BR" sz="1200" dirty="0">
                <a:solidFill>
                  <a:schemeClr val="lt1"/>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ultrices</a:t>
            </a:r>
            <a:r>
              <a:rPr lang="pt-BR" sz="1200" b="1" dirty="0">
                <a:solidFill>
                  <a:schemeClr val="bg2"/>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at</a:t>
            </a:r>
            <a:r>
              <a:rPr lang="pt-BR" sz="1200" b="1" dirty="0">
                <a:solidFill>
                  <a:schemeClr val="bg2"/>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felis</a:t>
            </a:r>
            <a:r>
              <a:rPr lang="pt-BR" sz="1200" dirty="0">
                <a:solidFill>
                  <a:schemeClr val="bg2"/>
                </a:solidFill>
                <a:latin typeface="Poppins"/>
                <a:ea typeface="Poppins"/>
                <a:cs typeface="Poppins"/>
                <a:sym typeface="Poppins"/>
              </a:rPr>
              <a:t> </a:t>
            </a:r>
            <a:r>
              <a:rPr lang="pt-BR" sz="1200" dirty="0">
                <a:solidFill>
                  <a:schemeClr val="tx1"/>
                </a:solidFill>
                <a:latin typeface="Poppins"/>
                <a:ea typeface="Poppins"/>
                <a:cs typeface="Poppins"/>
                <a:sym typeface="Poppins"/>
              </a:rPr>
              <a:t>quis, </a:t>
            </a:r>
            <a:r>
              <a:rPr lang="pt-BR" sz="1200" dirty="0" err="1">
                <a:solidFill>
                  <a:schemeClr val="tx1"/>
                </a:solidFill>
                <a:latin typeface="Poppins"/>
                <a:ea typeface="Poppins"/>
                <a:cs typeface="Poppins"/>
                <a:sym typeface="Poppins"/>
              </a:rPr>
              <a:t>lobortis</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consequat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lectus</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Vestibulum</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nec</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quam</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efficitur</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aliquet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lorem</a:t>
            </a:r>
            <a:r>
              <a:rPr lang="pt-BR" sz="1200" dirty="0">
                <a:solidFill>
                  <a:schemeClr val="tx1"/>
                </a:solidFill>
                <a:latin typeface="Poppins"/>
                <a:ea typeface="Poppins"/>
                <a:cs typeface="Poppins"/>
                <a:sym typeface="Poppins"/>
              </a:rPr>
              <a:t> id, </a:t>
            </a:r>
            <a:r>
              <a:rPr lang="pt-BR" sz="1200" dirty="0" err="1">
                <a:solidFill>
                  <a:schemeClr val="tx1"/>
                </a:solidFill>
                <a:latin typeface="Poppins"/>
                <a:ea typeface="Poppins"/>
                <a:cs typeface="Poppins"/>
                <a:sym typeface="Poppins"/>
              </a:rPr>
              <a:t>interdum</a:t>
            </a:r>
            <a:r>
              <a:rPr lang="pt-BR" sz="1200" dirty="0">
                <a:solidFill>
                  <a:schemeClr val="tx1"/>
                </a:solidFill>
                <a:latin typeface="Poppins"/>
                <a:ea typeface="Poppins"/>
                <a:cs typeface="Poppins"/>
                <a:sym typeface="Poppins"/>
              </a:rPr>
              <a:t> libero </a:t>
            </a:r>
            <a:r>
              <a:rPr lang="pt-BR" sz="1200" dirty="0" err="1">
                <a:solidFill>
                  <a:schemeClr val="tx1"/>
                </a:solidFill>
                <a:latin typeface="Poppins"/>
                <a:ea typeface="Poppins"/>
                <a:cs typeface="Poppins"/>
                <a:sym typeface="Poppins"/>
              </a:rPr>
              <a:t>at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turpis</a:t>
            </a:r>
            <a:r>
              <a:rPr lang="pt-BR" sz="1200" dirty="0">
                <a:solidFill>
                  <a:schemeClr val="tx1"/>
                </a:solidFill>
                <a:latin typeface="Poppins"/>
                <a:ea typeface="Poppins"/>
                <a:cs typeface="Poppins"/>
                <a:sym typeface="Poppins"/>
              </a:rPr>
              <a:t> porta</a:t>
            </a:r>
            <a:r>
              <a:rPr lang="pt-BR" sz="1200" dirty="0">
                <a:solidFill>
                  <a:schemeClr val="lt1"/>
                </a:solidFill>
                <a:latin typeface="Poppins"/>
                <a:ea typeface="Poppins"/>
                <a:cs typeface="Poppins"/>
                <a:sym typeface="Poppins"/>
              </a:rPr>
              <a:t>. </a:t>
            </a:r>
            <a:endParaRPr dirty="0"/>
          </a:p>
          <a:p>
            <a:pPr marL="342900" marR="0" lvl="0" indent="-342900" algn="l" rtl="0">
              <a:lnSpc>
                <a:spcPct val="140000"/>
              </a:lnSpc>
              <a:spcBef>
                <a:spcPts val="2400"/>
              </a:spcBef>
              <a:spcAft>
                <a:spcPts val="0"/>
              </a:spcAft>
              <a:buClr>
                <a:schemeClr val="bg2"/>
              </a:buClr>
              <a:buSzPts val="1200"/>
              <a:buFont typeface="Arial"/>
              <a:buAutoNum type="arabicPeriod"/>
            </a:pPr>
            <a:r>
              <a:rPr lang="pt-BR" sz="1200" dirty="0" err="1">
                <a:solidFill>
                  <a:schemeClr val="tx1"/>
                </a:solidFill>
                <a:latin typeface="Poppins"/>
                <a:ea typeface="Poppins"/>
                <a:cs typeface="Poppins"/>
                <a:sym typeface="Poppins"/>
              </a:rPr>
              <a:t>Suspendisse</a:t>
            </a:r>
            <a:r>
              <a:rPr lang="pt-BR" sz="1200" dirty="0">
                <a:solidFill>
                  <a:schemeClr val="lt1"/>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sagittis</a:t>
            </a:r>
            <a:r>
              <a:rPr lang="pt-BR" sz="1200" b="1" dirty="0">
                <a:solidFill>
                  <a:schemeClr val="bg2"/>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sit</a:t>
            </a:r>
            <a:r>
              <a:rPr lang="pt-BR" sz="1200" b="1" dirty="0">
                <a:solidFill>
                  <a:schemeClr val="bg2"/>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amet</a:t>
            </a:r>
            <a:r>
              <a:rPr lang="pt-BR" sz="1200" b="1" dirty="0">
                <a:solidFill>
                  <a:schemeClr val="bg2"/>
                </a:solidFill>
                <a:latin typeface="Poppins"/>
                <a:ea typeface="Poppins"/>
                <a:cs typeface="Poppins"/>
                <a:sym typeface="Poppins"/>
              </a:rPr>
              <a:t> </a:t>
            </a:r>
            <a:r>
              <a:rPr lang="pt-BR" sz="1200" b="1" dirty="0">
                <a:solidFill>
                  <a:schemeClr val="tx1"/>
                </a:solidFill>
                <a:latin typeface="Poppins"/>
                <a:ea typeface="Poppins"/>
                <a:cs typeface="Poppins"/>
                <a:sym typeface="Poppins"/>
              </a:rPr>
              <a:t>justo </a:t>
            </a:r>
            <a:r>
              <a:rPr lang="pt-BR" sz="1200" dirty="0">
                <a:solidFill>
                  <a:schemeClr val="tx1"/>
                </a:solidFill>
                <a:latin typeface="Poppins"/>
                <a:ea typeface="Poppins"/>
                <a:cs typeface="Poppins"/>
                <a:sym typeface="Poppins"/>
              </a:rPr>
              <a:t>quis </a:t>
            </a:r>
            <a:r>
              <a:rPr lang="pt-BR" sz="1200" dirty="0" err="1">
                <a:solidFill>
                  <a:schemeClr val="tx1"/>
                </a:solidFill>
                <a:latin typeface="Poppins"/>
                <a:ea typeface="Poppins"/>
                <a:cs typeface="Poppins"/>
                <a:sym typeface="Poppins"/>
              </a:rPr>
              <a:t>convallis</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Praesent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sit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amet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ligula</a:t>
            </a:r>
            <a:r>
              <a:rPr lang="pt-BR" sz="1200" dirty="0">
                <a:solidFill>
                  <a:schemeClr val="tx1"/>
                </a:solidFill>
                <a:latin typeface="Poppins"/>
                <a:ea typeface="Poppins"/>
                <a:cs typeface="Poppins"/>
                <a:sym typeface="Poppins"/>
              </a:rPr>
              <a:t> vitae </a:t>
            </a:r>
            <a:r>
              <a:rPr lang="pt-BR" sz="1200" dirty="0" err="1">
                <a:solidFill>
                  <a:schemeClr val="tx1"/>
                </a:solidFill>
                <a:latin typeface="Poppins"/>
                <a:ea typeface="Poppins"/>
                <a:cs typeface="Poppins"/>
                <a:sym typeface="Poppins"/>
              </a:rPr>
              <a:t>dui</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tempor</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aliquet</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nec</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commodo</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tellus</a:t>
            </a:r>
            <a:r>
              <a:rPr lang="pt-BR" sz="1200" dirty="0">
                <a:solidFill>
                  <a:schemeClr val="tx1"/>
                </a:solidFill>
                <a:latin typeface="Poppins"/>
                <a:ea typeface="Poppins"/>
                <a:cs typeface="Poppins"/>
                <a:sym typeface="Poppins"/>
              </a:rPr>
              <a:t>. </a:t>
            </a:r>
            <a:endParaRPr dirty="0">
              <a:solidFill>
                <a:schemeClr val="tx1"/>
              </a:solidFill>
            </a:endParaRPr>
          </a:p>
          <a:p>
            <a:pPr marL="342900" marR="0" lvl="0" indent="-342900" algn="l" rtl="0">
              <a:lnSpc>
                <a:spcPct val="140000"/>
              </a:lnSpc>
              <a:spcBef>
                <a:spcPts val="2400"/>
              </a:spcBef>
              <a:spcAft>
                <a:spcPts val="0"/>
              </a:spcAft>
              <a:buClr>
                <a:schemeClr val="bg2"/>
              </a:buClr>
              <a:buSzPts val="1200"/>
              <a:buFont typeface="Arial"/>
              <a:buAutoNum type="arabicPeriod"/>
            </a:pPr>
            <a:r>
              <a:rPr lang="pt-BR" sz="1200" dirty="0">
                <a:solidFill>
                  <a:schemeClr val="tx1"/>
                </a:solidFill>
                <a:latin typeface="Poppins"/>
                <a:ea typeface="Poppins"/>
                <a:cs typeface="Poppins"/>
                <a:sym typeface="Poppins"/>
              </a:rPr>
              <a:t>Etiam </a:t>
            </a:r>
            <a:r>
              <a:rPr lang="pt-BR" sz="1200" dirty="0" err="1">
                <a:solidFill>
                  <a:schemeClr val="tx1"/>
                </a:solidFill>
                <a:latin typeface="Poppins"/>
                <a:ea typeface="Poppins"/>
                <a:cs typeface="Poppins"/>
                <a:sym typeface="Poppins"/>
              </a:rPr>
              <a:t>lacinia</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eros</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nibh</a:t>
            </a:r>
            <a:r>
              <a:rPr lang="pt-BR" sz="1200" dirty="0">
                <a:solidFill>
                  <a:schemeClr val="tx1"/>
                </a:solidFill>
                <a:latin typeface="Poppins"/>
                <a:ea typeface="Poppins"/>
                <a:cs typeface="Poppins"/>
                <a:sym typeface="Poppins"/>
              </a:rPr>
              <a:t>, a </a:t>
            </a:r>
            <a:r>
              <a:rPr lang="pt-BR" sz="1200" b="1" dirty="0" err="1">
                <a:solidFill>
                  <a:schemeClr val="bg2"/>
                </a:solidFill>
                <a:latin typeface="Poppins"/>
                <a:ea typeface="Poppins"/>
                <a:cs typeface="Poppins"/>
                <a:sym typeface="Poppins"/>
              </a:rPr>
              <a:t>ullamcorper</a:t>
            </a:r>
            <a:r>
              <a:rPr lang="pt-BR" sz="1200" b="1" dirty="0">
                <a:solidFill>
                  <a:schemeClr val="bg2"/>
                </a:solidFill>
                <a:latin typeface="Poppins"/>
                <a:ea typeface="Poppins"/>
                <a:cs typeface="Poppins"/>
                <a:sym typeface="Poppins"/>
              </a:rPr>
              <a:t> </a:t>
            </a:r>
            <a:r>
              <a:rPr lang="pt-BR" sz="1200" b="1" dirty="0" err="1">
                <a:solidFill>
                  <a:schemeClr val="bg2"/>
                </a:solidFill>
                <a:latin typeface="Poppins"/>
                <a:ea typeface="Poppins"/>
                <a:cs typeface="Poppins"/>
                <a:sym typeface="Poppins"/>
              </a:rPr>
              <a:t>turpis</a:t>
            </a:r>
            <a:r>
              <a:rPr lang="pt-BR" sz="1200" dirty="0">
                <a:solidFill>
                  <a:schemeClr val="bg2"/>
                </a:solidFill>
                <a:latin typeface="Poppins"/>
                <a:ea typeface="Poppins"/>
                <a:cs typeface="Poppins"/>
                <a:sym typeface="Poppins"/>
              </a:rPr>
              <a:t> </a:t>
            </a:r>
            <a:r>
              <a:rPr lang="pt-BR" sz="1200" dirty="0" err="1">
                <a:solidFill>
                  <a:schemeClr val="tx1"/>
                </a:solidFill>
                <a:latin typeface="Poppins"/>
                <a:ea typeface="Poppins"/>
                <a:cs typeface="Poppins"/>
                <a:sym typeface="Poppins"/>
              </a:rPr>
              <a:t>dictum</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sed</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Aliquam</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sodales</a:t>
            </a:r>
            <a:r>
              <a:rPr lang="pt-BR" sz="1200" dirty="0">
                <a:solidFill>
                  <a:schemeClr val="tx1"/>
                </a:solidFill>
                <a:latin typeface="Poppins"/>
                <a:ea typeface="Poppins"/>
                <a:cs typeface="Poppins"/>
                <a:sym typeface="Poppins"/>
              </a:rPr>
              <a:t> </a:t>
            </a:r>
            <a:r>
              <a:rPr lang="pt-BR" sz="1200" dirty="0" err="1">
                <a:solidFill>
                  <a:schemeClr val="tx1"/>
                </a:solidFill>
                <a:latin typeface="Poppins"/>
                <a:ea typeface="Poppins"/>
                <a:cs typeface="Poppins"/>
                <a:sym typeface="Poppins"/>
              </a:rPr>
              <a:t>fermentum</a:t>
            </a:r>
            <a:r>
              <a:rPr lang="pt-BR" sz="1200" dirty="0">
                <a:solidFill>
                  <a:schemeClr val="tx1"/>
                </a:solidFill>
                <a:latin typeface="Poppins"/>
                <a:ea typeface="Poppins"/>
                <a:cs typeface="Poppins"/>
                <a:sym typeface="Poppins"/>
              </a:rPr>
              <a:t> urna eu </a:t>
            </a:r>
            <a:r>
              <a:rPr lang="pt-BR" sz="1200" dirty="0" err="1">
                <a:solidFill>
                  <a:schemeClr val="tx1"/>
                </a:solidFill>
                <a:latin typeface="Poppins"/>
                <a:ea typeface="Poppins"/>
                <a:cs typeface="Poppins"/>
                <a:sym typeface="Poppins"/>
              </a:rPr>
              <a:t>faucibus</a:t>
            </a:r>
            <a:r>
              <a:rPr lang="pt-BR" sz="1200" dirty="0">
                <a:solidFill>
                  <a:schemeClr val="tx1"/>
                </a:solidFill>
                <a:latin typeface="Poppins"/>
                <a:ea typeface="Poppins"/>
                <a:cs typeface="Poppins"/>
                <a:sym typeface="Poppins"/>
              </a:rPr>
              <a:t>. </a:t>
            </a:r>
            <a:endParaRPr dirty="0">
              <a:solidFill>
                <a:schemeClr val="tx1"/>
              </a:solidFill>
            </a:endParaRPr>
          </a:p>
        </p:txBody>
      </p:sp>
      <p:sp>
        <p:nvSpPr>
          <p:cNvPr id="25" name="Google Shape;276;p11">
            <a:extLst>
              <a:ext uri="{FF2B5EF4-FFF2-40B4-BE49-F238E27FC236}">
                <a16:creationId xmlns:a16="http://schemas.microsoft.com/office/drawing/2014/main" id="{C304E90A-D84B-D75D-2A9E-7E8ADFD7C71A}"/>
              </a:ext>
            </a:extLst>
          </p:cNvPr>
          <p:cNvSpPr txBox="1"/>
          <p:nvPr/>
        </p:nvSpPr>
        <p:spPr>
          <a:xfrm>
            <a:off x="505932" y="1035272"/>
            <a:ext cx="3964467" cy="39391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2"/>
              </a:buClr>
              <a:buSzPts val="1400"/>
              <a:buFont typeface="Arial"/>
              <a:buNone/>
            </a:pPr>
            <a:r>
              <a:rPr lang="pt-BR" sz="1400" dirty="0">
                <a:solidFill>
                  <a:schemeClr val="accent2"/>
                </a:solidFill>
                <a:latin typeface="Prompt ExtraBold"/>
                <a:ea typeface="Prompt ExtraBold"/>
                <a:cs typeface="Prompt ExtraBold"/>
                <a:sym typeface="Prompt ExtraBold"/>
              </a:rPr>
              <a:t>AQUI VOCÊ PODE INSERIR</a:t>
            </a:r>
            <a:r>
              <a:rPr lang="pt-BR" sz="1400" dirty="0">
                <a:solidFill>
                  <a:schemeClr val="tx1"/>
                </a:solidFill>
                <a:latin typeface="Prompt ExtraBold"/>
                <a:ea typeface="Prompt ExtraBold"/>
                <a:cs typeface="Prompt ExtraBold"/>
                <a:sym typeface="Prompt ExtraBold"/>
              </a:rPr>
              <a:t> UM SUBTÍTULO</a:t>
            </a:r>
            <a:endParaRPr dirty="0">
              <a:solidFill>
                <a:schemeClr val="tx1"/>
              </a:solidFill>
            </a:endParaRPr>
          </a:p>
        </p:txBody>
      </p:sp>
      <p:sp>
        <p:nvSpPr>
          <p:cNvPr id="26" name="Google Shape;277;p11">
            <a:extLst>
              <a:ext uri="{FF2B5EF4-FFF2-40B4-BE49-F238E27FC236}">
                <a16:creationId xmlns:a16="http://schemas.microsoft.com/office/drawing/2014/main" id="{35A5674F-9732-FD8D-3501-BA351FADE3BB}"/>
              </a:ext>
            </a:extLst>
          </p:cNvPr>
          <p:cNvSpPr/>
          <p:nvPr/>
        </p:nvSpPr>
        <p:spPr>
          <a:xfrm>
            <a:off x="7117899" y="1035272"/>
            <a:ext cx="2185800" cy="4356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bg1"/>
                </a:solidFill>
                <a:latin typeface="Prompt SemiBold"/>
                <a:ea typeface="Prompt SemiBold"/>
                <a:cs typeface="Prompt SemiBold"/>
                <a:sym typeface="Prompt SemiBold"/>
              </a:rPr>
              <a:t>LOREM IPSUM</a:t>
            </a:r>
            <a:endParaRPr sz="1050">
              <a:solidFill>
                <a:schemeClr val="bg1"/>
              </a:solidFill>
              <a:latin typeface="Prompt SemiBold"/>
              <a:ea typeface="Prompt SemiBold"/>
              <a:cs typeface="Prompt SemiBold"/>
              <a:sym typeface="Prompt SemiBold"/>
            </a:endParaRPr>
          </a:p>
        </p:txBody>
      </p:sp>
      <p:sp>
        <p:nvSpPr>
          <p:cNvPr id="27" name="Google Shape;278;p11">
            <a:extLst>
              <a:ext uri="{FF2B5EF4-FFF2-40B4-BE49-F238E27FC236}">
                <a16:creationId xmlns:a16="http://schemas.microsoft.com/office/drawing/2014/main" id="{A94DEE71-5C10-B4AB-BAE1-FD5113E13E20}"/>
              </a:ext>
            </a:extLst>
          </p:cNvPr>
          <p:cNvSpPr/>
          <p:nvPr/>
        </p:nvSpPr>
        <p:spPr>
          <a:xfrm>
            <a:off x="9485052" y="1035272"/>
            <a:ext cx="2185800" cy="4356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SemiBold"/>
                <a:ea typeface="Prompt SemiBold"/>
                <a:cs typeface="Prompt SemiBold"/>
                <a:sym typeface="Prompt SemiBold"/>
              </a:rPr>
              <a:t>LOREM IPSUM</a:t>
            </a:r>
            <a:endParaRPr sz="1050">
              <a:solidFill>
                <a:schemeClr val="dk1"/>
              </a:solidFill>
              <a:latin typeface="Prompt SemiBold"/>
              <a:ea typeface="Prompt SemiBold"/>
              <a:cs typeface="Prompt SemiBold"/>
              <a:sym typeface="Prompt SemiBold"/>
            </a:endParaRPr>
          </a:p>
        </p:txBody>
      </p:sp>
      <p:sp>
        <p:nvSpPr>
          <p:cNvPr id="28" name="Google Shape;279;p11">
            <a:extLst>
              <a:ext uri="{FF2B5EF4-FFF2-40B4-BE49-F238E27FC236}">
                <a16:creationId xmlns:a16="http://schemas.microsoft.com/office/drawing/2014/main" id="{A11A18AB-D9B5-E475-8F8B-3D62A28FEC1D}"/>
              </a:ext>
            </a:extLst>
          </p:cNvPr>
          <p:cNvSpPr txBox="1"/>
          <p:nvPr/>
        </p:nvSpPr>
        <p:spPr>
          <a:xfrm>
            <a:off x="6095992" y="1543943"/>
            <a:ext cx="802800" cy="3387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err="1">
                <a:solidFill>
                  <a:schemeClr val="tx1"/>
                </a:solidFill>
                <a:latin typeface="Prompt SemiBold"/>
                <a:ea typeface="Prompt SemiBold"/>
                <a:cs typeface="Prompt SemiBold"/>
                <a:sym typeface="Prompt SemiBold"/>
              </a:rPr>
              <a:t>Ago</a:t>
            </a:r>
            <a:endParaRPr dirty="0">
              <a:solidFill>
                <a:schemeClr val="tx1"/>
              </a:solidFill>
            </a:endParaRPr>
          </a:p>
          <a:p>
            <a:pPr marL="0" marR="0" lvl="0" indent="0" algn="ctr" rtl="0">
              <a:spcBef>
                <a:spcPts val="0"/>
              </a:spcBef>
              <a:spcAft>
                <a:spcPts val="0"/>
              </a:spcAft>
              <a:buNone/>
            </a:pPr>
            <a:r>
              <a:rPr lang="pt-BR" sz="800" dirty="0">
                <a:solidFill>
                  <a:schemeClr val="tx1"/>
                </a:solidFill>
                <a:latin typeface="Prompt SemiBold"/>
                <a:ea typeface="Prompt SemiBold"/>
                <a:cs typeface="Prompt SemiBold"/>
                <a:sym typeface="Prompt SemiBold"/>
              </a:rPr>
              <a:t>2023</a:t>
            </a:r>
            <a:endParaRPr sz="800" dirty="0">
              <a:solidFill>
                <a:schemeClr val="tx1"/>
              </a:solidFill>
              <a:latin typeface="Poppins"/>
              <a:ea typeface="Poppins"/>
              <a:cs typeface="Poppins"/>
              <a:sym typeface="Poppins"/>
            </a:endParaRPr>
          </a:p>
        </p:txBody>
      </p:sp>
      <p:sp>
        <p:nvSpPr>
          <p:cNvPr id="30" name="Google Shape;280;p11">
            <a:extLst>
              <a:ext uri="{FF2B5EF4-FFF2-40B4-BE49-F238E27FC236}">
                <a16:creationId xmlns:a16="http://schemas.microsoft.com/office/drawing/2014/main" id="{4C1E6D8C-7C35-18E5-6125-B23D9C69232C}"/>
              </a:ext>
            </a:extLst>
          </p:cNvPr>
          <p:cNvSpPr txBox="1"/>
          <p:nvPr/>
        </p:nvSpPr>
        <p:spPr>
          <a:xfrm>
            <a:off x="6095992" y="2456818"/>
            <a:ext cx="802800" cy="3387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Set</a:t>
            </a:r>
            <a:endParaRPr>
              <a:solidFill>
                <a:schemeClr val="tx1"/>
              </a:solidFill>
            </a:endParaRPr>
          </a:p>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2023</a:t>
            </a:r>
            <a:endParaRPr sz="800">
              <a:solidFill>
                <a:schemeClr val="tx1"/>
              </a:solidFill>
              <a:latin typeface="Poppins"/>
              <a:ea typeface="Poppins"/>
              <a:cs typeface="Poppins"/>
              <a:sym typeface="Poppins"/>
            </a:endParaRPr>
          </a:p>
        </p:txBody>
      </p:sp>
      <p:sp>
        <p:nvSpPr>
          <p:cNvPr id="33" name="Google Shape;281;p11">
            <a:extLst>
              <a:ext uri="{FF2B5EF4-FFF2-40B4-BE49-F238E27FC236}">
                <a16:creationId xmlns:a16="http://schemas.microsoft.com/office/drawing/2014/main" id="{19CE1223-239E-09DD-B33D-D484F7261009}"/>
              </a:ext>
            </a:extLst>
          </p:cNvPr>
          <p:cNvSpPr txBox="1"/>
          <p:nvPr/>
        </p:nvSpPr>
        <p:spPr>
          <a:xfrm>
            <a:off x="6149401" y="3369693"/>
            <a:ext cx="696000" cy="3387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dirty="0">
                <a:solidFill>
                  <a:schemeClr val="bg2"/>
                </a:solidFill>
                <a:latin typeface="Prompt SemiBold"/>
                <a:ea typeface="Prompt SemiBold"/>
                <a:cs typeface="Prompt SemiBold"/>
                <a:sym typeface="Prompt SemiBold"/>
              </a:rPr>
              <a:t>Chegada da Head</a:t>
            </a:r>
            <a:endParaRPr sz="800" dirty="0">
              <a:solidFill>
                <a:schemeClr val="bg2"/>
              </a:solidFill>
              <a:latin typeface="Poppins"/>
              <a:ea typeface="Poppins"/>
              <a:cs typeface="Poppins"/>
              <a:sym typeface="Poppins"/>
            </a:endParaRPr>
          </a:p>
        </p:txBody>
      </p:sp>
      <p:sp>
        <p:nvSpPr>
          <p:cNvPr id="34" name="Google Shape;282;p11">
            <a:extLst>
              <a:ext uri="{FF2B5EF4-FFF2-40B4-BE49-F238E27FC236}">
                <a16:creationId xmlns:a16="http://schemas.microsoft.com/office/drawing/2014/main" id="{15E80306-77B6-2481-3406-E7F5E9D08FD1}"/>
              </a:ext>
            </a:extLst>
          </p:cNvPr>
          <p:cNvSpPr txBox="1"/>
          <p:nvPr/>
        </p:nvSpPr>
        <p:spPr>
          <a:xfrm>
            <a:off x="6095992" y="4282568"/>
            <a:ext cx="802800" cy="3387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Out</a:t>
            </a:r>
            <a:endParaRPr>
              <a:solidFill>
                <a:schemeClr val="tx1"/>
              </a:solidFill>
            </a:endParaRPr>
          </a:p>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2023</a:t>
            </a:r>
            <a:endParaRPr sz="800">
              <a:solidFill>
                <a:schemeClr val="tx1"/>
              </a:solidFill>
              <a:latin typeface="Poppins"/>
              <a:ea typeface="Poppins"/>
              <a:cs typeface="Poppins"/>
              <a:sym typeface="Poppins"/>
            </a:endParaRPr>
          </a:p>
        </p:txBody>
      </p:sp>
      <p:sp>
        <p:nvSpPr>
          <p:cNvPr id="35" name="Google Shape;283;p11">
            <a:extLst>
              <a:ext uri="{FF2B5EF4-FFF2-40B4-BE49-F238E27FC236}">
                <a16:creationId xmlns:a16="http://schemas.microsoft.com/office/drawing/2014/main" id="{72A7268B-629B-53F6-A4C3-FA461A352765}"/>
              </a:ext>
            </a:extLst>
          </p:cNvPr>
          <p:cNvSpPr txBox="1"/>
          <p:nvPr/>
        </p:nvSpPr>
        <p:spPr>
          <a:xfrm>
            <a:off x="6095992" y="5195444"/>
            <a:ext cx="802800" cy="33870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Nov</a:t>
            </a:r>
            <a:endParaRPr>
              <a:solidFill>
                <a:schemeClr val="tx1"/>
              </a:solidFill>
            </a:endParaRPr>
          </a:p>
          <a:p>
            <a:pPr marL="0" marR="0" lvl="0" indent="0" algn="ctr" rtl="0">
              <a:spcBef>
                <a:spcPts val="0"/>
              </a:spcBef>
              <a:spcAft>
                <a:spcPts val="0"/>
              </a:spcAft>
              <a:buNone/>
            </a:pPr>
            <a:r>
              <a:rPr lang="pt-BR" sz="800">
                <a:solidFill>
                  <a:schemeClr val="tx1"/>
                </a:solidFill>
                <a:latin typeface="Prompt SemiBold"/>
                <a:ea typeface="Prompt SemiBold"/>
                <a:cs typeface="Prompt SemiBold"/>
                <a:sym typeface="Prompt SemiBold"/>
              </a:rPr>
              <a:t>2023</a:t>
            </a:r>
            <a:endParaRPr sz="800">
              <a:solidFill>
                <a:schemeClr val="tx1"/>
              </a:solidFill>
              <a:latin typeface="Poppins"/>
              <a:ea typeface="Poppins"/>
              <a:cs typeface="Poppins"/>
              <a:sym typeface="Poppins"/>
            </a:endParaRPr>
          </a:p>
        </p:txBody>
      </p:sp>
      <p:cxnSp>
        <p:nvCxnSpPr>
          <p:cNvPr id="36" name="Google Shape;284;p11">
            <a:extLst>
              <a:ext uri="{FF2B5EF4-FFF2-40B4-BE49-F238E27FC236}">
                <a16:creationId xmlns:a16="http://schemas.microsoft.com/office/drawing/2014/main" id="{351AE188-1148-9E66-A0D2-5D306FE92A49}"/>
              </a:ext>
            </a:extLst>
          </p:cNvPr>
          <p:cNvCxnSpPr>
            <a:stCxn id="28" idx="2"/>
            <a:endCxn id="30" idx="0"/>
          </p:cNvCxnSpPr>
          <p:nvPr/>
        </p:nvCxnSpPr>
        <p:spPr>
          <a:xfrm>
            <a:off x="6497392" y="1882643"/>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37" name="Google Shape;285;p11">
            <a:extLst>
              <a:ext uri="{FF2B5EF4-FFF2-40B4-BE49-F238E27FC236}">
                <a16:creationId xmlns:a16="http://schemas.microsoft.com/office/drawing/2014/main" id="{92858EBD-20DB-005B-7AE5-EFEF8053474E}"/>
              </a:ext>
            </a:extLst>
          </p:cNvPr>
          <p:cNvCxnSpPr>
            <a:stCxn id="30" idx="2"/>
            <a:endCxn id="33" idx="0"/>
          </p:cNvCxnSpPr>
          <p:nvPr/>
        </p:nvCxnSpPr>
        <p:spPr>
          <a:xfrm>
            <a:off x="6497392" y="2795518"/>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38" name="Google Shape;286;p11">
            <a:extLst>
              <a:ext uri="{FF2B5EF4-FFF2-40B4-BE49-F238E27FC236}">
                <a16:creationId xmlns:a16="http://schemas.microsoft.com/office/drawing/2014/main" id="{275A3D37-F731-5A44-8362-76B65014D847}"/>
              </a:ext>
            </a:extLst>
          </p:cNvPr>
          <p:cNvCxnSpPr>
            <a:stCxn id="33" idx="2"/>
            <a:endCxn id="34" idx="0"/>
          </p:cNvCxnSpPr>
          <p:nvPr/>
        </p:nvCxnSpPr>
        <p:spPr>
          <a:xfrm>
            <a:off x="6497401" y="3708393"/>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39" name="Google Shape;287;p11">
            <a:extLst>
              <a:ext uri="{FF2B5EF4-FFF2-40B4-BE49-F238E27FC236}">
                <a16:creationId xmlns:a16="http://schemas.microsoft.com/office/drawing/2014/main" id="{56870130-8BEA-DF7A-4CE8-610E8D15671F}"/>
              </a:ext>
            </a:extLst>
          </p:cNvPr>
          <p:cNvCxnSpPr>
            <a:stCxn id="34" idx="2"/>
            <a:endCxn id="35" idx="0"/>
          </p:cNvCxnSpPr>
          <p:nvPr/>
        </p:nvCxnSpPr>
        <p:spPr>
          <a:xfrm>
            <a:off x="6497392" y="4621268"/>
            <a:ext cx="0" cy="574200"/>
          </a:xfrm>
          <a:prstGeom prst="straightConnector1">
            <a:avLst/>
          </a:prstGeom>
          <a:noFill/>
          <a:ln w="12700" cap="flat" cmpd="sng">
            <a:solidFill>
              <a:schemeClr val="tx1"/>
            </a:solidFill>
            <a:prstDash val="dash"/>
            <a:miter lim="800000"/>
            <a:headEnd type="none" w="sm" len="sm"/>
            <a:tailEnd type="none" w="sm" len="sm"/>
          </a:ln>
        </p:spPr>
      </p:cxnSp>
      <p:cxnSp>
        <p:nvCxnSpPr>
          <p:cNvPr id="40" name="Google Shape;288;p11">
            <a:extLst>
              <a:ext uri="{FF2B5EF4-FFF2-40B4-BE49-F238E27FC236}">
                <a16:creationId xmlns:a16="http://schemas.microsoft.com/office/drawing/2014/main" id="{5CA768B9-3309-0096-C265-5A83DDDFBABD}"/>
              </a:ext>
            </a:extLst>
          </p:cNvPr>
          <p:cNvCxnSpPr>
            <a:stCxn id="35" idx="2"/>
          </p:cNvCxnSpPr>
          <p:nvPr/>
        </p:nvCxnSpPr>
        <p:spPr>
          <a:xfrm>
            <a:off x="6497392" y="5534144"/>
            <a:ext cx="0" cy="772500"/>
          </a:xfrm>
          <a:prstGeom prst="straightConnector1">
            <a:avLst/>
          </a:prstGeom>
          <a:noFill/>
          <a:ln w="12700" cap="flat" cmpd="sng">
            <a:solidFill>
              <a:schemeClr val="tx1"/>
            </a:solidFill>
            <a:prstDash val="dash"/>
            <a:miter lim="800000"/>
            <a:headEnd type="none" w="sm" len="sm"/>
            <a:tailEnd type="triangle" w="med" len="med"/>
          </a:ln>
        </p:spPr>
      </p:cxnSp>
      <p:sp>
        <p:nvSpPr>
          <p:cNvPr id="41" name="Google Shape;289;p11">
            <a:extLst>
              <a:ext uri="{FF2B5EF4-FFF2-40B4-BE49-F238E27FC236}">
                <a16:creationId xmlns:a16="http://schemas.microsoft.com/office/drawing/2014/main" id="{6D9F6426-1B52-8C94-B434-8F50E2059936}"/>
              </a:ext>
            </a:extLst>
          </p:cNvPr>
          <p:cNvSpPr/>
          <p:nvPr/>
        </p:nvSpPr>
        <p:spPr>
          <a:xfrm>
            <a:off x="7117899" y="4553343"/>
            <a:ext cx="1043100" cy="2964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a:t>
            </a:r>
            <a:endParaRPr>
              <a:solidFill>
                <a:schemeClr val="tx1"/>
              </a:solidFill>
            </a:endParaRPr>
          </a:p>
        </p:txBody>
      </p:sp>
      <p:sp>
        <p:nvSpPr>
          <p:cNvPr id="42" name="Google Shape;290;p11">
            <a:extLst>
              <a:ext uri="{FF2B5EF4-FFF2-40B4-BE49-F238E27FC236}">
                <a16:creationId xmlns:a16="http://schemas.microsoft.com/office/drawing/2014/main" id="{BBFEB13D-451B-804F-24E0-B660E090E24B}"/>
              </a:ext>
            </a:extLst>
          </p:cNvPr>
          <p:cNvSpPr/>
          <p:nvPr/>
        </p:nvSpPr>
        <p:spPr>
          <a:xfrm>
            <a:off x="7124135" y="1949038"/>
            <a:ext cx="1036800" cy="5271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43" name="Google Shape;291;p11">
            <a:extLst>
              <a:ext uri="{FF2B5EF4-FFF2-40B4-BE49-F238E27FC236}">
                <a16:creationId xmlns:a16="http://schemas.microsoft.com/office/drawing/2014/main" id="{A79D9420-F6ED-D720-856F-FF111755BCA0}"/>
              </a:ext>
            </a:extLst>
          </p:cNvPr>
          <p:cNvSpPr/>
          <p:nvPr/>
        </p:nvSpPr>
        <p:spPr>
          <a:xfrm>
            <a:off x="7117898" y="1536287"/>
            <a:ext cx="1049400" cy="3621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bg1"/>
                </a:solidFill>
                <a:latin typeface="Prompt SemiBold"/>
                <a:ea typeface="Prompt SemiBold"/>
                <a:cs typeface="Prompt SemiBold"/>
                <a:sym typeface="Prompt SemiBold"/>
              </a:rPr>
              <a:t>LOREM</a:t>
            </a:r>
            <a:endParaRPr>
              <a:solidFill>
                <a:schemeClr val="bg1"/>
              </a:solidFill>
            </a:endParaRPr>
          </a:p>
        </p:txBody>
      </p:sp>
      <p:sp>
        <p:nvSpPr>
          <p:cNvPr id="44" name="Google Shape;292;p11">
            <a:extLst>
              <a:ext uri="{FF2B5EF4-FFF2-40B4-BE49-F238E27FC236}">
                <a16:creationId xmlns:a16="http://schemas.microsoft.com/office/drawing/2014/main" id="{ADB8A58F-E8BD-637B-D78B-FE38D0D92BE3}"/>
              </a:ext>
            </a:extLst>
          </p:cNvPr>
          <p:cNvSpPr/>
          <p:nvPr/>
        </p:nvSpPr>
        <p:spPr>
          <a:xfrm>
            <a:off x="7117899" y="4906683"/>
            <a:ext cx="1043100" cy="2964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a:t>
            </a:r>
            <a:endParaRPr>
              <a:solidFill>
                <a:schemeClr val="tx1"/>
              </a:solidFill>
            </a:endParaRPr>
          </a:p>
        </p:txBody>
      </p:sp>
      <p:sp>
        <p:nvSpPr>
          <p:cNvPr id="45" name="Google Shape;293;p11">
            <a:extLst>
              <a:ext uri="{FF2B5EF4-FFF2-40B4-BE49-F238E27FC236}">
                <a16:creationId xmlns:a16="http://schemas.microsoft.com/office/drawing/2014/main" id="{655E0EB3-123E-E1EB-3466-B999142BF827}"/>
              </a:ext>
            </a:extLst>
          </p:cNvPr>
          <p:cNvSpPr/>
          <p:nvPr/>
        </p:nvSpPr>
        <p:spPr>
          <a:xfrm>
            <a:off x="7117899" y="5265189"/>
            <a:ext cx="1043100" cy="2964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a:t>
            </a:r>
            <a:endParaRPr>
              <a:solidFill>
                <a:schemeClr val="tx1"/>
              </a:solidFill>
            </a:endParaRPr>
          </a:p>
        </p:txBody>
      </p:sp>
      <p:sp>
        <p:nvSpPr>
          <p:cNvPr id="46" name="Google Shape;294;p11">
            <a:extLst>
              <a:ext uri="{FF2B5EF4-FFF2-40B4-BE49-F238E27FC236}">
                <a16:creationId xmlns:a16="http://schemas.microsoft.com/office/drawing/2014/main" id="{665AEC5A-FF95-612D-A6D1-7BC34832A432}"/>
              </a:ext>
            </a:extLst>
          </p:cNvPr>
          <p:cNvSpPr/>
          <p:nvPr/>
        </p:nvSpPr>
        <p:spPr>
          <a:xfrm>
            <a:off x="7124135" y="5729213"/>
            <a:ext cx="1036800" cy="5271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48" name="Google Shape;296;p11">
            <a:extLst>
              <a:ext uri="{FF2B5EF4-FFF2-40B4-BE49-F238E27FC236}">
                <a16:creationId xmlns:a16="http://schemas.microsoft.com/office/drawing/2014/main" id="{97D540EB-6C95-710C-1749-4F13D435F87D}"/>
              </a:ext>
            </a:extLst>
          </p:cNvPr>
          <p:cNvSpPr/>
          <p:nvPr/>
        </p:nvSpPr>
        <p:spPr>
          <a:xfrm>
            <a:off x="7678395" y="6344656"/>
            <a:ext cx="211500" cy="211500"/>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900">
              <a:solidFill>
                <a:schemeClr val="dk1"/>
              </a:solidFill>
              <a:latin typeface="Poppins"/>
              <a:ea typeface="Poppins"/>
              <a:cs typeface="Poppins"/>
              <a:sym typeface="Poppins"/>
            </a:endParaRPr>
          </a:p>
        </p:txBody>
      </p:sp>
      <p:sp>
        <p:nvSpPr>
          <p:cNvPr id="49" name="Google Shape;297;p11">
            <a:extLst>
              <a:ext uri="{FF2B5EF4-FFF2-40B4-BE49-F238E27FC236}">
                <a16:creationId xmlns:a16="http://schemas.microsoft.com/office/drawing/2014/main" id="{741316B7-4E4B-A33C-A123-4ABA359B6A74}"/>
              </a:ext>
            </a:extLst>
          </p:cNvPr>
          <p:cNvSpPr/>
          <p:nvPr/>
        </p:nvSpPr>
        <p:spPr>
          <a:xfrm>
            <a:off x="7395276" y="6347034"/>
            <a:ext cx="216000" cy="216000"/>
          </a:xfrm>
          <a:prstGeom prst="downArrow">
            <a:avLst>
              <a:gd name="adj1" fmla="val 50000"/>
              <a:gd name="adj2"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50" name="Google Shape;298;p11">
            <a:extLst>
              <a:ext uri="{FF2B5EF4-FFF2-40B4-BE49-F238E27FC236}">
                <a16:creationId xmlns:a16="http://schemas.microsoft.com/office/drawing/2014/main" id="{6881FA08-6359-CD16-FB98-DFA95A493C1B}"/>
              </a:ext>
            </a:extLst>
          </p:cNvPr>
          <p:cNvSpPr txBox="1"/>
          <p:nvPr/>
        </p:nvSpPr>
        <p:spPr>
          <a:xfrm>
            <a:off x="7673894" y="6348138"/>
            <a:ext cx="216000" cy="211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pt-BR" sz="900" dirty="0">
                <a:solidFill>
                  <a:schemeClr val="bg1"/>
                </a:solidFill>
                <a:latin typeface="Prompt SemiBold"/>
                <a:ea typeface="Prompt SemiBold"/>
                <a:cs typeface="Prompt SemiBold"/>
                <a:sym typeface="Prompt SemiBold"/>
              </a:rPr>
              <a:t>0</a:t>
            </a:r>
            <a:endParaRPr dirty="0">
              <a:solidFill>
                <a:schemeClr val="bg1"/>
              </a:solidFill>
              <a:latin typeface="Prompt"/>
              <a:ea typeface="Prompt"/>
              <a:cs typeface="Prompt"/>
              <a:sym typeface="Prompt"/>
            </a:endParaRPr>
          </a:p>
        </p:txBody>
      </p:sp>
      <p:sp>
        <p:nvSpPr>
          <p:cNvPr id="51" name="Google Shape;299;p11">
            <a:extLst>
              <a:ext uri="{FF2B5EF4-FFF2-40B4-BE49-F238E27FC236}">
                <a16:creationId xmlns:a16="http://schemas.microsoft.com/office/drawing/2014/main" id="{FB60AA81-9822-492F-7A96-4825E8F03292}"/>
              </a:ext>
            </a:extLst>
          </p:cNvPr>
          <p:cNvSpPr/>
          <p:nvPr/>
        </p:nvSpPr>
        <p:spPr>
          <a:xfrm>
            <a:off x="9485043" y="2276062"/>
            <a:ext cx="1644300" cy="362100"/>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dk1"/>
                </a:solidFill>
                <a:latin typeface="Prompt SemiBold"/>
                <a:ea typeface="Prompt SemiBold"/>
                <a:cs typeface="Prompt SemiBold"/>
                <a:sym typeface="Prompt SemiBold"/>
              </a:rPr>
              <a:t>LOREM IPSUM</a:t>
            </a:r>
            <a:endParaRPr/>
          </a:p>
        </p:txBody>
      </p:sp>
      <p:sp>
        <p:nvSpPr>
          <p:cNvPr id="52" name="Google Shape;300;p11">
            <a:extLst>
              <a:ext uri="{FF2B5EF4-FFF2-40B4-BE49-F238E27FC236}">
                <a16:creationId xmlns:a16="http://schemas.microsoft.com/office/drawing/2014/main" id="{0DA4FB96-0217-9B94-3F5A-58EA65DF8228}"/>
              </a:ext>
            </a:extLst>
          </p:cNvPr>
          <p:cNvSpPr/>
          <p:nvPr/>
        </p:nvSpPr>
        <p:spPr>
          <a:xfrm>
            <a:off x="9485043" y="2688812"/>
            <a:ext cx="769500" cy="20949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53" name="Google Shape;301;p11">
            <a:extLst>
              <a:ext uri="{FF2B5EF4-FFF2-40B4-BE49-F238E27FC236}">
                <a16:creationId xmlns:a16="http://schemas.microsoft.com/office/drawing/2014/main" id="{064384A4-EF39-3328-DE3D-DF1EB9773E3F}"/>
              </a:ext>
            </a:extLst>
          </p:cNvPr>
          <p:cNvSpPr/>
          <p:nvPr/>
        </p:nvSpPr>
        <p:spPr>
          <a:xfrm>
            <a:off x="10360054" y="2688812"/>
            <a:ext cx="769500" cy="2094900"/>
          </a:xfrm>
          <a:prstGeom prst="rect">
            <a:avLst/>
          </a:prstGeom>
          <a:noFill/>
          <a:ln w="9525" cap="flat" cmpd="sng">
            <a:solidFill>
              <a:schemeClr val="tx1"/>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tx1"/>
                </a:solidFill>
                <a:latin typeface="Poppins"/>
                <a:ea typeface="Poppins"/>
                <a:cs typeface="Poppins"/>
                <a:sym typeface="Poppins"/>
              </a:rPr>
              <a:t>LOREM IPSUM</a:t>
            </a:r>
            <a:endParaRPr>
              <a:solidFill>
                <a:schemeClr val="tx1"/>
              </a:solidFill>
            </a:endParaRPr>
          </a:p>
        </p:txBody>
      </p:sp>
      <p:sp>
        <p:nvSpPr>
          <p:cNvPr id="54" name="Google Shape;302;p11">
            <a:extLst>
              <a:ext uri="{FF2B5EF4-FFF2-40B4-BE49-F238E27FC236}">
                <a16:creationId xmlns:a16="http://schemas.microsoft.com/office/drawing/2014/main" id="{958EAFD1-1169-CF89-916D-94364C38B545}"/>
              </a:ext>
            </a:extLst>
          </p:cNvPr>
          <p:cNvSpPr/>
          <p:nvPr/>
        </p:nvSpPr>
        <p:spPr>
          <a:xfrm>
            <a:off x="9622427" y="4909061"/>
            <a:ext cx="216000" cy="216000"/>
          </a:xfrm>
          <a:prstGeom prst="downArrow">
            <a:avLst>
              <a:gd name="adj1" fmla="val 50000"/>
              <a:gd name="adj2"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55" name="Google Shape;303;p11">
            <a:extLst>
              <a:ext uri="{FF2B5EF4-FFF2-40B4-BE49-F238E27FC236}">
                <a16:creationId xmlns:a16="http://schemas.microsoft.com/office/drawing/2014/main" id="{E9CAD933-47F6-A9E5-C4DC-B974A52D5F45}"/>
              </a:ext>
            </a:extLst>
          </p:cNvPr>
          <p:cNvSpPr/>
          <p:nvPr/>
        </p:nvSpPr>
        <p:spPr>
          <a:xfrm>
            <a:off x="10650399" y="4906663"/>
            <a:ext cx="211500" cy="211500"/>
          </a:xfrm>
          <a:prstGeom prst="ellipse">
            <a:avLst/>
          </a:prstGeom>
          <a:solidFill>
            <a:schemeClr val="accent5"/>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56" name="Google Shape;304;p11">
            <a:extLst>
              <a:ext uri="{FF2B5EF4-FFF2-40B4-BE49-F238E27FC236}">
                <a16:creationId xmlns:a16="http://schemas.microsoft.com/office/drawing/2014/main" id="{EEBCF22C-02FC-81D4-4097-39FF41431A36}"/>
              </a:ext>
            </a:extLst>
          </p:cNvPr>
          <p:cNvSpPr txBox="1"/>
          <p:nvPr/>
        </p:nvSpPr>
        <p:spPr>
          <a:xfrm>
            <a:off x="10645898" y="4906775"/>
            <a:ext cx="216000" cy="211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pt-BR" sz="900" dirty="0">
                <a:solidFill>
                  <a:schemeClr val="dk1"/>
                </a:solidFill>
                <a:latin typeface="Prompt SemiBold"/>
                <a:ea typeface="Prompt SemiBold"/>
                <a:cs typeface="Prompt SemiBold"/>
                <a:sym typeface="Prompt SemiBold"/>
              </a:rPr>
              <a:t>0</a:t>
            </a:r>
            <a:endParaRPr dirty="0">
              <a:latin typeface="Prompt"/>
              <a:ea typeface="Prompt"/>
              <a:cs typeface="Prompt"/>
              <a:sym typeface="Prompt"/>
            </a:endParaRPr>
          </a:p>
        </p:txBody>
      </p:sp>
      <p:sp>
        <p:nvSpPr>
          <p:cNvPr id="57" name="Google Shape;305;p11">
            <a:extLst>
              <a:ext uri="{FF2B5EF4-FFF2-40B4-BE49-F238E27FC236}">
                <a16:creationId xmlns:a16="http://schemas.microsoft.com/office/drawing/2014/main" id="{9D03C05F-C511-CC06-FE7B-FD186674938A}"/>
              </a:ext>
            </a:extLst>
          </p:cNvPr>
          <p:cNvSpPr/>
          <p:nvPr/>
        </p:nvSpPr>
        <p:spPr>
          <a:xfrm>
            <a:off x="9884049" y="4906663"/>
            <a:ext cx="211500" cy="211500"/>
          </a:xfrm>
          <a:prstGeom prst="ellipse">
            <a:avLst/>
          </a:prstGeom>
          <a:solidFill>
            <a:schemeClr val="accent5"/>
          </a:solidFill>
          <a:ln>
            <a:noFill/>
          </a:ln>
        </p:spPr>
        <p:txBody>
          <a:bodyPr spcFirstLastPara="1" wrap="square" lIns="91425" tIns="45700" rIns="91425" bIns="45700" anchor="ctr" anchorCtr="0">
            <a:noAutofit/>
          </a:bodyPr>
          <a:lstStyle/>
          <a:p>
            <a:pPr marL="0" lvl="0" indent="0" algn="l" rtl="0">
              <a:spcBef>
                <a:spcPts val="0"/>
              </a:spcBef>
              <a:spcAft>
                <a:spcPts val="0"/>
              </a:spcAft>
              <a:buNone/>
            </a:pPr>
            <a:endParaRPr/>
          </a:p>
        </p:txBody>
      </p:sp>
      <p:sp>
        <p:nvSpPr>
          <p:cNvPr id="58" name="Google Shape;306;p11">
            <a:extLst>
              <a:ext uri="{FF2B5EF4-FFF2-40B4-BE49-F238E27FC236}">
                <a16:creationId xmlns:a16="http://schemas.microsoft.com/office/drawing/2014/main" id="{AD6F654D-8292-37D3-CD19-A805642B2A4D}"/>
              </a:ext>
            </a:extLst>
          </p:cNvPr>
          <p:cNvSpPr txBox="1"/>
          <p:nvPr/>
        </p:nvSpPr>
        <p:spPr>
          <a:xfrm>
            <a:off x="9879548" y="4906775"/>
            <a:ext cx="216000" cy="211500"/>
          </a:xfrm>
          <a:prstGeom prst="rect">
            <a:avLst/>
          </a:prstGeom>
          <a:noFill/>
          <a:ln>
            <a:noFill/>
          </a:ln>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pt-BR" sz="900" dirty="0">
                <a:solidFill>
                  <a:schemeClr val="dk1"/>
                </a:solidFill>
                <a:latin typeface="Prompt SemiBold"/>
                <a:ea typeface="Prompt SemiBold"/>
                <a:cs typeface="Prompt SemiBold"/>
                <a:sym typeface="Prompt SemiBold"/>
              </a:rPr>
              <a:t>0</a:t>
            </a:r>
            <a:endParaRPr dirty="0">
              <a:latin typeface="Prompt"/>
              <a:ea typeface="Prompt"/>
              <a:cs typeface="Prompt"/>
              <a:sym typeface="Prompt"/>
            </a:endParaRPr>
          </a:p>
        </p:txBody>
      </p:sp>
    </p:spTree>
    <p:extLst>
      <p:ext uri="{BB962C8B-B14F-4D97-AF65-F5344CB8AC3E}">
        <p14:creationId xmlns:p14="http://schemas.microsoft.com/office/powerpoint/2010/main" val="26081605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2"/>
        <p:cNvGrpSpPr/>
        <p:nvPr/>
      </p:nvGrpSpPr>
      <p:grpSpPr>
        <a:xfrm>
          <a:off x="0" y="0"/>
          <a:ext cx="0" cy="0"/>
          <a:chOff x="0" y="0"/>
          <a:chExt cx="0" cy="0"/>
        </a:xfrm>
      </p:grpSpPr>
      <p:sp>
        <p:nvSpPr>
          <p:cNvPr id="2" name="Google Shape;311;p12">
            <a:extLst>
              <a:ext uri="{FF2B5EF4-FFF2-40B4-BE49-F238E27FC236}">
                <a16:creationId xmlns:a16="http://schemas.microsoft.com/office/drawing/2014/main" id="{C0DD935F-7315-950D-6522-AA0703A00106}"/>
              </a:ext>
            </a:extLst>
          </p:cNvPr>
          <p:cNvSpPr txBox="1"/>
          <p:nvPr/>
        </p:nvSpPr>
        <p:spPr>
          <a:xfrm>
            <a:off x="-1" y="378146"/>
            <a:ext cx="12192001"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2400"/>
              <a:buFont typeface="Arial"/>
              <a:buNone/>
            </a:pPr>
            <a:r>
              <a:rPr lang="pt-BR" sz="2400" dirty="0">
                <a:solidFill>
                  <a:schemeClr val="dk2"/>
                </a:solidFill>
                <a:latin typeface="Prompt ExtraBold"/>
                <a:ea typeface="Prompt ExtraBold"/>
                <a:cs typeface="Prompt ExtraBold"/>
                <a:sym typeface="Prompt ExtraBold"/>
              </a:rPr>
              <a:t>SLIDE COM </a:t>
            </a:r>
            <a:r>
              <a:rPr lang="pt-BR" sz="2400" dirty="0">
                <a:solidFill>
                  <a:schemeClr val="tx1"/>
                </a:solidFill>
                <a:latin typeface="Prompt ExtraBold"/>
                <a:ea typeface="Prompt ExtraBold"/>
                <a:cs typeface="Prompt ExtraBold"/>
                <a:sym typeface="Prompt ExtraBold"/>
              </a:rPr>
              <a:t>ORGANOGRAMA E TÓPICOS</a:t>
            </a:r>
            <a:endParaRPr dirty="0">
              <a:solidFill>
                <a:schemeClr val="tx1"/>
              </a:solidFill>
            </a:endParaRPr>
          </a:p>
        </p:txBody>
      </p:sp>
      <p:grpSp>
        <p:nvGrpSpPr>
          <p:cNvPr id="4" name="Google Shape;312;p12">
            <a:extLst>
              <a:ext uri="{FF2B5EF4-FFF2-40B4-BE49-F238E27FC236}">
                <a16:creationId xmlns:a16="http://schemas.microsoft.com/office/drawing/2014/main" id="{4F2FA20F-77EA-827A-F0CB-9C8FD5B0A3DC}"/>
              </a:ext>
            </a:extLst>
          </p:cNvPr>
          <p:cNvGrpSpPr/>
          <p:nvPr/>
        </p:nvGrpSpPr>
        <p:grpSpPr>
          <a:xfrm>
            <a:off x="507988" y="1103271"/>
            <a:ext cx="11176025" cy="5369114"/>
            <a:chOff x="507988" y="1105549"/>
            <a:chExt cx="11176025" cy="5369114"/>
          </a:xfrm>
        </p:grpSpPr>
        <p:sp>
          <p:nvSpPr>
            <p:cNvPr id="5" name="Google Shape;313;p12">
              <a:extLst>
                <a:ext uri="{FF2B5EF4-FFF2-40B4-BE49-F238E27FC236}">
                  <a16:creationId xmlns:a16="http://schemas.microsoft.com/office/drawing/2014/main" id="{ED5F9CC4-1AD3-E6BE-AEE3-25426C1E6698}"/>
                </a:ext>
              </a:extLst>
            </p:cNvPr>
            <p:cNvSpPr/>
            <p:nvPr/>
          </p:nvSpPr>
          <p:spPr>
            <a:xfrm>
              <a:off x="577888" y="1581493"/>
              <a:ext cx="5518112" cy="1015663"/>
            </a:xfrm>
            <a:prstGeom prst="roundRect">
              <a:avLst>
                <a:gd name="adj" fmla="val 0"/>
              </a:avLst>
            </a:prstGeom>
            <a:noFill/>
            <a:ln>
              <a:noFill/>
            </a:ln>
          </p:spPr>
          <p:txBody>
            <a:bodyPr spcFirstLastPara="1" wrap="square" lIns="91425" tIns="45700" rIns="91425" bIns="45700" anchor="ctr" anchorCtr="0">
              <a:noAutofit/>
            </a:bodyPr>
            <a:lstStyle/>
            <a:p>
              <a:pPr marL="171450" marR="0" lvl="0" indent="-171450" algn="l" rtl="0">
                <a:spcBef>
                  <a:spcPts val="0"/>
                </a:spcBef>
                <a:spcAft>
                  <a:spcPts val="0"/>
                </a:spcAft>
                <a:buClr>
                  <a:schemeClr val="accent4"/>
                </a:buClr>
                <a:buSzPts val="1200"/>
                <a:buFont typeface="Arial"/>
                <a:buChar char="•"/>
              </a:pP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consectetur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Sed</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tempus,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nulla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id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venenatis</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sollicitudin</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est urna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vehicula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leo</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a:p>
              <a:pPr marL="171450" marR="0" lvl="0" indent="-171450" algn="l" rtl="0">
                <a:spcBef>
                  <a:spcPts val="0"/>
                </a:spcBef>
                <a:spcAft>
                  <a:spcPts val="0"/>
                </a:spcAft>
                <a:buClr>
                  <a:schemeClr val="accent4"/>
                </a:buClr>
                <a:buFont typeface="Arial" panose="020B0604020202020204" pitchFamily="34" charset="0"/>
                <a:buChar char="•"/>
              </a:pPr>
              <a:endParaRPr sz="1200" dirty="0">
                <a:solidFill>
                  <a:schemeClr val="tx1"/>
                </a:solidFill>
                <a:latin typeface="Poppins" panose="00000500000000000000" pitchFamily="50" charset="0"/>
                <a:ea typeface="Prompt Medium"/>
                <a:cs typeface="Poppins" panose="00000500000000000000" pitchFamily="50" charset="0"/>
                <a:sym typeface="Prompt Medium"/>
              </a:endParaRPr>
            </a:p>
            <a:p>
              <a:pPr marL="171450" marR="0" lvl="0" indent="-171450" algn="l" rtl="0">
                <a:spcBef>
                  <a:spcPts val="0"/>
                </a:spcBef>
                <a:spcAft>
                  <a:spcPts val="0"/>
                </a:spcAft>
                <a:buClr>
                  <a:schemeClr val="accent4"/>
                </a:buClr>
                <a:buSzPts val="1200"/>
                <a:buFont typeface="Arial"/>
                <a:buChar char="•"/>
              </a:pP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consectetur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Sed</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tempus,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nulla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id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venenatis</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sollicitudin</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est urna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vehicula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leo</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
          <p:nvSpPr>
            <p:cNvPr id="6" name="Google Shape;314;p12">
              <a:extLst>
                <a:ext uri="{FF2B5EF4-FFF2-40B4-BE49-F238E27FC236}">
                  <a16:creationId xmlns:a16="http://schemas.microsoft.com/office/drawing/2014/main" id="{44CACC53-26AC-9BFB-77C5-EE90FA03C5E4}"/>
                </a:ext>
              </a:extLst>
            </p:cNvPr>
            <p:cNvSpPr/>
            <p:nvPr/>
          </p:nvSpPr>
          <p:spPr>
            <a:xfrm>
              <a:off x="6215876" y="2268953"/>
              <a:ext cx="289569" cy="249629"/>
            </a:xfrm>
            <a:prstGeom prst="triangle">
              <a:avLst>
                <a:gd name="adj" fmla="val 50000"/>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oppins"/>
                <a:ea typeface="Poppins"/>
                <a:cs typeface="Poppins"/>
                <a:sym typeface="Poppins"/>
              </a:endParaRPr>
            </a:p>
          </p:txBody>
        </p:sp>
        <p:grpSp>
          <p:nvGrpSpPr>
            <p:cNvPr id="7" name="Google Shape;315;p12">
              <a:extLst>
                <a:ext uri="{FF2B5EF4-FFF2-40B4-BE49-F238E27FC236}">
                  <a16:creationId xmlns:a16="http://schemas.microsoft.com/office/drawing/2014/main" id="{5E243E99-336D-60CE-9518-2C2CF760DADE}"/>
                </a:ext>
              </a:extLst>
            </p:cNvPr>
            <p:cNvGrpSpPr/>
            <p:nvPr/>
          </p:nvGrpSpPr>
          <p:grpSpPr>
            <a:xfrm>
              <a:off x="507988" y="1105549"/>
              <a:ext cx="11176025" cy="473841"/>
              <a:chOff x="403695" y="1430231"/>
              <a:chExt cx="11176025" cy="473841"/>
            </a:xfrm>
          </p:grpSpPr>
          <p:grpSp>
            <p:nvGrpSpPr>
              <p:cNvPr id="69" name="Google Shape;316;p12">
                <a:extLst>
                  <a:ext uri="{FF2B5EF4-FFF2-40B4-BE49-F238E27FC236}">
                    <a16:creationId xmlns:a16="http://schemas.microsoft.com/office/drawing/2014/main" id="{768B6C15-3999-6C89-2332-97F9B234B603}"/>
                  </a:ext>
                </a:extLst>
              </p:cNvPr>
              <p:cNvGrpSpPr/>
              <p:nvPr/>
            </p:nvGrpSpPr>
            <p:grpSpPr>
              <a:xfrm>
                <a:off x="403695" y="1430231"/>
                <a:ext cx="5940000" cy="360401"/>
                <a:chOff x="403695" y="1430231"/>
                <a:chExt cx="5538030" cy="360401"/>
              </a:xfrm>
            </p:grpSpPr>
            <p:sp>
              <p:nvSpPr>
                <p:cNvPr id="74" name="Google Shape;317;p12">
                  <a:extLst>
                    <a:ext uri="{FF2B5EF4-FFF2-40B4-BE49-F238E27FC236}">
                      <a16:creationId xmlns:a16="http://schemas.microsoft.com/office/drawing/2014/main" id="{B7D0C545-9836-DA08-320F-4232BD421763}"/>
                    </a:ext>
                  </a:extLst>
                </p:cNvPr>
                <p:cNvSpPr/>
                <p:nvPr/>
              </p:nvSpPr>
              <p:spPr>
                <a:xfrm rot="10800000" flipH="1">
                  <a:off x="5581725" y="1430231"/>
                  <a:ext cx="360000" cy="360000"/>
                </a:xfrm>
                <a:prstGeom prst="chevron">
                  <a:avLst>
                    <a:gd name="adj" fmla="val 50000"/>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0" b="1">
                    <a:solidFill>
                      <a:schemeClr val="dk1"/>
                    </a:solidFill>
                    <a:latin typeface="Poppins"/>
                    <a:ea typeface="Poppins"/>
                    <a:cs typeface="Poppins"/>
                    <a:sym typeface="Poppins"/>
                  </a:endParaRPr>
                </a:p>
              </p:txBody>
            </p:sp>
            <p:sp>
              <p:nvSpPr>
                <p:cNvPr id="75" name="Google Shape;318;p12">
                  <a:extLst>
                    <a:ext uri="{FF2B5EF4-FFF2-40B4-BE49-F238E27FC236}">
                      <a16:creationId xmlns:a16="http://schemas.microsoft.com/office/drawing/2014/main" id="{0D7CB105-9031-0CEF-19C2-E6B73E855965}"/>
                    </a:ext>
                  </a:extLst>
                </p:cNvPr>
                <p:cNvSpPr/>
                <p:nvPr/>
              </p:nvSpPr>
              <p:spPr>
                <a:xfrm>
                  <a:off x="403695" y="1430632"/>
                  <a:ext cx="5400000" cy="360000"/>
                </a:xfrm>
                <a:prstGeom prst="roundRect">
                  <a:avLst>
                    <a:gd name="adj" fmla="val 50000"/>
                  </a:avLst>
                </a:prstGeom>
                <a:solidFill>
                  <a:schemeClr val="tx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400">
                      <a:solidFill>
                        <a:schemeClr val="bg1"/>
                      </a:solidFill>
                      <a:latin typeface="Prompt ExtraBold"/>
                      <a:ea typeface="Prompt ExtraBold"/>
                      <a:cs typeface="Prompt ExtraBold"/>
                      <a:sym typeface="Prompt ExtraBold"/>
                    </a:rPr>
                    <a:t>      LOREM IPSUM DOLOR SIT AMET</a:t>
                  </a:r>
                  <a:endParaRPr>
                    <a:solidFill>
                      <a:schemeClr val="bg1"/>
                    </a:solidFill>
                  </a:endParaRPr>
                </a:p>
              </p:txBody>
            </p:sp>
          </p:grpSp>
          <p:sp>
            <p:nvSpPr>
              <p:cNvPr id="70" name="Google Shape;319;p12">
                <a:extLst>
                  <a:ext uri="{FF2B5EF4-FFF2-40B4-BE49-F238E27FC236}">
                    <a16:creationId xmlns:a16="http://schemas.microsoft.com/office/drawing/2014/main" id="{35745A88-753A-D5CA-747E-DDBC191C6C92}"/>
                  </a:ext>
                </a:extLst>
              </p:cNvPr>
              <p:cNvSpPr/>
              <p:nvPr/>
            </p:nvSpPr>
            <p:spPr>
              <a:xfrm>
                <a:off x="443693" y="1462767"/>
                <a:ext cx="288000" cy="2880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1">
                  <a:solidFill>
                    <a:schemeClr val="dk1"/>
                  </a:solidFill>
                  <a:latin typeface="Poppins"/>
                  <a:ea typeface="Poppins"/>
                  <a:cs typeface="Poppins"/>
                  <a:sym typeface="Poppins"/>
                </a:endParaRPr>
              </a:p>
            </p:txBody>
          </p:sp>
          <p:sp>
            <p:nvSpPr>
              <p:cNvPr id="71" name="Google Shape;320;p12">
                <a:extLst>
                  <a:ext uri="{FF2B5EF4-FFF2-40B4-BE49-F238E27FC236}">
                    <a16:creationId xmlns:a16="http://schemas.microsoft.com/office/drawing/2014/main" id="{860CDEAB-8FE5-8907-CB56-0DCB39B323E9}"/>
                  </a:ext>
                </a:extLst>
              </p:cNvPr>
              <p:cNvSpPr/>
              <p:nvPr/>
            </p:nvSpPr>
            <p:spPr>
              <a:xfrm>
                <a:off x="1007752" y="1430632"/>
                <a:ext cx="3653898" cy="47344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Prompt ExtraBold"/>
                  <a:ea typeface="Prompt ExtraBold"/>
                  <a:cs typeface="Prompt ExtraBold"/>
                  <a:sym typeface="Prompt ExtraBold"/>
                </a:endParaRPr>
              </a:p>
            </p:txBody>
          </p:sp>
          <p:sp>
            <p:nvSpPr>
              <p:cNvPr id="72" name="Google Shape;321;p12">
                <a:extLst>
                  <a:ext uri="{FF2B5EF4-FFF2-40B4-BE49-F238E27FC236}">
                    <a16:creationId xmlns:a16="http://schemas.microsoft.com/office/drawing/2014/main" id="{D125F2DF-C8DB-BA0A-3FD4-83B7E6CA3E72}"/>
                  </a:ext>
                </a:extLst>
              </p:cNvPr>
              <p:cNvSpPr/>
              <p:nvPr/>
            </p:nvSpPr>
            <p:spPr>
              <a:xfrm>
                <a:off x="6256368" y="1430232"/>
                <a:ext cx="2700000" cy="360000"/>
              </a:xfrm>
              <a:prstGeom prst="chevron">
                <a:avLst>
                  <a:gd name="adj" fmla="val 50000"/>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bg1"/>
                    </a:solidFill>
                    <a:latin typeface="Prompt ExtraBold"/>
                    <a:ea typeface="Prompt ExtraBold"/>
                    <a:cs typeface="Prompt ExtraBold"/>
                    <a:sym typeface="Prompt ExtraBold"/>
                  </a:rPr>
                  <a:t>LOREM IPSUM</a:t>
                </a:r>
                <a:endParaRPr sz="1400">
                  <a:solidFill>
                    <a:schemeClr val="bg1"/>
                  </a:solidFill>
                  <a:latin typeface="Poppins"/>
                  <a:ea typeface="Poppins"/>
                  <a:cs typeface="Poppins"/>
                  <a:sym typeface="Poppins"/>
                </a:endParaRPr>
              </a:p>
            </p:txBody>
          </p:sp>
          <p:sp>
            <p:nvSpPr>
              <p:cNvPr id="73" name="Google Shape;322;p12">
                <a:extLst>
                  <a:ext uri="{FF2B5EF4-FFF2-40B4-BE49-F238E27FC236}">
                    <a16:creationId xmlns:a16="http://schemas.microsoft.com/office/drawing/2014/main" id="{C2AFA1BD-291C-95E1-DA77-01976B949AE0}"/>
                  </a:ext>
                </a:extLst>
              </p:cNvPr>
              <p:cNvSpPr/>
              <p:nvPr/>
            </p:nvSpPr>
            <p:spPr>
              <a:xfrm>
                <a:off x="8879720" y="1430231"/>
                <a:ext cx="2700000" cy="360000"/>
              </a:xfrm>
              <a:prstGeom prst="chevron">
                <a:avLst>
                  <a:gd name="adj" fmla="val 50000"/>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bg1"/>
                    </a:solidFill>
                    <a:latin typeface="Prompt ExtraBold"/>
                    <a:ea typeface="Prompt ExtraBold"/>
                    <a:cs typeface="Prompt ExtraBold"/>
                    <a:sym typeface="Prompt ExtraBold"/>
                  </a:rPr>
                  <a:t>LOREM IPSUM</a:t>
                </a:r>
                <a:endParaRPr sz="1400">
                  <a:solidFill>
                    <a:schemeClr val="bg1"/>
                  </a:solidFill>
                  <a:latin typeface="Poppins"/>
                  <a:ea typeface="Poppins"/>
                  <a:cs typeface="Poppins"/>
                  <a:sym typeface="Poppins"/>
                </a:endParaRPr>
              </a:p>
            </p:txBody>
          </p:sp>
        </p:grpSp>
        <p:sp>
          <p:nvSpPr>
            <p:cNvPr id="8" name="Google Shape;323;p12">
              <a:extLst>
                <a:ext uri="{FF2B5EF4-FFF2-40B4-BE49-F238E27FC236}">
                  <a16:creationId xmlns:a16="http://schemas.microsoft.com/office/drawing/2014/main" id="{3DD173C0-53D1-E479-38E0-BA7AE88AC353}"/>
                </a:ext>
              </a:extLst>
            </p:cNvPr>
            <p:cNvSpPr txBox="1"/>
            <p:nvPr/>
          </p:nvSpPr>
          <p:spPr>
            <a:xfrm>
              <a:off x="6751782" y="2089325"/>
              <a:ext cx="1478268"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6"/>
                </a:buClr>
                <a:buSzPts val="1800"/>
                <a:buFont typeface="Arial"/>
                <a:buNone/>
              </a:pPr>
              <a:r>
                <a:rPr lang="pt-BR" sz="1800">
                  <a:solidFill>
                    <a:schemeClr val="tx1"/>
                  </a:solidFill>
                  <a:latin typeface="Prompt SemiBold"/>
                  <a:ea typeface="Prompt SemiBold"/>
                  <a:cs typeface="Prompt SemiBold"/>
                  <a:sym typeface="Prompt SemiBold"/>
                </a:rPr>
                <a:t>00,00K</a:t>
              </a:r>
              <a:endParaRPr>
                <a:solidFill>
                  <a:schemeClr val="tx1"/>
                </a:solidFill>
              </a:endParaRPr>
            </a:p>
            <a:p>
              <a:pPr marL="0" marR="0" lvl="0" indent="0" algn="ctr" rtl="0">
                <a:lnSpc>
                  <a:spcPct val="100000"/>
                </a:lnSpc>
                <a:spcBef>
                  <a:spcPts val="0"/>
                </a:spcBef>
                <a:spcAft>
                  <a:spcPts val="0"/>
                </a:spcAft>
                <a:buClr>
                  <a:srgbClr val="FFFFFF"/>
                </a:buClr>
                <a:buSzPts val="900"/>
                <a:buFont typeface="Arial"/>
                <a:buNone/>
              </a:pPr>
              <a:r>
                <a:rPr lang="pt-BR" sz="900">
                  <a:solidFill>
                    <a:schemeClr val="tx1"/>
                  </a:solidFill>
                  <a:latin typeface="Prompt Medium"/>
                  <a:ea typeface="Prompt Medium"/>
                  <a:cs typeface="Prompt Medium"/>
                  <a:sym typeface="Prompt Medium"/>
                </a:rPr>
                <a:t>MES 202X</a:t>
              </a:r>
              <a:endParaRPr sz="1800">
                <a:solidFill>
                  <a:schemeClr val="tx1"/>
                </a:solidFill>
                <a:latin typeface="Prompt SemiBold"/>
                <a:ea typeface="Prompt SemiBold"/>
                <a:cs typeface="Prompt SemiBold"/>
                <a:sym typeface="Prompt SemiBold"/>
              </a:endParaRPr>
            </a:p>
          </p:txBody>
        </p:sp>
        <p:sp>
          <p:nvSpPr>
            <p:cNvPr id="9" name="Google Shape;324;p12">
              <a:extLst>
                <a:ext uri="{FF2B5EF4-FFF2-40B4-BE49-F238E27FC236}">
                  <a16:creationId xmlns:a16="http://schemas.microsoft.com/office/drawing/2014/main" id="{2E40C725-F09B-C8CC-E7E9-1F9BBAB9FE90}"/>
                </a:ext>
              </a:extLst>
            </p:cNvPr>
            <p:cNvSpPr txBox="1"/>
            <p:nvPr/>
          </p:nvSpPr>
          <p:spPr>
            <a:xfrm>
              <a:off x="6751782" y="1581493"/>
              <a:ext cx="1478268"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6"/>
                </a:buClr>
                <a:buSzPts val="1800"/>
                <a:buFont typeface="Arial"/>
                <a:buNone/>
              </a:pPr>
              <a:r>
                <a:rPr lang="pt-BR" sz="1800" dirty="0">
                  <a:solidFill>
                    <a:schemeClr val="tx1"/>
                  </a:solidFill>
                  <a:latin typeface="Prompt SemiBold"/>
                  <a:ea typeface="Prompt SemiBold"/>
                  <a:cs typeface="Prompt SemiBold"/>
                  <a:sym typeface="Prompt SemiBold"/>
                </a:rPr>
                <a:t>00,00%</a:t>
              </a:r>
              <a:endParaRPr dirty="0">
                <a:solidFill>
                  <a:schemeClr val="tx1"/>
                </a:solidFill>
              </a:endParaRPr>
            </a:p>
            <a:p>
              <a:pPr marL="0" marR="0" lvl="0" indent="0" algn="ctr" rtl="0">
                <a:lnSpc>
                  <a:spcPct val="100000"/>
                </a:lnSpc>
                <a:spcBef>
                  <a:spcPts val="0"/>
                </a:spcBef>
                <a:spcAft>
                  <a:spcPts val="0"/>
                </a:spcAft>
                <a:buClr>
                  <a:srgbClr val="FFFFFF"/>
                </a:buClr>
                <a:buSzPts val="900"/>
                <a:buFont typeface="Arial"/>
                <a:buNone/>
              </a:pPr>
              <a:r>
                <a:rPr lang="pt-BR" sz="900" dirty="0">
                  <a:solidFill>
                    <a:schemeClr val="tx1"/>
                  </a:solidFill>
                  <a:latin typeface="Prompt Medium"/>
                  <a:ea typeface="Prompt Medium"/>
                  <a:cs typeface="Prompt Medium"/>
                  <a:sym typeface="Prompt Medium"/>
                </a:rPr>
                <a:t>MES 202X</a:t>
              </a:r>
              <a:endParaRPr dirty="0">
                <a:solidFill>
                  <a:schemeClr val="tx1"/>
                </a:solidFill>
              </a:endParaRPr>
            </a:p>
          </p:txBody>
        </p:sp>
        <p:sp>
          <p:nvSpPr>
            <p:cNvPr id="10" name="Google Shape;325;p12">
              <a:extLst>
                <a:ext uri="{FF2B5EF4-FFF2-40B4-BE49-F238E27FC236}">
                  <a16:creationId xmlns:a16="http://schemas.microsoft.com/office/drawing/2014/main" id="{F8B73BB6-97D6-0B50-E190-C440957AE1BD}"/>
                </a:ext>
              </a:extLst>
            </p:cNvPr>
            <p:cNvSpPr/>
            <p:nvPr/>
          </p:nvSpPr>
          <p:spPr>
            <a:xfrm>
              <a:off x="577888" y="3520247"/>
              <a:ext cx="5518112" cy="1015663"/>
            </a:xfrm>
            <a:prstGeom prst="roundRect">
              <a:avLst>
                <a:gd name="adj" fmla="val 0"/>
              </a:avLst>
            </a:prstGeom>
            <a:noFill/>
            <a:ln>
              <a:noFill/>
            </a:ln>
          </p:spPr>
          <p:txBody>
            <a:bodyPr spcFirstLastPara="1" wrap="square" lIns="91425" tIns="45700" rIns="91425" bIns="45700" anchor="ctr" anchorCtr="0">
              <a:noAutofit/>
            </a:bodyPr>
            <a:lstStyle/>
            <a:p>
              <a:pPr marL="171450" marR="0" lvl="0" indent="-171450" algn="l" rtl="0">
                <a:spcBef>
                  <a:spcPts val="0"/>
                </a:spcBef>
                <a:spcAft>
                  <a:spcPts val="0"/>
                </a:spcAft>
                <a:buClr>
                  <a:schemeClr val="dk2"/>
                </a:buClr>
                <a:buSzPts val="1200"/>
                <a:buFont typeface="Arial"/>
                <a:buChar char="•"/>
              </a:pP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consectetur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Sed</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tempus,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nulla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id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venenatis</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sollicitudin</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est urna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vehicula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leo</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a:p>
              <a:pPr marL="171450" marR="0" lvl="0" indent="-95250" algn="l" rtl="0">
                <a:spcBef>
                  <a:spcPts val="0"/>
                </a:spcBef>
                <a:spcAft>
                  <a:spcPts val="0"/>
                </a:spcAft>
                <a:buClr>
                  <a:schemeClr val="dk2"/>
                </a:buClr>
                <a:buSzPts val="1200"/>
                <a:buFont typeface="Arial"/>
                <a:buNone/>
              </a:pPr>
              <a:endParaRPr sz="1200" dirty="0">
                <a:solidFill>
                  <a:schemeClr val="tx1"/>
                </a:solidFill>
                <a:latin typeface="Poppins" panose="00000500000000000000" pitchFamily="50" charset="0"/>
                <a:ea typeface="Prompt Medium"/>
                <a:cs typeface="Poppins" panose="00000500000000000000" pitchFamily="50" charset="0"/>
                <a:sym typeface="Prompt Medium"/>
              </a:endParaRPr>
            </a:p>
            <a:p>
              <a:pPr marL="171450" marR="0" lvl="0" indent="-171450" algn="l" rtl="0">
                <a:spcBef>
                  <a:spcPts val="0"/>
                </a:spcBef>
                <a:spcAft>
                  <a:spcPts val="0"/>
                </a:spcAft>
                <a:buClr>
                  <a:schemeClr val="dk2"/>
                </a:buClr>
                <a:buSzPts val="1200"/>
                <a:buFont typeface="Arial"/>
                <a:buChar char="•"/>
              </a:pP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consectetur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Sed</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tempus,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nulla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id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venenatis</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sollicitudin</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est urna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vehicula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leo</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grpSp>
          <p:nvGrpSpPr>
            <p:cNvPr id="12" name="Google Shape;326;p12">
              <a:extLst>
                <a:ext uri="{FF2B5EF4-FFF2-40B4-BE49-F238E27FC236}">
                  <a16:creationId xmlns:a16="http://schemas.microsoft.com/office/drawing/2014/main" id="{A5BDED30-C1E5-9F55-B236-9750A8CD6C49}"/>
                </a:ext>
              </a:extLst>
            </p:cNvPr>
            <p:cNvGrpSpPr/>
            <p:nvPr/>
          </p:nvGrpSpPr>
          <p:grpSpPr>
            <a:xfrm>
              <a:off x="6095904" y="4207707"/>
              <a:ext cx="516396" cy="310686"/>
              <a:chOff x="5887369" y="2606265"/>
              <a:chExt cx="725700" cy="436612"/>
            </a:xfrm>
          </p:grpSpPr>
          <p:sp>
            <p:nvSpPr>
              <p:cNvPr id="67" name="Google Shape;327;p12">
                <a:extLst>
                  <a:ext uri="{FF2B5EF4-FFF2-40B4-BE49-F238E27FC236}">
                    <a16:creationId xmlns:a16="http://schemas.microsoft.com/office/drawing/2014/main" id="{FE0B2792-F4E1-1FB5-1DC7-D1317DC0B971}"/>
                  </a:ext>
                </a:extLst>
              </p:cNvPr>
              <p:cNvSpPr/>
              <p:nvPr/>
            </p:nvSpPr>
            <p:spPr>
              <a:xfrm>
                <a:off x="6055968" y="2606265"/>
                <a:ext cx="406936" cy="350807"/>
              </a:xfrm>
              <a:prstGeom prst="triangle">
                <a:avLst>
                  <a:gd name="adj" fmla="val 50000"/>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oppins"/>
                  <a:ea typeface="Poppins"/>
                  <a:cs typeface="Poppins"/>
                  <a:sym typeface="Poppins"/>
                </a:endParaRPr>
              </a:p>
            </p:txBody>
          </p:sp>
          <p:sp>
            <p:nvSpPr>
              <p:cNvPr id="68" name="Google Shape;328;p12">
                <a:extLst>
                  <a:ext uri="{FF2B5EF4-FFF2-40B4-BE49-F238E27FC236}">
                    <a16:creationId xmlns:a16="http://schemas.microsoft.com/office/drawing/2014/main" id="{8031E5D7-4C25-518C-132A-C0F22BF1ABB0}"/>
                  </a:ext>
                </a:extLst>
              </p:cNvPr>
              <p:cNvSpPr txBox="1"/>
              <p:nvPr/>
            </p:nvSpPr>
            <p:spPr>
              <a:xfrm>
                <a:off x="5887369" y="2610277"/>
                <a:ext cx="725700" cy="43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dirty="0">
                    <a:solidFill>
                      <a:schemeClr val="bg1"/>
                    </a:solidFill>
                    <a:latin typeface="Prompt ExtraBold"/>
                    <a:ea typeface="Prompt ExtraBold"/>
                    <a:cs typeface="Prompt ExtraBold"/>
                    <a:sym typeface="Prompt ExtraBold"/>
                  </a:rPr>
                  <a:t>!</a:t>
                </a:r>
                <a:endParaRPr dirty="0">
                  <a:solidFill>
                    <a:schemeClr val="bg1"/>
                  </a:solidFill>
                </a:endParaRPr>
              </a:p>
            </p:txBody>
          </p:sp>
        </p:grpSp>
        <p:grpSp>
          <p:nvGrpSpPr>
            <p:cNvPr id="13" name="Google Shape;329;p12">
              <a:extLst>
                <a:ext uri="{FF2B5EF4-FFF2-40B4-BE49-F238E27FC236}">
                  <a16:creationId xmlns:a16="http://schemas.microsoft.com/office/drawing/2014/main" id="{A4DC58AD-5353-A2E8-888E-D0D91F5E168E}"/>
                </a:ext>
              </a:extLst>
            </p:cNvPr>
            <p:cNvGrpSpPr/>
            <p:nvPr/>
          </p:nvGrpSpPr>
          <p:grpSpPr>
            <a:xfrm>
              <a:off x="507988" y="3044303"/>
              <a:ext cx="11176025" cy="473841"/>
              <a:chOff x="403695" y="1430231"/>
              <a:chExt cx="11176025" cy="473841"/>
            </a:xfrm>
          </p:grpSpPr>
          <p:grpSp>
            <p:nvGrpSpPr>
              <p:cNvPr id="60" name="Google Shape;330;p12">
                <a:extLst>
                  <a:ext uri="{FF2B5EF4-FFF2-40B4-BE49-F238E27FC236}">
                    <a16:creationId xmlns:a16="http://schemas.microsoft.com/office/drawing/2014/main" id="{9FBB890A-E082-0457-2189-2773BE30E59D}"/>
                  </a:ext>
                </a:extLst>
              </p:cNvPr>
              <p:cNvGrpSpPr/>
              <p:nvPr/>
            </p:nvGrpSpPr>
            <p:grpSpPr>
              <a:xfrm>
                <a:off x="403695" y="1430231"/>
                <a:ext cx="5940000" cy="360401"/>
                <a:chOff x="403695" y="1430231"/>
                <a:chExt cx="5538030" cy="360401"/>
              </a:xfrm>
            </p:grpSpPr>
            <p:sp>
              <p:nvSpPr>
                <p:cNvPr id="65" name="Google Shape;331;p12">
                  <a:extLst>
                    <a:ext uri="{FF2B5EF4-FFF2-40B4-BE49-F238E27FC236}">
                      <a16:creationId xmlns:a16="http://schemas.microsoft.com/office/drawing/2014/main" id="{2955CACC-6A13-4941-C58D-0B10D9497CF4}"/>
                    </a:ext>
                  </a:extLst>
                </p:cNvPr>
                <p:cNvSpPr/>
                <p:nvPr/>
              </p:nvSpPr>
              <p:spPr>
                <a:xfrm rot="10800000" flipH="1">
                  <a:off x="5581725" y="1430231"/>
                  <a:ext cx="360000" cy="360000"/>
                </a:xfrm>
                <a:prstGeom prst="chevron">
                  <a:avLst>
                    <a:gd name="adj" fmla="val 50000"/>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0" b="1">
                    <a:solidFill>
                      <a:schemeClr val="dk1"/>
                    </a:solidFill>
                    <a:latin typeface="Poppins"/>
                    <a:ea typeface="Poppins"/>
                    <a:cs typeface="Poppins"/>
                    <a:sym typeface="Poppins"/>
                  </a:endParaRPr>
                </a:p>
              </p:txBody>
            </p:sp>
            <p:sp>
              <p:nvSpPr>
                <p:cNvPr id="66" name="Google Shape;332;p12">
                  <a:extLst>
                    <a:ext uri="{FF2B5EF4-FFF2-40B4-BE49-F238E27FC236}">
                      <a16:creationId xmlns:a16="http://schemas.microsoft.com/office/drawing/2014/main" id="{A02941F1-0DBB-D91A-35F8-40360D2360F6}"/>
                    </a:ext>
                  </a:extLst>
                </p:cNvPr>
                <p:cNvSpPr/>
                <p:nvPr/>
              </p:nvSpPr>
              <p:spPr>
                <a:xfrm>
                  <a:off x="403695" y="1430632"/>
                  <a:ext cx="5400000" cy="360000"/>
                </a:xfrm>
                <a:prstGeom prst="roundRect">
                  <a:avLst>
                    <a:gd name="adj" fmla="val 50000"/>
                  </a:avLst>
                </a:pr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400">
                      <a:solidFill>
                        <a:schemeClr val="lt1"/>
                      </a:solidFill>
                      <a:latin typeface="Prompt ExtraBold"/>
                      <a:ea typeface="Prompt ExtraBold"/>
                      <a:cs typeface="Prompt ExtraBold"/>
                      <a:sym typeface="Prompt ExtraBold"/>
                    </a:rPr>
                    <a:t>      LOREM IPSUM DOLOR SIT AMET</a:t>
                  </a:r>
                  <a:endParaRPr/>
                </a:p>
              </p:txBody>
            </p:sp>
          </p:grpSp>
          <p:sp>
            <p:nvSpPr>
              <p:cNvPr id="61" name="Google Shape;333;p12">
                <a:extLst>
                  <a:ext uri="{FF2B5EF4-FFF2-40B4-BE49-F238E27FC236}">
                    <a16:creationId xmlns:a16="http://schemas.microsoft.com/office/drawing/2014/main" id="{7440851D-98DD-6723-55BB-238E8FB8D077}"/>
                  </a:ext>
                </a:extLst>
              </p:cNvPr>
              <p:cNvSpPr/>
              <p:nvPr/>
            </p:nvSpPr>
            <p:spPr>
              <a:xfrm>
                <a:off x="443693" y="1462767"/>
                <a:ext cx="288000" cy="2880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a:p>
            </p:txBody>
          </p:sp>
          <p:sp>
            <p:nvSpPr>
              <p:cNvPr id="62" name="Google Shape;334;p12">
                <a:extLst>
                  <a:ext uri="{FF2B5EF4-FFF2-40B4-BE49-F238E27FC236}">
                    <a16:creationId xmlns:a16="http://schemas.microsoft.com/office/drawing/2014/main" id="{4769AE13-E216-DFA1-C592-4B3E96126F4A}"/>
                  </a:ext>
                </a:extLst>
              </p:cNvPr>
              <p:cNvSpPr/>
              <p:nvPr/>
            </p:nvSpPr>
            <p:spPr>
              <a:xfrm>
                <a:off x="1007752" y="1430632"/>
                <a:ext cx="3653898" cy="47344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Prompt ExtraBold"/>
                  <a:ea typeface="Prompt ExtraBold"/>
                  <a:cs typeface="Prompt ExtraBold"/>
                  <a:sym typeface="Prompt ExtraBold"/>
                </a:endParaRPr>
              </a:p>
            </p:txBody>
          </p:sp>
          <p:sp>
            <p:nvSpPr>
              <p:cNvPr id="63" name="Google Shape;335;p12">
                <a:extLst>
                  <a:ext uri="{FF2B5EF4-FFF2-40B4-BE49-F238E27FC236}">
                    <a16:creationId xmlns:a16="http://schemas.microsoft.com/office/drawing/2014/main" id="{45946AB5-B525-A44C-D9E6-7FC0AF6D92FB}"/>
                  </a:ext>
                </a:extLst>
              </p:cNvPr>
              <p:cNvSpPr/>
              <p:nvPr/>
            </p:nvSpPr>
            <p:spPr>
              <a:xfrm>
                <a:off x="6256368" y="1430232"/>
                <a:ext cx="2700000" cy="360000"/>
              </a:xfrm>
              <a:prstGeom prst="chevron">
                <a:avLst>
                  <a:gd name="adj" fmla="val 50000"/>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lt1"/>
                    </a:solidFill>
                    <a:latin typeface="Prompt ExtraBold"/>
                    <a:ea typeface="Prompt ExtraBold"/>
                    <a:cs typeface="Prompt ExtraBold"/>
                    <a:sym typeface="Prompt ExtraBold"/>
                  </a:rPr>
                  <a:t>LOREM IPSUM</a:t>
                </a:r>
                <a:endParaRPr sz="1400">
                  <a:solidFill>
                    <a:schemeClr val="lt1"/>
                  </a:solidFill>
                  <a:latin typeface="Poppins"/>
                  <a:ea typeface="Poppins"/>
                  <a:cs typeface="Poppins"/>
                  <a:sym typeface="Poppins"/>
                </a:endParaRPr>
              </a:p>
            </p:txBody>
          </p:sp>
          <p:sp>
            <p:nvSpPr>
              <p:cNvPr id="64" name="Google Shape;336;p12">
                <a:extLst>
                  <a:ext uri="{FF2B5EF4-FFF2-40B4-BE49-F238E27FC236}">
                    <a16:creationId xmlns:a16="http://schemas.microsoft.com/office/drawing/2014/main" id="{627C375A-3D74-1A50-F9D5-9EC8EB3659B7}"/>
                  </a:ext>
                </a:extLst>
              </p:cNvPr>
              <p:cNvSpPr/>
              <p:nvPr/>
            </p:nvSpPr>
            <p:spPr>
              <a:xfrm>
                <a:off x="8879720" y="1430231"/>
                <a:ext cx="2700000" cy="360000"/>
              </a:xfrm>
              <a:prstGeom prst="chevron">
                <a:avLst>
                  <a:gd name="adj" fmla="val 50000"/>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lt1"/>
                    </a:solidFill>
                    <a:latin typeface="Prompt ExtraBold"/>
                    <a:ea typeface="Prompt ExtraBold"/>
                    <a:cs typeface="Prompt ExtraBold"/>
                    <a:sym typeface="Prompt ExtraBold"/>
                  </a:rPr>
                  <a:t>LOREM IPSUM</a:t>
                </a:r>
                <a:endParaRPr sz="1400">
                  <a:solidFill>
                    <a:schemeClr val="lt1"/>
                  </a:solidFill>
                  <a:latin typeface="Poppins"/>
                  <a:ea typeface="Poppins"/>
                  <a:cs typeface="Poppins"/>
                  <a:sym typeface="Poppins"/>
                </a:endParaRPr>
              </a:p>
            </p:txBody>
          </p:sp>
        </p:grpSp>
        <p:sp>
          <p:nvSpPr>
            <p:cNvPr id="14" name="Google Shape;337;p12">
              <a:extLst>
                <a:ext uri="{FF2B5EF4-FFF2-40B4-BE49-F238E27FC236}">
                  <a16:creationId xmlns:a16="http://schemas.microsoft.com/office/drawing/2014/main" id="{2D9595EE-4219-0DBF-9A9A-1EE5AD20C806}"/>
                </a:ext>
              </a:extLst>
            </p:cNvPr>
            <p:cNvSpPr txBox="1"/>
            <p:nvPr/>
          </p:nvSpPr>
          <p:spPr>
            <a:xfrm>
              <a:off x="6751782" y="4028079"/>
              <a:ext cx="1478268"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800"/>
                <a:buFont typeface="Arial"/>
                <a:buNone/>
              </a:pPr>
              <a:r>
                <a:rPr lang="pt-BR" sz="1800">
                  <a:solidFill>
                    <a:schemeClr val="tx1"/>
                  </a:solidFill>
                  <a:latin typeface="Prompt SemiBold"/>
                  <a:ea typeface="Prompt SemiBold"/>
                  <a:cs typeface="Prompt SemiBold"/>
                  <a:sym typeface="Prompt SemiBold"/>
                </a:rPr>
                <a:t>00,00K</a:t>
              </a:r>
              <a:endParaRPr>
                <a:solidFill>
                  <a:schemeClr val="tx1"/>
                </a:solidFill>
              </a:endParaRPr>
            </a:p>
            <a:p>
              <a:pPr marL="0" marR="0" lvl="0" indent="0" algn="ctr" rtl="0">
                <a:lnSpc>
                  <a:spcPct val="100000"/>
                </a:lnSpc>
                <a:spcBef>
                  <a:spcPts val="0"/>
                </a:spcBef>
                <a:spcAft>
                  <a:spcPts val="0"/>
                </a:spcAft>
                <a:buClr>
                  <a:srgbClr val="FFFFFF"/>
                </a:buClr>
                <a:buSzPts val="900"/>
                <a:buFont typeface="Arial"/>
                <a:buNone/>
              </a:pPr>
              <a:r>
                <a:rPr lang="pt-BR" sz="900">
                  <a:solidFill>
                    <a:schemeClr val="tx1"/>
                  </a:solidFill>
                  <a:latin typeface="Prompt Medium"/>
                  <a:ea typeface="Prompt Medium"/>
                  <a:cs typeface="Prompt Medium"/>
                  <a:sym typeface="Prompt Medium"/>
                </a:rPr>
                <a:t>MES 202X</a:t>
              </a:r>
              <a:endParaRPr sz="1800">
                <a:solidFill>
                  <a:schemeClr val="tx1"/>
                </a:solidFill>
                <a:latin typeface="Prompt SemiBold"/>
                <a:ea typeface="Prompt SemiBold"/>
                <a:cs typeface="Prompt SemiBold"/>
                <a:sym typeface="Prompt SemiBold"/>
              </a:endParaRPr>
            </a:p>
          </p:txBody>
        </p:sp>
        <p:sp>
          <p:nvSpPr>
            <p:cNvPr id="15" name="Google Shape;338;p12">
              <a:extLst>
                <a:ext uri="{FF2B5EF4-FFF2-40B4-BE49-F238E27FC236}">
                  <a16:creationId xmlns:a16="http://schemas.microsoft.com/office/drawing/2014/main" id="{A4206728-3E9E-9989-DCD8-EC6103FA28A9}"/>
                </a:ext>
              </a:extLst>
            </p:cNvPr>
            <p:cNvSpPr txBox="1"/>
            <p:nvPr/>
          </p:nvSpPr>
          <p:spPr>
            <a:xfrm>
              <a:off x="6751782" y="3520247"/>
              <a:ext cx="1478268"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1800"/>
                <a:buFont typeface="Arial"/>
                <a:buNone/>
              </a:pPr>
              <a:r>
                <a:rPr lang="pt-BR" sz="1800" dirty="0">
                  <a:solidFill>
                    <a:schemeClr val="tx1"/>
                  </a:solidFill>
                  <a:latin typeface="Prompt SemiBold"/>
                  <a:ea typeface="Prompt SemiBold"/>
                  <a:cs typeface="Prompt SemiBold"/>
                  <a:sym typeface="Prompt SemiBold"/>
                </a:rPr>
                <a:t>00,00%</a:t>
              </a:r>
              <a:endParaRPr dirty="0">
                <a:solidFill>
                  <a:schemeClr val="tx1"/>
                </a:solidFill>
              </a:endParaRPr>
            </a:p>
            <a:p>
              <a:pPr marL="0" marR="0" lvl="0" indent="0" algn="ctr" rtl="0">
                <a:lnSpc>
                  <a:spcPct val="100000"/>
                </a:lnSpc>
                <a:spcBef>
                  <a:spcPts val="0"/>
                </a:spcBef>
                <a:spcAft>
                  <a:spcPts val="0"/>
                </a:spcAft>
                <a:buClr>
                  <a:srgbClr val="FFFFFF"/>
                </a:buClr>
                <a:buSzPts val="900"/>
                <a:buFont typeface="Arial"/>
                <a:buNone/>
              </a:pPr>
              <a:r>
                <a:rPr lang="pt-BR" sz="900" dirty="0">
                  <a:solidFill>
                    <a:schemeClr val="tx1"/>
                  </a:solidFill>
                  <a:latin typeface="Prompt Medium"/>
                  <a:ea typeface="Prompt Medium"/>
                  <a:cs typeface="Prompt Medium"/>
                  <a:sym typeface="Prompt Medium"/>
                </a:rPr>
                <a:t>MES 202X</a:t>
              </a:r>
              <a:endParaRPr dirty="0">
                <a:solidFill>
                  <a:schemeClr val="tx1"/>
                </a:solidFill>
              </a:endParaRPr>
            </a:p>
          </p:txBody>
        </p:sp>
        <p:sp>
          <p:nvSpPr>
            <p:cNvPr id="16" name="Google Shape;339;p12">
              <a:extLst>
                <a:ext uri="{FF2B5EF4-FFF2-40B4-BE49-F238E27FC236}">
                  <a16:creationId xmlns:a16="http://schemas.microsoft.com/office/drawing/2014/main" id="{F3F84EA4-82A7-D21B-27DA-BBEFF9D5E8AC}"/>
                </a:ext>
              </a:extLst>
            </p:cNvPr>
            <p:cNvSpPr/>
            <p:nvPr/>
          </p:nvSpPr>
          <p:spPr>
            <a:xfrm>
              <a:off x="577888" y="5459000"/>
              <a:ext cx="5518112" cy="1015663"/>
            </a:xfrm>
            <a:prstGeom prst="roundRect">
              <a:avLst>
                <a:gd name="adj" fmla="val 0"/>
              </a:avLst>
            </a:prstGeom>
            <a:noFill/>
            <a:ln>
              <a:noFill/>
            </a:ln>
          </p:spPr>
          <p:txBody>
            <a:bodyPr spcFirstLastPara="1" wrap="square" lIns="91425" tIns="45700" rIns="91425" bIns="45700" anchor="ctr" anchorCtr="0">
              <a:noAutofit/>
            </a:bodyPr>
            <a:lstStyle/>
            <a:p>
              <a:pPr marL="171450" marR="0" lvl="0" indent="-171450" algn="l" rtl="0">
                <a:spcBef>
                  <a:spcPts val="0"/>
                </a:spcBef>
                <a:spcAft>
                  <a:spcPts val="0"/>
                </a:spcAft>
                <a:buClr>
                  <a:schemeClr val="accent5"/>
                </a:buClr>
                <a:buSzPts val="1200"/>
                <a:buFont typeface="Arial"/>
                <a:buChar char="•"/>
              </a:pP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consectetur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Sed</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tempus,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nulla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id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venenatis</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sollicitudin</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est urna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vehicula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leo</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a:p>
              <a:pPr marL="171450" marR="0" lvl="0" indent="-95250" algn="l" rtl="0">
                <a:spcBef>
                  <a:spcPts val="0"/>
                </a:spcBef>
                <a:spcAft>
                  <a:spcPts val="0"/>
                </a:spcAft>
                <a:buClr>
                  <a:schemeClr val="accent5"/>
                </a:buClr>
                <a:buSzPts val="1200"/>
                <a:buFont typeface="Arial"/>
                <a:buNone/>
              </a:pPr>
              <a:endParaRPr sz="1200" dirty="0">
                <a:solidFill>
                  <a:schemeClr val="tx1"/>
                </a:solidFill>
                <a:latin typeface="Poppins" panose="00000500000000000000" pitchFamily="50" charset="0"/>
                <a:ea typeface="Prompt Medium"/>
                <a:cs typeface="Poppins" panose="00000500000000000000" pitchFamily="50" charset="0"/>
                <a:sym typeface="Prompt Medium"/>
              </a:endParaRPr>
            </a:p>
            <a:p>
              <a:pPr marL="171450" marR="0" lvl="0" indent="-171450" algn="l" rtl="0">
                <a:spcBef>
                  <a:spcPts val="0"/>
                </a:spcBef>
                <a:spcAft>
                  <a:spcPts val="0"/>
                </a:spcAft>
                <a:buClr>
                  <a:schemeClr val="accent5"/>
                </a:buClr>
                <a:buSzPts val="1200"/>
                <a:buFont typeface="Arial"/>
                <a:buChar char="•"/>
              </a:pP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consectetur</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Sed</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tempus,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nulla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id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venenatis</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sollicitudin</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est urna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vehicula</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200" dirty="0" err="1">
                  <a:solidFill>
                    <a:schemeClr val="tx1"/>
                  </a:solidFill>
                  <a:latin typeface="Poppins" panose="00000500000000000000" pitchFamily="50" charset="0"/>
                  <a:ea typeface="Prompt Medium"/>
                  <a:cs typeface="Poppins" panose="00000500000000000000" pitchFamily="50" charset="0"/>
                  <a:sym typeface="Prompt Medium"/>
                </a:rPr>
                <a:t>leo</a:t>
              </a:r>
              <a:r>
                <a:rPr lang="pt-BR" sz="12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grpSp>
          <p:nvGrpSpPr>
            <p:cNvPr id="17" name="Google Shape;340;p12">
              <a:extLst>
                <a:ext uri="{FF2B5EF4-FFF2-40B4-BE49-F238E27FC236}">
                  <a16:creationId xmlns:a16="http://schemas.microsoft.com/office/drawing/2014/main" id="{40657130-79B3-582C-B2D5-E6F7E3814F11}"/>
                </a:ext>
              </a:extLst>
            </p:cNvPr>
            <p:cNvGrpSpPr/>
            <p:nvPr/>
          </p:nvGrpSpPr>
          <p:grpSpPr>
            <a:xfrm>
              <a:off x="6059055" y="6146460"/>
              <a:ext cx="602427" cy="313533"/>
              <a:chOff x="5835584" y="2606265"/>
              <a:chExt cx="846600" cy="440613"/>
            </a:xfrm>
          </p:grpSpPr>
          <p:sp>
            <p:nvSpPr>
              <p:cNvPr id="47" name="Google Shape;341;p12">
                <a:extLst>
                  <a:ext uri="{FF2B5EF4-FFF2-40B4-BE49-F238E27FC236}">
                    <a16:creationId xmlns:a16="http://schemas.microsoft.com/office/drawing/2014/main" id="{2EE699F2-017D-D87F-F28E-AD061398BAA1}"/>
                  </a:ext>
                </a:extLst>
              </p:cNvPr>
              <p:cNvSpPr/>
              <p:nvPr/>
            </p:nvSpPr>
            <p:spPr>
              <a:xfrm>
                <a:off x="6055968" y="2606265"/>
                <a:ext cx="406936" cy="350807"/>
              </a:xfrm>
              <a:prstGeom prst="triangle">
                <a:avLst>
                  <a:gd name="adj"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oppins"/>
                  <a:ea typeface="Poppins"/>
                  <a:cs typeface="Poppins"/>
                  <a:sym typeface="Poppins"/>
                </a:endParaRPr>
              </a:p>
            </p:txBody>
          </p:sp>
          <p:sp>
            <p:nvSpPr>
              <p:cNvPr id="59" name="Google Shape;342;p12">
                <a:extLst>
                  <a:ext uri="{FF2B5EF4-FFF2-40B4-BE49-F238E27FC236}">
                    <a16:creationId xmlns:a16="http://schemas.microsoft.com/office/drawing/2014/main" id="{3ED30FFF-DF46-F82C-B20B-C3185EACBA4C}"/>
                  </a:ext>
                </a:extLst>
              </p:cNvPr>
              <p:cNvSpPr txBox="1"/>
              <p:nvPr/>
            </p:nvSpPr>
            <p:spPr>
              <a:xfrm>
                <a:off x="5835584" y="2614278"/>
                <a:ext cx="846600" cy="4326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a:solidFill>
                      <a:schemeClr val="dk1"/>
                    </a:solidFill>
                    <a:latin typeface="Prompt ExtraBold"/>
                    <a:ea typeface="Prompt ExtraBold"/>
                    <a:cs typeface="Prompt ExtraBold"/>
                    <a:sym typeface="Prompt ExtraBold"/>
                  </a:rPr>
                  <a:t>!</a:t>
                </a:r>
                <a:endParaRPr/>
              </a:p>
            </p:txBody>
          </p:sp>
        </p:grpSp>
        <p:grpSp>
          <p:nvGrpSpPr>
            <p:cNvPr id="18" name="Google Shape;343;p12">
              <a:extLst>
                <a:ext uri="{FF2B5EF4-FFF2-40B4-BE49-F238E27FC236}">
                  <a16:creationId xmlns:a16="http://schemas.microsoft.com/office/drawing/2014/main" id="{D6468644-EA1A-B51E-D42F-B7E81DF8EFAA}"/>
                </a:ext>
              </a:extLst>
            </p:cNvPr>
            <p:cNvGrpSpPr/>
            <p:nvPr/>
          </p:nvGrpSpPr>
          <p:grpSpPr>
            <a:xfrm>
              <a:off x="507988" y="4983056"/>
              <a:ext cx="11176025" cy="473801"/>
              <a:chOff x="403695" y="1430231"/>
              <a:chExt cx="11176025" cy="473801"/>
            </a:xfrm>
          </p:grpSpPr>
          <p:grpSp>
            <p:nvGrpSpPr>
              <p:cNvPr id="21" name="Google Shape;344;p12">
                <a:extLst>
                  <a:ext uri="{FF2B5EF4-FFF2-40B4-BE49-F238E27FC236}">
                    <a16:creationId xmlns:a16="http://schemas.microsoft.com/office/drawing/2014/main" id="{B7D78F0A-3AEA-81E9-762E-A54DBAFBC302}"/>
                  </a:ext>
                </a:extLst>
              </p:cNvPr>
              <p:cNvGrpSpPr/>
              <p:nvPr/>
            </p:nvGrpSpPr>
            <p:grpSpPr>
              <a:xfrm>
                <a:off x="403695" y="1430231"/>
                <a:ext cx="5940000" cy="360401"/>
                <a:chOff x="403695" y="1430231"/>
                <a:chExt cx="5538030" cy="360401"/>
              </a:xfrm>
            </p:grpSpPr>
            <p:sp>
              <p:nvSpPr>
                <p:cNvPr id="31" name="Google Shape;345;p12">
                  <a:extLst>
                    <a:ext uri="{FF2B5EF4-FFF2-40B4-BE49-F238E27FC236}">
                      <a16:creationId xmlns:a16="http://schemas.microsoft.com/office/drawing/2014/main" id="{3014C087-1D39-2158-631F-B34F67FFF302}"/>
                    </a:ext>
                  </a:extLst>
                </p:cNvPr>
                <p:cNvSpPr/>
                <p:nvPr/>
              </p:nvSpPr>
              <p:spPr>
                <a:xfrm rot="10800000" flipH="1">
                  <a:off x="5581725" y="1430231"/>
                  <a:ext cx="360000" cy="360000"/>
                </a:xfrm>
                <a:prstGeom prst="chevron">
                  <a:avLst>
                    <a:gd name="adj"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0" b="1">
                    <a:solidFill>
                      <a:schemeClr val="dk1"/>
                    </a:solidFill>
                    <a:latin typeface="Poppins"/>
                    <a:ea typeface="Poppins"/>
                    <a:cs typeface="Poppins"/>
                    <a:sym typeface="Poppins"/>
                  </a:endParaRPr>
                </a:p>
              </p:txBody>
            </p:sp>
            <p:sp>
              <p:nvSpPr>
                <p:cNvPr id="32" name="Google Shape;346;p12">
                  <a:extLst>
                    <a:ext uri="{FF2B5EF4-FFF2-40B4-BE49-F238E27FC236}">
                      <a16:creationId xmlns:a16="http://schemas.microsoft.com/office/drawing/2014/main" id="{77FFC0EB-76EE-2B80-6448-84A4D2FB52AD}"/>
                    </a:ext>
                  </a:extLst>
                </p:cNvPr>
                <p:cNvSpPr/>
                <p:nvPr/>
              </p:nvSpPr>
              <p:spPr>
                <a:xfrm>
                  <a:off x="403695" y="1430632"/>
                  <a:ext cx="5400000" cy="360000"/>
                </a:xfrm>
                <a:prstGeom prst="roundRect">
                  <a:avLst>
                    <a:gd name="adj" fmla="val 50000"/>
                  </a:avLst>
                </a:prstGeom>
                <a:solidFill>
                  <a:schemeClr val="accent5"/>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400">
                      <a:solidFill>
                        <a:schemeClr val="dk1"/>
                      </a:solidFill>
                      <a:latin typeface="Prompt ExtraBold"/>
                      <a:ea typeface="Prompt ExtraBold"/>
                      <a:cs typeface="Prompt ExtraBold"/>
                      <a:sym typeface="Prompt ExtraBold"/>
                    </a:rPr>
                    <a:t>      LOREM IPSUM DOLOR SIT AMET</a:t>
                  </a:r>
                  <a:endParaRPr/>
                </a:p>
              </p:txBody>
            </p:sp>
          </p:grpSp>
          <p:sp>
            <p:nvSpPr>
              <p:cNvPr id="22" name="Google Shape;347;p12">
                <a:extLst>
                  <a:ext uri="{FF2B5EF4-FFF2-40B4-BE49-F238E27FC236}">
                    <a16:creationId xmlns:a16="http://schemas.microsoft.com/office/drawing/2014/main" id="{1EAB02A1-E9F4-B43B-A548-AD16AB2DFA81}"/>
                  </a:ext>
                </a:extLst>
              </p:cNvPr>
              <p:cNvSpPr/>
              <p:nvPr/>
            </p:nvSpPr>
            <p:spPr>
              <a:xfrm>
                <a:off x="443503" y="1462778"/>
                <a:ext cx="288000" cy="288000"/>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1">
                  <a:solidFill>
                    <a:schemeClr val="dk1"/>
                  </a:solidFill>
                  <a:latin typeface="Prompt"/>
                  <a:ea typeface="Prompt"/>
                  <a:cs typeface="Prompt"/>
                  <a:sym typeface="Prompt"/>
                </a:endParaRPr>
              </a:p>
            </p:txBody>
          </p:sp>
          <p:sp>
            <p:nvSpPr>
              <p:cNvPr id="23" name="Google Shape;348;p12">
                <a:extLst>
                  <a:ext uri="{FF2B5EF4-FFF2-40B4-BE49-F238E27FC236}">
                    <a16:creationId xmlns:a16="http://schemas.microsoft.com/office/drawing/2014/main" id="{45BB47DD-8554-21F2-74D2-C5D014D91EB0}"/>
                  </a:ext>
                </a:extLst>
              </p:cNvPr>
              <p:cNvSpPr/>
              <p:nvPr/>
            </p:nvSpPr>
            <p:spPr>
              <a:xfrm>
                <a:off x="1007752" y="1430632"/>
                <a:ext cx="3654000" cy="47340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a:solidFill>
                    <a:schemeClr val="dk1"/>
                  </a:solidFill>
                  <a:latin typeface="Prompt ExtraBold"/>
                  <a:ea typeface="Prompt ExtraBold"/>
                  <a:cs typeface="Prompt ExtraBold"/>
                  <a:sym typeface="Prompt ExtraBold"/>
                </a:endParaRPr>
              </a:p>
            </p:txBody>
          </p:sp>
          <p:sp>
            <p:nvSpPr>
              <p:cNvPr id="24" name="Google Shape;349;p12">
                <a:extLst>
                  <a:ext uri="{FF2B5EF4-FFF2-40B4-BE49-F238E27FC236}">
                    <a16:creationId xmlns:a16="http://schemas.microsoft.com/office/drawing/2014/main" id="{89CA7339-9094-EDF7-4456-8CCEDCA9CD8F}"/>
                  </a:ext>
                </a:extLst>
              </p:cNvPr>
              <p:cNvSpPr/>
              <p:nvPr/>
            </p:nvSpPr>
            <p:spPr>
              <a:xfrm>
                <a:off x="6256368" y="1430232"/>
                <a:ext cx="2700000" cy="360000"/>
              </a:xfrm>
              <a:prstGeom prst="chevron">
                <a:avLst>
                  <a:gd name="adj"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ExtraBold"/>
                    <a:ea typeface="Prompt ExtraBold"/>
                    <a:cs typeface="Prompt ExtraBold"/>
                    <a:sym typeface="Prompt ExtraBold"/>
                  </a:rPr>
                  <a:t>LOREM IPSUM</a:t>
                </a:r>
                <a:endParaRPr sz="1400">
                  <a:solidFill>
                    <a:schemeClr val="lt1"/>
                  </a:solidFill>
                  <a:latin typeface="Poppins"/>
                  <a:ea typeface="Poppins"/>
                  <a:cs typeface="Poppins"/>
                  <a:sym typeface="Poppins"/>
                </a:endParaRPr>
              </a:p>
            </p:txBody>
          </p:sp>
          <p:sp>
            <p:nvSpPr>
              <p:cNvPr id="29" name="Google Shape;350;p12">
                <a:extLst>
                  <a:ext uri="{FF2B5EF4-FFF2-40B4-BE49-F238E27FC236}">
                    <a16:creationId xmlns:a16="http://schemas.microsoft.com/office/drawing/2014/main" id="{5C1E06AA-EC8D-32C2-F45E-E2996AEC1ABD}"/>
                  </a:ext>
                </a:extLst>
              </p:cNvPr>
              <p:cNvSpPr/>
              <p:nvPr/>
            </p:nvSpPr>
            <p:spPr>
              <a:xfrm>
                <a:off x="8879720" y="1430231"/>
                <a:ext cx="2700000" cy="360000"/>
              </a:xfrm>
              <a:prstGeom prst="chevron">
                <a:avLst>
                  <a:gd name="adj" fmla="val 50000"/>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ExtraBold"/>
                    <a:ea typeface="Prompt ExtraBold"/>
                    <a:cs typeface="Prompt ExtraBold"/>
                    <a:sym typeface="Prompt ExtraBold"/>
                  </a:rPr>
                  <a:t>LOREM IPSUM</a:t>
                </a:r>
                <a:endParaRPr sz="1400">
                  <a:solidFill>
                    <a:schemeClr val="lt1"/>
                  </a:solidFill>
                  <a:latin typeface="Poppins"/>
                  <a:ea typeface="Poppins"/>
                  <a:cs typeface="Poppins"/>
                  <a:sym typeface="Poppins"/>
                </a:endParaRPr>
              </a:p>
            </p:txBody>
          </p:sp>
        </p:grpSp>
        <p:sp>
          <p:nvSpPr>
            <p:cNvPr id="19" name="Google Shape;351;p12">
              <a:extLst>
                <a:ext uri="{FF2B5EF4-FFF2-40B4-BE49-F238E27FC236}">
                  <a16:creationId xmlns:a16="http://schemas.microsoft.com/office/drawing/2014/main" id="{5AC0845F-2707-673F-D05A-348DE2B6FC4E}"/>
                </a:ext>
              </a:extLst>
            </p:cNvPr>
            <p:cNvSpPr txBox="1"/>
            <p:nvPr/>
          </p:nvSpPr>
          <p:spPr>
            <a:xfrm>
              <a:off x="6751782" y="5966832"/>
              <a:ext cx="1478268"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5"/>
                </a:buClr>
                <a:buSzPts val="1800"/>
                <a:buFont typeface="Arial"/>
                <a:buNone/>
              </a:pPr>
              <a:r>
                <a:rPr lang="pt-BR" sz="1800">
                  <a:solidFill>
                    <a:schemeClr val="tx1"/>
                  </a:solidFill>
                  <a:latin typeface="Prompt SemiBold"/>
                  <a:ea typeface="Prompt SemiBold"/>
                  <a:cs typeface="Prompt SemiBold"/>
                  <a:sym typeface="Prompt SemiBold"/>
                </a:rPr>
                <a:t>00,00K</a:t>
              </a:r>
              <a:endParaRPr>
                <a:solidFill>
                  <a:schemeClr val="tx1"/>
                </a:solidFill>
              </a:endParaRPr>
            </a:p>
            <a:p>
              <a:pPr marL="0" marR="0" lvl="0" indent="0" algn="ctr" rtl="0">
                <a:lnSpc>
                  <a:spcPct val="100000"/>
                </a:lnSpc>
                <a:spcBef>
                  <a:spcPts val="0"/>
                </a:spcBef>
                <a:spcAft>
                  <a:spcPts val="0"/>
                </a:spcAft>
                <a:buClr>
                  <a:srgbClr val="FFFFFF"/>
                </a:buClr>
                <a:buSzPts val="900"/>
                <a:buFont typeface="Arial"/>
                <a:buNone/>
              </a:pPr>
              <a:r>
                <a:rPr lang="pt-BR" sz="900">
                  <a:solidFill>
                    <a:schemeClr val="tx1"/>
                  </a:solidFill>
                  <a:latin typeface="Prompt Medium"/>
                  <a:ea typeface="Prompt Medium"/>
                  <a:cs typeface="Prompt Medium"/>
                  <a:sym typeface="Prompt Medium"/>
                </a:rPr>
                <a:t>MES 202X</a:t>
              </a:r>
              <a:endParaRPr sz="1800">
                <a:solidFill>
                  <a:schemeClr val="tx1"/>
                </a:solidFill>
                <a:latin typeface="Prompt SemiBold"/>
                <a:ea typeface="Prompt SemiBold"/>
                <a:cs typeface="Prompt SemiBold"/>
                <a:sym typeface="Prompt SemiBold"/>
              </a:endParaRPr>
            </a:p>
          </p:txBody>
        </p:sp>
        <p:sp>
          <p:nvSpPr>
            <p:cNvPr id="20" name="Google Shape;352;p12">
              <a:extLst>
                <a:ext uri="{FF2B5EF4-FFF2-40B4-BE49-F238E27FC236}">
                  <a16:creationId xmlns:a16="http://schemas.microsoft.com/office/drawing/2014/main" id="{93267936-C7B9-3008-8852-D998298B7BB6}"/>
                </a:ext>
              </a:extLst>
            </p:cNvPr>
            <p:cNvSpPr txBox="1"/>
            <p:nvPr/>
          </p:nvSpPr>
          <p:spPr>
            <a:xfrm>
              <a:off x="6751782" y="5459000"/>
              <a:ext cx="1478268" cy="5078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5"/>
                </a:buClr>
                <a:buSzPts val="1800"/>
                <a:buFont typeface="Arial"/>
                <a:buNone/>
              </a:pPr>
              <a:r>
                <a:rPr lang="pt-BR" sz="1800" dirty="0">
                  <a:solidFill>
                    <a:schemeClr val="tx1"/>
                  </a:solidFill>
                  <a:latin typeface="Prompt SemiBold"/>
                  <a:ea typeface="Prompt SemiBold"/>
                  <a:cs typeface="Prompt SemiBold"/>
                  <a:sym typeface="Prompt SemiBold"/>
                </a:rPr>
                <a:t>00,00%</a:t>
              </a:r>
              <a:endParaRPr dirty="0">
                <a:solidFill>
                  <a:schemeClr val="tx1"/>
                </a:solidFill>
              </a:endParaRPr>
            </a:p>
            <a:p>
              <a:pPr marL="0" marR="0" lvl="0" indent="0" algn="ctr" rtl="0">
                <a:lnSpc>
                  <a:spcPct val="100000"/>
                </a:lnSpc>
                <a:spcBef>
                  <a:spcPts val="0"/>
                </a:spcBef>
                <a:spcAft>
                  <a:spcPts val="0"/>
                </a:spcAft>
                <a:buClr>
                  <a:srgbClr val="FFFFFF"/>
                </a:buClr>
                <a:buSzPts val="900"/>
                <a:buFont typeface="Arial"/>
                <a:buNone/>
              </a:pPr>
              <a:r>
                <a:rPr lang="pt-BR" sz="900" dirty="0">
                  <a:solidFill>
                    <a:schemeClr val="tx1"/>
                  </a:solidFill>
                  <a:latin typeface="Prompt Medium"/>
                  <a:ea typeface="Prompt Medium"/>
                  <a:cs typeface="Prompt Medium"/>
                  <a:sym typeface="Prompt Medium"/>
                </a:rPr>
                <a:t>MES 202X</a:t>
              </a:r>
              <a:endParaRPr dirty="0">
                <a:solidFill>
                  <a:schemeClr val="tx1"/>
                </a:solidFill>
              </a:endParaRPr>
            </a:p>
          </p:txBody>
        </p:sp>
      </p:grpSp>
      <p:sp>
        <p:nvSpPr>
          <p:cNvPr id="76" name="Google Shape;353;p12">
            <a:extLst>
              <a:ext uri="{FF2B5EF4-FFF2-40B4-BE49-F238E27FC236}">
                <a16:creationId xmlns:a16="http://schemas.microsoft.com/office/drawing/2014/main" id="{53ABDBA3-BB57-F61C-8B39-8D99CE3121AB}"/>
              </a:ext>
            </a:extLst>
          </p:cNvPr>
          <p:cNvSpPr txBox="1"/>
          <p:nvPr/>
        </p:nvSpPr>
        <p:spPr>
          <a:xfrm>
            <a:off x="547794" y="1089096"/>
            <a:ext cx="288001" cy="33471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rgbClr val="000000"/>
              </a:buClr>
              <a:buFont typeface="Arial"/>
              <a:buNone/>
            </a:pPr>
            <a:r>
              <a:rPr lang="pt-BR" sz="1600" b="1" dirty="0">
                <a:solidFill>
                  <a:schemeClr val="dk1"/>
                </a:solidFill>
                <a:latin typeface="Poppins"/>
                <a:ea typeface="Poppins"/>
                <a:cs typeface="Poppins"/>
                <a:sym typeface="Poppins"/>
              </a:rPr>
              <a:t>1</a:t>
            </a:r>
            <a:endParaRPr dirty="0"/>
          </a:p>
        </p:txBody>
      </p:sp>
      <p:sp>
        <p:nvSpPr>
          <p:cNvPr id="77" name="Google Shape;354;p12">
            <a:extLst>
              <a:ext uri="{FF2B5EF4-FFF2-40B4-BE49-F238E27FC236}">
                <a16:creationId xmlns:a16="http://schemas.microsoft.com/office/drawing/2014/main" id="{A1B7786C-F22E-0F9D-7A8D-C9C4384C7AC2}"/>
              </a:ext>
            </a:extLst>
          </p:cNvPr>
          <p:cNvSpPr txBox="1"/>
          <p:nvPr/>
        </p:nvSpPr>
        <p:spPr>
          <a:xfrm>
            <a:off x="493250" y="3027850"/>
            <a:ext cx="385500" cy="360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600" b="1" dirty="0">
                <a:solidFill>
                  <a:schemeClr val="dk1"/>
                </a:solidFill>
                <a:latin typeface="Poppins"/>
                <a:ea typeface="Poppins"/>
                <a:cs typeface="Poppins"/>
                <a:sym typeface="Poppins"/>
              </a:rPr>
              <a:t>2</a:t>
            </a:r>
            <a:endParaRPr dirty="0"/>
          </a:p>
        </p:txBody>
      </p:sp>
      <p:sp>
        <p:nvSpPr>
          <p:cNvPr id="78" name="Google Shape;355;p12">
            <a:extLst>
              <a:ext uri="{FF2B5EF4-FFF2-40B4-BE49-F238E27FC236}">
                <a16:creationId xmlns:a16="http://schemas.microsoft.com/office/drawing/2014/main" id="{6C385988-2C7F-1C7C-7974-1AF7F58A0B75}"/>
              </a:ext>
            </a:extLst>
          </p:cNvPr>
          <p:cNvSpPr txBox="1"/>
          <p:nvPr/>
        </p:nvSpPr>
        <p:spPr>
          <a:xfrm>
            <a:off x="493250" y="4966603"/>
            <a:ext cx="385500" cy="360622"/>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pt-BR" sz="1600" b="1" dirty="0">
                <a:solidFill>
                  <a:schemeClr val="dk1"/>
                </a:solidFill>
                <a:latin typeface="Poppins"/>
                <a:ea typeface="Poppins"/>
                <a:cs typeface="Poppins"/>
                <a:sym typeface="Poppins"/>
              </a:rPr>
              <a:t>3</a:t>
            </a:r>
            <a:endParaRPr dirty="0"/>
          </a:p>
        </p:txBody>
      </p:sp>
      <p:sp>
        <p:nvSpPr>
          <p:cNvPr id="79" name="Google Shape;356;p12">
            <a:extLst>
              <a:ext uri="{FF2B5EF4-FFF2-40B4-BE49-F238E27FC236}">
                <a16:creationId xmlns:a16="http://schemas.microsoft.com/office/drawing/2014/main" id="{0C6115D7-9346-53E0-FA43-0FB6E4646826}"/>
              </a:ext>
            </a:extLst>
          </p:cNvPr>
          <p:cNvSpPr txBox="1"/>
          <p:nvPr/>
        </p:nvSpPr>
        <p:spPr>
          <a:xfrm>
            <a:off x="6215875" y="2267950"/>
            <a:ext cx="289569"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dirty="0">
                <a:solidFill>
                  <a:schemeClr val="bg1"/>
                </a:solidFill>
                <a:latin typeface="Prompt ExtraBold"/>
                <a:ea typeface="Prompt ExtraBold"/>
                <a:cs typeface="Prompt ExtraBold"/>
                <a:sym typeface="Prompt ExtraBold"/>
              </a:rPr>
              <a:t>!</a:t>
            </a:r>
            <a:endParaRPr dirty="0">
              <a:solidFill>
                <a:schemeClr val="bg1"/>
              </a:solidFill>
            </a:endParaRPr>
          </a:p>
        </p:txBody>
      </p:sp>
    </p:spTree>
    <p:extLst>
      <p:ext uri="{BB962C8B-B14F-4D97-AF65-F5344CB8AC3E}">
        <p14:creationId xmlns:p14="http://schemas.microsoft.com/office/powerpoint/2010/main" val="7349444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360"/>
        <p:cNvGrpSpPr/>
        <p:nvPr/>
      </p:nvGrpSpPr>
      <p:grpSpPr>
        <a:xfrm>
          <a:off x="0" y="0"/>
          <a:ext cx="0" cy="0"/>
          <a:chOff x="0" y="0"/>
          <a:chExt cx="0" cy="0"/>
        </a:xfrm>
      </p:grpSpPr>
      <p:pic>
        <p:nvPicPr>
          <p:cNvPr id="361" name="Google Shape;361;p13"/>
          <p:cNvPicPr preferRelativeResize="0"/>
          <p:nvPr/>
        </p:nvPicPr>
        <p:blipFill rotWithShape="1">
          <a:blip r:embed="rId3">
            <a:alphaModFix/>
          </a:blip>
          <a:srcRect l="22667" r="38682"/>
          <a:stretch/>
        </p:blipFill>
        <p:spPr>
          <a:xfrm>
            <a:off x="7460630" y="-11"/>
            <a:ext cx="4731374" cy="6858001"/>
          </a:xfrm>
          <a:prstGeom prst="rect">
            <a:avLst/>
          </a:prstGeom>
          <a:noFill/>
          <a:ln>
            <a:noFill/>
          </a:ln>
        </p:spPr>
      </p:pic>
      <p:grpSp>
        <p:nvGrpSpPr>
          <p:cNvPr id="362" name="Google Shape;362;p13"/>
          <p:cNvGrpSpPr/>
          <p:nvPr/>
        </p:nvGrpSpPr>
        <p:grpSpPr>
          <a:xfrm>
            <a:off x="-5034" y="0"/>
            <a:ext cx="12192000" cy="6858001"/>
            <a:chOff x="-5034" y="0"/>
            <a:chExt cx="12192000" cy="6858001"/>
          </a:xfrm>
        </p:grpSpPr>
        <p:grpSp>
          <p:nvGrpSpPr>
            <p:cNvPr id="363" name="Google Shape;363;p13"/>
            <p:cNvGrpSpPr/>
            <p:nvPr/>
          </p:nvGrpSpPr>
          <p:grpSpPr>
            <a:xfrm>
              <a:off x="1" y="0"/>
              <a:ext cx="12186965" cy="6858001"/>
              <a:chOff x="1" y="0"/>
              <a:chExt cx="12186965" cy="6858001"/>
            </a:xfrm>
          </p:grpSpPr>
          <p:sp>
            <p:nvSpPr>
              <p:cNvPr id="364" name="Google Shape;364;p13"/>
              <p:cNvSpPr/>
              <p:nvPr/>
            </p:nvSpPr>
            <p:spPr>
              <a:xfrm>
                <a:off x="1" y="0"/>
                <a:ext cx="9782803" cy="6857990"/>
              </a:xfrm>
              <a:custGeom>
                <a:avLst/>
                <a:gdLst/>
                <a:ahLst/>
                <a:cxnLst/>
                <a:rect l="l" t="t" r="r" b="b"/>
                <a:pathLst>
                  <a:path w="9782803" h="6857990" extrusionOk="0">
                    <a:moveTo>
                      <a:pt x="0" y="0"/>
                    </a:moveTo>
                    <a:lnTo>
                      <a:pt x="8894553" y="0"/>
                    </a:lnTo>
                    <a:lnTo>
                      <a:pt x="8848256" y="245004"/>
                    </a:lnTo>
                    <a:cubicBezTo>
                      <a:pt x="8704480" y="968547"/>
                      <a:pt x="8522972" y="1777744"/>
                      <a:pt x="8522972" y="2600973"/>
                    </a:cubicBezTo>
                    <a:cubicBezTo>
                      <a:pt x="8522972" y="3835942"/>
                      <a:pt x="9284719" y="5403100"/>
                      <a:pt x="9737007" y="6719664"/>
                    </a:cubicBezTo>
                    <a:lnTo>
                      <a:pt x="9782803" y="6857990"/>
                    </a:lnTo>
                    <a:lnTo>
                      <a:pt x="7010399" y="6857990"/>
                    </a:lnTo>
                    <a:lnTo>
                      <a:pt x="7010399" y="6857961"/>
                    </a:lnTo>
                    <a:lnTo>
                      <a:pt x="4055222" y="6857961"/>
                    </a:lnTo>
                    <a:lnTo>
                      <a:pt x="4055259" y="6857990"/>
                    </a:lnTo>
                    <a:lnTo>
                      <a:pt x="2984751" y="6857990"/>
                    </a:lnTo>
                    <a:lnTo>
                      <a:pt x="2984731" y="6857961"/>
                    </a:lnTo>
                    <a:lnTo>
                      <a:pt x="0" y="6857961"/>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365" name="Google Shape;365;p13"/>
              <p:cNvPicPr preferRelativeResize="0"/>
              <p:nvPr/>
            </p:nvPicPr>
            <p:blipFill>
              <a:blip r:embed="rId4">
                <a:alphaModFix/>
              </a:blip>
              <a:stretch>
                <a:fillRect/>
              </a:stretch>
            </p:blipFill>
            <p:spPr>
              <a:xfrm>
                <a:off x="7465659" y="0"/>
                <a:ext cx="4721307" cy="6858001"/>
              </a:xfrm>
              <a:prstGeom prst="rect">
                <a:avLst/>
              </a:prstGeom>
              <a:noFill/>
              <a:ln>
                <a:noFill/>
              </a:ln>
            </p:spPr>
          </p:pic>
        </p:grpSp>
        <p:grpSp>
          <p:nvGrpSpPr>
            <p:cNvPr id="366" name="Google Shape;366;p13"/>
            <p:cNvGrpSpPr/>
            <p:nvPr/>
          </p:nvGrpSpPr>
          <p:grpSpPr>
            <a:xfrm>
              <a:off x="-5034" y="0"/>
              <a:ext cx="12192000" cy="6858000"/>
              <a:chOff x="-12793419" y="27501"/>
              <a:chExt cx="12192000" cy="6858000"/>
            </a:xfrm>
          </p:grpSpPr>
          <p:pic>
            <p:nvPicPr>
              <p:cNvPr id="367" name="Google Shape;367;p13"/>
              <p:cNvPicPr preferRelativeResize="0"/>
              <p:nvPr/>
            </p:nvPicPr>
            <p:blipFill rotWithShape="1">
              <a:blip r:embed="rId5">
                <a:alphaModFix/>
              </a:blip>
              <a:srcRect/>
              <a:stretch/>
            </p:blipFill>
            <p:spPr>
              <a:xfrm>
                <a:off x="-12793419" y="27501"/>
                <a:ext cx="12192000" cy="6858000"/>
              </a:xfrm>
              <a:prstGeom prst="rect">
                <a:avLst/>
              </a:prstGeom>
              <a:noFill/>
              <a:ln>
                <a:noFill/>
              </a:ln>
            </p:spPr>
          </p:pic>
          <p:pic>
            <p:nvPicPr>
              <p:cNvPr id="368" name="Google Shape;368;p13"/>
              <p:cNvPicPr preferRelativeResize="0"/>
              <p:nvPr/>
            </p:nvPicPr>
            <p:blipFill rotWithShape="1">
              <a:blip r:embed="rId6">
                <a:alphaModFix/>
              </a:blip>
              <a:srcRect/>
              <a:stretch/>
            </p:blipFill>
            <p:spPr>
              <a:xfrm>
                <a:off x="-12793419" y="27501"/>
                <a:ext cx="12192000" cy="6858000"/>
              </a:xfrm>
              <a:prstGeom prst="rect">
                <a:avLst/>
              </a:prstGeom>
              <a:noFill/>
              <a:ln>
                <a:noFill/>
              </a:ln>
            </p:spPr>
          </p:pic>
        </p:grpSp>
      </p:grpSp>
      <p:grpSp>
        <p:nvGrpSpPr>
          <p:cNvPr id="369" name="Google Shape;369;p13"/>
          <p:cNvGrpSpPr/>
          <p:nvPr/>
        </p:nvGrpSpPr>
        <p:grpSpPr>
          <a:xfrm>
            <a:off x="489199" y="850420"/>
            <a:ext cx="7095851" cy="5363005"/>
            <a:chOff x="489199" y="1012947"/>
            <a:chExt cx="7095851" cy="5363005"/>
          </a:xfrm>
        </p:grpSpPr>
        <p:sp>
          <p:nvSpPr>
            <p:cNvPr id="370" name="Google Shape;370;p13"/>
            <p:cNvSpPr txBox="1"/>
            <p:nvPr/>
          </p:nvSpPr>
          <p:spPr>
            <a:xfrm>
              <a:off x="489199" y="1012947"/>
              <a:ext cx="6624995" cy="64094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2"/>
                </a:buClr>
                <a:buSzPts val="3100"/>
                <a:buFont typeface="Arial"/>
                <a:buNone/>
              </a:pPr>
              <a:r>
                <a:rPr lang="pt-BR" sz="3100" b="0" i="0" u="none" strike="noStrike" cap="none">
                  <a:solidFill>
                    <a:schemeClr val="dk2"/>
                  </a:solidFill>
                  <a:latin typeface="Prompt ExtraBold"/>
                  <a:ea typeface="Prompt ExtraBold"/>
                  <a:cs typeface="Prompt ExtraBold"/>
                  <a:sym typeface="Prompt ExtraBold"/>
                </a:rPr>
                <a:t>LOREM IPSUM DOLOR SIT AMET</a:t>
              </a:r>
              <a:endParaRPr/>
            </a:p>
          </p:txBody>
        </p:sp>
        <p:grpSp>
          <p:nvGrpSpPr>
            <p:cNvPr id="371" name="Google Shape;371;p13"/>
            <p:cNvGrpSpPr/>
            <p:nvPr/>
          </p:nvGrpSpPr>
          <p:grpSpPr>
            <a:xfrm>
              <a:off x="860328" y="2128825"/>
              <a:ext cx="6453472" cy="3539390"/>
              <a:chOff x="860328" y="2128825"/>
              <a:chExt cx="6453472" cy="3539390"/>
            </a:xfrm>
          </p:grpSpPr>
          <p:sp>
            <p:nvSpPr>
              <p:cNvPr id="372" name="Google Shape;372;p13"/>
              <p:cNvSpPr/>
              <p:nvPr/>
            </p:nvSpPr>
            <p:spPr>
              <a:xfrm>
                <a:off x="860328" y="2373019"/>
                <a:ext cx="432000" cy="432000"/>
              </a:xfrm>
              <a:prstGeom prst="ellipse">
                <a:avLst/>
              </a:prstGeom>
              <a:solidFill>
                <a:schemeClr val="bg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pt-BR" sz="1800" dirty="0">
                    <a:solidFill>
                      <a:schemeClr val="bg1"/>
                    </a:solidFill>
                    <a:latin typeface="Prompt SemiBold"/>
                    <a:ea typeface="Prompt SemiBold"/>
                    <a:cs typeface="Prompt SemiBold"/>
                    <a:sym typeface="Prompt SemiBold"/>
                  </a:rPr>
                  <a:t>5</a:t>
                </a:r>
                <a:endParaRPr sz="1800" dirty="0">
                  <a:solidFill>
                    <a:schemeClr val="bg1"/>
                  </a:solidFill>
                  <a:latin typeface="Poppins"/>
                  <a:ea typeface="Poppins"/>
                  <a:cs typeface="Poppins"/>
                  <a:sym typeface="Poppins"/>
                </a:endParaRPr>
              </a:p>
            </p:txBody>
          </p:sp>
          <p:sp>
            <p:nvSpPr>
              <p:cNvPr id="373" name="Google Shape;373;p13"/>
              <p:cNvSpPr/>
              <p:nvPr/>
            </p:nvSpPr>
            <p:spPr>
              <a:xfrm>
                <a:off x="860328" y="3052358"/>
                <a:ext cx="432000" cy="432000"/>
              </a:xfrm>
              <a:prstGeom prst="ellipse">
                <a:avLst/>
              </a:prstGeom>
              <a:solidFill>
                <a:schemeClr val="bg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pt-BR" sz="1800">
                    <a:solidFill>
                      <a:schemeClr val="bg1"/>
                    </a:solidFill>
                    <a:latin typeface="Prompt SemiBold"/>
                    <a:ea typeface="Prompt SemiBold"/>
                    <a:cs typeface="Prompt SemiBold"/>
                    <a:sym typeface="Prompt SemiBold"/>
                  </a:rPr>
                  <a:t>4</a:t>
                </a:r>
                <a:endParaRPr sz="1800">
                  <a:solidFill>
                    <a:schemeClr val="bg1"/>
                  </a:solidFill>
                  <a:latin typeface="Poppins"/>
                  <a:ea typeface="Poppins"/>
                  <a:cs typeface="Poppins"/>
                  <a:sym typeface="Poppins"/>
                </a:endParaRPr>
              </a:p>
            </p:txBody>
          </p:sp>
          <p:sp>
            <p:nvSpPr>
              <p:cNvPr id="374" name="Google Shape;374;p13"/>
              <p:cNvSpPr/>
              <p:nvPr/>
            </p:nvSpPr>
            <p:spPr>
              <a:xfrm>
                <a:off x="860328" y="3731697"/>
                <a:ext cx="432000" cy="432000"/>
              </a:xfrm>
              <a:prstGeom prst="ellipse">
                <a:avLst/>
              </a:prstGeom>
              <a:solidFill>
                <a:schemeClr val="bg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pt-BR" sz="1800">
                    <a:solidFill>
                      <a:schemeClr val="bg1"/>
                    </a:solidFill>
                    <a:latin typeface="Prompt SemiBold"/>
                    <a:ea typeface="Prompt SemiBold"/>
                    <a:cs typeface="Prompt SemiBold"/>
                    <a:sym typeface="Prompt SemiBold"/>
                  </a:rPr>
                  <a:t>3</a:t>
                </a:r>
                <a:endParaRPr sz="1800">
                  <a:solidFill>
                    <a:schemeClr val="bg1"/>
                  </a:solidFill>
                  <a:latin typeface="Poppins"/>
                  <a:ea typeface="Poppins"/>
                  <a:cs typeface="Poppins"/>
                  <a:sym typeface="Poppins"/>
                </a:endParaRPr>
              </a:p>
            </p:txBody>
          </p:sp>
          <p:sp>
            <p:nvSpPr>
              <p:cNvPr id="375" name="Google Shape;375;p13"/>
              <p:cNvSpPr/>
              <p:nvPr/>
            </p:nvSpPr>
            <p:spPr>
              <a:xfrm>
                <a:off x="860328" y="4411035"/>
                <a:ext cx="432000" cy="432000"/>
              </a:xfrm>
              <a:prstGeom prst="ellipse">
                <a:avLst/>
              </a:prstGeom>
              <a:solidFill>
                <a:schemeClr val="bg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pt-BR" sz="1800">
                    <a:solidFill>
                      <a:schemeClr val="bg1"/>
                    </a:solidFill>
                    <a:latin typeface="Prompt SemiBold"/>
                    <a:ea typeface="Prompt SemiBold"/>
                    <a:cs typeface="Prompt SemiBold"/>
                    <a:sym typeface="Prompt SemiBold"/>
                  </a:rPr>
                  <a:t>2</a:t>
                </a:r>
                <a:endParaRPr sz="1800">
                  <a:solidFill>
                    <a:schemeClr val="bg1"/>
                  </a:solidFill>
                  <a:latin typeface="Poppins"/>
                  <a:ea typeface="Poppins"/>
                  <a:cs typeface="Poppins"/>
                  <a:sym typeface="Poppins"/>
                </a:endParaRPr>
              </a:p>
            </p:txBody>
          </p:sp>
          <p:sp>
            <p:nvSpPr>
              <p:cNvPr id="376" name="Google Shape;376;p13"/>
              <p:cNvSpPr/>
              <p:nvPr/>
            </p:nvSpPr>
            <p:spPr>
              <a:xfrm>
                <a:off x="860328" y="5090373"/>
                <a:ext cx="432000" cy="432000"/>
              </a:xfrm>
              <a:prstGeom prst="ellipse">
                <a:avLst/>
              </a:prstGeom>
              <a:solidFill>
                <a:schemeClr val="bg2"/>
              </a:solid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pt-BR" sz="1800">
                    <a:solidFill>
                      <a:schemeClr val="bg1"/>
                    </a:solidFill>
                    <a:latin typeface="Prompt SemiBold"/>
                    <a:ea typeface="Prompt SemiBold"/>
                    <a:cs typeface="Prompt SemiBold"/>
                    <a:sym typeface="Prompt SemiBold"/>
                  </a:rPr>
                  <a:t>1</a:t>
                </a:r>
                <a:endParaRPr sz="1800">
                  <a:solidFill>
                    <a:schemeClr val="bg1"/>
                  </a:solidFill>
                  <a:latin typeface="Poppins"/>
                  <a:ea typeface="Poppins"/>
                  <a:cs typeface="Poppins"/>
                  <a:sym typeface="Poppins"/>
                </a:endParaRPr>
              </a:p>
            </p:txBody>
          </p:sp>
          <p:sp>
            <p:nvSpPr>
              <p:cNvPr id="377" name="Google Shape;377;p13"/>
              <p:cNvSpPr txBox="1"/>
              <p:nvPr/>
            </p:nvSpPr>
            <p:spPr>
              <a:xfrm>
                <a:off x="1358500" y="2128825"/>
                <a:ext cx="5955300" cy="3539390"/>
              </a:xfrm>
              <a:prstGeom prst="rect">
                <a:avLst/>
              </a:prstGeom>
              <a:noFill/>
              <a:ln>
                <a:noFill/>
              </a:ln>
            </p:spPr>
            <p:txBody>
              <a:bodyPr spcFirstLastPara="1" wrap="square" lIns="91425" tIns="45700" rIns="91425" bIns="45700" anchor="t" anchorCtr="0">
                <a:spAutoFit/>
              </a:bodyPr>
              <a:lstStyle/>
              <a:p>
                <a:pPr marL="0" marR="0" lvl="0" indent="0" algn="l" rtl="0">
                  <a:lnSpc>
                    <a:spcPct val="280000"/>
                  </a:lnSpc>
                  <a:spcBef>
                    <a:spcPts val="0"/>
                  </a:spcBef>
                  <a:spcAft>
                    <a:spcPts val="0"/>
                  </a:spcAft>
                  <a:buClr>
                    <a:schemeClr val="lt1"/>
                  </a:buClr>
                  <a:buSzPts val="1600"/>
                  <a:buFont typeface="Arial"/>
                  <a:buNone/>
                </a:pP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Lorem</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ipsum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dolor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sit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amet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consectetur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adipiscing</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elit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endParaRPr dirty="0">
                  <a:latin typeface="Poppins" panose="00000500000000000000" pitchFamily="50" charset="0"/>
                  <a:cs typeface="Poppins" panose="00000500000000000000" pitchFamily="50" charset="0"/>
                </a:endParaRPr>
              </a:p>
              <a:p>
                <a:pPr marL="0" marR="0" lvl="0" indent="0" algn="l" rtl="0">
                  <a:lnSpc>
                    <a:spcPct val="280000"/>
                  </a:lnSpc>
                  <a:spcBef>
                    <a:spcPts val="0"/>
                  </a:spcBef>
                  <a:spcAft>
                    <a:spcPts val="0"/>
                  </a:spcAft>
                  <a:buClr>
                    <a:schemeClr val="lt1"/>
                  </a:buClr>
                  <a:buSzPts val="1600"/>
                  <a:buFont typeface="Arial"/>
                  <a:buNone/>
                </a:pP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Lorem</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ipsum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dolor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sit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amet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consectetur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adipiscing</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elit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endParaRPr dirty="0">
                  <a:latin typeface="Poppins" panose="00000500000000000000" pitchFamily="50" charset="0"/>
                  <a:cs typeface="Poppins" panose="00000500000000000000" pitchFamily="50" charset="0"/>
                </a:endParaRPr>
              </a:p>
              <a:p>
                <a:pPr marL="0" marR="0" lvl="0" indent="0" algn="l" rtl="0">
                  <a:lnSpc>
                    <a:spcPct val="280000"/>
                  </a:lnSpc>
                  <a:spcBef>
                    <a:spcPts val="0"/>
                  </a:spcBef>
                  <a:spcAft>
                    <a:spcPts val="0"/>
                  </a:spcAft>
                  <a:buClr>
                    <a:schemeClr val="lt1"/>
                  </a:buClr>
                  <a:buSzPts val="1600"/>
                  <a:buFont typeface="Arial"/>
                  <a:buNone/>
                </a:pP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Lorem</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ipsum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dolor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sit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amet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consectetur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adipiscing</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elit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endParaRPr dirty="0">
                  <a:latin typeface="Poppins" panose="00000500000000000000" pitchFamily="50" charset="0"/>
                  <a:cs typeface="Poppins" panose="00000500000000000000" pitchFamily="50" charset="0"/>
                </a:endParaRPr>
              </a:p>
              <a:p>
                <a:pPr marL="0" marR="0" lvl="0" indent="0" algn="l" rtl="0">
                  <a:lnSpc>
                    <a:spcPct val="280000"/>
                  </a:lnSpc>
                  <a:spcBef>
                    <a:spcPts val="0"/>
                  </a:spcBef>
                  <a:spcAft>
                    <a:spcPts val="0"/>
                  </a:spcAft>
                  <a:buClr>
                    <a:schemeClr val="lt1"/>
                  </a:buClr>
                  <a:buSzPts val="1600"/>
                  <a:buFont typeface="Arial"/>
                  <a:buNone/>
                </a:pP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Lorem</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ipsum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dolor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sit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amet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consectetur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adipiscing</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elit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endParaRPr dirty="0">
                  <a:latin typeface="Poppins" panose="00000500000000000000" pitchFamily="50" charset="0"/>
                  <a:cs typeface="Poppins" panose="00000500000000000000" pitchFamily="50" charset="0"/>
                </a:endParaRPr>
              </a:p>
              <a:p>
                <a:pPr marL="0" marR="0" lvl="0" indent="0" algn="l" rtl="0">
                  <a:lnSpc>
                    <a:spcPct val="280000"/>
                  </a:lnSpc>
                  <a:spcBef>
                    <a:spcPts val="0"/>
                  </a:spcBef>
                  <a:spcAft>
                    <a:spcPts val="0"/>
                  </a:spcAft>
                  <a:buClr>
                    <a:schemeClr val="lt1"/>
                  </a:buClr>
                  <a:buSzPts val="1600"/>
                  <a:buFont typeface="Arial"/>
                  <a:buNone/>
                </a:pP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Lorem</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ipsum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dolor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sit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amet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consectetur</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adipiscing</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r>
                  <a:rPr lang="pt-BR" sz="1600" dirty="0" err="1">
                    <a:solidFill>
                      <a:schemeClr val="lt1"/>
                    </a:solidFill>
                    <a:latin typeface="Poppins" panose="00000500000000000000" pitchFamily="50" charset="0"/>
                    <a:ea typeface="Prompt SemiBold"/>
                    <a:cs typeface="Poppins" panose="00000500000000000000" pitchFamily="50" charset="0"/>
                    <a:sym typeface="Prompt SemiBold"/>
                  </a:rPr>
                  <a:t>elit</a:t>
                </a:r>
                <a:r>
                  <a:rPr lang="pt-BR" sz="1600" dirty="0">
                    <a:solidFill>
                      <a:schemeClr val="lt1"/>
                    </a:solidFill>
                    <a:latin typeface="Poppins" panose="00000500000000000000" pitchFamily="50" charset="0"/>
                    <a:ea typeface="Prompt SemiBold"/>
                    <a:cs typeface="Poppins" panose="00000500000000000000" pitchFamily="50" charset="0"/>
                    <a:sym typeface="Prompt SemiBold"/>
                  </a:rPr>
                  <a:t>. </a:t>
                </a:r>
                <a:endParaRPr dirty="0">
                  <a:latin typeface="Poppins" panose="00000500000000000000" pitchFamily="50" charset="0"/>
                  <a:cs typeface="Poppins" panose="00000500000000000000" pitchFamily="50" charset="0"/>
                </a:endParaRPr>
              </a:p>
            </p:txBody>
          </p:sp>
        </p:grpSp>
        <p:sp>
          <p:nvSpPr>
            <p:cNvPr id="378" name="Google Shape;378;p13"/>
            <p:cNvSpPr txBox="1"/>
            <p:nvPr/>
          </p:nvSpPr>
          <p:spPr>
            <a:xfrm>
              <a:off x="489199" y="1673946"/>
              <a:ext cx="5606800" cy="45243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1800"/>
                <a:buFont typeface="Arial"/>
                <a:buNone/>
              </a:pPr>
              <a:r>
                <a:rPr lang="pt-BR" sz="1800">
                  <a:solidFill>
                    <a:schemeClr val="lt1"/>
                  </a:solidFill>
                  <a:latin typeface="Prompt ExtraBold"/>
                  <a:ea typeface="Prompt ExtraBold"/>
                  <a:cs typeface="Prompt ExtraBold"/>
                  <a:sym typeface="Prompt ExtraBold"/>
                </a:rPr>
                <a:t>AQUI VOCÊ PODE INSERIR UM SUBTÍTULO</a:t>
              </a:r>
              <a:endParaRPr/>
            </a:p>
          </p:txBody>
        </p:sp>
        <p:sp>
          <p:nvSpPr>
            <p:cNvPr id="379" name="Google Shape;379;p13"/>
            <p:cNvSpPr txBox="1"/>
            <p:nvPr/>
          </p:nvSpPr>
          <p:spPr>
            <a:xfrm>
              <a:off x="527250" y="5766352"/>
              <a:ext cx="7057800" cy="60960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400"/>
                <a:buFont typeface="Arial"/>
                <a:buNone/>
              </a:pPr>
              <a:r>
                <a:rPr lang="pt-BR" sz="1400">
                  <a:solidFill>
                    <a:schemeClr val="accent5"/>
                  </a:solidFill>
                  <a:latin typeface="Poppins"/>
                  <a:ea typeface="Poppins"/>
                  <a:cs typeface="Poppins"/>
                  <a:sym typeface="Poppins"/>
                </a:rPr>
                <a:t>Lorem ipsum dolor sit amet, consectetur adipiscing elit. Sed tempus, nulla id venenatis sollicitudin, est urna vehicula leo, a euismod nunc sem at lígula.</a:t>
              </a: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3"/>
        <p:cNvGrpSpPr/>
        <p:nvPr/>
      </p:nvGrpSpPr>
      <p:grpSpPr>
        <a:xfrm>
          <a:off x="0" y="0"/>
          <a:ext cx="0" cy="0"/>
          <a:chOff x="0" y="0"/>
          <a:chExt cx="0" cy="0"/>
        </a:xfrm>
      </p:grpSpPr>
      <p:pic>
        <p:nvPicPr>
          <p:cNvPr id="384" name="Google Shape;384;p14"/>
          <p:cNvPicPr preferRelativeResize="0"/>
          <p:nvPr/>
        </p:nvPicPr>
        <p:blipFill rotWithShape="1">
          <a:blip r:embed="rId3">
            <a:alphaModFix/>
          </a:blip>
          <a:srcRect l="29920" t="7817" r="25318" b="7818"/>
          <a:stretch/>
        </p:blipFill>
        <p:spPr>
          <a:xfrm>
            <a:off x="6734629" y="-6"/>
            <a:ext cx="5457373" cy="6858006"/>
          </a:xfrm>
          <a:prstGeom prst="rect">
            <a:avLst/>
          </a:prstGeom>
          <a:noFill/>
          <a:ln>
            <a:noFill/>
          </a:ln>
        </p:spPr>
      </p:pic>
      <p:pic>
        <p:nvPicPr>
          <p:cNvPr id="385" name="Google Shape;385;p14"/>
          <p:cNvPicPr preferRelativeResize="0"/>
          <p:nvPr/>
        </p:nvPicPr>
        <p:blipFill rotWithShape="1">
          <a:blip r:embed="rId4">
            <a:alphaModFix/>
          </a:blip>
          <a:srcRect l="37159" t="2730" r="37160" b="47598"/>
          <a:stretch/>
        </p:blipFill>
        <p:spPr>
          <a:xfrm rot="-5400000">
            <a:off x="2667002" y="-2666998"/>
            <a:ext cx="6857999" cy="12191997"/>
          </a:xfrm>
          <a:prstGeom prst="rect">
            <a:avLst/>
          </a:prstGeom>
          <a:noFill/>
          <a:ln>
            <a:noFill/>
          </a:ln>
        </p:spPr>
      </p:pic>
      <p:grpSp>
        <p:nvGrpSpPr>
          <p:cNvPr id="386" name="Google Shape;386;p14"/>
          <p:cNvGrpSpPr/>
          <p:nvPr/>
        </p:nvGrpSpPr>
        <p:grpSpPr>
          <a:xfrm>
            <a:off x="0" y="0"/>
            <a:ext cx="12192000" cy="6858000"/>
            <a:chOff x="0" y="0"/>
            <a:chExt cx="12192000" cy="6858000"/>
          </a:xfrm>
        </p:grpSpPr>
        <p:pic>
          <p:nvPicPr>
            <p:cNvPr id="387" name="Google Shape;387;p14"/>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388" name="Google Shape;388;p14"/>
            <p:cNvPicPr preferRelativeResize="0"/>
            <p:nvPr/>
          </p:nvPicPr>
          <p:blipFill rotWithShape="1">
            <a:blip r:embed="rId6">
              <a:alphaModFix/>
            </a:blip>
            <a:srcRect/>
            <a:stretch/>
          </p:blipFill>
          <p:spPr>
            <a:xfrm>
              <a:off x="0" y="0"/>
              <a:ext cx="12192000" cy="6858000"/>
            </a:xfrm>
            <a:prstGeom prst="rect">
              <a:avLst/>
            </a:prstGeom>
            <a:noFill/>
            <a:ln>
              <a:noFill/>
            </a:ln>
          </p:spPr>
        </p:pic>
      </p:grpSp>
      <p:sp>
        <p:nvSpPr>
          <p:cNvPr id="389" name="Google Shape;389;p14"/>
          <p:cNvSpPr txBox="1"/>
          <p:nvPr/>
        </p:nvSpPr>
        <p:spPr>
          <a:xfrm>
            <a:off x="540000" y="494384"/>
            <a:ext cx="6785884" cy="64094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1"/>
              </a:buClr>
              <a:buSzPts val="3100"/>
              <a:buFont typeface="Arial"/>
              <a:buNone/>
            </a:pPr>
            <a:r>
              <a:rPr lang="pt-BR" sz="3100" b="0" i="0" u="none" strike="noStrike" cap="none">
                <a:solidFill>
                  <a:schemeClr val="dk1"/>
                </a:solidFill>
                <a:latin typeface="Prompt ExtraBold"/>
                <a:ea typeface="Prompt ExtraBold"/>
                <a:cs typeface="Prompt ExtraBold"/>
                <a:sym typeface="Prompt ExtraBold"/>
              </a:rPr>
              <a:t>LOREM IPSUM DOLOR SIT AMET</a:t>
            </a:r>
            <a:endParaRPr/>
          </a:p>
        </p:txBody>
      </p:sp>
      <p:grpSp>
        <p:nvGrpSpPr>
          <p:cNvPr id="390" name="Google Shape;390;p14"/>
          <p:cNvGrpSpPr/>
          <p:nvPr/>
        </p:nvGrpSpPr>
        <p:grpSpPr>
          <a:xfrm>
            <a:off x="540000" y="1390808"/>
            <a:ext cx="5556000" cy="1208977"/>
            <a:chOff x="540000" y="1390808"/>
            <a:chExt cx="5556000" cy="1208977"/>
          </a:xfrm>
        </p:grpSpPr>
        <p:sp>
          <p:nvSpPr>
            <p:cNvPr id="391" name="Google Shape;391;p14"/>
            <p:cNvSpPr txBox="1"/>
            <p:nvPr/>
          </p:nvSpPr>
          <p:spPr>
            <a:xfrm>
              <a:off x="1149601" y="1455922"/>
              <a:ext cx="4946399" cy="1143863"/>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1"/>
                </a:buClr>
                <a:buSzPts val="1400"/>
                <a:buFont typeface="Arial"/>
                <a:buNone/>
              </a:pPr>
              <a:r>
                <a:rPr lang="pt-BR" sz="1400" b="0" i="0" u="none" strike="noStrike" cap="none" dirty="0">
                  <a:solidFill>
                    <a:schemeClr val="dk1"/>
                  </a:solidFill>
                  <a:latin typeface="Prompt SemiBold"/>
                  <a:ea typeface="Prompt SemiBold"/>
                  <a:cs typeface="Prompt SemiBold"/>
                  <a:sym typeface="Prompt SemiBold"/>
                </a:rPr>
                <a:t>LOREM IPSUM </a:t>
              </a:r>
              <a:r>
                <a:rPr lang="pt-BR" sz="1400" b="0" i="0" u="none" strike="noStrike" cap="none" dirty="0">
                  <a:solidFill>
                    <a:schemeClr val="dk2"/>
                  </a:solidFill>
                  <a:latin typeface="Prompt SemiBold"/>
                  <a:ea typeface="Prompt SemiBold"/>
                  <a:cs typeface="Prompt SemiBold"/>
                  <a:sym typeface="Prompt SemiBold"/>
                </a:rPr>
                <a:t>DOLOR SIT AMET</a:t>
              </a:r>
              <a:r>
                <a:rPr lang="pt-BR" sz="1400" b="0" i="0" u="none" strike="noStrike" cap="none" dirty="0">
                  <a:solidFill>
                    <a:schemeClr val="dk1"/>
                  </a:solidFill>
                  <a:latin typeface="Prompt SemiBold"/>
                  <a:ea typeface="Prompt SemiBold"/>
                  <a:cs typeface="Prompt SemiBold"/>
                  <a:sym typeface="Prompt SemiBold"/>
                </a:rPr>
                <a:t>, CONSECTETUR ADIPISCING ELIT QUISQUE SIT AMET </a:t>
              </a:r>
              <a:endParaRPr dirty="0"/>
            </a:p>
            <a:p>
              <a:pPr marL="0" marR="0" lvl="0" indent="0" algn="l" rtl="0">
                <a:lnSpc>
                  <a:spcPct val="120000"/>
                </a:lnSpc>
                <a:spcBef>
                  <a:spcPts val="1000"/>
                </a:spcBef>
                <a:spcAft>
                  <a:spcPts val="0"/>
                </a:spcAft>
                <a:buClr>
                  <a:schemeClr val="dk1"/>
                </a:buClr>
                <a:buSzPts val="1100"/>
                <a:buFont typeface="Arial"/>
                <a:buNone/>
              </a:pP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Pellentesque</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aliquet</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nibh</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nec</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urna. </a:t>
              </a:r>
              <a:r>
                <a:rPr lang="pt-BR" sz="110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In </a:t>
              </a:r>
              <a:r>
                <a:rPr lang="pt-BR" sz="110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nisi</a:t>
              </a:r>
              <a:r>
                <a:rPr lang="pt-BR" sz="110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neque</a:t>
              </a:r>
              <a:r>
                <a:rPr lang="pt-BR" sz="110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aliquet</a:t>
              </a:r>
              <a:r>
                <a:rPr lang="pt-BR" sz="110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vel</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dapibus</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id,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mattis</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vel</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nisi</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Sed</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pretium</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ligula</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sollicitudin</a:t>
              </a:r>
              <a:endParaRPr sz="1100" b="0" i="0" u="none" strike="noStrike" cap="none" dirty="0">
                <a:solidFill>
                  <a:schemeClr val="dk1"/>
                </a:solidFill>
                <a:latin typeface="Poppins" panose="00000500000000000000" pitchFamily="50" charset="0"/>
                <a:ea typeface="Poppins"/>
                <a:cs typeface="Poppins" panose="00000500000000000000" pitchFamily="50" charset="0"/>
                <a:sym typeface="Poppins"/>
              </a:endParaRPr>
            </a:p>
          </p:txBody>
        </p:sp>
        <p:sp>
          <p:nvSpPr>
            <p:cNvPr id="392" name="Google Shape;392;p14"/>
            <p:cNvSpPr txBox="1"/>
            <p:nvPr/>
          </p:nvSpPr>
          <p:spPr>
            <a:xfrm>
              <a:off x="540000" y="1390808"/>
              <a:ext cx="533399" cy="64094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2"/>
                </a:buClr>
                <a:buSzPts val="3100"/>
                <a:buFont typeface="Arial"/>
                <a:buNone/>
              </a:pPr>
              <a:r>
                <a:rPr lang="pt-BR" sz="3100" b="0" i="0" u="none" strike="noStrike" cap="none">
                  <a:solidFill>
                    <a:schemeClr val="dk2"/>
                  </a:solidFill>
                  <a:latin typeface="Prompt ExtraBold"/>
                  <a:ea typeface="Prompt ExtraBold"/>
                  <a:cs typeface="Prompt ExtraBold"/>
                  <a:sym typeface="Prompt ExtraBold"/>
                </a:rPr>
                <a:t>1</a:t>
              </a:r>
              <a:endParaRPr/>
            </a:p>
          </p:txBody>
        </p:sp>
      </p:grpSp>
      <p:grpSp>
        <p:nvGrpSpPr>
          <p:cNvPr id="393" name="Google Shape;393;p14"/>
          <p:cNvGrpSpPr/>
          <p:nvPr/>
        </p:nvGrpSpPr>
        <p:grpSpPr>
          <a:xfrm>
            <a:off x="540000" y="2849728"/>
            <a:ext cx="5556000" cy="924686"/>
            <a:chOff x="540000" y="2695733"/>
            <a:chExt cx="5556000" cy="924686"/>
          </a:xfrm>
        </p:grpSpPr>
        <p:sp>
          <p:nvSpPr>
            <p:cNvPr id="394" name="Google Shape;394;p14"/>
            <p:cNvSpPr txBox="1"/>
            <p:nvPr/>
          </p:nvSpPr>
          <p:spPr>
            <a:xfrm>
              <a:off x="1149601" y="2735089"/>
              <a:ext cx="4946399" cy="88533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1"/>
                </a:buClr>
                <a:buSzPts val="1400"/>
                <a:buFont typeface="Arial"/>
                <a:buNone/>
              </a:pPr>
              <a:r>
                <a:rPr lang="pt-BR" sz="1400" b="0" i="0" u="none" strike="noStrike" cap="none" dirty="0">
                  <a:solidFill>
                    <a:schemeClr val="dk1"/>
                  </a:solidFill>
                  <a:latin typeface="Prompt SemiBold"/>
                  <a:ea typeface="Prompt SemiBold"/>
                  <a:cs typeface="Prompt SemiBold"/>
                  <a:sym typeface="Prompt SemiBold"/>
                </a:rPr>
                <a:t>LOREM IPSUM DOLOR SIT AMET, </a:t>
              </a:r>
              <a:r>
                <a:rPr lang="pt-BR" sz="1400" b="0" i="0" u="none" strike="noStrike" cap="none" dirty="0">
                  <a:solidFill>
                    <a:schemeClr val="dk2"/>
                  </a:solidFill>
                  <a:latin typeface="Prompt SemiBold"/>
                  <a:ea typeface="Prompt SemiBold"/>
                  <a:cs typeface="Prompt SemiBold"/>
                  <a:sym typeface="Prompt SemiBold"/>
                </a:rPr>
                <a:t>CONSECTETUR</a:t>
              </a:r>
              <a:endParaRPr dirty="0"/>
            </a:p>
            <a:p>
              <a:pPr marL="0" marR="0" lvl="0" indent="0" algn="l" rtl="0">
                <a:lnSpc>
                  <a:spcPct val="120000"/>
                </a:lnSpc>
                <a:spcBef>
                  <a:spcPts val="1000"/>
                </a:spcBef>
                <a:spcAft>
                  <a:spcPts val="0"/>
                </a:spcAft>
                <a:buClr>
                  <a:schemeClr val="dk1"/>
                </a:buClr>
                <a:buSzPts val="1100"/>
                <a:buFont typeface="Arial"/>
                <a:buNone/>
              </a:pP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Pellentesque</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aliquet</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nibh</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nec</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urna. </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In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nisi</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neque</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aliquet</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vel</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dapibus</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id,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mattis</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vel</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nisi</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Sed</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pretium</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ligula</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sollicitudin</a:t>
              </a:r>
              <a:endParaRPr sz="1100" b="0" i="0" u="none" strike="noStrike" cap="none" dirty="0">
                <a:solidFill>
                  <a:schemeClr val="dk1"/>
                </a:solidFill>
                <a:latin typeface="Poppins" panose="00000500000000000000" pitchFamily="50" charset="0"/>
                <a:ea typeface="Poppins"/>
                <a:cs typeface="Poppins" panose="00000500000000000000" pitchFamily="50" charset="0"/>
                <a:sym typeface="Poppins"/>
              </a:endParaRPr>
            </a:p>
          </p:txBody>
        </p:sp>
        <p:sp>
          <p:nvSpPr>
            <p:cNvPr id="395" name="Google Shape;395;p14"/>
            <p:cNvSpPr txBox="1"/>
            <p:nvPr/>
          </p:nvSpPr>
          <p:spPr>
            <a:xfrm>
              <a:off x="540000" y="2695733"/>
              <a:ext cx="533399" cy="64094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2"/>
                </a:buClr>
                <a:buSzPts val="3100"/>
                <a:buFont typeface="Arial"/>
                <a:buNone/>
              </a:pPr>
              <a:r>
                <a:rPr lang="pt-BR" sz="3100" b="0" i="0" u="none" strike="noStrike" cap="none">
                  <a:solidFill>
                    <a:schemeClr val="dk2"/>
                  </a:solidFill>
                  <a:latin typeface="Prompt ExtraBold"/>
                  <a:ea typeface="Prompt ExtraBold"/>
                  <a:cs typeface="Prompt ExtraBold"/>
                  <a:sym typeface="Prompt ExtraBold"/>
                </a:rPr>
                <a:t>2</a:t>
              </a:r>
              <a:endParaRPr/>
            </a:p>
          </p:txBody>
        </p:sp>
      </p:grpSp>
      <p:grpSp>
        <p:nvGrpSpPr>
          <p:cNvPr id="396" name="Google Shape;396;p14"/>
          <p:cNvGrpSpPr/>
          <p:nvPr/>
        </p:nvGrpSpPr>
        <p:grpSpPr>
          <a:xfrm>
            <a:off x="540000" y="4024358"/>
            <a:ext cx="5556000" cy="1224136"/>
            <a:chOff x="540000" y="3933983"/>
            <a:chExt cx="5556000" cy="1224136"/>
          </a:xfrm>
        </p:grpSpPr>
        <p:sp>
          <p:nvSpPr>
            <p:cNvPr id="397" name="Google Shape;397;p14"/>
            <p:cNvSpPr txBox="1"/>
            <p:nvPr/>
          </p:nvSpPr>
          <p:spPr>
            <a:xfrm>
              <a:off x="1149601" y="4014256"/>
              <a:ext cx="4946399" cy="1143863"/>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1"/>
                </a:buClr>
                <a:buSzPts val="1400"/>
                <a:buFont typeface="Arial"/>
                <a:buNone/>
              </a:pPr>
              <a:r>
                <a:rPr lang="pt-BR" sz="1400" b="0" i="0" u="none" strike="noStrike" cap="none" dirty="0">
                  <a:solidFill>
                    <a:schemeClr val="dk1"/>
                  </a:solidFill>
                  <a:latin typeface="Prompt SemiBold"/>
                  <a:ea typeface="Prompt SemiBold"/>
                  <a:cs typeface="Prompt SemiBold"/>
                  <a:sym typeface="Prompt SemiBold"/>
                </a:rPr>
                <a:t>LOREM IPSUM DOLOR SIT AMET, CONSECTETUR </a:t>
              </a:r>
              <a:r>
                <a:rPr lang="pt-BR" sz="1400" b="0" i="0" u="none" strike="noStrike" cap="none" dirty="0">
                  <a:solidFill>
                    <a:schemeClr val="dk2"/>
                  </a:solidFill>
                  <a:latin typeface="Prompt SemiBold"/>
                  <a:ea typeface="Prompt SemiBold"/>
                  <a:cs typeface="Prompt SemiBold"/>
                  <a:sym typeface="Prompt SemiBold"/>
                </a:rPr>
                <a:t>ADIPISCING</a:t>
              </a:r>
              <a:r>
                <a:rPr lang="pt-BR" sz="1400" b="0" i="0" u="none" strike="noStrike" cap="none" dirty="0">
                  <a:solidFill>
                    <a:schemeClr val="dk1"/>
                  </a:solidFill>
                  <a:latin typeface="Prompt SemiBold"/>
                  <a:ea typeface="Prompt SemiBold"/>
                  <a:cs typeface="Prompt SemiBold"/>
                  <a:sym typeface="Prompt SemiBold"/>
                </a:rPr>
                <a:t> ELIT QUISQUE SIT AMET </a:t>
              </a:r>
              <a:endParaRPr dirty="0"/>
            </a:p>
            <a:p>
              <a:pPr marL="0" marR="0" lvl="0" indent="0" algn="l" rtl="0">
                <a:lnSpc>
                  <a:spcPct val="120000"/>
                </a:lnSpc>
                <a:spcBef>
                  <a:spcPts val="1000"/>
                </a:spcBef>
                <a:spcAft>
                  <a:spcPts val="0"/>
                </a:spcAft>
                <a:buClr>
                  <a:schemeClr val="dk1"/>
                </a:buClr>
                <a:buSzPts val="1100"/>
                <a:buFont typeface="Arial"/>
                <a:buNone/>
              </a:pP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Pellentesque</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aliquet</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nibh</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nec</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urna. </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In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nisi</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neque</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aliquet</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vel</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dapibus</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id,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mattis</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vel</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nisi</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Sed</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pretium</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ligula</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sollicitudin</a:t>
              </a:r>
              <a:endParaRPr sz="1100" b="0" i="0" u="none" strike="noStrike" cap="none" dirty="0">
                <a:solidFill>
                  <a:schemeClr val="dk1"/>
                </a:solidFill>
                <a:latin typeface="Poppins" panose="00000500000000000000" pitchFamily="50" charset="0"/>
                <a:ea typeface="Poppins"/>
                <a:cs typeface="Poppins" panose="00000500000000000000" pitchFamily="50" charset="0"/>
                <a:sym typeface="Poppins"/>
              </a:endParaRPr>
            </a:p>
          </p:txBody>
        </p:sp>
        <p:sp>
          <p:nvSpPr>
            <p:cNvPr id="398" name="Google Shape;398;p14"/>
            <p:cNvSpPr txBox="1"/>
            <p:nvPr/>
          </p:nvSpPr>
          <p:spPr>
            <a:xfrm>
              <a:off x="540000" y="3933983"/>
              <a:ext cx="533399" cy="64094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2"/>
                </a:buClr>
                <a:buSzPts val="3100"/>
                <a:buFont typeface="Arial"/>
                <a:buNone/>
              </a:pPr>
              <a:r>
                <a:rPr lang="pt-BR" sz="3100" b="0" i="0" u="none" strike="noStrike" cap="none">
                  <a:solidFill>
                    <a:schemeClr val="dk2"/>
                  </a:solidFill>
                  <a:latin typeface="Prompt ExtraBold"/>
                  <a:ea typeface="Prompt ExtraBold"/>
                  <a:cs typeface="Prompt ExtraBold"/>
                  <a:sym typeface="Prompt ExtraBold"/>
                </a:rPr>
                <a:t>3</a:t>
              </a:r>
              <a:endParaRPr/>
            </a:p>
          </p:txBody>
        </p:sp>
      </p:grpSp>
      <p:grpSp>
        <p:nvGrpSpPr>
          <p:cNvPr id="399" name="Google Shape;399;p14"/>
          <p:cNvGrpSpPr/>
          <p:nvPr/>
        </p:nvGrpSpPr>
        <p:grpSpPr>
          <a:xfrm>
            <a:off x="540000" y="5498436"/>
            <a:ext cx="5556000" cy="840179"/>
            <a:chOff x="540000" y="5210333"/>
            <a:chExt cx="5556000" cy="840179"/>
          </a:xfrm>
        </p:grpSpPr>
        <p:sp>
          <p:nvSpPr>
            <p:cNvPr id="400" name="Google Shape;400;p14"/>
            <p:cNvSpPr txBox="1"/>
            <p:nvPr/>
          </p:nvSpPr>
          <p:spPr>
            <a:xfrm>
              <a:off x="1149601" y="5293422"/>
              <a:ext cx="4946399" cy="75709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1"/>
                </a:buClr>
                <a:buSzPts val="1400"/>
                <a:buFont typeface="Arial"/>
                <a:buNone/>
              </a:pPr>
              <a:r>
                <a:rPr lang="pt-BR" sz="1400" b="0" i="0" u="none" strike="noStrike" cap="none" dirty="0">
                  <a:solidFill>
                    <a:schemeClr val="dk1"/>
                  </a:solidFill>
                  <a:latin typeface="Prompt SemiBold"/>
                  <a:ea typeface="Prompt SemiBold"/>
                  <a:cs typeface="Prompt SemiBold"/>
                  <a:sym typeface="Prompt SemiBold"/>
                </a:rPr>
                <a:t>LOREM </a:t>
              </a:r>
              <a:r>
                <a:rPr lang="pt-BR" sz="1400" b="0" i="0" u="none" strike="noStrike" cap="none" dirty="0">
                  <a:solidFill>
                    <a:schemeClr val="dk2"/>
                  </a:solidFill>
                  <a:latin typeface="Prompt SemiBold"/>
                  <a:ea typeface="Prompt SemiBold"/>
                  <a:cs typeface="Prompt SemiBold"/>
                  <a:sym typeface="Prompt SemiBold"/>
                </a:rPr>
                <a:t>IPSUM DOLOR SIT </a:t>
              </a:r>
              <a:r>
                <a:rPr lang="pt-BR" sz="1400" b="0" i="0" u="none" strike="noStrike" cap="none" dirty="0">
                  <a:solidFill>
                    <a:schemeClr val="dk1"/>
                  </a:solidFill>
                  <a:latin typeface="Prompt SemiBold"/>
                  <a:ea typeface="Prompt SemiBold"/>
                  <a:cs typeface="Prompt SemiBold"/>
                  <a:sym typeface="Prompt SemiBold"/>
                </a:rPr>
                <a:t>AMET, CONSECTETUR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Pellentesque</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aliquet</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nibh</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nec</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urna. </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In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nisi</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neque</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aliquet</a:t>
              </a:r>
              <a:r>
                <a:rPr lang="pt-BR" sz="1100" b="0" i="0" u="none" strike="noStrike" cap="none" dirty="0">
                  <a:solidFill>
                    <a:schemeClr val="dk1"/>
                  </a:solidFill>
                  <a:latin typeface="Poppins" panose="00000500000000000000" pitchFamily="50" charset="0"/>
                  <a:ea typeface="Prompt ExtraBold"/>
                  <a:cs typeface="Poppins" panose="00000500000000000000" pitchFamily="50" charset="0"/>
                  <a:sym typeface="Prompt ExtraBold"/>
                </a:rPr>
                <a:t> </a:t>
              </a:r>
              <a:r>
                <a:rPr lang="pt-BR" sz="1100" b="0" i="0" u="none" strike="noStrike" cap="none" dirty="0" err="1">
                  <a:solidFill>
                    <a:schemeClr val="dk1"/>
                  </a:solidFill>
                  <a:latin typeface="Poppins" panose="00000500000000000000" pitchFamily="50" charset="0"/>
                  <a:ea typeface="Prompt ExtraBold"/>
                  <a:cs typeface="Poppins" panose="00000500000000000000" pitchFamily="50" charset="0"/>
                  <a:sym typeface="Prompt ExtraBold"/>
                </a:rPr>
                <a:t>vel</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dapibus</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id,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mattis</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vel</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nisi</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Sed</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pretium</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ligula</a:t>
              </a:r>
              <a:r>
                <a:rPr lang="pt-BR" sz="1100" b="0" i="0" u="none" strike="noStrike" cap="none" dirty="0">
                  <a:solidFill>
                    <a:schemeClr val="dk1"/>
                  </a:solidFill>
                  <a:latin typeface="Poppins" panose="00000500000000000000" pitchFamily="50" charset="0"/>
                  <a:ea typeface="Poppins"/>
                  <a:cs typeface="Poppins" panose="00000500000000000000" pitchFamily="50" charset="0"/>
                  <a:sym typeface="Poppins"/>
                </a:rPr>
                <a:t> </a:t>
              </a:r>
              <a:r>
                <a:rPr lang="pt-BR" sz="1100" b="0" i="0" u="none" strike="noStrike" cap="none" dirty="0" err="1">
                  <a:solidFill>
                    <a:schemeClr val="dk1"/>
                  </a:solidFill>
                  <a:latin typeface="Poppins" panose="00000500000000000000" pitchFamily="50" charset="0"/>
                  <a:ea typeface="Poppins"/>
                  <a:cs typeface="Poppins" panose="00000500000000000000" pitchFamily="50" charset="0"/>
                  <a:sym typeface="Poppins"/>
                </a:rPr>
                <a:t>sollicitudin</a:t>
              </a:r>
              <a:endParaRPr sz="1100" b="0" i="0" u="none" strike="noStrike" cap="none" dirty="0">
                <a:solidFill>
                  <a:schemeClr val="dk1"/>
                </a:solidFill>
                <a:latin typeface="Poppins" panose="00000500000000000000" pitchFamily="50" charset="0"/>
                <a:ea typeface="Poppins"/>
                <a:cs typeface="Poppins" panose="00000500000000000000" pitchFamily="50" charset="0"/>
                <a:sym typeface="Poppins"/>
              </a:endParaRPr>
            </a:p>
          </p:txBody>
        </p:sp>
        <p:sp>
          <p:nvSpPr>
            <p:cNvPr id="401" name="Google Shape;401;p14"/>
            <p:cNvSpPr txBox="1"/>
            <p:nvPr/>
          </p:nvSpPr>
          <p:spPr>
            <a:xfrm>
              <a:off x="540000" y="5210333"/>
              <a:ext cx="533399" cy="64094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2"/>
                </a:buClr>
                <a:buSzPts val="3100"/>
                <a:buFont typeface="Arial"/>
                <a:buNone/>
              </a:pPr>
              <a:r>
                <a:rPr lang="pt-BR" sz="3100" b="0" i="0" u="none" strike="noStrike" cap="none">
                  <a:solidFill>
                    <a:schemeClr val="dk2"/>
                  </a:solidFill>
                  <a:latin typeface="Prompt ExtraBold"/>
                  <a:ea typeface="Prompt ExtraBold"/>
                  <a:cs typeface="Prompt ExtraBold"/>
                  <a:sym typeface="Prompt ExtraBold"/>
                </a:rPr>
                <a:t>4</a:t>
              </a:r>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pic>
        <p:nvPicPr>
          <p:cNvPr id="406" name="Google Shape;406;p15"/>
          <p:cNvPicPr preferRelativeResize="0"/>
          <p:nvPr/>
        </p:nvPicPr>
        <p:blipFill rotWithShape="1">
          <a:blip r:embed="rId3">
            <a:alphaModFix/>
          </a:blip>
          <a:srcRect l="26423" t="12777" r="10862" b="17044"/>
          <a:stretch/>
        </p:blipFill>
        <p:spPr>
          <a:xfrm flipH="1">
            <a:off x="3178626" y="0"/>
            <a:ext cx="9191553" cy="6858000"/>
          </a:xfrm>
          <a:prstGeom prst="rect">
            <a:avLst/>
          </a:prstGeom>
          <a:noFill/>
          <a:ln>
            <a:noFill/>
          </a:ln>
        </p:spPr>
      </p:pic>
      <p:grpSp>
        <p:nvGrpSpPr>
          <p:cNvPr id="407" name="Google Shape;407;p15"/>
          <p:cNvGrpSpPr/>
          <p:nvPr/>
        </p:nvGrpSpPr>
        <p:grpSpPr>
          <a:xfrm>
            <a:off x="-2" y="-5"/>
            <a:ext cx="12370182" cy="6858005"/>
            <a:chOff x="-2" y="-5"/>
            <a:chExt cx="12370182" cy="6858005"/>
          </a:xfrm>
        </p:grpSpPr>
        <p:sp>
          <p:nvSpPr>
            <p:cNvPr id="408" name="Google Shape;408;p15"/>
            <p:cNvSpPr/>
            <p:nvPr/>
          </p:nvSpPr>
          <p:spPr>
            <a:xfrm>
              <a:off x="-2" y="-5"/>
              <a:ext cx="12370182" cy="6857997"/>
            </a:xfrm>
            <a:custGeom>
              <a:avLst/>
              <a:gdLst/>
              <a:ahLst/>
              <a:cxnLst/>
              <a:rect l="l" t="t" r="r" b="b"/>
              <a:pathLst>
                <a:path w="12370182" h="6857997" extrusionOk="0">
                  <a:moveTo>
                    <a:pt x="10983749" y="0"/>
                  </a:moveTo>
                  <a:lnTo>
                    <a:pt x="12370182" y="0"/>
                  </a:lnTo>
                  <a:lnTo>
                    <a:pt x="12370182" y="6857988"/>
                  </a:lnTo>
                  <a:lnTo>
                    <a:pt x="9558236" y="6857988"/>
                  </a:lnTo>
                  <a:lnTo>
                    <a:pt x="9549753" y="6647920"/>
                  </a:lnTo>
                  <a:cubicBezTo>
                    <a:pt x="9547378" y="4421553"/>
                    <a:pt x="12151310" y="5314327"/>
                    <a:pt x="12058798" y="2885060"/>
                  </a:cubicBezTo>
                  <a:cubicBezTo>
                    <a:pt x="12013969" y="1712049"/>
                    <a:pt x="11476754" y="910120"/>
                    <a:pt x="11101539" y="226498"/>
                  </a:cubicBezTo>
                  <a:close/>
                  <a:moveTo>
                    <a:pt x="0" y="0"/>
                  </a:moveTo>
                  <a:lnTo>
                    <a:pt x="2784941" y="0"/>
                  </a:lnTo>
                  <a:lnTo>
                    <a:pt x="5048251" y="0"/>
                  </a:lnTo>
                  <a:lnTo>
                    <a:pt x="7414528" y="0"/>
                  </a:lnTo>
                  <a:lnTo>
                    <a:pt x="7540903" y="192727"/>
                  </a:lnTo>
                  <a:cubicBezTo>
                    <a:pt x="8100584" y="1052077"/>
                    <a:pt x="8731113" y="2111931"/>
                    <a:pt x="8741552" y="3135599"/>
                  </a:cubicBezTo>
                  <a:cubicBezTo>
                    <a:pt x="8753731" y="4329879"/>
                    <a:pt x="7288450" y="5202860"/>
                    <a:pt x="7105699" y="6844518"/>
                  </a:cubicBezTo>
                  <a:lnTo>
                    <a:pt x="7104603" y="6857997"/>
                  </a:lnTo>
                  <a:lnTo>
                    <a:pt x="5048251" y="6857997"/>
                  </a:lnTo>
                  <a:lnTo>
                    <a:pt x="2784537" y="6857997"/>
                  </a:lnTo>
                  <a:lnTo>
                    <a:pt x="0" y="6857997"/>
                  </a:lnTo>
                  <a:close/>
                </a:path>
              </a:pathLst>
            </a:cu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nvGrpSpPr>
            <p:cNvPr id="409" name="Google Shape;409;p15"/>
            <p:cNvGrpSpPr/>
            <p:nvPr/>
          </p:nvGrpSpPr>
          <p:grpSpPr>
            <a:xfrm>
              <a:off x="0" y="0"/>
              <a:ext cx="12192000" cy="6858000"/>
              <a:chOff x="-12256816" y="-6858000"/>
              <a:chExt cx="12192000" cy="6858000"/>
            </a:xfrm>
          </p:grpSpPr>
          <p:pic>
            <p:nvPicPr>
              <p:cNvPr id="410" name="Google Shape;410;p15"/>
              <p:cNvPicPr preferRelativeResize="0"/>
              <p:nvPr/>
            </p:nvPicPr>
            <p:blipFill rotWithShape="1">
              <a:blip r:embed="rId4">
                <a:alphaModFix/>
              </a:blip>
              <a:srcRect/>
              <a:stretch/>
            </p:blipFill>
            <p:spPr>
              <a:xfrm>
                <a:off x="-12256816" y="-6858000"/>
                <a:ext cx="12192000" cy="6858000"/>
              </a:xfrm>
              <a:prstGeom prst="rect">
                <a:avLst/>
              </a:prstGeom>
              <a:noFill/>
              <a:ln>
                <a:noFill/>
              </a:ln>
            </p:spPr>
          </p:pic>
          <p:pic>
            <p:nvPicPr>
              <p:cNvPr id="411" name="Google Shape;411;p15"/>
              <p:cNvPicPr preferRelativeResize="0"/>
              <p:nvPr/>
            </p:nvPicPr>
            <p:blipFill rotWithShape="1">
              <a:blip r:embed="rId5">
                <a:alphaModFix/>
              </a:blip>
              <a:srcRect/>
              <a:stretch/>
            </p:blipFill>
            <p:spPr>
              <a:xfrm>
                <a:off x="-12256816" y="-6858000"/>
                <a:ext cx="12192000" cy="6858000"/>
              </a:xfrm>
              <a:prstGeom prst="rect">
                <a:avLst/>
              </a:prstGeom>
              <a:noFill/>
              <a:ln>
                <a:noFill/>
              </a:ln>
            </p:spPr>
          </p:pic>
        </p:grpSp>
      </p:grpSp>
      <p:pic>
        <p:nvPicPr>
          <p:cNvPr id="412" name="Google Shape;412;p15"/>
          <p:cNvPicPr preferRelativeResize="0"/>
          <p:nvPr/>
        </p:nvPicPr>
        <p:blipFill>
          <a:blip r:embed="rId6">
            <a:alphaModFix/>
          </a:blip>
          <a:stretch>
            <a:fillRect/>
          </a:stretch>
        </p:blipFill>
        <p:spPr>
          <a:xfrm>
            <a:off x="6367063" y="0"/>
            <a:ext cx="6003125" cy="6858000"/>
          </a:xfrm>
          <a:prstGeom prst="rect">
            <a:avLst/>
          </a:prstGeom>
          <a:noFill/>
          <a:ln>
            <a:noFill/>
          </a:ln>
        </p:spPr>
      </p:pic>
      <p:grpSp>
        <p:nvGrpSpPr>
          <p:cNvPr id="413" name="Google Shape;413;p15"/>
          <p:cNvGrpSpPr/>
          <p:nvPr/>
        </p:nvGrpSpPr>
        <p:grpSpPr>
          <a:xfrm>
            <a:off x="260311" y="586421"/>
            <a:ext cx="6922639" cy="5685159"/>
            <a:chOff x="146011" y="549358"/>
            <a:chExt cx="6922639" cy="5685159"/>
          </a:xfrm>
        </p:grpSpPr>
        <p:grpSp>
          <p:nvGrpSpPr>
            <p:cNvPr id="414" name="Google Shape;414;p15"/>
            <p:cNvGrpSpPr/>
            <p:nvPr/>
          </p:nvGrpSpPr>
          <p:grpSpPr>
            <a:xfrm>
              <a:off x="146011" y="1194984"/>
              <a:ext cx="3302040" cy="2712152"/>
              <a:chOff x="279361" y="1035272"/>
              <a:chExt cx="3302040" cy="2712152"/>
            </a:xfrm>
          </p:grpSpPr>
          <p:sp>
            <p:nvSpPr>
              <p:cNvPr id="415" name="Google Shape;415;p15"/>
              <p:cNvSpPr txBox="1"/>
              <p:nvPr/>
            </p:nvSpPr>
            <p:spPr>
              <a:xfrm>
                <a:off x="279361" y="1403193"/>
                <a:ext cx="3302039" cy="2344231"/>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chemeClr val="accent5"/>
                  </a:buClr>
                  <a:buSzPts val="1050"/>
                  <a:buFont typeface="Arial"/>
                  <a:buChar char="•"/>
                </a:pPr>
                <a:r>
                  <a:rPr lang="pt-BR" sz="1050" dirty="0" err="1">
                    <a:solidFill>
                      <a:schemeClr val="lt1"/>
                    </a:solidFill>
                    <a:latin typeface="Poppins"/>
                    <a:ea typeface="Poppins"/>
                    <a:cs typeface="Poppins"/>
                    <a:sym typeface="Poppins"/>
                  </a:rPr>
                  <a:t>Suspendisse</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sagittis</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sit</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amet</a:t>
                </a:r>
                <a:r>
                  <a:rPr lang="pt-BR" sz="1050" dirty="0">
                    <a:solidFill>
                      <a:schemeClr val="lt1"/>
                    </a:solidFill>
                    <a:latin typeface="Poppins"/>
                    <a:ea typeface="Poppins"/>
                    <a:cs typeface="Poppins"/>
                    <a:sym typeface="Poppins"/>
                  </a:rPr>
                  <a:t> justo quis </a:t>
                </a:r>
                <a:r>
                  <a:rPr lang="pt-BR" sz="1050" dirty="0" err="1">
                    <a:solidFill>
                      <a:schemeClr val="lt1"/>
                    </a:solidFill>
                    <a:latin typeface="Poppins"/>
                    <a:ea typeface="Poppins"/>
                    <a:cs typeface="Poppins"/>
                    <a:sym typeface="Poppins"/>
                  </a:rPr>
                  <a:t>convallis</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Praesent</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sit</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amet</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ligula</a:t>
                </a:r>
                <a:r>
                  <a:rPr lang="pt-BR" sz="1050" dirty="0">
                    <a:solidFill>
                      <a:schemeClr val="lt1"/>
                    </a:solidFill>
                    <a:latin typeface="Poppins"/>
                    <a:ea typeface="Poppins"/>
                    <a:cs typeface="Poppins"/>
                    <a:sym typeface="Poppins"/>
                  </a:rPr>
                  <a:t> vitae</a:t>
                </a:r>
                <a:endParaRPr dirty="0"/>
              </a:p>
              <a:p>
                <a:pPr marL="228600" marR="0" lvl="0" indent="-228600" algn="l" rtl="0">
                  <a:lnSpc>
                    <a:spcPct val="140000"/>
                  </a:lnSpc>
                  <a:spcBef>
                    <a:spcPts val="1200"/>
                  </a:spcBef>
                  <a:spcAft>
                    <a:spcPts val="0"/>
                  </a:spcAft>
                  <a:buClr>
                    <a:schemeClr val="accent5"/>
                  </a:buClr>
                  <a:buSzPts val="1050"/>
                  <a:buFont typeface="Arial"/>
                  <a:buChar char="•"/>
                </a:pPr>
                <a:r>
                  <a:rPr lang="pt-BR" sz="1050" dirty="0">
                    <a:solidFill>
                      <a:schemeClr val="lt1"/>
                    </a:solidFill>
                    <a:latin typeface="Poppins"/>
                    <a:ea typeface="Poppins"/>
                    <a:cs typeface="Poppins"/>
                    <a:sym typeface="Poppins"/>
                  </a:rPr>
                  <a:t>Etiam </a:t>
                </a:r>
                <a:r>
                  <a:rPr lang="pt-BR" sz="1050" dirty="0" err="1">
                    <a:solidFill>
                      <a:schemeClr val="lt1"/>
                    </a:solidFill>
                    <a:latin typeface="Poppins"/>
                    <a:ea typeface="Poppins"/>
                    <a:cs typeface="Poppins"/>
                    <a:sym typeface="Poppins"/>
                  </a:rPr>
                  <a:t>lacinia</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eros</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nibh</a:t>
                </a:r>
                <a:r>
                  <a:rPr lang="pt-BR" sz="1050" dirty="0">
                    <a:solidFill>
                      <a:schemeClr val="lt1"/>
                    </a:solidFill>
                    <a:latin typeface="Poppins"/>
                    <a:ea typeface="Poppins"/>
                    <a:cs typeface="Poppins"/>
                    <a:sym typeface="Poppins"/>
                  </a:rPr>
                  <a:t>, a </a:t>
                </a:r>
                <a:r>
                  <a:rPr lang="pt-BR" sz="1050" dirty="0" err="1">
                    <a:solidFill>
                      <a:schemeClr val="lt1"/>
                    </a:solidFill>
                    <a:latin typeface="Poppins"/>
                    <a:ea typeface="Poppins"/>
                    <a:cs typeface="Poppins"/>
                    <a:sym typeface="Poppins"/>
                  </a:rPr>
                  <a:t>ullamcorper</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turpis</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dictum</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sed</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Aliquam</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sodales</a:t>
                </a:r>
                <a:endParaRPr sz="1050" dirty="0">
                  <a:solidFill>
                    <a:schemeClr val="lt1"/>
                  </a:solidFill>
                  <a:latin typeface="Poppins"/>
                  <a:ea typeface="Poppins"/>
                  <a:cs typeface="Poppins"/>
                  <a:sym typeface="Poppins"/>
                </a:endParaRPr>
              </a:p>
              <a:p>
                <a:pPr marL="228600" marR="0" lvl="0" indent="-228600" algn="l" rtl="0">
                  <a:lnSpc>
                    <a:spcPct val="140000"/>
                  </a:lnSpc>
                  <a:spcBef>
                    <a:spcPts val="1200"/>
                  </a:spcBef>
                  <a:spcAft>
                    <a:spcPts val="0"/>
                  </a:spcAft>
                  <a:buClr>
                    <a:schemeClr val="accent5"/>
                  </a:buClr>
                  <a:buSzPts val="1050"/>
                  <a:buFont typeface="Arial"/>
                  <a:buChar char="•"/>
                </a:pPr>
                <a:r>
                  <a:rPr lang="pt-BR" sz="1050" dirty="0" err="1">
                    <a:solidFill>
                      <a:schemeClr val="lt1"/>
                    </a:solidFill>
                    <a:latin typeface="Poppins"/>
                    <a:ea typeface="Poppins"/>
                    <a:cs typeface="Poppins"/>
                    <a:sym typeface="Poppins"/>
                  </a:rPr>
                  <a:t>Nulla</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leo</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felis</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ultrices</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at</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felis</a:t>
                </a:r>
                <a:r>
                  <a:rPr lang="pt-BR" sz="1050" dirty="0">
                    <a:solidFill>
                      <a:schemeClr val="lt1"/>
                    </a:solidFill>
                    <a:latin typeface="Poppins"/>
                    <a:ea typeface="Poppins"/>
                    <a:cs typeface="Poppins"/>
                    <a:sym typeface="Poppins"/>
                  </a:rPr>
                  <a:t> quis, </a:t>
                </a:r>
                <a:r>
                  <a:rPr lang="pt-BR" sz="1050" dirty="0" err="1">
                    <a:solidFill>
                      <a:schemeClr val="lt1"/>
                    </a:solidFill>
                    <a:latin typeface="Poppins"/>
                    <a:ea typeface="Poppins"/>
                    <a:cs typeface="Poppins"/>
                    <a:sym typeface="Poppins"/>
                  </a:rPr>
                  <a:t>lobortis</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consequat</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lectus</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Vestibulum</a:t>
                </a:r>
                <a:r>
                  <a:rPr lang="pt-BR" sz="1050" dirty="0">
                    <a:solidFill>
                      <a:schemeClr val="lt1"/>
                    </a:solidFill>
                    <a:latin typeface="Poppins"/>
                    <a:ea typeface="Poppins"/>
                    <a:cs typeface="Poppins"/>
                    <a:sym typeface="Poppins"/>
                  </a:rPr>
                  <a:t> </a:t>
                </a:r>
                <a:r>
                  <a:rPr lang="pt-BR" sz="1050" dirty="0" err="1">
                    <a:solidFill>
                      <a:schemeClr val="lt1"/>
                    </a:solidFill>
                    <a:latin typeface="Poppins"/>
                    <a:ea typeface="Poppins"/>
                    <a:cs typeface="Poppins"/>
                    <a:sym typeface="Poppins"/>
                  </a:rPr>
                  <a:t>nec</a:t>
                </a:r>
                <a:endParaRPr sz="1050" dirty="0">
                  <a:solidFill>
                    <a:schemeClr val="lt1"/>
                  </a:solidFill>
                  <a:latin typeface="Poppins"/>
                  <a:ea typeface="Poppins"/>
                  <a:cs typeface="Poppins"/>
                  <a:sym typeface="Poppins"/>
                </a:endParaRPr>
              </a:p>
              <a:p>
                <a:pPr marL="228600" marR="0" lvl="0" indent="-228600" algn="l" rtl="0">
                  <a:lnSpc>
                    <a:spcPct val="140000"/>
                  </a:lnSpc>
                  <a:spcBef>
                    <a:spcPts val="1200"/>
                  </a:spcBef>
                  <a:spcAft>
                    <a:spcPts val="0"/>
                  </a:spcAft>
                  <a:buClr>
                    <a:schemeClr val="accent5"/>
                  </a:buClr>
                  <a:buSzPts val="1050"/>
                  <a:buFont typeface="Arial"/>
                  <a:buChar char="•"/>
                </a:pPr>
                <a:r>
                  <a:rPr lang="pt-BR" sz="1050" dirty="0">
                    <a:solidFill>
                      <a:schemeClr val="accent5"/>
                    </a:solidFill>
                    <a:latin typeface="Prompt ExtraBold"/>
                    <a:ea typeface="Prompt ExtraBold"/>
                    <a:cs typeface="Prompt ExtraBold"/>
                    <a:sym typeface="Prompt ExtraBold"/>
                  </a:rPr>
                  <a:t>Etiam </a:t>
                </a:r>
                <a:r>
                  <a:rPr lang="pt-BR" sz="1050" dirty="0" err="1">
                    <a:solidFill>
                      <a:schemeClr val="accent5"/>
                    </a:solidFill>
                    <a:latin typeface="Prompt ExtraBold"/>
                    <a:ea typeface="Prompt ExtraBold"/>
                    <a:cs typeface="Prompt ExtraBold"/>
                    <a:sym typeface="Prompt ExtraBold"/>
                  </a:rPr>
                  <a:t>lacinia</a:t>
                </a:r>
                <a:r>
                  <a:rPr lang="pt-BR" sz="1050" dirty="0">
                    <a:solidFill>
                      <a:schemeClr val="accent5"/>
                    </a:solidFill>
                    <a:latin typeface="Prompt ExtraBold"/>
                    <a:ea typeface="Prompt ExtraBold"/>
                    <a:cs typeface="Prompt ExtraBold"/>
                    <a:sym typeface="Prompt ExtraBold"/>
                  </a:rPr>
                  <a:t> </a:t>
                </a:r>
                <a:r>
                  <a:rPr lang="pt-BR" sz="1050" dirty="0" err="1">
                    <a:solidFill>
                      <a:schemeClr val="accent5"/>
                    </a:solidFill>
                    <a:latin typeface="Prompt ExtraBold"/>
                    <a:ea typeface="Prompt ExtraBold"/>
                    <a:cs typeface="Prompt ExtraBold"/>
                    <a:sym typeface="Prompt ExtraBold"/>
                  </a:rPr>
                  <a:t>eros</a:t>
                </a:r>
                <a:r>
                  <a:rPr lang="pt-BR" sz="1050" dirty="0">
                    <a:solidFill>
                      <a:schemeClr val="accent5"/>
                    </a:solidFill>
                    <a:latin typeface="Prompt ExtraBold"/>
                    <a:ea typeface="Prompt ExtraBold"/>
                    <a:cs typeface="Prompt ExtraBold"/>
                    <a:sym typeface="Prompt ExtraBold"/>
                  </a:rPr>
                  <a:t> </a:t>
                </a:r>
                <a:r>
                  <a:rPr lang="pt-BR" sz="1050" dirty="0" err="1">
                    <a:solidFill>
                      <a:schemeClr val="accent5"/>
                    </a:solidFill>
                    <a:latin typeface="Prompt ExtraBold"/>
                    <a:ea typeface="Prompt ExtraBold"/>
                    <a:cs typeface="Prompt ExtraBold"/>
                    <a:sym typeface="Prompt ExtraBold"/>
                  </a:rPr>
                  <a:t>nibh</a:t>
                </a:r>
                <a:r>
                  <a:rPr lang="pt-BR" sz="1050" dirty="0">
                    <a:solidFill>
                      <a:schemeClr val="accent5"/>
                    </a:solidFill>
                    <a:latin typeface="Prompt ExtraBold"/>
                    <a:ea typeface="Prompt ExtraBold"/>
                    <a:cs typeface="Prompt ExtraBold"/>
                    <a:sym typeface="Prompt ExtraBold"/>
                  </a:rPr>
                  <a:t>, a </a:t>
                </a:r>
                <a:r>
                  <a:rPr lang="pt-BR" sz="1050" dirty="0" err="1">
                    <a:solidFill>
                      <a:schemeClr val="accent5"/>
                    </a:solidFill>
                    <a:latin typeface="Prompt ExtraBold"/>
                    <a:ea typeface="Prompt ExtraBold"/>
                    <a:cs typeface="Prompt ExtraBold"/>
                    <a:sym typeface="Prompt ExtraBold"/>
                  </a:rPr>
                  <a:t>ullamcorper</a:t>
                </a:r>
                <a:r>
                  <a:rPr lang="pt-BR" sz="1050" dirty="0">
                    <a:solidFill>
                      <a:schemeClr val="accent5"/>
                    </a:solidFill>
                    <a:latin typeface="Prompt ExtraBold"/>
                    <a:ea typeface="Prompt ExtraBold"/>
                    <a:cs typeface="Prompt ExtraBold"/>
                    <a:sym typeface="Prompt ExtraBold"/>
                  </a:rPr>
                  <a:t> </a:t>
                </a:r>
                <a:r>
                  <a:rPr lang="pt-BR" sz="1050" dirty="0" err="1">
                    <a:solidFill>
                      <a:schemeClr val="accent5"/>
                    </a:solidFill>
                    <a:latin typeface="Prompt ExtraBold"/>
                    <a:ea typeface="Prompt ExtraBold"/>
                    <a:cs typeface="Prompt ExtraBold"/>
                    <a:sym typeface="Prompt ExtraBold"/>
                  </a:rPr>
                  <a:t>turpis</a:t>
                </a:r>
                <a:r>
                  <a:rPr lang="pt-BR" sz="1050" dirty="0">
                    <a:solidFill>
                      <a:schemeClr val="accent5"/>
                    </a:solidFill>
                    <a:latin typeface="Prompt ExtraBold"/>
                    <a:ea typeface="Prompt ExtraBold"/>
                    <a:cs typeface="Prompt ExtraBold"/>
                    <a:sym typeface="Prompt ExtraBold"/>
                  </a:rPr>
                  <a:t> </a:t>
                </a:r>
                <a:r>
                  <a:rPr lang="pt-BR" sz="1050" dirty="0" err="1">
                    <a:solidFill>
                      <a:schemeClr val="accent5"/>
                    </a:solidFill>
                    <a:latin typeface="Prompt ExtraBold"/>
                    <a:ea typeface="Prompt ExtraBold"/>
                    <a:cs typeface="Prompt ExtraBold"/>
                    <a:sym typeface="Prompt ExtraBold"/>
                  </a:rPr>
                  <a:t>dictum</a:t>
                </a:r>
                <a:r>
                  <a:rPr lang="pt-BR" sz="1050" dirty="0">
                    <a:solidFill>
                      <a:schemeClr val="accent5"/>
                    </a:solidFill>
                    <a:latin typeface="Prompt ExtraBold"/>
                    <a:ea typeface="Prompt ExtraBold"/>
                    <a:cs typeface="Prompt ExtraBold"/>
                    <a:sym typeface="Prompt ExtraBold"/>
                  </a:rPr>
                  <a:t> </a:t>
                </a:r>
                <a:r>
                  <a:rPr lang="pt-BR" sz="1050" dirty="0" err="1">
                    <a:solidFill>
                      <a:schemeClr val="accent5"/>
                    </a:solidFill>
                    <a:latin typeface="Prompt ExtraBold"/>
                    <a:ea typeface="Prompt ExtraBold"/>
                    <a:cs typeface="Prompt ExtraBold"/>
                    <a:sym typeface="Prompt ExtraBold"/>
                  </a:rPr>
                  <a:t>sed</a:t>
                </a:r>
                <a:r>
                  <a:rPr lang="pt-BR" sz="1050" dirty="0">
                    <a:solidFill>
                      <a:schemeClr val="accent5"/>
                    </a:solidFill>
                    <a:latin typeface="Prompt ExtraBold"/>
                    <a:ea typeface="Prompt ExtraBold"/>
                    <a:cs typeface="Prompt ExtraBold"/>
                    <a:sym typeface="Prompt ExtraBold"/>
                  </a:rPr>
                  <a:t>. </a:t>
                </a:r>
                <a:r>
                  <a:rPr lang="pt-BR" sz="1050" dirty="0" err="1">
                    <a:solidFill>
                      <a:schemeClr val="accent5"/>
                    </a:solidFill>
                    <a:latin typeface="Prompt ExtraBold"/>
                    <a:ea typeface="Prompt ExtraBold"/>
                    <a:cs typeface="Prompt ExtraBold"/>
                    <a:sym typeface="Prompt ExtraBold"/>
                  </a:rPr>
                  <a:t>Aliquam</a:t>
                </a:r>
                <a:r>
                  <a:rPr lang="pt-BR" sz="1050" dirty="0">
                    <a:solidFill>
                      <a:schemeClr val="accent5"/>
                    </a:solidFill>
                    <a:latin typeface="Prompt ExtraBold"/>
                    <a:ea typeface="Prompt ExtraBold"/>
                    <a:cs typeface="Prompt ExtraBold"/>
                    <a:sym typeface="Prompt ExtraBold"/>
                  </a:rPr>
                  <a:t> </a:t>
                </a:r>
                <a:r>
                  <a:rPr lang="pt-BR" sz="1050" dirty="0" err="1">
                    <a:solidFill>
                      <a:schemeClr val="accent5"/>
                    </a:solidFill>
                    <a:latin typeface="Prompt ExtraBold"/>
                    <a:ea typeface="Prompt ExtraBold"/>
                    <a:cs typeface="Prompt ExtraBold"/>
                    <a:sym typeface="Prompt ExtraBold"/>
                  </a:rPr>
                  <a:t>sodales</a:t>
                </a:r>
                <a:endParaRPr sz="1050" dirty="0">
                  <a:solidFill>
                    <a:schemeClr val="accent5"/>
                  </a:solidFill>
                  <a:latin typeface="Prompt ExtraBold"/>
                  <a:ea typeface="Prompt ExtraBold"/>
                  <a:cs typeface="Prompt ExtraBold"/>
                  <a:sym typeface="Prompt ExtraBold"/>
                </a:endParaRPr>
              </a:p>
            </p:txBody>
          </p:sp>
          <p:sp>
            <p:nvSpPr>
              <p:cNvPr id="416" name="Google Shape;416;p15"/>
              <p:cNvSpPr txBox="1"/>
              <p:nvPr/>
            </p:nvSpPr>
            <p:spPr>
              <a:xfrm>
                <a:off x="279361" y="1035272"/>
                <a:ext cx="3302040" cy="37241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6"/>
                  </a:buClr>
                  <a:buSzPts val="1400"/>
                  <a:buFont typeface="Arial"/>
                  <a:buNone/>
                </a:pPr>
                <a:r>
                  <a:rPr lang="pt-BR" sz="1400">
                    <a:solidFill>
                      <a:schemeClr val="accent6"/>
                    </a:solidFill>
                    <a:latin typeface="Prompt ExtraBold"/>
                    <a:ea typeface="Prompt ExtraBold"/>
                    <a:cs typeface="Prompt ExtraBold"/>
                    <a:sym typeface="Prompt ExtraBold"/>
                  </a:rPr>
                  <a:t>LOREM IPSUM DOLOR</a:t>
                </a:r>
                <a:endParaRPr/>
              </a:p>
            </p:txBody>
          </p:sp>
        </p:grpSp>
        <p:grpSp>
          <p:nvGrpSpPr>
            <p:cNvPr id="417" name="Google Shape;417;p15"/>
            <p:cNvGrpSpPr/>
            <p:nvPr/>
          </p:nvGrpSpPr>
          <p:grpSpPr>
            <a:xfrm>
              <a:off x="3766610" y="1194984"/>
              <a:ext cx="3302040" cy="2712152"/>
              <a:chOff x="279361" y="1035272"/>
              <a:chExt cx="3302040" cy="2712152"/>
            </a:xfrm>
          </p:grpSpPr>
          <p:sp>
            <p:nvSpPr>
              <p:cNvPr id="418" name="Google Shape;418;p15"/>
              <p:cNvSpPr txBox="1"/>
              <p:nvPr/>
            </p:nvSpPr>
            <p:spPr>
              <a:xfrm>
                <a:off x="279361" y="1403193"/>
                <a:ext cx="3302039" cy="2344231"/>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chemeClr val="accent5"/>
                  </a:buClr>
                  <a:buSzPts val="1050"/>
                  <a:buFont typeface="Arial"/>
                  <a:buChar char="•"/>
                </a:pPr>
                <a:r>
                  <a:rPr lang="pt-BR" sz="1050">
                    <a:solidFill>
                      <a:schemeClr val="accent5"/>
                    </a:solidFill>
                    <a:latin typeface="Prompt ExtraBold"/>
                    <a:ea typeface="Prompt ExtraBold"/>
                    <a:cs typeface="Prompt ExtraBold"/>
                    <a:sym typeface="Prompt ExtraBold"/>
                  </a:rPr>
                  <a:t>Suspendisse sagittis sit amet justo quis convallis. Praesent sit amet ligula vitae</a:t>
                </a:r>
                <a:endParaRPr/>
              </a:p>
              <a:p>
                <a:pPr marL="228600" marR="0" lvl="0" indent="-228600" algn="l" rtl="0">
                  <a:lnSpc>
                    <a:spcPct val="140000"/>
                  </a:lnSpc>
                  <a:spcBef>
                    <a:spcPts val="1200"/>
                  </a:spcBef>
                  <a:spcAft>
                    <a:spcPts val="0"/>
                  </a:spcAft>
                  <a:buClr>
                    <a:schemeClr val="accent5"/>
                  </a:buClr>
                  <a:buSzPts val="1050"/>
                  <a:buFont typeface="Arial"/>
                  <a:buChar char="•"/>
                </a:pPr>
                <a:r>
                  <a:rPr lang="pt-BR" sz="1050">
                    <a:solidFill>
                      <a:schemeClr val="lt1"/>
                    </a:solidFill>
                    <a:latin typeface="Poppins"/>
                    <a:ea typeface="Poppins"/>
                    <a:cs typeface="Poppins"/>
                    <a:sym typeface="Poppins"/>
                  </a:rPr>
                  <a:t>Etiam lacinia eros nibh, a ullamcorper turpis dictum sed. Aliquam sodales</a:t>
                </a:r>
                <a:endParaRPr sz="1050">
                  <a:solidFill>
                    <a:schemeClr val="lt1"/>
                  </a:solidFill>
                  <a:latin typeface="Poppins"/>
                  <a:ea typeface="Poppins"/>
                  <a:cs typeface="Poppins"/>
                  <a:sym typeface="Poppins"/>
                </a:endParaRPr>
              </a:p>
              <a:p>
                <a:pPr marL="228600" marR="0" lvl="0" indent="-228600" algn="l" rtl="0">
                  <a:lnSpc>
                    <a:spcPct val="140000"/>
                  </a:lnSpc>
                  <a:spcBef>
                    <a:spcPts val="1200"/>
                  </a:spcBef>
                  <a:spcAft>
                    <a:spcPts val="0"/>
                  </a:spcAft>
                  <a:buClr>
                    <a:schemeClr val="accent5"/>
                  </a:buClr>
                  <a:buSzPts val="1050"/>
                  <a:buFont typeface="Arial"/>
                  <a:buChar char="•"/>
                </a:pPr>
                <a:r>
                  <a:rPr lang="pt-BR" sz="1050">
                    <a:solidFill>
                      <a:schemeClr val="lt1"/>
                    </a:solidFill>
                    <a:latin typeface="Poppins"/>
                    <a:ea typeface="Poppins"/>
                    <a:cs typeface="Poppins"/>
                    <a:sym typeface="Poppins"/>
                  </a:rPr>
                  <a:t>Nulla leo felis, ultrices at felis quis, lobortis consequat lectus. Vestibulum nec</a:t>
                </a:r>
                <a:endParaRPr sz="1050">
                  <a:solidFill>
                    <a:schemeClr val="lt1"/>
                  </a:solidFill>
                  <a:latin typeface="Poppins"/>
                  <a:ea typeface="Poppins"/>
                  <a:cs typeface="Poppins"/>
                  <a:sym typeface="Poppins"/>
                </a:endParaRPr>
              </a:p>
              <a:p>
                <a:pPr marL="228600" marR="0" lvl="0" indent="-228600" algn="l" rtl="0">
                  <a:lnSpc>
                    <a:spcPct val="140000"/>
                  </a:lnSpc>
                  <a:spcBef>
                    <a:spcPts val="1200"/>
                  </a:spcBef>
                  <a:spcAft>
                    <a:spcPts val="0"/>
                  </a:spcAft>
                  <a:buClr>
                    <a:schemeClr val="accent5"/>
                  </a:buClr>
                  <a:buSzPts val="1050"/>
                  <a:buFont typeface="Arial"/>
                  <a:buChar char="•"/>
                </a:pPr>
                <a:r>
                  <a:rPr lang="pt-BR" sz="1050">
                    <a:solidFill>
                      <a:schemeClr val="lt1"/>
                    </a:solidFill>
                    <a:latin typeface="Poppins"/>
                    <a:ea typeface="Poppins"/>
                    <a:cs typeface="Poppins"/>
                    <a:sym typeface="Poppins"/>
                  </a:rPr>
                  <a:t>Etiam lacinia eros nibh, a ullamcorper turpis dictum sed. Aliquam sodales</a:t>
                </a:r>
                <a:endParaRPr sz="1050">
                  <a:solidFill>
                    <a:schemeClr val="lt1"/>
                  </a:solidFill>
                  <a:latin typeface="Poppins"/>
                  <a:ea typeface="Poppins"/>
                  <a:cs typeface="Poppins"/>
                  <a:sym typeface="Poppins"/>
                </a:endParaRPr>
              </a:p>
            </p:txBody>
          </p:sp>
          <p:sp>
            <p:nvSpPr>
              <p:cNvPr id="419" name="Google Shape;419;p15"/>
              <p:cNvSpPr txBox="1"/>
              <p:nvPr/>
            </p:nvSpPr>
            <p:spPr>
              <a:xfrm>
                <a:off x="279361" y="1035272"/>
                <a:ext cx="3302040" cy="37241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6"/>
                  </a:buClr>
                  <a:buSzPts val="1400"/>
                  <a:buFont typeface="Arial"/>
                  <a:buNone/>
                </a:pPr>
                <a:r>
                  <a:rPr lang="pt-BR" sz="1400">
                    <a:solidFill>
                      <a:schemeClr val="accent6"/>
                    </a:solidFill>
                    <a:latin typeface="Prompt ExtraBold"/>
                    <a:ea typeface="Prompt ExtraBold"/>
                    <a:cs typeface="Prompt ExtraBold"/>
                    <a:sym typeface="Prompt ExtraBold"/>
                  </a:rPr>
                  <a:t>LOREM IPSUM DOLOR</a:t>
                </a:r>
                <a:endParaRPr/>
              </a:p>
            </p:txBody>
          </p:sp>
        </p:grpSp>
        <p:grpSp>
          <p:nvGrpSpPr>
            <p:cNvPr id="420" name="Google Shape;420;p15"/>
            <p:cNvGrpSpPr/>
            <p:nvPr/>
          </p:nvGrpSpPr>
          <p:grpSpPr>
            <a:xfrm>
              <a:off x="146011" y="4128684"/>
              <a:ext cx="3302040" cy="2105833"/>
              <a:chOff x="279361" y="1035272"/>
              <a:chExt cx="3302040" cy="2105833"/>
            </a:xfrm>
          </p:grpSpPr>
          <p:sp>
            <p:nvSpPr>
              <p:cNvPr id="421" name="Google Shape;421;p15"/>
              <p:cNvSpPr txBox="1"/>
              <p:nvPr/>
            </p:nvSpPr>
            <p:spPr>
              <a:xfrm>
                <a:off x="279361" y="1403193"/>
                <a:ext cx="3302039" cy="1737912"/>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chemeClr val="accent5"/>
                  </a:buClr>
                  <a:buSzPts val="1050"/>
                  <a:buFont typeface="Arial"/>
                  <a:buChar char="•"/>
                </a:pPr>
                <a:r>
                  <a:rPr lang="pt-BR" sz="1050">
                    <a:solidFill>
                      <a:schemeClr val="lt1"/>
                    </a:solidFill>
                    <a:latin typeface="Poppins"/>
                    <a:ea typeface="Poppins"/>
                    <a:cs typeface="Poppins"/>
                    <a:sym typeface="Poppins"/>
                  </a:rPr>
                  <a:t>Suspendisse sagittis sit amet justo quis convallis. Praesent sit amet ligula vitae</a:t>
                </a:r>
                <a:endParaRPr/>
              </a:p>
              <a:p>
                <a:pPr marL="228600" marR="0" lvl="0" indent="-228600" algn="l" rtl="0">
                  <a:lnSpc>
                    <a:spcPct val="140000"/>
                  </a:lnSpc>
                  <a:spcBef>
                    <a:spcPts val="1200"/>
                  </a:spcBef>
                  <a:spcAft>
                    <a:spcPts val="0"/>
                  </a:spcAft>
                  <a:buClr>
                    <a:schemeClr val="accent5"/>
                  </a:buClr>
                  <a:buSzPts val="1050"/>
                  <a:buFont typeface="Arial"/>
                  <a:buChar char="•"/>
                </a:pPr>
                <a:r>
                  <a:rPr lang="pt-BR" sz="1050">
                    <a:solidFill>
                      <a:schemeClr val="lt1"/>
                    </a:solidFill>
                    <a:latin typeface="Poppins"/>
                    <a:ea typeface="Poppins"/>
                    <a:cs typeface="Poppins"/>
                    <a:sym typeface="Poppins"/>
                  </a:rPr>
                  <a:t>Etiam lacinia eros nibh, a ullamcorper turpis dictum sed. Aliquam sodales</a:t>
                </a:r>
                <a:endParaRPr sz="1050">
                  <a:solidFill>
                    <a:schemeClr val="lt1"/>
                  </a:solidFill>
                  <a:latin typeface="Poppins"/>
                  <a:ea typeface="Poppins"/>
                  <a:cs typeface="Poppins"/>
                  <a:sym typeface="Poppins"/>
                </a:endParaRPr>
              </a:p>
              <a:p>
                <a:pPr marL="228600" marR="0" lvl="0" indent="-228600" algn="l" rtl="0">
                  <a:lnSpc>
                    <a:spcPct val="140000"/>
                  </a:lnSpc>
                  <a:spcBef>
                    <a:spcPts val="1200"/>
                  </a:spcBef>
                  <a:spcAft>
                    <a:spcPts val="0"/>
                  </a:spcAft>
                  <a:buClr>
                    <a:schemeClr val="accent5"/>
                  </a:buClr>
                  <a:buSzPts val="1050"/>
                  <a:buFont typeface="Arial"/>
                  <a:buChar char="•"/>
                </a:pPr>
                <a:r>
                  <a:rPr lang="pt-BR" sz="1050">
                    <a:solidFill>
                      <a:schemeClr val="accent5"/>
                    </a:solidFill>
                    <a:latin typeface="Prompt ExtraBold"/>
                    <a:ea typeface="Prompt ExtraBold"/>
                    <a:cs typeface="Prompt ExtraBold"/>
                    <a:sym typeface="Prompt ExtraBold"/>
                  </a:rPr>
                  <a:t>Nulla leo felis, ultrices at felis quis, lobortis consequat lectus. Vestibulum nec</a:t>
                </a:r>
                <a:endParaRPr sz="1050">
                  <a:solidFill>
                    <a:schemeClr val="accent5"/>
                  </a:solidFill>
                  <a:latin typeface="Prompt ExtraBold"/>
                  <a:ea typeface="Prompt ExtraBold"/>
                  <a:cs typeface="Prompt ExtraBold"/>
                  <a:sym typeface="Prompt ExtraBold"/>
                </a:endParaRPr>
              </a:p>
            </p:txBody>
          </p:sp>
          <p:sp>
            <p:nvSpPr>
              <p:cNvPr id="422" name="Google Shape;422;p15"/>
              <p:cNvSpPr txBox="1"/>
              <p:nvPr/>
            </p:nvSpPr>
            <p:spPr>
              <a:xfrm>
                <a:off x="279361" y="1035272"/>
                <a:ext cx="3302040" cy="37241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6"/>
                  </a:buClr>
                  <a:buSzPts val="1400"/>
                  <a:buFont typeface="Arial"/>
                  <a:buNone/>
                </a:pPr>
                <a:r>
                  <a:rPr lang="pt-BR" sz="1400">
                    <a:solidFill>
                      <a:schemeClr val="accent6"/>
                    </a:solidFill>
                    <a:latin typeface="Prompt ExtraBold"/>
                    <a:ea typeface="Prompt ExtraBold"/>
                    <a:cs typeface="Prompt ExtraBold"/>
                    <a:sym typeface="Prompt ExtraBold"/>
                  </a:rPr>
                  <a:t>LOREM IPSUM DOLOR</a:t>
                </a:r>
                <a:endParaRPr/>
              </a:p>
            </p:txBody>
          </p:sp>
        </p:grpSp>
        <p:grpSp>
          <p:nvGrpSpPr>
            <p:cNvPr id="423" name="Google Shape;423;p15"/>
            <p:cNvGrpSpPr/>
            <p:nvPr/>
          </p:nvGrpSpPr>
          <p:grpSpPr>
            <a:xfrm>
              <a:off x="3766610" y="4128684"/>
              <a:ext cx="3302040" cy="2105833"/>
              <a:chOff x="279361" y="1035272"/>
              <a:chExt cx="3302040" cy="2105833"/>
            </a:xfrm>
          </p:grpSpPr>
          <p:sp>
            <p:nvSpPr>
              <p:cNvPr id="424" name="Google Shape;424;p15"/>
              <p:cNvSpPr txBox="1"/>
              <p:nvPr/>
            </p:nvSpPr>
            <p:spPr>
              <a:xfrm>
                <a:off x="279361" y="1403193"/>
                <a:ext cx="3302039" cy="1737912"/>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chemeClr val="accent5"/>
                  </a:buClr>
                  <a:buSzPts val="1050"/>
                  <a:buFont typeface="Arial"/>
                  <a:buChar char="•"/>
                </a:pPr>
                <a:r>
                  <a:rPr lang="pt-BR" sz="1050">
                    <a:solidFill>
                      <a:schemeClr val="lt1"/>
                    </a:solidFill>
                    <a:latin typeface="Poppins"/>
                    <a:ea typeface="Poppins"/>
                    <a:cs typeface="Poppins"/>
                    <a:sym typeface="Poppins"/>
                  </a:rPr>
                  <a:t>Suspendisse sagittis sit amet justo quis convallis. Praesent sit amet ligula vitae</a:t>
                </a:r>
                <a:endParaRPr/>
              </a:p>
              <a:p>
                <a:pPr marL="228600" marR="0" lvl="0" indent="-228600" algn="l" rtl="0">
                  <a:lnSpc>
                    <a:spcPct val="140000"/>
                  </a:lnSpc>
                  <a:spcBef>
                    <a:spcPts val="1200"/>
                  </a:spcBef>
                  <a:spcAft>
                    <a:spcPts val="0"/>
                  </a:spcAft>
                  <a:buClr>
                    <a:schemeClr val="accent5"/>
                  </a:buClr>
                  <a:buSzPts val="1050"/>
                  <a:buFont typeface="Arial"/>
                  <a:buChar char="•"/>
                </a:pPr>
                <a:r>
                  <a:rPr lang="pt-BR" sz="1050">
                    <a:solidFill>
                      <a:schemeClr val="accent5"/>
                    </a:solidFill>
                    <a:latin typeface="Prompt ExtraBold"/>
                    <a:ea typeface="Prompt ExtraBold"/>
                    <a:cs typeface="Prompt ExtraBold"/>
                    <a:sym typeface="Prompt ExtraBold"/>
                  </a:rPr>
                  <a:t>Etiam lacinia eros nibh, a ullamcorper turpis dictum sed. Aliquam sodales</a:t>
                </a:r>
                <a:endParaRPr sz="1050">
                  <a:solidFill>
                    <a:schemeClr val="accent5"/>
                  </a:solidFill>
                  <a:latin typeface="Prompt ExtraBold"/>
                  <a:ea typeface="Prompt ExtraBold"/>
                  <a:cs typeface="Prompt ExtraBold"/>
                  <a:sym typeface="Prompt ExtraBold"/>
                </a:endParaRPr>
              </a:p>
              <a:p>
                <a:pPr marL="228600" marR="0" lvl="0" indent="-228600" algn="l" rtl="0">
                  <a:lnSpc>
                    <a:spcPct val="140000"/>
                  </a:lnSpc>
                  <a:spcBef>
                    <a:spcPts val="1200"/>
                  </a:spcBef>
                  <a:spcAft>
                    <a:spcPts val="0"/>
                  </a:spcAft>
                  <a:buClr>
                    <a:schemeClr val="accent5"/>
                  </a:buClr>
                  <a:buSzPts val="1050"/>
                  <a:buFont typeface="Arial"/>
                  <a:buChar char="•"/>
                </a:pPr>
                <a:r>
                  <a:rPr lang="pt-BR" sz="1050">
                    <a:solidFill>
                      <a:schemeClr val="lt1"/>
                    </a:solidFill>
                    <a:latin typeface="Poppins"/>
                    <a:ea typeface="Poppins"/>
                    <a:cs typeface="Poppins"/>
                    <a:sym typeface="Poppins"/>
                  </a:rPr>
                  <a:t>Etiam lacinia eros nibh, a ullamcorper turpis dictum sed. Aliquam sodales</a:t>
                </a:r>
                <a:endParaRPr sz="1050">
                  <a:solidFill>
                    <a:schemeClr val="lt1"/>
                  </a:solidFill>
                  <a:latin typeface="Poppins"/>
                  <a:ea typeface="Poppins"/>
                  <a:cs typeface="Poppins"/>
                  <a:sym typeface="Poppins"/>
                </a:endParaRPr>
              </a:p>
            </p:txBody>
          </p:sp>
          <p:sp>
            <p:nvSpPr>
              <p:cNvPr id="425" name="Google Shape;425;p15"/>
              <p:cNvSpPr txBox="1"/>
              <p:nvPr/>
            </p:nvSpPr>
            <p:spPr>
              <a:xfrm>
                <a:off x="279361" y="1035272"/>
                <a:ext cx="3302040" cy="37241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6"/>
                  </a:buClr>
                  <a:buSzPts val="1400"/>
                  <a:buFont typeface="Arial"/>
                  <a:buNone/>
                </a:pPr>
                <a:r>
                  <a:rPr lang="pt-BR" sz="1400">
                    <a:solidFill>
                      <a:schemeClr val="accent6"/>
                    </a:solidFill>
                    <a:latin typeface="Prompt ExtraBold"/>
                    <a:ea typeface="Prompt ExtraBold"/>
                    <a:cs typeface="Prompt ExtraBold"/>
                    <a:sym typeface="Prompt ExtraBold"/>
                  </a:rPr>
                  <a:t>LOREM IPSUM DOLOR</a:t>
                </a:r>
                <a:endParaRPr/>
              </a:p>
            </p:txBody>
          </p:sp>
        </p:grpSp>
        <p:sp>
          <p:nvSpPr>
            <p:cNvPr id="426" name="Google Shape;426;p15"/>
            <p:cNvSpPr txBox="1"/>
            <p:nvPr/>
          </p:nvSpPr>
          <p:spPr>
            <a:xfrm>
              <a:off x="146011" y="549358"/>
              <a:ext cx="667388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2"/>
                </a:buClr>
                <a:buSzPts val="2400"/>
                <a:buFont typeface="Arial"/>
                <a:buNone/>
              </a:pPr>
              <a:r>
                <a:rPr lang="pt-BR" sz="2400">
                  <a:solidFill>
                    <a:schemeClr val="dk2"/>
                  </a:solidFill>
                  <a:latin typeface="Prompt ExtraBold"/>
                  <a:ea typeface="Prompt ExtraBold"/>
                  <a:cs typeface="Prompt ExtraBold"/>
                  <a:sym typeface="Prompt ExtraBold"/>
                </a:rPr>
                <a:t>LOREM IPSUM</a:t>
              </a:r>
              <a:r>
                <a:rPr lang="pt-BR" sz="2400">
                  <a:solidFill>
                    <a:schemeClr val="lt1"/>
                  </a:solidFill>
                  <a:latin typeface="Prompt ExtraBold"/>
                  <a:ea typeface="Prompt ExtraBold"/>
                  <a:cs typeface="Prompt ExtraBold"/>
                  <a:sym typeface="Prompt ExtraBold"/>
                </a:rPr>
                <a:t> DOLOR SIT AMET</a:t>
              </a:r>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0"/>
        <p:cNvGrpSpPr/>
        <p:nvPr/>
      </p:nvGrpSpPr>
      <p:grpSpPr>
        <a:xfrm>
          <a:off x="0" y="0"/>
          <a:ext cx="0" cy="0"/>
          <a:chOff x="0" y="0"/>
          <a:chExt cx="0" cy="0"/>
        </a:xfrm>
      </p:grpSpPr>
      <p:sp>
        <p:nvSpPr>
          <p:cNvPr id="431" name="Google Shape;431;p16"/>
          <p:cNvSpPr/>
          <p:nvPr/>
        </p:nvSpPr>
        <p:spPr>
          <a:xfrm>
            <a:off x="224204" y="748148"/>
            <a:ext cx="8684268" cy="5791796"/>
          </a:xfrm>
          <a:prstGeom prst="roundRect">
            <a:avLst>
              <a:gd name="adj" fmla="val 2481"/>
            </a:avLst>
          </a:prstGeom>
          <a:no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Poppins"/>
              <a:ea typeface="Poppins"/>
              <a:cs typeface="Poppins"/>
              <a:sym typeface="Poppins"/>
            </a:endParaRPr>
          </a:p>
        </p:txBody>
      </p:sp>
      <p:sp>
        <p:nvSpPr>
          <p:cNvPr id="432" name="Google Shape;432;p16"/>
          <p:cNvSpPr/>
          <p:nvPr/>
        </p:nvSpPr>
        <p:spPr>
          <a:xfrm>
            <a:off x="8991598" y="748148"/>
            <a:ext cx="2976199" cy="3200397"/>
          </a:xfrm>
          <a:prstGeom prst="roundRect">
            <a:avLst>
              <a:gd name="adj" fmla="val 3428"/>
            </a:avLst>
          </a:prstGeom>
          <a:solidFill>
            <a:srgbClr val="FF234B"/>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Poppins"/>
              <a:ea typeface="Poppins"/>
              <a:cs typeface="Poppins"/>
              <a:sym typeface="Poppins"/>
            </a:endParaRPr>
          </a:p>
        </p:txBody>
      </p:sp>
      <p:sp>
        <p:nvSpPr>
          <p:cNvPr id="433" name="Google Shape;433;p16"/>
          <p:cNvSpPr/>
          <p:nvPr/>
        </p:nvSpPr>
        <p:spPr>
          <a:xfrm>
            <a:off x="9232669" y="947651"/>
            <a:ext cx="2410931" cy="2718262"/>
          </a:xfrm>
          <a:prstGeom prst="roundRect">
            <a:avLst>
              <a:gd name="adj" fmla="val 0"/>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pt-BR" sz="1000" dirty="0">
                <a:solidFill>
                  <a:schemeClr val="bg1"/>
                </a:solidFill>
                <a:latin typeface="Prompt Medium"/>
                <a:ea typeface="Prompt Medium"/>
                <a:cs typeface="Prompt Medium"/>
                <a:sym typeface="Prompt Medium"/>
              </a:rPr>
              <a:t>O QUE NOSSO TIME JÁ FEZ</a:t>
            </a:r>
            <a:endParaRPr dirty="0">
              <a:solidFill>
                <a:schemeClr val="bg1"/>
              </a:solidFill>
            </a:endParaRPr>
          </a:p>
          <a:p>
            <a:pPr marL="0" marR="0" lvl="0" indent="0" algn="l" rtl="0">
              <a:spcBef>
                <a:spcPts val="0"/>
              </a:spcBef>
              <a:spcAft>
                <a:spcPts val="0"/>
              </a:spcAft>
              <a:buNone/>
            </a:pPr>
            <a:endParaRPr sz="2000" dirty="0">
              <a:solidFill>
                <a:srgbClr val="FFFF00"/>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Item I</a:t>
            </a:r>
            <a:endParaRPr dirty="0"/>
          </a:p>
          <a:p>
            <a:pPr marL="0" marR="0" lvl="0" indent="0" algn="l" rtl="0">
              <a:spcBef>
                <a:spcPts val="0"/>
              </a:spcBef>
              <a:spcAft>
                <a:spcPts val="0"/>
              </a:spcAft>
              <a:buNone/>
            </a:pPr>
            <a:endParaRPr sz="1600" dirty="0">
              <a:solidFill>
                <a:schemeClr val="lt1"/>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Item II</a:t>
            </a:r>
            <a:endParaRPr dirty="0"/>
          </a:p>
          <a:p>
            <a:pPr marL="0" marR="0" lvl="0" indent="0" algn="l" rtl="0">
              <a:spcBef>
                <a:spcPts val="0"/>
              </a:spcBef>
              <a:spcAft>
                <a:spcPts val="0"/>
              </a:spcAft>
              <a:buNone/>
            </a:pPr>
            <a:endParaRPr sz="1600" dirty="0">
              <a:solidFill>
                <a:schemeClr val="lt1"/>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Item III</a:t>
            </a:r>
            <a:endParaRPr dirty="0"/>
          </a:p>
          <a:p>
            <a:pPr marL="0" marR="0" lvl="0" indent="0" algn="l" rtl="0">
              <a:spcBef>
                <a:spcPts val="0"/>
              </a:spcBef>
              <a:spcAft>
                <a:spcPts val="0"/>
              </a:spcAft>
              <a:buNone/>
            </a:pPr>
            <a:endParaRPr sz="1600" dirty="0">
              <a:solidFill>
                <a:schemeClr val="lt1"/>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Item IV</a:t>
            </a:r>
            <a:endParaRPr dirty="0"/>
          </a:p>
          <a:p>
            <a:pPr marL="0" marR="0" lvl="0" indent="0" algn="l" rtl="0">
              <a:spcBef>
                <a:spcPts val="0"/>
              </a:spcBef>
              <a:spcAft>
                <a:spcPts val="0"/>
              </a:spcAft>
              <a:buNone/>
            </a:pPr>
            <a:endParaRPr sz="1600" dirty="0">
              <a:solidFill>
                <a:schemeClr val="lt1"/>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Item V</a:t>
            </a:r>
            <a:endParaRPr dirty="0"/>
          </a:p>
        </p:txBody>
      </p:sp>
      <p:sp>
        <p:nvSpPr>
          <p:cNvPr id="434" name="Google Shape;434;p16"/>
          <p:cNvSpPr txBox="1"/>
          <p:nvPr/>
        </p:nvSpPr>
        <p:spPr>
          <a:xfrm>
            <a:off x="444734" y="369045"/>
            <a:ext cx="6069794"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100" b="1">
                <a:solidFill>
                  <a:schemeClr val="lt1"/>
                </a:solidFill>
                <a:latin typeface="Prompt ExtraBold"/>
                <a:ea typeface="Prompt ExtraBold"/>
                <a:cs typeface="Prompt ExtraBold"/>
                <a:sym typeface="Prompt ExtraBold"/>
              </a:rPr>
              <a:t>TIME NOWER</a:t>
            </a:r>
            <a:endParaRPr/>
          </a:p>
        </p:txBody>
      </p:sp>
      <p:pic>
        <p:nvPicPr>
          <p:cNvPr id="435" name="Google Shape;435;p16" descr="Desenho de um círculo&#10;&#10;Descrição gerada automaticamente com confiança média"/>
          <p:cNvPicPr preferRelativeResize="0"/>
          <p:nvPr/>
        </p:nvPicPr>
        <p:blipFill rotWithShape="1">
          <a:blip r:embed="rId4">
            <a:alphaModFix/>
          </a:blip>
          <a:srcRect/>
          <a:stretch/>
        </p:blipFill>
        <p:spPr>
          <a:xfrm>
            <a:off x="10972678" y="424488"/>
            <a:ext cx="837056" cy="159613"/>
          </a:xfrm>
          <a:prstGeom prst="rect">
            <a:avLst/>
          </a:prstGeom>
          <a:noFill/>
          <a:ln>
            <a:noFill/>
          </a:ln>
        </p:spPr>
      </p:pic>
      <p:sp>
        <p:nvSpPr>
          <p:cNvPr id="436" name="Google Shape;436;p16"/>
          <p:cNvSpPr/>
          <p:nvPr/>
        </p:nvSpPr>
        <p:spPr>
          <a:xfrm>
            <a:off x="224203" y="318056"/>
            <a:ext cx="11743593" cy="363588"/>
          </a:xfrm>
          <a:prstGeom prst="roundRect">
            <a:avLst>
              <a:gd name="adj" fmla="val 29423"/>
            </a:avLst>
          </a:prstGeom>
          <a:no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Poppins"/>
              <a:ea typeface="Poppins"/>
              <a:cs typeface="Poppins"/>
              <a:sym typeface="Poppins"/>
            </a:endParaRPr>
          </a:p>
        </p:txBody>
      </p:sp>
      <p:sp>
        <p:nvSpPr>
          <p:cNvPr id="437" name="Google Shape;437;p16"/>
          <p:cNvSpPr/>
          <p:nvPr/>
        </p:nvSpPr>
        <p:spPr>
          <a:xfrm>
            <a:off x="8991598" y="4048301"/>
            <a:ext cx="2976199" cy="2491644"/>
          </a:xfrm>
          <a:prstGeom prst="roundRect">
            <a:avLst>
              <a:gd name="adj" fmla="val 3428"/>
            </a:avLst>
          </a:prstGeom>
          <a:solidFill>
            <a:schemeClr val="dk1"/>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Poppins"/>
              <a:ea typeface="Poppins"/>
              <a:cs typeface="Poppins"/>
              <a:sym typeface="Poppins"/>
            </a:endParaRPr>
          </a:p>
        </p:txBody>
      </p:sp>
      <p:sp>
        <p:nvSpPr>
          <p:cNvPr id="438" name="Google Shape;438;p16"/>
          <p:cNvSpPr/>
          <p:nvPr/>
        </p:nvSpPr>
        <p:spPr>
          <a:xfrm>
            <a:off x="9232669" y="4048301"/>
            <a:ext cx="2496735" cy="2491643"/>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Lorem</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ipsum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dolor</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sit</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amet</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consectetuer</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adipiscing</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elit</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Donec</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odio</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Quisque</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volutpat</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mattis</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eros</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Nullam</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malesuada</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erat ut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turpis</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Suspendisse</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urna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nibh</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viverra</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non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semper</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suscipit</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t>
            </a:r>
            <a:r>
              <a:rPr lang="pt-BR" sz="1000" dirty="0" err="1">
                <a:solidFill>
                  <a:srgbClr val="FFFFFF"/>
                </a:solidFill>
                <a:latin typeface="Poppins" panose="00000500000000000000" pitchFamily="50" charset="0"/>
                <a:ea typeface="Prompt Medium"/>
                <a:cs typeface="Poppins" panose="00000500000000000000" pitchFamily="50" charset="0"/>
                <a:sym typeface="Prompt Medium"/>
              </a:rPr>
              <a:t>posuere</a:t>
            </a:r>
            <a:r>
              <a:rPr lang="pt-BR" sz="1000" dirty="0">
                <a:solidFill>
                  <a:srgbClr val="FFFFFF"/>
                </a:solidFill>
                <a:latin typeface="Poppins" panose="00000500000000000000" pitchFamily="50" charset="0"/>
                <a:ea typeface="Prompt Medium"/>
                <a:cs typeface="Poppins" panose="00000500000000000000" pitchFamily="50" charset="0"/>
                <a:sym typeface="Prompt Medium"/>
              </a:rPr>
              <a:t> a pede.</a:t>
            </a:r>
            <a:endParaRPr sz="1000" dirty="0">
              <a:solidFill>
                <a:srgbClr val="FFC000"/>
              </a:solidFill>
              <a:latin typeface="Poppins" panose="00000500000000000000" pitchFamily="50" charset="0"/>
              <a:ea typeface="Prompt Medium"/>
              <a:cs typeface="Poppins" panose="00000500000000000000" pitchFamily="50" charset="0"/>
              <a:sym typeface="Prompt Medium"/>
            </a:endParaRPr>
          </a:p>
          <a:p>
            <a:pPr marL="0" marR="0" lvl="0" indent="0" algn="l" rtl="0">
              <a:lnSpc>
                <a:spcPct val="150000"/>
              </a:lnSpc>
              <a:spcBef>
                <a:spcPts val="0"/>
              </a:spcBef>
              <a:spcAft>
                <a:spcPts val="0"/>
              </a:spcAft>
              <a:buNone/>
            </a:pPr>
            <a:endParaRPr sz="1000" dirty="0">
              <a:solidFill>
                <a:srgbClr val="FFC000"/>
              </a:solidFill>
              <a:latin typeface="Poppins" panose="00000500000000000000" pitchFamily="50" charset="0"/>
              <a:ea typeface="Prompt Medium"/>
              <a:cs typeface="Poppins" panose="00000500000000000000" pitchFamily="50" charset="0"/>
              <a:sym typeface="Prompt Medium"/>
            </a:endParaRPr>
          </a:p>
          <a:p>
            <a:pPr marL="0" marR="0" lvl="0" indent="0" algn="l" rtl="0">
              <a:lnSpc>
                <a:spcPct val="150000"/>
              </a:lnSpc>
              <a:spcBef>
                <a:spcPts val="0"/>
              </a:spcBef>
              <a:spcAft>
                <a:spcPts val="0"/>
              </a:spcAft>
              <a:buNone/>
            </a:pPr>
            <a:r>
              <a:rPr lang="pt-BR" sz="1000" b="1" dirty="0">
                <a:solidFill>
                  <a:schemeClr val="accent5"/>
                </a:solidFill>
                <a:latin typeface="Poppins" panose="00000500000000000000" pitchFamily="50" charset="0"/>
                <a:ea typeface="Prompt Medium"/>
                <a:cs typeface="Poppins" panose="00000500000000000000" pitchFamily="50" charset="0"/>
                <a:sym typeface="Prompt Medium"/>
              </a:rPr>
              <a:t>DONEC NEC JUSTO EGET FELIS</a:t>
            </a:r>
            <a:br>
              <a:rPr lang="pt-BR" sz="1000" b="1" dirty="0">
                <a:solidFill>
                  <a:schemeClr val="accent5"/>
                </a:solidFill>
                <a:latin typeface="Poppins" panose="00000500000000000000" pitchFamily="50" charset="0"/>
                <a:ea typeface="Prompt Medium"/>
                <a:cs typeface="Poppins" panose="00000500000000000000" pitchFamily="50" charset="0"/>
                <a:sym typeface="Prompt Medium"/>
              </a:rPr>
            </a:br>
            <a:r>
              <a:rPr lang="pt-BR" sz="1000" b="1" dirty="0">
                <a:solidFill>
                  <a:schemeClr val="accent5"/>
                </a:solidFill>
                <a:latin typeface="Poppins" panose="00000500000000000000" pitchFamily="50" charset="0"/>
                <a:ea typeface="Prompt Medium"/>
                <a:cs typeface="Poppins" panose="00000500000000000000" pitchFamily="50" charset="0"/>
                <a:sym typeface="Prompt Medium"/>
              </a:rPr>
              <a:t>FACILISIS FERMENTUM.</a:t>
            </a:r>
            <a:endParaRPr dirty="0">
              <a:latin typeface="Poppins" panose="00000500000000000000" pitchFamily="50" charset="0"/>
              <a:cs typeface="Poppins" panose="00000500000000000000" pitchFamily="50" charset="0"/>
            </a:endParaRPr>
          </a:p>
        </p:txBody>
      </p:sp>
      <p:grpSp>
        <p:nvGrpSpPr>
          <p:cNvPr id="439" name="Google Shape;439;p16"/>
          <p:cNvGrpSpPr/>
          <p:nvPr/>
        </p:nvGrpSpPr>
        <p:grpSpPr>
          <a:xfrm>
            <a:off x="462596" y="1498189"/>
            <a:ext cx="1803527" cy="2057811"/>
            <a:chOff x="892080" y="1636712"/>
            <a:chExt cx="2113588" cy="2411589"/>
          </a:xfrm>
        </p:grpSpPr>
        <p:sp>
          <p:nvSpPr>
            <p:cNvPr id="440" name="Google Shape;440;p16"/>
            <p:cNvSpPr/>
            <p:nvPr/>
          </p:nvSpPr>
          <p:spPr>
            <a:xfrm>
              <a:off x="1119141" y="1636712"/>
              <a:ext cx="1659466" cy="1659466"/>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Poppins"/>
                <a:ea typeface="Poppins"/>
                <a:cs typeface="Poppins"/>
                <a:sym typeface="Poppins"/>
              </a:endParaRPr>
            </a:p>
          </p:txBody>
        </p:sp>
        <p:sp>
          <p:nvSpPr>
            <p:cNvPr id="441" name="Google Shape;441;p16"/>
            <p:cNvSpPr/>
            <p:nvPr/>
          </p:nvSpPr>
          <p:spPr>
            <a:xfrm>
              <a:off x="892080" y="3316474"/>
              <a:ext cx="2113588" cy="73182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200" b="1">
                  <a:solidFill>
                    <a:schemeClr val="accent5"/>
                  </a:solidFill>
                  <a:latin typeface="Prompt ExtraBold"/>
                  <a:ea typeface="Prompt ExtraBold"/>
                  <a:cs typeface="Prompt ExtraBold"/>
                  <a:sym typeface="Prompt ExtraBold"/>
                </a:rPr>
                <a:t>Colaborador 01</a:t>
              </a:r>
              <a:endParaRPr/>
            </a:p>
            <a:p>
              <a:pPr marL="0" marR="0" lvl="0" indent="0" algn="ctr" rtl="0">
                <a:lnSpc>
                  <a:spcPct val="150000"/>
                </a:lnSpc>
                <a:spcBef>
                  <a:spcPts val="0"/>
                </a:spcBef>
                <a:spcAft>
                  <a:spcPts val="0"/>
                </a:spcAft>
                <a:buNone/>
              </a:pPr>
              <a:r>
                <a:rPr lang="pt-BR" sz="1050">
                  <a:solidFill>
                    <a:srgbClr val="FFFFFF"/>
                  </a:solidFill>
                  <a:latin typeface="Prompt Medium"/>
                  <a:ea typeface="Prompt Medium"/>
                  <a:cs typeface="Prompt Medium"/>
                  <a:sym typeface="Prompt Medium"/>
                </a:rPr>
                <a:t>CARGO CORPORATIVO</a:t>
              </a:r>
              <a:endParaRPr sz="1050">
                <a:solidFill>
                  <a:srgbClr val="FFC000"/>
                </a:solidFill>
                <a:latin typeface="Prompt Medium"/>
                <a:ea typeface="Prompt Medium"/>
                <a:cs typeface="Prompt Medium"/>
                <a:sym typeface="Prompt Medium"/>
              </a:endParaRPr>
            </a:p>
          </p:txBody>
        </p:sp>
      </p:grpSp>
      <p:grpSp>
        <p:nvGrpSpPr>
          <p:cNvPr id="442" name="Google Shape;442;p16"/>
          <p:cNvGrpSpPr/>
          <p:nvPr/>
        </p:nvGrpSpPr>
        <p:grpSpPr>
          <a:xfrm>
            <a:off x="2596355" y="1480433"/>
            <a:ext cx="1803527" cy="2075567"/>
            <a:chOff x="892080" y="1615904"/>
            <a:chExt cx="2113588" cy="2432397"/>
          </a:xfrm>
        </p:grpSpPr>
        <p:sp>
          <p:nvSpPr>
            <p:cNvPr id="443" name="Google Shape;443;p16"/>
            <p:cNvSpPr/>
            <p:nvPr/>
          </p:nvSpPr>
          <p:spPr>
            <a:xfrm>
              <a:off x="1119141" y="1615904"/>
              <a:ext cx="1659466" cy="1659466"/>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Poppins"/>
                <a:ea typeface="Poppins"/>
                <a:cs typeface="Poppins"/>
                <a:sym typeface="Poppins"/>
              </a:endParaRPr>
            </a:p>
          </p:txBody>
        </p:sp>
        <p:sp>
          <p:nvSpPr>
            <p:cNvPr id="444" name="Google Shape;444;p16"/>
            <p:cNvSpPr/>
            <p:nvPr/>
          </p:nvSpPr>
          <p:spPr>
            <a:xfrm>
              <a:off x="892080" y="3316474"/>
              <a:ext cx="2113588" cy="73182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200" b="1">
                  <a:solidFill>
                    <a:schemeClr val="accent5"/>
                  </a:solidFill>
                  <a:latin typeface="Prompt ExtraBold"/>
                  <a:ea typeface="Prompt ExtraBold"/>
                  <a:cs typeface="Prompt ExtraBold"/>
                  <a:sym typeface="Prompt ExtraBold"/>
                </a:rPr>
                <a:t>Colaborador 02</a:t>
              </a:r>
              <a:endParaRPr/>
            </a:p>
            <a:p>
              <a:pPr marL="0" marR="0" lvl="0" indent="0" algn="ctr" rtl="0">
                <a:lnSpc>
                  <a:spcPct val="150000"/>
                </a:lnSpc>
                <a:spcBef>
                  <a:spcPts val="0"/>
                </a:spcBef>
                <a:spcAft>
                  <a:spcPts val="0"/>
                </a:spcAft>
                <a:buNone/>
              </a:pPr>
              <a:r>
                <a:rPr lang="pt-BR" sz="1050">
                  <a:solidFill>
                    <a:srgbClr val="FFFFFF"/>
                  </a:solidFill>
                  <a:latin typeface="Prompt Medium"/>
                  <a:ea typeface="Prompt Medium"/>
                  <a:cs typeface="Prompt Medium"/>
                  <a:sym typeface="Prompt Medium"/>
                </a:rPr>
                <a:t>CARGO CORPORATIVO</a:t>
              </a:r>
              <a:endParaRPr sz="1050">
                <a:solidFill>
                  <a:srgbClr val="FFC000"/>
                </a:solidFill>
                <a:latin typeface="Prompt Medium"/>
                <a:ea typeface="Prompt Medium"/>
                <a:cs typeface="Prompt Medium"/>
                <a:sym typeface="Prompt Medium"/>
              </a:endParaRPr>
            </a:p>
          </p:txBody>
        </p:sp>
      </p:grpSp>
      <p:grpSp>
        <p:nvGrpSpPr>
          <p:cNvPr id="445" name="Google Shape;445;p16"/>
          <p:cNvGrpSpPr/>
          <p:nvPr/>
        </p:nvGrpSpPr>
        <p:grpSpPr>
          <a:xfrm>
            <a:off x="4730114" y="1480433"/>
            <a:ext cx="1803527" cy="2075567"/>
            <a:chOff x="892080" y="1615904"/>
            <a:chExt cx="2113588" cy="2432397"/>
          </a:xfrm>
        </p:grpSpPr>
        <p:sp>
          <p:nvSpPr>
            <p:cNvPr id="446" name="Google Shape;446;p16"/>
            <p:cNvSpPr/>
            <p:nvPr/>
          </p:nvSpPr>
          <p:spPr>
            <a:xfrm>
              <a:off x="1119141" y="1615904"/>
              <a:ext cx="1659466" cy="1659466"/>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Poppins"/>
                <a:ea typeface="Poppins"/>
                <a:cs typeface="Poppins"/>
                <a:sym typeface="Poppins"/>
              </a:endParaRPr>
            </a:p>
          </p:txBody>
        </p:sp>
        <p:sp>
          <p:nvSpPr>
            <p:cNvPr id="447" name="Google Shape;447;p16"/>
            <p:cNvSpPr/>
            <p:nvPr/>
          </p:nvSpPr>
          <p:spPr>
            <a:xfrm>
              <a:off x="892080" y="3316474"/>
              <a:ext cx="2113588" cy="73182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200" b="1">
                  <a:solidFill>
                    <a:schemeClr val="accent5"/>
                  </a:solidFill>
                  <a:latin typeface="Prompt ExtraBold"/>
                  <a:ea typeface="Prompt ExtraBold"/>
                  <a:cs typeface="Prompt ExtraBold"/>
                  <a:sym typeface="Prompt ExtraBold"/>
                </a:rPr>
                <a:t>Colaborador 03</a:t>
              </a:r>
              <a:endParaRPr/>
            </a:p>
            <a:p>
              <a:pPr marL="0" marR="0" lvl="0" indent="0" algn="ctr" rtl="0">
                <a:lnSpc>
                  <a:spcPct val="150000"/>
                </a:lnSpc>
                <a:spcBef>
                  <a:spcPts val="0"/>
                </a:spcBef>
                <a:spcAft>
                  <a:spcPts val="0"/>
                </a:spcAft>
                <a:buNone/>
              </a:pPr>
              <a:r>
                <a:rPr lang="pt-BR" sz="1050">
                  <a:solidFill>
                    <a:srgbClr val="FFFFFF"/>
                  </a:solidFill>
                  <a:latin typeface="Prompt Medium"/>
                  <a:ea typeface="Prompt Medium"/>
                  <a:cs typeface="Prompt Medium"/>
                  <a:sym typeface="Prompt Medium"/>
                </a:rPr>
                <a:t>CARGO CORPORATIVO</a:t>
              </a:r>
              <a:endParaRPr sz="1050">
                <a:solidFill>
                  <a:srgbClr val="FFC000"/>
                </a:solidFill>
                <a:latin typeface="Prompt Medium"/>
                <a:ea typeface="Prompt Medium"/>
                <a:cs typeface="Prompt Medium"/>
                <a:sym typeface="Prompt Medium"/>
              </a:endParaRPr>
            </a:p>
          </p:txBody>
        </p:sp>
      </p:grpSp>
      <p:grpSp>
        <p:nvGrpSpPr>
          <p:cNvPr id="448" name="Google Shape;448;p16"/>
          <p:cNvGrpSpPr/>
          <p:nvPr/>
        </p:nvGrpSpPr>
        <p:grpSpPr>
          <a:xfrm>
            <a:off x="6863874" y="1480433"/>
            <a:ext cx="1803527" cy="2075567"/>
            <a:chOff x="892080" y="1615904"/>
            <a:chExt cx="2113588" cy="2432397"/>
          </a:xfrm>
        </p:grpSpPr>
        <p:sp>
          <p:nvSpPr>
            <p:cNvPr id="449" name="Google Shape;449;p16"/>
            <p:cNvSpPr/>
            <p:nvPr/>
          </p:nvSpPr>
          <p:spPr>
            <a:xfrm>
              <a:off x="1119141" y="1615904"/>
              <a:ext cx="1659466" cy="1659466"/>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Poppins"/>
                <a:ea typeface="Poppins"/>
                <a:cs typeface="Poppins"/>
                <a:sym typeface="Poppins"/>
              </a:endParaRPr>
            </a:p>
          </p:txBody>
        </p:sp>
        <p:sp>
          <p:nvSpPr>
            <p:cNvPr id="450" name="Google Shape;450;p16"/>
            <p:cNvSpPr/>
            <p:nvPr/>
          </p:nvSpPr>
          <p:spPr>
            <a:xfrm>
              <a:off x="892080" y="3316474"/>
              <a:ext cx="2113588" cy="73182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200" b="1">
                  <a:solidFill>
                    <a:schemeClr val="accent5"/>
                  </a:solidFill>
                  <a:latin typeface="Prompt ExtraBold"/>
                  <a:ea typeface="Prompt ExtraBold"/>
                  <a:cs typeface="Prompt ExtraBold"/>
                  <a:sym typeface="Prompt ExtraBold"/>
                </a:rPr>
                <a:t>Colaborador 04</a:t>
              </a:r>
              <a:endParaRPr/>
            </a:p>
            <a:p>
              <a:pPr marL="0" marR="0" lvl="0" indent="0" algn="ctr" rtl="0">
                <a:lnSpc>
                  <a:spcPct val="150000"/>
                </a:lnSpc>
                <a:spcBef>
                  <a:spcPts val="0"/>
                </a:spcBef>
                <a:spcAft>
                  <a:spcPts val="0"/>
                </a:spcAft>
                <a:buNone/>
              </a:pPr>
              <a:r>
                <a:rPr lang="pt-BR" sz="1050">
                  <a:solidFill>
                    <a:srgbClr val="FFFFFF"/>
                  </a:solidFill>
                  <a:latin typeface="Prompt Medium"/>
                  <a:ea typeface="Prompt Medium"/>
                  <a:cs typeface="Prompt Medium"/>
                  <a:sym typeface="Prompt Medium"/>
                </a:rPr>
                <a:t>CARGO CORPORATIVO</a:t>
              </a:r>
              <a:endParaRPr sz="1050">
                <a:solidFill>
                  <a:srgbClr val="FFC000"/>
                </a:solidFill>
                <a:latin typeface="Prompt Medium"/>
                <a:ea typeface="Prompt Medium"/>
                <a:cs typeface="Prompt Medium"/>
                <a:sym typeface="Prompt Medium"/>
              </a:endParaRPr>
            </a:p>
          </p:txBody>
        </p:sp>
      </p:grpSp>
      <p:grpSp>
        <p:nvGrpSpPr>
          <p:cNvPr id="451" name="Google Shape;451;p16"/>
          <p:cNvGrpSpPr/>
          <p:nvPr/>
        </p:nvGrpSpPr>
        <p:grpSpPr>
          <a:xfrm>
            <a:off x="462596" y="3838632"/>
            <a:ext cx="1803527" cy="2075567"/>
            <a:chOff x="892080" y="1615904"/>
            <a:chExt cx="2113588" cy="2432397"/>
          </a:xfrm>
        </p:grpSpPr>
        <p:sp>
          <p:nvSpPr>
            <p:cNvPr id="452" name="Google Shape;452;p16"/>
            <p:cNvSpPr/>
            <p:nvPr/>
          </p:nvSpPr>
          <p:spPr>
            <a:xfrm>
              <a:off x="1119141" y="1615904"/>
              <a:ext cx="1659466" cy="1659466"/>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Poppins"/>
                <a:ea typeface="Poppins"/>
                <a:cs typeface="Poppins"/>
                <a:sym typeface="Poppins"/>
              </a:endParaRPr>
            </a:p>
          </p:txBody>
        </p:sp>
        <p:sp>
          <p:nvSpPr>
            <p:cNvPr id="453" name="Google Shape;453;p16"/>
            <p:cNvSpPr/>
            <p:nvPr/>
          </p:nvSpPr>
          <p:spPr>
            <a:xfrm>
              <a:off x="892080" y="3316474"/>
              <a:ext cx="2113588" cy="73182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200" b="1">
                  <a:solidFill>
                    <a:schemeClr val="accent5"/>
                  </a:solidFill>
                  <a:latin typeface="Prompt ExtraBold"/>
                  <a:ea typeface="Prompt ExtraBold"/>
                  <a:cs typeface="Prompt ExtraBold"/>
                  <a:sym typeface="Prompt ExtraBold"/>
                </a:rPr>
                <a:t>Colaborador 05</a:t>
              </a:r>
              <a:endParaRPr/>
            </a:p>
            <a:p>
              <a:pPr marL="0" marR="0" lvl="0" indent="0" algn="ctr" rtl="0">
                <a:lnSpc>
                  <a:spcPct val="150000"/>
                </a:lnSpc>
                <a:spcBef>
                  <a:spcPts val="0"/>
                </a:spcBef>
                <a:spcAft>
                  <a:spcPts val="0"/>
                </a:spcAft>
                <a:buNone/>
              </a:pPr>
              <a:r>
                <a:rPr lang="pt-BR" sz="1050">
                  <a:solidFill>
                    <a:srgbClr val="FFFFFF"/>
                  </a:solidFill>
                  <a:latin typeface="Prompt Medium"/>
                  <a:ea typeface="Prompt Medium"/>
                  <a:cs typeface="Prompt Medium"/>
                  <a:sym typeface="Prompt Medium"/>
                </a:rPr>
                <a:t>CARGO CORPORATIVO</a:t>
              </a:r>
              <a:endParaRPr sz="1050">
                <a:solidFill>
                  <a:srgbClr val="FFC000"/>
                </a:solidFill>
                <a:latin typeface="Prompt Medium"/>
                <a:ea typeface="Prompt Medium"/>
                <a:cs typeface="Prompt Medium"/>
                <a:sym typeface="Prompt Medium"/>
              </a:endParaRPr>
            </a:p>
          </p:txBody>
        </p:sp>
      </p:grpSp>
      <p:grpSp>
        <p:nvGrpSpPr>
          <p:cNvPr id="454" name="Google Shape;454;p16"/>
          <p:cNvGrpSpPr/>
          <p:nvPr/>
        </p:nvGrpSpPr>
        <p:grpSpPr>
          <a:xfrm>
            <a:off x="2596355" y="3838632"/>
            <a:ext cx="1803527" cy="2075567"/>
            <a:chOff x="892080" y="1615904"/>
            <a:chExt cx="2113588" cy="2432397"/>
          </a:xfrm>
        </p:grpSpPr>
        <p:sp>
          <p:nvSpPr>
            <p:cNvPr id="455" name="Google Shape;455;p16"/>
            <p:cNvSpPr/>
            <p:nvPr/>
          </p:nvSpPr>
          <p:spPr>
            <a:xfrm>
              <a:off x="1119141" y="1615904"/>
              <a:ext cx="1659466" cy="1659466"/>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Poppins"/>
                <a:ea typeface="Poppins"/>
                <a:cs typeface="Poppins"/>
                <a:sym typeface="Poppins"/>
              </a:endParaRPr>
            </a:p>
          </p:txBody>
        </p:sp>
        <p:sp>
          <p:nvSpPr>
            <p:cNvPr id="456" name="Google Shape;456;p16"/>
            <p:cNvSpPr/>
            <p:nvPr/>
          </p:nvSpPr>
          <p:spPr>
            <a:xfrm>
              <a:off x="892080" y="3316474"/>
              <a:ext cx="2113588" cy="73182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200" b="1">
                  <a:solidFill>
                    <a:schemeClr val="accent5"/>
                  </a:solidFill>
                  <a:latin typeface="Prompt ExtraBold"/>
                  <a:ea typeface="Prompt ExtraBold"/>
                  <a:cs typeface="Prompt ExtraBold"/>
                  <a:sym typeface="Prompt ExtraBold"/>
                </a:rPr>
                <a:t>Colaborador 06</a:t>
              </a:r>
              <a:endParaRPr/>
            </a:p>
            <a:p>
              <a:pPr marL="0" marR="0" lvl="0" indent="0" algn="ctr" rtl="0">
                <a:lnSpc>
                  <a:spcPct val="150000"/>
                </a:lnSpc>
                <a:spcBef>
                  <a:spcPts val="0"/>
                </a:spcBef>
                <a:spcAft>
                  <a:spcPts val="0"/>
                </a:spcAft>
                <a:buNone/>
              </a:pPr>
              <a:r>
                <a:rPr lang="pt-BR" sz="1050">
                  <a:solidFill>
                    <a:srgbClr val="FFFFFF"/>
                  </a:solidFill>
                  <a:latin typeface="Prompt Medium"/>
                  <a:ea typeface="Prompt Medium"/>
                  <a:cs typeface="Prompt Medium"/>
                  <a:sym typeface="Prompt Medium"/>
                </a:rPr>
                <a:t>CARGO CORPORATIVO</a:t>
              </a:r>
              <a:endParaRPr sz="1050">
                <a:solidFill>
                  <a:srgbClr val="FFC000"/>
                </a:solidFill>
                <a:latin typeface="Prompt Medium"/>
                <a:ea typeface="Prompt Medium"/>
                <a:cs typeface="Prompt Medium"/>
                <a:sym typeface="Prompt Medium"/>
              </a:endParaRPr>
            </a:p>
          </p:txBody>
        </p:sp>
      </p:grpSp>
      <p:grpSp>
        <p:nvGrpSpPr>
          <p:cNvPr id="457" name="Google Shape;457;p16"/>
          <p:cNvGrpSpPr/>
          <p:nvPr/>
        </p:nvGrpSpPr>
        <p:grpSpPr>
          <a:xfrm>
            <a:off x="4730114" y="3838632"/>
            <a:ext cx="1803527" cy="2075567"/>
            <a:chOff x="892080" y="1615904"/>
            <a:chExt cx="2113588" cy="2432397"/>
          </a:xfrm>
        </p:grpSpPr>
        <p:sp>
          <p:nvSpPr>
            <p:cNvPr id="458" name="Google Shape;458;p16"/>
            <p:cNvSpPr/>
            <p:nvPr/>
          </p:nvSpPr>
          <p:spPr>
            <a:xfrm>
              <a:off x="1119141" y="1615904"/>
              <a:ext cx="1659466" cy="1659466"/>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Poppins"/>
                <a:ea typeface="Poppins"/>
                <a:cs typeface="Poppins"/>
                <a:sym typeface="Poppins"/>
              </a:endParaRPr>
            </a:p>
          </p:txBody>
        </p:sp>
        <p:sp>
          <p:nvSpPr>
            <p:cNvPr id="459" name="Google Shape;459;p16"/>
            <p:cNvSpPr/>
            <p:nvPr/>
          </p:nvSpPr>
          <p:spPr>
            <a:xfrm>
              <a:off x="892080" y="3316474"/>
              <a:ext cx="2113588" cy="73182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200" b="1">
                  <a:solidFill>
                    <a:schemeClr val="accent5"/>
                  </a:solidFill>
                  <a:latin typeface="Prompt ExtraBold"/>
                  <a:ea typeface="Prompt ExtraBold"/>
                  <a:cs typeface="Prompt ExtraBold"/>
                  <a:sym typeface="Prompt ExtraBold"/>
                </a:rPr>
                <a:t>Colaborador 07</a:t>
              </a:r>
              <a:endParaRPr/>
            </a:p>
            <a:p>
              <a:pPr marL="0" marR="0" lvl="0" indent="0" algn="ctr" rtl="0">
                <a:lnSpc>
                  <a:spcPct val="150000"/>
                </a:lnSpc>
                <a:spcBef>
                  <a:spcPts val="0"/>
                </a:spcBef>
                <a:spcAft>
                  <a:spcPts val="0"/>
                </a:spcAft>
                <a:buNone/>
              </a:pPr>
              <a:r>
                <a:rPr lang="pt-BR" sz="1050">
                  <a:solidFill>
                    <a:srgbClr val="FFFFFF"/>
                  </a:solidFill>
                  <a:latin typeface="Prompt Medium"/>
                  <a:ea typeface="Prompt Medium"/>
                  <a:cs typeface="Prompt Medium"/>
                  <a:sym typeface="Prompt Medium"/>
                </a:rPr>
                <a:t>CARGO CORPORATIVO</a:t>
              </a:r>
              <a:endParaRPr sz="1050">
                <a:solidFill>
                  <a:srgbClr val="FFC000"/>
                </a:solidFill>
                <a:latin typeface="Prompt Medium"/>
                <a:ea typeface="Prompt Medium"/>
                <a:cs typeface="Prompt Medium"/>
                <a:sym typeface="Prompt Medium"/>
              </a:endParaRPr>
            </a:p>
          </p:txBody>
        </p:sp>
      </p:grpSp>
      <p:grpSp>
        <p:nvGrpSpPr>
          <p:cNvPr id="460" name="Google Shape;460;p16"/>
          <p:cNvGrpSpPr/>
          <p:nvPr/>
        </p:nvGrpSpPr>
        <p:grpSpPr>
          <a:xfrm>
            <a:off x="6863874" y="3838632"/>
            <a:ext cx="1803527" cy="2075567"/>
            <a:chOff x="892080" y="1615904"/>
            <a:chExt cx="2113588" cy="2432397"/>
          </a:xfrm>
        </p:grpSpPr>
        <p:sp>
          <p:nvSpPr>
            <p:cNvPr id="461" name="Google Shape;461;p16"/>
            <p:cNvSpPr/>
            <p:nvPr/>
          </p:nvSpPr>
          <p:spPr>
            <a:xfrm>
              <a:off x="1119141" y="1615904"/>
              <a:ext cx="1659466" cy="1659466"/>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a:solidFill>
                  <a:schemeClr val="lt1"/>
                </a:solidFill>
                <a:latin typeface="Poppins"/>
                <a:ea typeface="Poppins"/>
                <a:cs typeface="Poppins"/>
                <a:sym typeface="Poppins"/>
              </a:endParaRPr>
            </a:p>
          </p:txBody>
        </p:sp>
        <p:sp>
          <p:nvSpPr>
            <p:cNvPr id="462" name="Google Shape;462;p16"/>
            <p:cNvSpPr/>
            <p:nvPr/>
          </p:nvSpPr>
          <p:spPr>
            <a:xfrm>
              <a:off x="892080" y="3316474"/>
              <a:ext cx="2113588" cy="73182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200" b="1">
                  <a:solidFill>
                    <a:schemeClr val="accent5"/>
                  </a:solidFill>
                  <a:latin typeface="Prompt ExtraBold"/>
                  <a:ea typeface="Prompt ExtraBold"/>
                  <a:cs typeface="Prompt ExtraBold"/>
                  <a:sym typeface="Prompt ExtraBold"/>
                </a:rPr>
                <a:t>Colaborador 08</a:t>
              </a:r>
              <a:endParaRPr/>
            </a:p>
            <a:p>
              <a:pPr marL="0" marR="0" lvl="0" indent="0" algn="ctr" rtl="0">
                <a:lnSpc>
                  <a:spcPct val="150000"/>
                </a:lnSpc>
                <a:spcBef>
                  <a:spcPts val="0"/>
                </a:spcBef>
                <a:spcAft>
                  <a:spcPts val="0"/>
                </a:spcAft>
                <a:buNone/>
              </a:pPr>
              <a:r>
                <a:rPr lang="pt-BR" sz="1050">
                  <a:solidFill>
                    <a:srgbClr val="FFFFFF"/>
                  </a:solidFill>
                  <a:latin typeface="Prompt Medium"/>
                  <a:ea typeface="Prompt Medium"/>
                  <a:cs typeface="Prompt Medium"/>
                  <a:sym typeface="Prompt Medium"/>
                </a:rPr>
                <a:t>CARGO CORPORATIVO</a:t>
              </a:r>
              <a:endParaRPr sz="1050">
                <a:solidFill>
                  <a:srgbClr val="FFC000"/>
                </a:solidFill>
                <a:latin typeface="Prompt Medium"/>
                <a:ea typeface="Prompt Medium"/>
                <a:cs typeface="Prompt Medium"/>
                <a:sym typeface="Prompt Medium"/>
              </a:endParaRPr>
            </a:p>
          </p:txBody>
        </p:sp>
      </p:grpSp>
      <p:grpSp>
        <p:nvGrpSpPr>
          <p:cNvPr id="463" name="Google Shape;463;p16"/>
          <p:cNvGrpSpPr/>
          <p:nvPr/>
        </p:nvGrpSpPr>
        <p:grpSpPr>
          <a:xfrm>
            <a:off x="983044" y="1807004"/>
            <a:ext cx="762630" cy="762882"/>
            <a:chOff x="5378094" y="2373437"/>
            <a:chExt cx="580797" cy="580992"/>
          </a:xfrm>
        </p:grpSpPr>
        <p:sp>
          <p:nvSpPr>
            <p:cNvPr id="464" name="Google Shape;464;p16"/>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65" name="Google Shape;465;p16"/>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66" name="Google Shape;466;p16"/>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467" name="Google Shape;467;p16"/>
          <p:cNvGrpSpPr/>
          <p:nvPr/>
        </p:nvGrpSpPr>
        <p:grpSpPr>
          <a:xfrm>
            <a:off x="3116803" y="1807004"/>
            <a:ext cx="762630" cy="762882"/>
            <a:chOff x="5378094" y="2373437"/>
            <a:chExt cx="580797" cy="580992"/>
          </a:xfrm>
        </p:grpSpPr>
        <p:sp>
          <p:nvSpPr>
            <p:cNvPr id="468" name="Google Shape;468;p16"/>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69" name="Google Shape;469;p16"/>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70" name="Google Shape;470;p16"/>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471" name="Google Shape;471;p16"/>
          <p:cNvGrpSpPr/>
          <p:nvPr/>
        </p:nvGrpSpPr>
        <p:grpSpPr>
          <a:xfrm>
            <a:off x="5250562" y="1807004"/>
            <a:ext cx="762630" cy="762882"/>
            <a:chOff x="5378094" y="2373437"/>
            <a:chExt cx="580797" cy="580992"/>
          </a:xfrm>
        </p:grpSpPr>
        <p:sp>
          <p:nvSpPr>
            <p:cNvPr id="472" name="Google Shape;472;p16"/>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73" name="Google Shape;473;p16"/>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74" name="Google Shape;474;p16"/>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475" name="Google Shape;475;p16"/>
          <p:cNvGrpSpPr/>
          <p:nvPr/>
        </p:nvGrpSpPr>
        <p:grpSpPr>
          <a:xfrm>
            <a:off x="7384322" y="1807004"/>
            <a:ext cx="762630" cy="762882"/>
            <a:chOff x="5378094" y="2373437"/>
            <a:chExt cx="580797" cy="580992"/>
          </a:xfrm>
        </p:grpSpPr>
        <p:sp>
          <p:nvSpPr>
            <p:cNvPr id="476" name="Google Shape;476;p16"/>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77" name="Google Shape;477;p16"/>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78" name="Google Shape;478;p16"/>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479" name="Google Shape;479;p16"/>
          <p:cNvGrpSpPr/>
          <p:nvPr/>
        </p:nvGrpSpPr>
        <p:grpSpPr>
          <a:xfrm>
            <a:off x="983044" y="4157911"/>
            <a:ext cx="762630" cy="762882"/>
            <a:chOff x="5378094" y="2373437"/>
            <a:chExt cx="580797" cy="580992"/>
          </a:xfrm>
        </p:grpSpPr>
        <p:sp>
          <p:nvSpPr>
            <p:cNvPr id="480" name="Google Shape;480;p16"/>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81" name="Google Shape;481;p16"/>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82" name="Google Shape;482;p16"/>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483" name="Google Shape;483;p16"/>
          <p:cNvGrpSpPr/>
          <p:nvPr/>
        </p:nvGrpSpPr>
        <p:grpSpPr>
          <a:xfrm>
            <a:off x="3116803" y="4157911"/>
            <a:ext cx="762630" cy="762882"/>
            <a:chOff x="5378094" y="2373437"/>
            <a:chExt cx="580797" cy="580992"/>
          </a:xfrm>
        </p:grpSpPr>
        <p:sp>
          <p:nvSpPr>
            <p:cNvPr id="484" name="Google Shape;484;p16"/>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85" name="Google Shape;485;p16"/>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86" name="Google Shape;486;p16"/>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487" name="Google Shape;487;p16"/>
          <p:cNvGrpSpPr/>
          <p:nvPr/>
        </p:nvGrpSpPr>
        <p:grpSpPr>
          <a:xfrm>
            <a:off x="5250562" y="4157911"/>
            <a:ext cx="762630" cy="762882"/>
            <a:chOff x="5378094" y="2373437"/>
            <a:chExt cx="580797" cy="580992"/>
          </a:xfrm>
        </p:grpSpPr>
        <p:sp>
          <p:nvSpPr>
            <p:cNvPr id="488" name="Google Shape;488;p16"/>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89" name="Google Shape;489;p16"/>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90" name="Google Shape;490;p16"/>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491" name="Google Shape;491;p16"/>
          <p:cNvGrpSpPr/>
          <p:nvPr/>
        </p:nvGrpSpPr>
        <p:grpSpPr>
          <a:xfrm>
            <a:off x="7384322" y="4157911"/>
            <a:ext cx="762630" cy="762882"/>
            <a:chOff x="5378094" y="2373437"/>
            <a:chExt cx="580797" cy="580992"/>
          </a:xfrm>
        </p:grpSpPr>
        <p:sp>
          <p:nvSpPr>
            <p:cNvPr id="492" name="Google Shape;492;p16"/>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93" name="Google Shape;493;p16"/>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494" name="Google Shape;494;p16"/>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rgbClr val="00000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98"/>
        <p:cNvGrpSpPr/>
        <p:nvPr/>
      </p:nvGrpSpPr>
      <p:grpSpPr>
        <a:xfrm>
          <a:off x="0" y="0"/>
          <a:ext cx="0" cy="0"/>
          <a:chOff x="0" y="0"/>
          <a:chExt cx="0" cy="0"/>
        </a:xfrm>
      </p:grpSpPr>
      <p:sp>
        <p:nvSpPr>
          <p:cNvPr id="499" name="Google Shape;499;p17"/>
          <p:cNvSpPr txBox="1"/>
          <p:nvPr/>
        </p:nvSpPr>
        <p:spPr>
          <a:xfrm>
            <a:off x="519238" y="439958"/>
            <a:ext cx="4454425" cy="16312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2"/>
              </a:buClr>
              <a:buSzPts val="2500"/>
              <a:buFont typeface="Arial"/>
              <a:buNone/>
            </a:pPr>
            <a:r>
              <a:rPr lang="pt-BR" sz="2500" dirty="0">
                <a:solidFill>
                  <a:schemeClr val="dk2"/>
                </a:solidFill>
                <a:latin typeface="Prompt ExtraBold"/>
                <a:ea typeface="Prompt ExtraBold"/>
                <a:cs typeface="Prompt ExtraBold"/>
                <a:sym typeface="Prompt ExtraBold"/>
              </a:rPr>
              <a:t>SLIDE COM CONTEÚDO</a:t>
            </a:r>
            <a:br>
              <a:rPr lang="pt-BR" sz="2500" dirty="0">
                <a:solidFill>
                  <a:schemeClr val="dk2"/>
                </a:solidFill>
                <a:latin typeface="Prompt ExtraBold"/>
                <a:ea typeface="Prompt ExtraBold"/>
                <a:cs typeface="Prompt ExtraBold"/>
                <a:sym typeface="Prompt ExtraBold"/>
              </a:rPr>
            </a:br>
            <a:r>
              <a:rPr lang="pt-BR" sz="2500" dirty="0">
                <a:solidFill>
                  <a:schemeClr val="lt1"/>
                </a:solidFill>
                <a:latin typeface="Prompt ExtraBold"/>
                <a:ea typeface="Prompt ExtraBold"/>
                <a:cs typeface="Prompt ExtraBold"/>
                <a:sym typeface="Prompt ExtraBold"/>
              </a:rPr>
              <a:t>&amp; GRÁFICO ICONOGRÁFICO CRESCENTE</a:t>
            </a:r>
            <a:endParaRPr dirty="0"/>
          </a:p>
        </p:txBody>
      </p:sp>
      <p:grpSp>
        <p:nvGrpSpPr>
          <p:cNvPr id="500" name="Google Shape;500;p17"/>
          <p:cNvGrpSpPr/>
          <p:nvPr/>
        </p:nvGrpSpPr>
        <p:grpSpPr>
          <a:xfrm>
            <a:off x="713493" y="2908399"/>
            <a:ext cx="1289382" cy="1244889"/>
            <a:chOff x="880240" y="3330263"/>
            <a:chExt cx="1289382" cy="1244889"/>
          </a:xfrm>
        </p:grpSpPr>
        <p:sp>
          <p:nvSpPr>
            <p:cNvPr id="501" name="Google Shape;501;p17"/>
            <p:cNvSpPr/>
            <p:nvPr/>
          </p:nvSpPr>
          <p:spPr>
            <a:xfrm>
              <a:off x="1086341" y="3697970"/>
              <a:ext cx="877182" cy="877182"/>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502" name="Google Shape;502;p17"/>
            <p:cNvSpPr txBox="1"/>
            <p:nvPr/>
          </p:nvSpPr>
          <p:spPr>
            <a:xfrm>
              <a:off x="880240" y="3330263"/>
              <a:ext cx="1289382"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100" b="1">
                  <a:solidFill>
                    <a:schemeClr val="accent5"/>
                  </a:solidFill>
                  <a:latin typeface="Poppins"/>
                  <a:ea typeface="Poppins"/>
                  <a:cs typeface="Poppins"/>
                  <a:sym typeface="Poppins"/>
                </a:rPr>
                <a:t>01. SUBTÍTULO</a:t>
              </a:r>
              <a:endParaRPr/>
            </a:p>
          </p:txBody>
        </p:sp>
        <p:pic>
          <p:nvPicPr>
            <p:cNvPr id="503" name="Google Shape;503;p17"/>
            <p:cNvPicPr preferRelativeResize="0"/>
            <p:nvPr/>
          </p:nvPicPr>
          <p:blipFill rotWithShape="1">
            <a:blip r:embed="rId4">
              <a:alphaModFix/>
            </a:blip>
            <a:srcRect/>
            <a:stretch/>
          </p:blipFill>
          <p:spPr>
            <a:xfrm>
              <a:off x="1221814" y="3842444"/>
              <a:ext cx="606235" cy="521731"/>
            </a:xfrm>
            <a:prstGeom prst="rect">
              <a:avLst/>
            </a:prstGeom>
            <a:noFill/>
            <a:ln>
              <a:noFill/>
            </a:ln>
          </p:spPr>
        </p:pic>
      </p:grpSp>
      <p:grpSp>
        <p:nvGrpSpPr>
          <p:cNvPr id="504" name="Google Shape;504;p17"/>
          <p:cNvGrpSpPr/>
          <p:nvPr/>
        </p:nvGrpSpPr>
        <p:grpSpPr>
          <a:xfrm>
            <a:off x="2503452" y="5014089"/>
            <a:ext cx="1289382" cy="1303491"/>
            <a:chOff x="4004107" y="1979969"/>
            <a:chExt cx="1289382" cy="1303491"/>
          </a:xfrm>
        </p:grpSpPr>
        <p:sp>
          <p:nvSpPr>
            <p:cNvPr id="505" name="Google Shape;505;p17"/>
            <p:cNvSpPr txBox="1"/>
            <p:nvPr/>
          </p:nvSpPr>
          <p:spPr>
            <a:xfrm>
              <a:off x="4004107" y="3021850"/>
              <a:ext cx="1289382"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100" b="1">
                  <a:solidFill>
                    <a:schemeClr val="accent5"/>
                  </a:solidFill>
                  <a:latin typeface="Poppins"/>
                  <a:ea typeface="Poppins"/>
                  <a:cs typeface="Poppins"/>
                  <a:sym typeface="Poppins"/>
                </a:rPr>
                <a:t>02. SUBTÍTULO</a:t>
              </a:r>
              <a:endParaRPr/>
            </a:p>
          </p:txBody>
        </p:sp>
        <p:sp>
          <p:nvSpPr>
            <p:cNvPr id="506" name="Google Shape;506;p17"/>
            <p:cNvSpPr/>
            <p:nvPr/>
          </p:nvSpPr>
          <p:spPr>
            <a:xfrm>
              <a:off x="4181844" y="1979969"/>
              <a:ext cx="877182" cy="877182"/>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507" name="Google Shape;507;p17"/>
            <p:cNvPicPr preferRelativeResize="0"/>
            <p:nvPr/>
          </p:nvPicPr>
          <p:blipFill rotWithShape="1">
            <a:blip r:embed="rId5">
              <a:alphaModFix/>
            </a:blip>
            <a:srcRect/>
            <a:stretch/>
          </p:blipFill>
          <p:spPr>
            <a:xfrm>
              <a:off x="4361574" y="2144668"/>
              <a:ext cx="517723" cy="547784"/>
            </a:xfrm>
            <a:prstGeom prst="rect">
              <a:avLst/>
            </a:prstGeom>
            <a:noFill/>
            <a:ln>
              <a:noFill/>
            </a:ln>
          </p:spPr>
        </p:pic>
      </p:grpSp>
      <p:grpSp>
        <p:nvGrpSpPr>
          <p:cNvPr id="508" name="Google Shape;508;p17"/>
          <p:cNvGrpSpPr/>
          <p:nvPr/>
        </p:nvGrpSpPr>
        <p:grpSpPr>
          <a:xfrm>
            <a:off x="4238095" y="3335132"/>
            <a:ext cx="1289382" cy="1278069"/>
            <a:chOff x="7061114" y="3891091"/>
            <a:chExt cx="1289382" cy="1278069"/>
          </a:xfrm>
        </p:grpSpPr>
        <p:sp>
          <p:nvSpPr>
            <p:cNvPr id="509" name="Google Shape;509;p17"/>
            <p:cNvSpPr txBox="1"/>
            <p:nvPr/>
          </p:nvSpPr>
          <p:spPr>
            <a:xfrm>
              <a:off x="7061114" y="4907550"/>
              <a:ext cx="1289382"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100" b="1">
                  <a:solidFill>
                    <a:schemeClr val="accent5"/>
                  </a:solidFill>
                  <a:latin typeface="Poppins"/>
                  <a:ea typeface="Poppins"/>
                  <a:cs typeface="Poppins"/>
                  <a:sym typeface="Poppins"/>
                </a:rPr>
                <a:t>03. SUBTÍTULO</a:t>
              </a:r>
              <a:endParaRPr/>
            </a:p>
          </p:txBody>
        </p:sp>
        <p:sp>
          <p:nvSpPr>
            <p:cNvPr id="510" name="Google Shape;510;p17"/>
            <p:cNvSpPr/>
            <p:nvPr/>
          </p:nvSpPr>
          <p:spPr>
            <a:xfrm>
              <a:off x="7267214" y="3891091"/>
              <a:ext cx="877182" cy="877182"/>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511" name="Google Shape;511;p17"/>
            <p:cNvPicPr preferRelativeResize="0"/>
            <p:nvPr/>
          </p:nvPicPr>
          <p:blipFill rotWithShape="1">
            <a:blip r:embed="rId6">
              <a:alphaModFix/>
            </a:blip>
            <a:srcRect/>
            <a:stretch/>
          </p:blipFill>
          <p:spPr>
            <a:xfrm>
              <a:off x="7383890" y="4051658"/>
              <a:ext cx="574505" cy="561145"/>
            </a:xfrm>
            <a:prstGeom prst="rect">
              <a:avLst/>
            </a:prstGeom>
            <a:noFill/>
            <a:ln>
              <a:noFill/>
            </a:ln>
          </p:spPr>
        </p:pic>
      </p:grpSp>
      <p:grpSp>
        <p:nvGrpSpPr>
          <p:cNvPr id="512" name="Google Shape;512;p17"/>
          <p:cNvGrpSpPr/>
          <p:nvPr/>
        </p:nvGrpSpPr>
        <p:grpSpPr>
          <a:xfrm>
            <a:off x="5999872" y="1351682"/>
            <a:ext cx="1289382" cy="1180297"/>
            <a:chOff x="9907063" y="2223764"/>
            <a:chExt cx="1289382" cy="1180297"/>
          </a:xfrm>
        </p:grpSpPr>
        <p:sp>
          <p:nvSpPr>
            <p:cNvPr id="513" name="Google Shape;513;p17"/>
            <p:cNvSpPr txBox="1"/>
            <p:nvPr/>
          </p:nvSpPr>
          <p:spPr>
            <a:xfrm>
              <a:off x="9907063" y="2223764"/>
              <a:ext cx="1289382" cy="2616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100" b="1">
                  <a:solidFill>
                    <a:schemeClr val="accent5"/>
                  </a:solidFill>
                  <a:latin typeface="Poppins"/>
                  <a:ea typeface="Poppins"/>
                  <a:cs typeface="Poppins"/>
                  <a:sym typeface="Poppins"/>
                </a:rPr>
                <a:t>04. SUBTÍTULO</a:t>
              </a:r>
              <a:endParaRPr/>
            </a:p>
          </p:txBody>
        </p:sp>
        <p:sp>
          <p:nvSpPr>
            <p:cNvPr id="514" name="Google Shape;514;p17"/>
            <p:cNvSpPr/>
            <p:nvPr/>
          </p:nvSpPr>
          <p:spPr>
            <a:xfrm>
              <a:off x="10084799" y="2526879"/>
              <a:ext cx="877182" cy="877182"/>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515" name="Google Shape;515;p17"/>
            <p:cNvPicPr preferRelativeResize="0"/>
            <p:nvPr/>
          </p:nvPicPr>
          <p:blipFill rotWithShape="1">
            <a:blip r:embed="rId7">
              <a:alphaModFix/>
            </a:blip>
            <a:srcRect/>
            <a:stretch/>
          </p:blipFill>
          <p:spPr>
            <a:xfrm>
              <a:off x="10231128" y="2673208"/>
              <a:ext cx="584525" cy="584525"/>
            </a:xfrm>
            <a:prstGeom prst="rect">
              <a:avLst/>
            </a:prstGeom>
            <a:noFill/>
            <a:ln>
              <a:noFill/>
            </a:ln>
          </p:spPr>
        </p:pic>
      </p:grpSp>
      <p:sp>
        <p:nvSpPr>
          <p:cNvPr id="516" name="Google Shape;516;p17"/>
          <p:cNvSpPr txBox="1"/>
          <p:nvPr/>
        </p:nvSpPr>
        <p:spPr>
          <a:xfrm>
            <a:off x="7991267" y="2123892"/>
            <a:ext cx="3487240" cy="435426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40000"/>
              </a:lnSpc>
              <a:spcBef>
                <a:spcPts val="0"/>
              </a:spcBef>
              <a:spcAft>
                <a:spcPts val="0"/>
              </a:spcAft>
              <a:buClr>
                <a:schemeClr val="accent5"/>
              </a:buClr>
              <a:buSzPts val="1200"/>
              <a:buFont typeface="Arial"/>
              <a:buAutoNum type="arabicPeriod"/>
            </a:pPr>
            <a:r>
              <a:rPr lang="pt-BR" sz="1200" dirty="0" err="1">
                <a:solidFill>
                  <a:schemeClr val="lt1"/>
                </a:solidFill>
                <a:latin typeface="Poppins"/>
                <a:ea typeface="Poppins"/>
                <a:cs typeface="Poppins"/>
                <a:sym typeface="Poppins"/>
              </a:rPr>
              <a:t>Lorem</a:t>
            </a:r>
            <a:r>
              <a:rPr lang="pt-BR" sz="1200" dirty="0">
                <a:solidFill>
                  <a:schemeClr val="lt1"/>
                </a:solidFill>
                <a:latin typeface="Poppins"/>
                <a:ea typeface="Poppins"/>
                <a:cs typeface="Poppins"/>
                <a:sym typeface="Poppins"/>
              </a:rPr>
              <a:t> ipsum </a:t>
            </a:r>
            <a:r>
              <a:rPr lang="pt-BR" sz="1200" dirty="0" err="1">
                <a:solidFill>
                  <a:schemeClr val="lt1"/>
                </a:solidFill>
                <a:latin typeface="Poppins"/>
                <a:ea typeface="Poppins"/>
                <a:cs typeface="Poppins"/>
                <a:sym typeface="Poppins"/>
              </a:rPr>
              <a:t>dolor</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sit</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amet</a:t>
            </a:r>
            <a:r>
              <a:rPr lang="pt-BR" sz="1200" dirty="0">
                <a:solidFill>
                  <a:schemeClr val="lt1"/>
                </a:solidFill>
                <a:latin typeface="Poppins"/>
                <a:ea typeface="Poppins"/>
                <a:cs typeface="Poppins"/>
                <a:sym typeface="Poppins"/>
              </a:rPr>
              <a:t>, </a:t>
            </a:r>
            <a:r>
              <a:rPr lang="pt-BR" sz="1200" b="1" dirty="0" err="1">
                <a:solidFill>
                  <a:schemeClr val="accent5"/>
                </a:solidFill>
                <a:latin typeface="Poppins"/>
                <a:ea typeface="Poppins"/>
                <a:cs typeface="Poppins"/>
                <a:sym typeface="Poppins"/>
              </a:rPr>
              <a:t>consectetur</a:t>
            </a:r>
            <a:r>
              <a:rPr lang="pt-BR" sz="1200" b="1" dirty="0">
                <a:solidFill>
                  <a:schemeClr val="accent5"/>
                </a:solidFill>
                <a:latin typeface="Poppins"/>
                <a:ea typeface="Poppins"/>
                <a:cs typeface="Poppins"/>
                <a:sym typeface="Poppins"/>
              </a:rPr>
              <a:t> </a:t>
            </a:r>
            <a:r>
              <a:rPr lang="pt-BR" sz="1200" b="1" dirty="0" err="1">
                <a:solidFill>
                  <a:schemeClr val="accent5"/>
                </a:solidFill>
                <a:latin typeface="Poppins"/>
                <a:ea typeface="Poppins"/>
                <a:cs typeface="Poppins"/>
                <a:sym typeface="Poppins"/>
              </a:rPr>
              <a:t>adipiscing</a:t>
            </a:r>
            <a:r>
              <a:rPr lang="pt-BR" sz="1200" dirty="0">
                <a:solidFill>
                  <a:schemeClr val="accent5"/>
                </a:solidFill>
                <a:latin typeface="Poppins"/>
                <a:ea typeface="Poppins"/>
                <a:cs typeface="Poppins"/>
                <a:sym typeface="Poppins"/>
              </a:rPr>
              <a:t> </a:t>
            </a:r>
            <a:r>
              <a:rPr lang="pt-BR" sz="1200" dirty="0" err="1">
                <a:solidFill>
                  <a:schemeClr val="lt1"/>
                </a:solidFill>
                <a:latin typeface="Poppins"/>
                <a:ea typeface="Poppins"/>
                <a:cs typeface="Poppins"/>
                <a:sym typeface="Poppins"/>
              </a:rPr>
              <a:t>elit</a:t>
            </a:r>
            <a:r>
              <a:rPr lang="pt-BR" sz="1200" dirty="0">
                <a:solidFill>
                  <a:schemeClr val="lt1"/>
                </a:solidFill>
                <a:latin typeface="Poppins"/>
                <a:ea typeface="Poppins"/>
                <a:cs typeface="Poppins"/>
                <a:sym typeface="Poppins"/>
              </a:rPr>
              <a:t>. </a:t>
            </a:r>
            <a:endParaRPr dirty="0"/>
          </a:p>
          <a:p>
            <a:pPr marL="342900" marR="0" lvl="0" indent="-342900" algn="l" rtl="0">
              <a:lnSpc>
                <a:spcPct val="140000"/>
              </a:lnSpc>
              <a:spcBef>
                <a:spcPts val="2400"/>
              </a:spcBef>
              <a:spcAft>
                <a:spcPts val="0"/>
              </a:spcAft>
              <a:buClr>
                <a:schemeClr val="accent5"/>
              </a:buClr>
              <a:buSzPts val="1200"/>
              <a:buFont typeface="Arial"/>
              <a:buAutoNum type="arabicPeriod"/>
            </a:pPr>
            <a:r>
              <a:rPr lang="pt-BR" sz="1200" dirty="0" err="1">
                <a:solidFill>
                  <a:schemeClr val="lt1"/>
                </a:solidFill>
                <a:latin typeface="Poppins"/>
                <a:ea typeface="Poppins"/>
                <a:cs typeface="Poppins"/>
                <a:sym typeface="Poppins"/>
              </a:rPr>
              <a:t>Suspendisse</a:t>
            </a:r>
            <a:r>
              <a:rPr lang="pt-BR" sz="1200" dirty="0">
                <a:solidFill>
                  <a:schemeClr val="lt1"/>
                </a:solidFill>
                <a:latin typeface="Poppins"/>
                <a:ea typeface="Poppins"/>
                <a:cs typeface="Poppins"/>
                <a:sym typeface="Poppins"/>
              </a:rPr>
              <a:t> </a:t>
            </a:r>
            <a:r>
              <a:rPr lang="pt-BR" sz="1200" b="1" dirty="0" err="1">
                <a:solidFill>
                  <a:schemeClr val="accent5"/>
                </a:solidFill>
                <a:latin typeface="Poppins"/>
                <a:ea typeface="Poppins"/>
                <a:cs typeface="Poppins"/>
                <a:sym typeface="Poppins"/>
              </a:rPr>
              <a:t>sagittis</a:t>
            </a:r>
            <a:r>
              <a:rPr lang="pt-BR" sz="1200" b="1" dirty="0">
                <a:solidFill>
                  <a:schemeClr val="accent5"/>
                </a:solidFill>
                <a:latin typeface="Poppins"/>
                <a:ea typeface="Poppins"/>
                <a:cs typeface="Poppins"/>
                <a:sym typeface="Poppins"/>
              </a:rPr>
              <a:t> </a:t>
            </a:r>
            <a:r>
              <a:rPr lang="pt-BR" sz="1200" b="1" dirty="0" err="1">
                <a:solidFill>
                  <a:schemeClr val="accent5"/>
                </a:solidFill>
                <a:latin typeface="Poppins"/>
                <a:ea typeface="Poppins"/>
                <a:cs typeface="Poppins"/>
                <a:sym typeface="Poppins"/>
              </a:rPr>
              <a:t>sit</a:t>
            </a:r>
            <a:r>
              <a:rPr lang="pt-BR" sz="1200" b="1" dirty="0">
                <a:solidFill>
                  <a:schemeClr val="accent5"/>
                </a:solidFill>
                <a:latin typeface="Poppins"/>
                <a:ea typeface="Poppins"/>
                <a:cs typeface="Poppins"/>
                <a:sym typeface="Poppins"/>
              </a:rPr>
              <a:t> </a:t>
            </a:r>
            <a:r>
              <a:rPr lang="pt-BR" sz="1200" b="1" dirty="0" err="1">
                <a:solidFill>
                  <a:schemeClr val="accent5"/>
                </a:solidFill>
                <a:latin typeface="Poppins"/>
                <a:ea typeface="Poppins"/>
                <a:cs typeface="Poppins"/>
                <a:sym typeface="Poppins"/>
              </a:rPr>
              <a:t>amet</a:t>
            </a:r>
            <a:r>
              <a:rPr lang="pt-BR" sz="1200" b="1" dirty="0">
                <a:solidFill>
                  <a:schemeClr val="accent5"/>
                </a:solidFill>
                <a:latin typeface="Poppins"/>
                <a:ea typeface="Poppins"/>
                <a:cs typeface="Poppins"/>
                <a:sym typeface="Poppins"/>
              </a:rPr>
              <a:t> justo </a:t>
            </a:r>
            <a:r>
              <a:rPr lang="pt-BR" sz="1200" dirty="0">
                <a:solidFill>
                  <a:schemeClr val="lt1"/>
                </a:solidFill>
                <a:latin typeface="Poppins"/>
                <a:ea typeface="Poppins"/>
                <a:cs typeface="Poppins"/>
                <a:sym typeface="Poppins"/>
              </a:rPr>
              <a:t>quis </a:t>
            </a:r>
            <a:r>
              <a:rPr lang="pt-BR" sz="1200" dirty="0" err="1">
                <a:solidFill>
                  <a:schemeClr val="lt1"/>
                </a:solidFill>
                <a:latin typeface="Poppins"/>
                <a:ea typeface="Poppins"/>
                <a:cs typeface="Poppins"/>
                <a:sym typeface="Poppins"/>
              </a:rPr>
              <a:t>convallis</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Praesent</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sit</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amet</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ligula</a:t>
            </a:r>
            <a:r>
              <a:rPr lang="pt-BR" sz="1200" dirty="0">
                <a:solidFill>
                  <a:schemeClr val="lt1"/>
                </a:solidFill>
                <a:latin typeface="Poppins"/>
                <a:ea typeface="Poppins"/>
                <a:cs typeface="Poppins"/>
                <a:sym typeface="Poppins"/>
              </a:rPr>
              <a:t> vitae </a:t>
            </a:r>
            <a:r>
              <a:rPr lang="pt-BR" sz="1200" dirty="0" err="1">
                <a:solidFill>
                  <a:schemeClr val="lt1"/>
                </a:solidFill>
                <a:latin typeface="Poppins"/>
                <a:ea typeface="Poppins"/>
                <a:cs typeface="Poppins"/>
                <a:sym typeface="Poppins"/>
              </a:rPr>
              <a:t>dui</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tempor</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aliquet</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nec</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commodo</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tellus</a:t>
            </a:r>
            <a:r>
              <a:rPr lang="pt-BR" sz="1200" dirty="0">
                <a:solidFill>
                  <a:schemeClr val="lt1"/>
                </a:solidFill>
                <a:latin typeface="Poppins"/>
                <a:ea typeface="Poppins"/>
                <a:cs typeface="Poppins"/>
                <a:sym typeface="Poppins"/>
              </a:rPr>
              <a:t>. </a:t>
            </a:r>
            <a:endParaRPr dirty="0"/>
          </a:p>
          <a:p>
            <a:pPr marL="342900" marR="0" lvl="0" indent="-342900" algn="l" rtl="0">
              <a:lnSpc>
                <a:spcPct val="140000"/>
              </a:lnSpc>
              <a:spcBef>
                <a:spcPts val="2400"/>
              </a:spcBef>
              <a:spcAft>
                <a:spcPts val="0"/>
              </a:spcAft>
              <a:buClr>
                <a:schemeClr val="accent5"/>
              </a:buClr>
              <a:buSzPts val="1200"/>
              <a:buFont typeface="Arial"/>
              <a:buAutoNum type="arabicPeriod"/>
            </a:pPr>
            <a:r>
              <a:rPr lang="pt-BR" sz="1200" dirty="0">
                <a:solidFill>
                  <a:schemeClr val="lt1"/>
                </a:solidFill>
                <a:latin typeface="Poppins"/>
                <a:ea typeface="Poppins"/>
                <a:cs typeface="Poppins"/>
                <a:sym typeface="Poppins"/>
              </a:rPr>
              <a:t>Etiam </a:t>
            </a:r>
            <a:r>
              <a:rPr lang="pt-BR" sz="1200" dirty="0" err="1">
                <a:solidFill>
                  <a:schemeClr val="lt1"/>
                </a:solidFill>
                <a:latin typeface="Poppins"/>
                <a:ea typeface="Poppins"/>
                <a:cs typeface="Poppins"/>
                <a:sym typeface="Poppins"/>
              </a:rPr>
              <a:t>lacinia</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eros</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nibh</a:t>
            </a:r>
            <a:r>
              <a:rPr lang="pt-BR" sz="1200" dirty="0">
                <a:solidFill>
                  <a:schemeClr val="lt1"/>
                </a:solidFill>
                <a:latin typeface="Poppins"/>
                <a:ea typeface="Poppins"/>
                <a:cs typeface="Poppins"/>
                <a:sym typeface="Poppins"/>
              </a:rPr>
              <a:t>, a </a:t>
            </a:r>
            <a:r>
              <a:rPr lang="pt-BR" sz="1200" b="1" dirty="0" err="1">
                <a:solidFill>
                  <a:schemeClr val="accent5"/>
                </a:solidFill>
                <a:latin typeface="Poppins"/>
                <a:ea typeface="Poppins"/>
                <a:cs typeface="Poppins"/>
                <a:sym typeface="Poppins"/>
              </a:rPr>
              <a:t>ullamcorper</a:t>
            </a:r>
            <a:r>
              <a:rPr lang="pt-BR" sz="1200" b="1" dirty="0">
                <a:solidFill>
                  <a:schemeClr val="accent5"/>
                </a:solidFill>
                <a:latin typeface="Poppins"/>
                <a:ea typeface="Poppins"/>
                <a:cs typeface="Poppins"/>
                <a:sym typeface="Poppins"/>
              </a:rPr>
              <a:t> </a:t>
            </a:r>
            <a:r>
              <a:rPr lang="pt-BR" sz="1200" b="1" dirty="0" err="1">
                <a:solidFill>
                  <a:schemeClr val="accent5"/>
                </a:solidFill>
                <a:latin typeface="Poppins"/>
                <a:ea typeface="Poppins"/>
                <a:cs typeface="Poppins"/>
                <a:sym typeface="Poppins"/>
              </a:rPr>
              <a:t>turpis</a:t>
            </a:r>
            <a:r>
              <a:rPr lang="pt-BR" sz="1200" dirty="0">
                <a:solidFill>
                  <a:schemeClr val="lt2"/>
                </a:solidFill>
                <a:latin typeface="Poppins"/>
                <a:ea typeface="Poppins"/>
                <a:cs typeface="Poppins"/>
                <a:sym typeface="Poppins"/>
              </a:rPr>
              <a:t> </a:t>
            </a:r>
            <a:r>
              <a:rPr lang="pt-BR" sz="1200" dirty="0" err="1">
                <a:solidFill>
                  <a:schemeClr val="lt1"/>
                </a:solidFill>
                <a:latin typeface="Poppins"/>
                <a:ea typeface="Poppins"/>
                <a:cs typeface="Poppins"/>
                <a:sym typeface="Poppins"/>
              </a:rPr>
              <a:t>dictum</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sed</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Aliquam</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sodales</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fermentum</a:t>
            </a:r>
            <a:r>
              <a:rPr lang="pt-BR" sz="1200" dirty="0">
                <a:solidFill>
                  <a:schemeClr val="lt1"/>
                </a:solidFill>
                <a:latin typeface="Poppins"/>
                <a:ea typeface="Poppins"/>
                <a:cs typeface="Poppins"/>
                <a:sym typeface="Poppins"/>
              </a:rPr>
              <a:t> urna eu </a:t>
            </a:r>
            <a:r>
              <a:rPr lang="pt-BR" sz="1200" dirty="0" err="1">
                <a:solidFill>
                  <a:schemeClr val="lt1"/>
                </a:solidFill>
                <a:latin typeface="Poppins"/>
                <a:ea typeface="Poppins"/>
                <a:cs typeface="Poppins"/>
                <a:sym typeface="Poppins"/>
              </a:rPr>
              <a:t>faucibus</a:t>
            </a:r>
            <a:r>
              <a:rPr lang="pt-BR" sz="1200" dirty="0">
                <a:solidFill>
                  <a:schemeClr val="lt1"/>
                </a:solidFill>
                <a:latin typeface="Poppins"/>
                <a:ea typeface="Poppins"/>
                <a:cs typeface="Poppins"/>
                <a:sym typeface="Poppins"/>
              </a:rPr>
              <a:t>. </a:t>
            </a:r>
            <a:endParaRPr dirty="0"/>
          </a:p>
          <a:p>
            <a:pPr marL="342900" marR="0" lvl="0" indent="-342900" algn="l" rtl="0">
              <a:lnSpc>
                <a:spcPct val="140000"/>
              </a:lnSpc>
              <a:spcBef>
                <a:spcPts val="2400"/>
              </a:spcBef>
              <a:spcAft>
                <a:spcPts val="0"/>
              </a:spcAft>
              <a:buClr>
                <a:schemeClr val="accent5"/>
              </a:buClr>
              <a:buSzPts val="1200"/>
              <a:buFont typeface="Arial"/>
              <a:buAutoNum type="arabicPeriod"/>
            </a:pPr>
            <a:r>
              <a:rPr lang="pt-BR" sz="1200" dirty="0" err="1">
                <a:solidFill>
                  <a:schemeClr val="lt1"/>
                </a:solidFill>
                <a:latin typeface="Poppins"/>
                <a:ea typeface="Poppins"/>
                <a:cs typeface="Poppins"/>
                <a:sym typeface="Poppins"/>
              </a:rPr>
              <a:t>Nulla</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leo</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felis</a:t>
            </a:r>
            <a:r>
              <a:rPr lang="pt-BR" sz="1200" dirty="0">
                <a:solidFill>
                  <a:schemeClr val="lt1"/>
                </a:solidFill>
                <a:latin typeface="Poppins"/>
                <a:ea typeface="Poppins"/>
                <a:cs typeface="Poppins"/>
                <a:sym typeface="Poppins"/>
              </a:rPr>
              <a:t>, </a:t>
            </a:r>
            <a:r>
              <a:rPr lang="pt-BR" sz="1200" b="1" dirty="0" err="1">
                <a:solidFill>
                  <a:schemeClr val="accent5"/>
                </a:solidFill>
                <a:latin typeface="Poppins"/>
                <a:ea typeface="Poppins"/>
                <a:cs typeface="Poppins"/>
                <a:sym typeface="Poppins"/>
              </a:rPr>
              <a:t>ultrices</a:t>
            </a:r>
            <a:r>
              <a:rPr lang="pt-BR" sz="1200" b="1" dirty="0">
                <a:solidFill>
                  <a:schemeClr val="accent5"/>
                </a:solidFill>
                <a:latin typeface="Poppins"/>
                <a:ea typeface="Poppins"/>
                <a:cs typeface="Poppins"/>
                <a:sym typeface="Poppins"/>
              </a:rPr>
              <a:t> </a:t>
            </a:r>
            <a:r>
              <a:rPr lang="pt-BR" sz="1200" b="1" dirty="0" err="1">
                <a:solidFill>
                  <a:schemeClr val="accent5"/>
                </a:solidFill>
                <a:latin typeface="Poppins"/>
                <a:ea typeface="Poppins"/>
                <a:cs typeface="Poppins"/>
                <a:sym typeface="Poppins"/>
              </a:rPr>
              <a:t>at</a:t>
            </a:r>
            <a:r>
              <a:rPr lang="pt-BR" sz="1200" b="1" dirty="0">
                <a:solidFill>
                  <a:schemeClr val="accent5"/>
                </a:solidFill>
                <a:latin typeface="Poppins"/>
                <a:ea typeface="Poppins"/>
                <a:cs typeface="Poppins"/>
                <a:sym typeface="Poppins"/>
              </a:rPr>
              <a:t> </a:t>
            </a:r>
            <a:r>
              <a:rPr lang="pt-BR" sz="1200" b="1" dirty="0" err="1">
                <a:solidFill>
                  <a:schemeClr val="accent5"/>
                </a:solidFill>
                <a:latin typeface="Poppins"/>
                <a:ea typeface="Poppins"/>
                <a:cs typeface="Poppins"/>
                <a:sym typeface="Poppins"/>
              </a:rPr>
              <a:t>felis</a:t>
            </a:r>
            <a:r>
              <a:rPr lang="pt-BR" sz="1200" dirty="0">
                <a:solidFill>
                  <a:schemeClr val="accent5"/>
                </a:solidFill>
                <a:latin typeface="Poppins"/>
                <a:ea typeface="Poppins"/>
                <a:cs typeface="Poppins"/>
                <a:sym typeface="Poppins"/>
              </a:rPr>
              <a:t> </a:t>
            </a:r>
            <a:r>
              <a:rPr lang="pt-BR" sz="1200" dirty="0">
                <a:solidFill>
                  <a:schemeClr val="lt1"/>
                </a:solidFill>
                <a:latin typeface="Poppins"/>
                <a:ea typeface="Poppins"/>
                <a:cs typeface="Poppins"/>
                <a:sym typeface="Poppins"/>
              </a:rPr>
              <a:t>quis, </a:t>
            </a:r>
            <a:r>
              <a:rPr lang="pt-BR" sz="1200" dirty="0" err="1">
                <a:solidFill>
                  <a:schemeClr val="lt1"/>
                </a:solidFill>
                <a:latin typeface="Poppins"/>
                <a:ea typeface="Poppins"/>
                <a:cs typeface="Poppins"/>
                <a:sym typeface="Poppins"/>
              </a:rPr>
              <a:t>lobortis</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consequat</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lectus</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Vestibulum</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nec</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quam</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efficitur</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aliquet</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lorem</a:t>
            </a:r>
            <a:r>
              <a:rPr lang="pt-BR" sz="1200" dirty="0">
                <a:solidFill>
                  <a:schemeClr val="lt1"/>
                </a:solidFill>
                <a:latin typeface="Poppins"/>
                <a:ea typeface="Poppins"/>
                <a:cs typeface="Poppins"/>
                <a:sym typeface="Poppins"/>
              </a:rPr>
              <a:t> id, </a:t>
            </a:r>
            <a:r>
              <a:rPr lang="pt-BR" sz="1200" dirty="0" err="1">
                <a:solidFill>
                  <a:schemeClr val="lt1"/>
                </a:solidFill>
                <a:latin typeface="Poppins"/>
                <a:ea typeface="Poppins"/>
                <a:cs typeface="Poppins"/>
                <a:sym typeface="Poppins"/>
              </a:rPr>
              <a:t>interdum</a:t>
            </a:r>
            <a:r>
              <a:rPr lang="pt-BR" sz="1200" dirty="0">
                <a:solidFill>
                  <a:schemeClr val="lt1"/>
                </a:solidFill>
                <a:latin typeface="Poppins"/>
                <a:ea typeface="Poppins"/>
                <a:cs typeface="Poppins"/>
                <a:sym typeface="Poppins"/>
              </a:rPr>
              <a:t> libero </a:t>
            </a:r>
            <a:r>
              <a:rPr lang="pt-BR" sz="1200" dirty="0" err="1">
                <a:solidFill>
                  <a:schemeClr val="lt1"/>
                </a:solidFill>
                <a:latin typeface="Poppins"/>
                <a:ea typeface="Poppins"/>
                <a:cs typeface="Poppins"/>
                <a:sym typeface="Poppins"/>
              </a:rPr>
              <a:t>at</a:t>
            </a:r>
            <a:r>
              <a:rPr lang="pt-BR" sz="1200" dirty="0">
                <a:solidFill>
                  <a:schemeClr val="lt1"/>
                </a:solidFill>
                <a:latin typeface="Poppins"/>
                <a:ea typeface="Poppins"/>
                <a:cs typeface="Poppins"/>
                <a:sym typeface="Poppins"/>
              </a:rPr>
              <a:t> </a:t>
            </a:r>
            <a:r>
              <a:rPr lang="pt-BR" sz="1200" dirty="0" err="1">
                <a:solidFill>
                  <a:schemeClr val="lt1"/>
                </a:solidFill>
                <a:latin typeface="Poppins"/>
                <a:ea typeface="Poppins"/>
                <a:cs typeface="Poppins"/>
                <a:sym typeface="Poppins"/>
              </a:rPr>
              <a:t>turpis</a:t>
            </a:r>
            <a:r>
              <a:rPr lang="pt-BR" sz="1200" dirty="0">
                <a:solidFill>
                  <a:schemeClr val="lt1"/>
                </a:solidFill>
                <a:latin typeface="Poppins"/>
                <a:ea typeface="Poppins"/>
                <a:cs typeface="Poppins"/>
                <a:sym typeface="Poppins"/>
              </a:rPr>
              <a:t> porta. </a:t>
            </a:r>
            <a:endParaRPr dirty="0"/>
          </a:p>
        </p:txBody>
      </p:sp>
      <p:sp>
        <p:nvSpPr>
          <p:cNvPr id="517" name="Google Shape;517;p17"/>
          <p:cNvSpPr txBox="1"/>
          <p:nvPr/>
        </p:nvSpPr>
        <p:spPr>
          <a:xfrm>
            <a:off x="8315463" y="1351682"/>
            <a:ext cx="2543252" cy="66954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2"/>
              </a:buClr>
              <a:buSzPts val="1400"/>
              <a:buFont typeface="Arial"/>
              <a:buNone/>
            </a:pPr>
            <a:r>
              <a:rPr lang="pt-BR" sz="1400">
                <a:solidFill>
                  <a:schemeClr val="accent2"/>
                </a:solidFill>
                <a:latin typeface="Prompt ExtraBold"/>
                <a:ea typeface="Prompt ExtraBold"/>
                <a:cs typeface="Prompt ExtraBold"/>
                <a:sym typeface="Prompt ExtraBold"/>
              </a:rPr>
              <a:t>AQUI VOCÊ PODE INSERIR </a:t>
            </a:r>
            <a:r>
              <a:rPr lang="pt-BR" sz="1400">
                <a:solidFill>
                  <a:schemeClr val="lt1"/>
                </a:solidFill>
                <a:latin typeface="Prompt ExtraBold"/>
                <a:ea typeface="Prompt ExtraBold"/>
                <a:cs typeface="Prompt ExtraBold"/>
                <a:sym typeface="Prompt ExtraBold"/>
              </a:rPr>
              <a:t>UM SUBTÍTULO</a:t>
            </a:r>
            <a:endParaRPr/>
          </a:p>
        </p:txBody>
      </p:sp>
      <p:cxnSp>
        <p:nvCxnSpPr>
          <p:cNvPr id="518" name="Google Shape;518;p17"/>
          <p:cNvCxnSpPr/>
          <p:nvPr/>
        </p:nvCxnSpPr>
        <p:spPr>
          <a:xfrm rot="-5400000" flipH="1">
            <a:off x="3314484" y="4996067"/>
            <a:ext cx="914400" cy="914400"/>
          </a:xfrm>
          <a:prstGeom prst="curvedConnector3">
            <a:avLst>
              <a:gd name="adj1" fmla="val 50000"/>
            </a:avLst>
          </a:prstGeom>
          <a:noFill/>
          <a:ln w="9525" cap="flat" cmpd="sng">
            <a:solidFill>
              <a:schemeClr val="accent1"/>
            </a:solidFill>
            <a:prstDash val="solid"/>
            <a:miter lim="800000"/>
            <a:headEnd type="none" w="sm" len="sm"/>
            <a:tailEnd type="triangle" w="med" len="med"/>
          </a:ln>
        </p:spPr>
      </p:cxnSp>
      <p:cxnSp>
        <p:nvCxnSpPr>
          <p:cNvPr id="519" name="Google Shape;519;p17"/>
          <p:cNvCxnSpPr>
            <a:stCxn id="501" idx="5"/>
            <a:endCxn id="506" idx="1"/>
          </p:cNvCxnSpPr>
          <p:nvPr/>
        </p:nvCxnSpPr>
        <p:spPr>
          <a:xfrm>
            <a:off x="1668316" y="4024828"/>
            <a:ext cx="1141200" cy="1117800"/>
          </a:xfrm>
          <a:prstGeom prst="straightConnector1">
            <a:avLst/>
          </a:prstGeom>
          <a:noFill/>
          <a:ln w="12700" cap="flat" cmpd="sng">
            <a:solidFill>
              <a:schemeClr val="accent5"/>
            </a:solidFill>
            <a:prstDash val="solid"/>
            <a:miter lim="800000"/>
            <a:headEnd type="none" w="sm" len="sm"/>
            <a:tailEnd type="triangle" w="med" len="med"/>
          </a:ln>
        </p:spPr>
      </p:cxnSp>
      <p:cxnSp>
        <p:nvCxnSpPr>
          <p:cNvPr id="520" name="Google Shape;520;p17"/>
          <p:cNvCxnSpPr>
            <a:stCxn id="506" idx="7"/>
            <a:endCxn id="510" idx="3"/>
          </p:cNvCxnSpPr>
          <p:nvPr/>
        </p:nvCxnSpPr>
        <p:spPr>
          <a:xfrm rot="10800000" flipH="1">
            <a:off x="3429911" y="4083849"/>
            <a:ext cx="1142700" cy="1058700"/>
          </a:xfrm>
          <a:prstGeom prst="straightConnector1">
            <a:avLst/>
          </a:prstGeom>
          <a:noFill/>
          <a:ln w="12700" cap="flat" cmpd="sng">
            <a:solidFill>
              <a:schemeClr val="accent5"/>
            </a:solidFill>
            <a:prstDash val="solid"/>
            <a:miter lim="800000"/>
            <a:headEnd type="none" w="sm" len="sm"/>
            <a:tailEnd type="triangle" w="med" len="med"/>
          </a:ln>
        </p:spPr>
      </p:cxnSp>
      <p:cxnSp>
        <p:nvCxnSpPr>
          <p:cNvPr id="521" name="Google Shape;521;p17"/>
          <p:cNvCxnSpPr>
            <a:stCxn id="510" idx="7"/>
            <a:endCxn id="514" idx="3"/>
          </p:cNvCxnSpPr>
          <p:nvPr/>
        </p:nvCxnSpPr>
        <p:spPr>
          <a:xfrm rot="10800000" flipH="1">
            <a:off x="5192917" y="2403392"/>
            <a:ext cx="1113300" cy="1060200"/>
          </a:xfrm>
          <a:prstGeom prst="straightConnector1">
            <a:avLst/>
          </a:prstGeom>
          <a:noFill/>
          <a:ln w="12700" cap="flat" cmpd="sng">
            <a:solidFill>
              <a:schemeClr val="accent5"/>
            </a:solidFill>
            <a:prstDash val="solid"/>
            <a:miter lim="800000"/>
            <a:headEnd type="none" w="sm" len="sm"/>
            <a:tailEnd type="triangle" w="med" len="med"/>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2"/>
        <p:cNvGrpSpPr/>
        <p:nvPr/>
      </p:nvGrpSpPr>
      <p:grpSpPr>
        <a:xfrm>
          <a:off x="0" y="0"/>
          <a:ext cx="0" cy="0"/>
          <a:chOff x="0" y="0"/>
          <a:chExt cx="0" cy="0"/>
        </a:xfrm>
      </p:grpSpPr>
      <p:sp>
        <p:nvSpPr>
          <p:cNvPr id="3" name="Google Shape;526;p18">
            <a:extLst>
              <a:ext uri="{FF2B5EF4-FFF2-40B4-BE49-F238E27FC236}">
                <a16:creationId xmlns:a16="http://schemas.microsoft.com/office/drawing/2014/main" id="{C0BAA88A-0F98-139F-FB95-A1952256FCD7}"/>
              </a:ext>
            </a:extLst>
          </p:cNvPr>
          <p:cNvSpPr txBox="1"/>
          <p:nvPr/>
        </p:nvSpPr>
        <p:spPr>
          <a:xfrm>
            <a:off x="753457" y="439958"/>
            <a:ext cx="3959860" cy="86177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2"/>
              </a:buClr>
              <a:buSzPts val="2500"/>
              <a:buFont typeface="Arial"/>
              <a:buNone/>
            </a:pPr>
            <a:r>
              <a:rPr lang="pt-BR" sz="2500" dirty="0">
                <a:solidFill>
                  <a:schemeClr val="dk2"/>
                </a:solidFill>
                <a:latin typeface="Prompt ExtraBold"/>
                <a:ea typeface="Prompt ExtraBold"/>
                <a:cs typeface="Prompt ExtraBold"/>
                <a:sym typeface="Prompt ExtraBold"/>
              </a:rPr>
              <a:t>SLIDE COM CONTEÚDO</a:t>
            </a:r>
            <a:br>
              <a:rPr lang="pt-BR" sz="2500" dirty="0">
                <a:solidFill>
                  <a:schemeClr val="dk2"/>
                </a:solidFill>
                <a:latin typeface="Prompt ExtraBold"/>
                <a:ea typeface="Prompt ExtraBold"/>
                <a:cs typeface="Prompt ExtraBold"/>
                <a:sym typeface="Prompt ExtraBold"/>
              </a:rPr>
            </a:br>
            <a:r>
              <a:rPr lang="pt-BR" sz="2500" dirty="0">
                <a:solidFill>
                  <a:schemeClr val="tx1"/>
                </a:solidFill>
                <a:latin typeface="Prompt ExtraBold"/>
                <a:ea typeface="Prompt ExtraBold"/>
                <a:cs typeface="Prompt ExtraBold"/>
                <a:sym typeface="Prompt ExtraBold"/>
              </a:rPr>
              <a:t>&amp; GRÁFICO</a:t>
            </a:r>
            <a:endParaRPr dirty="0">
              <a:solidFill>
                <a:schemeClr val="tx1"/>
              </a:solidFill>
            </a:endParaRPr>
          </a:p>
        </p:txBody>
      </p:sp>
      <p:cxnSp>
        <p:nvCxnSpPr>
          <p:cNvPr id="11" name="Google Shape;527;p18">
            <a:extLst>
              <a:ext uri="{FF2B5EF4-FFF2-40B4-BE49-F238E27FC236}">
                <a16:creationId xmlns:a16="http://schemas.microsoft.com/office/drawing/2014/main" id="{309A2576-383B-4332-6553-042644395FBE}"/>
              </a:ext>
            </a:extLst>
          </p:cNvPr>
          <p:cNvCxnSpPr/>
          <p:nvPr/>
        </p:nvCxnSpPr>
        <p:spPr>
          <a:xfrm rot="10800000">
            <a:off x="914401" y="1787236"/>
            <a:ext cx="0" cy="4488873"/>
          </a:xfrm>
          <a:prstGeom prst="straightConnector1">
            <a:avLst/>
          </a:prstGeom>
          <a:noFill/>
          <a:ln w="38100" cap="flat" cmpd="sng">
            <a:solidFill>
              <a:schemeClr val="accent2"/>
            </a:solidFill>
            <a:prstDash val="solid"/>
            <a:miter lim="800000"/>
            <a:headEnd type="none" w="sm" len="sm"/>
            <a:tailEnd type="triangle" w="med" len="med"/>
          </a:ln>
        </p:spPr>
      </p:cxnSp>
      <p:cxnSp>
        <p:nvCxnSpPr>
          <p:cNvPr id="25" name="Google Shape;528;p18">
            <a:extLst>
              <a:ext uri="{FF2B5EF4-FFF2-40B4-BE49-F238E27FC236}">
                <a16:creationId xmlns:a16="http://schemas.microsoft.com/office/drawing/2014/main" id="{5218ACFE-D348-ABF1-CCE9-BA01EC2749B0}"/>
              </a:ext>
            </a:extLst>
          </p:cNvPr>
          <p:cNvCxnSpPr/>
          <p:nvPr/>
        </p:nvCxnSpPr>
        <p:spPr>
          <a:xfrm>
            <a:off x="914401" y="6276109"/>
            <a:ext cx="4979323" cy="0"/>
          </a:xfrm>
          <a:prstGeom prst="straightConnector1">
            <a:avLst/>
          </a:prstGeom>
          <a:noFill/>
          <a:ln w="38100" cap="flat" cmpd="sng">
            <a:solidFill>
              <a:schemeClr val="accent2"/>
            </a:solidFill>
            <a:prstDash val="solid"/>
            <a:miter lim="800000"/>
            <a:headEnd type="none" w="sm" len="sm"/>
            <a:tailEnd type="triangle" w="med" len="med"/>
          </a:ln>
        </p:spPr>
      </p:cxnSp>
      <p:sp>
        <p:nvSpPr>
          <p:cNvPr id="26" name="Google Shape;529;p18">
            <a:extLst>
              <a:ext uri="{FF2B5EF4-FFF2-40B4-BE49-F238E27FC236}">
                <a16:creationId xmlns:a16="http://schemas.microsoft.com/office/drawing/2014/main" id="{07227FD2-B1A7-21B9-7249-36577F9E70D7}"/>
              </a:ext>
            </a:extLst>
          </p:cNvPr>
          <p:cNvSpPr txBox="1"/>
          <p:nvPr/>
        </p:nvSpPr>
        <p:spPr>
          <a:xfrm rot="16200000">
            <a:off x="-1516442" y="3810758"/>
            <a:ext cx="4347558" cy="583148"/>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b="1" dirty="0">
                <a:solidFill>
                  <a:schemeClr val="tx1"/>
                </a:solidFill>
                <a:latin typeface="Poppins"/>
                <a:ea typeface="Poppins"/>
                <a:cs typeface="Poppins"/>
                <a:sym typeface="Poppins"/>
              </a:rPr>
              <a:t>TÍTULO X</a:t>
            </a:r>
            <a:endParaRPr dirty="0">
              <a:solidFill>
                <a:schemeClr val="tx1"/>
              </a:solidFill>
            </a:endParaRPr>
          </a:p>
        </p:txBody>
      </p:sp>
      <p:sp>
        <p:nvSpPr>
          <p:cNvPr id="27" name="Google Shape;531;p18">
            <a:extLst>
              <a:ext uri="{FF2B5EF4-FFF2-40B4-BE49-F238E27FC236}">
                <a16:creationId xmlns:a16="http://schemas.microsoft.com/office/drawing/2014/main" id="{C21DD8F1-382F-EB87-07F2-E7DB715E3EF2}"/>
              </a:ext>
            </a:extLst>
          </p:cNvPr>
          <p:cNvSpPr/>
          <p:nvPr/>
        </p:nvSpPr>
        <p:spPr>
          <a:xfrm>
            <a:off x="1189450" y="1787236"/>
            <a:ext cx="484632" cy="4231179"/>
          </a:xfrm>
          <a:prstGeom prst="upArrow">
            <a:avLst>
              <a:gd name="adj1" fmla="val 36278"/>
              <a:gd name="adj2" fmla="val 99743"/>
            </a:avLst>
          </a:prstGeom>
          <a:solidFill>
            <a:schemeClr val="bg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Poppins"/>
              <a:ea typeface="Poppins"/>
              <a:cs typeface="Poppins"/>
              <a:sym typeface="Poppins"/>
            </a:endParaRPr>
          </a:p>
        </p:txBody>
      </p:sp>
      <p:sp>
        <p:nvSpPr>
          <p:cNvPr id="28" name="Google Shape;532;p18">
            <a:extLst>
              <a:ext uri="{FF2B5EF4-FFF2-40B4-BE49-F238E27FC236}">
                <a16:creationId xmlns:a16="http://schemas.microsoft.com/office/drawing/2014/main" id="{3AAE6242-D929-18C6-8B90-CAE47A1C2F29}"/>
              </a:ext>
            </a:extLst>
          </p:cNvPr>
          <p:cNvSpPr/>
          <p:nvPr/>
        </p:nvSpPr>
        <p:spPr>
          <a:xfrm>
            <a:off x="2094807" y="1812172"/>
            <a:ext cx="3200005" cy="4231179"/>
          </a:xfrm>
          <a:prstGeom prst="roundRect">
            <a:avLst>
              <a:gd name="adj" fmla="val 4558"/>
            </a:avLst>
          </a:prstGeom>
          <a:no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30" name="Google Shape;533;p18">
            <a:extLst>
              <a:ext uri="{FF2B5EF4-FFF2-40B4-BE49-F238E27FC236}">
                <a16:creationId xmlns:a16="http://schemas.microsoft.com/office/drawing/2014/main" id="{9B683A14-898A-246B-5AD4-6C2D1CFA5563}"/>
              </a:ext>
            </a:extLst>
          </p:cNvPr>
          <p:cNvSpPr/>
          <p:nvPr/>
        </p:nvSpPr>
        <p:spPr>
          <a:xfrm>
            <a:off x="2204946" y="3466408"/>
            <a:ext cx="1414350" cy="2456412"/>
          </a:xfrm>
          <a:prstGeom prst="roundRect">
            <a:avLst>
              <a:gd name="adj" fmla="val 6970"/>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33" name="Google Shape;534;p18">
            <a:extLst>
              <a:ext uri="{FF2B5EF4-FFF2-40B4-BE49-F238E27FC236}">
                <a16:creationId xmlns:a16="http://schemas.microsoft.com/office/drawing/2014/main" id="{08257E75-54F2-D0C3-A353-9FAA2BA26470}"/>
              </a:ext>
            </a:extLst>
          </p:cNvPr>
          <p:cNvSpPr txBox="1"/>
          <p:nvPr/>
        </p:nvSpPr>
        <p:spPr>
          <a:xfrm>
            <a:off x="2036618" y="1928553"/>
            <a:ext cx="326650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800" b="1" dirty="0">
                <a:solidFill>
                  <a:schemeClr val="tx1"/>
                </a:solidFill>
                <a:latin typeface="Poppins"/>
                <a:ea typeface="Poppins"/>
                <a:cs typeface="Poppins"/>
                <a:sym typeface="Poppins"/>
              </a:rPr>
              <a:t>TÍTULO</a:t>
            </a:r>
            <a:endParaRPr dirty="0">
              <a:solidFill>
                <a:schemeClr val="tx1"/>
              </a:solidFill>
            </a:endParaRPr>
          </a:p>
        </p:txBody>
      </p:sp>
      <p:grpSp>
        <p:nvGrpSpPr>
          <p:cNvPr id="35" name="Google Shape;536;p18">
            <a:extLst>
              <a:ext uri="{FF2B5EF4-FFF2-40B4-BE49-F238E27FC236}">
                <a16:creationId xmlns:a16="http://schemas.microsoft.com/office/drawing/2014/main" id="{EF953B00-74D6-BA59-5F23-2220A51504FA}"/>
              </a:ext>
            </a:extLst>
          </p:cNvPr>
          <p:cNvGrpSpPr/>
          <p:nvPr/>
        </p:nvGrpSpPr>
        <p:grpSpPr>
          <a:xfrm>
            <a:off x="2332626" y="2440812"/>
            <a:ext cx="288740" cy="288836"/>
            <a:chOff x="5378094" y="2373437"/>
            <a:chExt cx="580797" cy="580992"/>
          </a:xfrm>
          <a:solidFill>
            <a:schemeClr val="accent1"/>
          </a:solidFill>
        </p:grpSpPr>
        <p:sp>
          <p:nvSpPr>
            <p:cNvPr id="37" name="Google Shape;537;p18">
              <a:extLst>
                <a:ext uri="{FF2B5EF4-FFF2-40B4-BE49-F238E27FC236}">
                  <a16:creationId xmlns:a16="http://schemas.microsoft.com/office/drawing/2014/main" id="{F5D65190-E83F-B7DA-9C06-85E029CEC79E}"/>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sp>
          <p:nvSpPr>
            <p:cNvPr id="38" name="Google Shape;538;p18">
              <a:extLst>
                <a:ext uri="{FF2B5EF4-FFF2-40B4-BE49-F238E27FC236}">
                  <a16:creationId xmlns:a16="http://schemas.microsoft.com/office/drawing/2014/main" id="{9FB32012-AF9A-35BE-0D7B-4C47D775AAE5}"/>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sp>
          <p:nvSpPr>
            <p:cNvPr id="39" name="Google Shape;539;p18">
              <a:extLst>
                <a:ext uri="{FF2B5EF4-FFF2-40B4-BE49-F238E27FC236}">
                  <a16:creationId xmlns:a16="http://schemas.microsoft.com/office/drawing/2014/main" id="{F33C7071-2F79-827C-D961-2CB04DA87879}"/>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grpSp>
      <p:sp>
        <p:nvSpPr>
          <p:cNvPr id="36" name="Google Shape;540;p18">
            <a:extLst>
              <a:ext uri="{FF2B5EF4-FFF2-40B4-BE49-F238E27FC236}">
                <a16:creationId xmlns:a16="http://schemas.microsoft.com/office/drawing/2014/main" id="{9DEE1029-76F5-FD56-6481-BDEBBE4DD5CC}"/>
              </a:ext>
            </a:extLst>
          </p:cNvPr>
          <p:cNvSpPr txBox="1"/>
          <p:nvPr/>
        </p:nvSpPr>
        <p:spPr>
          <a:xfrm>
            <a:off x="2621335" y="2459220"/>
            <a:ext cx="95731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tx1"/>
                </a:solidFill>
                <a:latin typeface="Poppins"/>
                <a:ea typeface="Poppins"/>
                <a:cs typeface="Poppins"/>
                <a:sym typeface="Poppins"/>
              </a:rPr>
              <a:t>Pessoa 01</a:t>
            </a:r>
            <a:endParaRPr>
              <a:solidFill>
                <a:schemeClr val="tx1"/>
              </a:solidFill>
            </a:endParaRPr>
          </a:p>
        </p:txBody>
      </p:sp>
      <p:grpSp>
        <p:nvGrpSpPr>
          <p:cNvPr id="41" name="Google Shape;542;p18">
            <a:extLst>
              <a:ext uri="{FF2B5EF4-FFF2-40B4-BE49-F238E27FC236}">
                <a16:creationId xmlns:a16="http://schemas.microsoft.com/office/drawing/2014/main" id="{ED51070B-0D55-749B-BD75-0EF015B5187A}"/>
              </a:ext>
            </a:extLst>
          </p:cNvPr>
          <p:cNvGrpSpPr/>
          <p:nvPr/>
        </p:nvGrpSpPr>
        <p:grpSpPr>
          <a:xfrm>
            <a:off x="3858619" y="2440812"/>
            <a:ext cx="288740" cy="288836"/>
            <a:chOff x="5378094" y="2373437"/>
            <a:chExt cx="580797" cy="580992"/>
          </a:xfrm>
          <a:solidFill>
            <a:schemeClr val="accent1"/>
          </a:solidFill>
        </p:grpSpPr>
        <p:sp>
          <p:nvSpPr>
            <p:cNvPr id="43" name="Google Shape;543;p18">
              <a:extLst>
                <a:ext uri="{FF2B5EF4-FFF2-40B4-BE49-F238E27FC236}">
                  <a16:creationId xmlns:a16="http://schemas.microsoft.com/office/drawing/2014/main" id="{BEF5CC69-79D0-4F08-B076-BAA936A74F40}"/>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sp>
          <p:nvSpPr>
            <p:cNvPr id="44" name="Google Shape;544;p18">
              <a:extLst>
                <a:ext uri="{FF2B5EF4-FFF2-40B4-BE49-F238E27FC236}">
                  <a16:creationId xmlns:a16="http://schemas.microsoft.com/office/drawing/2014/main" id="{D149C296-9FF6-969C-E3F2-417BF9D24587}"/>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sp>
          <p:nvSpPr>
            <p:cNvPr id="45" name="Google Shape;545;p18">
              <a:extLst>
                <a:ext uri="{FF2B5EF4-FFF2-40B4-BE49-F238E27FC236}">
                  <a16:creationId xmlns:a16="http://schemas.microsoft.com/office/drawing/2014/main" id="{ECAEA296-76E6-B103-5C92-BFEC398336CB}"/>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grpSp>
      <p:sp>
        <p:nvSpPr>
          <p:cNvPr id="42" name="Google Shape;546;p18">
            <a:extLst>
              <a:ext uri="{FF2B5EF4-FFF2-40B4-BE49-F238E27FC236}">
                <a16:creationId xmlns:a16="http://schemas.microsoft.com/office/drawing/2014/main" id="{C7E2A5F5-C91F-96BA-3062-CE3741F0431C}"/>
              </a:ext>
            </a:extLst>
          </p:cNvPr>
          <p:cNvSpPr txBox="1"/>
          <p:nvPr/>
        </p:nvSpPr>
        <p:spPr>
          <a:xfrm>
            <a:off x="4147328" y="2459220"/>
            <a:ext cx="95731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dirty="0">
                <a:solidFill>
                  <a:schemeClr val="tx1"/>
                </a:solidFill>
                <a:latin typeface="Poppins"/>
                <a:ea typeface="Poppins"/>
                <a:cs typeface="Poppins"/>
                <a:sym typeface="Poppins"/>
              </a:rPr>
              <a:t>Pessoa 02</a:t>
            </a:r>
            <a:endParaRPr dirty="0">
              <a:solidFill>
                <a:schemeClr val="tx1"/>
              </a:solidFill>
            </a:endParaRPr>
          </a:p>
        </p:txBody>
      </p:sp>
      <p:grpSp>
        <p:nvGrpSpPr>
          <p:cNvPr id="48" name="Google Shape;548;p18">
            <a:extLst>
              <a:ext uri="{FF2B5EF4-FFF2-40B4-BE49-F238E27FC236}">
                <a16:creationId xmlns:a16="http://schemas.microsoft.com/office/drawing/2014/main" id="{433BFD32-B7D9-402E-FB2B-4029E7FDED1A}"/>
              </a:ext>
            </a:extLst>
          </p:cNvPr>
          <p:cNvGrpSpPr/>
          <p:nvPr/>
        </p:nvGrpSpPr>
        <p:grpSpPr>
          <a:xfrm>
            <a:off x="2318345" y="2953609"/>
            <a:ext cx="288740" cy="288836"/>
            <a:chOff x="5378094" y="2373437"/>
            <a:chExt cx="580797" cy="580992"/>
          </a:xfrm>
          <a:solidFill>
            <a:schemeClr val="accent1"/>
          </a:solidFill>
        </p:grpSpPr>
        <p:sp>
          <p:nvSpPr>
            <p:cNvPr id="50" name="Google Shape;549;p18">
              <a:extLst>
                <a:ext uri="{FF2B5EF4-FFF2-40B4-BE49-F238E27FC236}">
                  <a16:creationId xmlns:a16="http://schemas.microsoft.com/office/drawing/2014/main" id="{0482982B-E023-8C40-F571-929A5624AFCC}"/>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sp>
          <p:nvSpPr>
            <p:cNvPr id="51" name="Google Shape;550;p18">
              <a:extLst>
                <a:ext uri="{FF2B5EF4-FFF2-40B4-BE49-F238E27FC236}">
                  <a16:creationId xmlns:a16="http://schemas.microsoft.com/office/drawing/2014/main" id="{59D5A52B-B20A-10D7-11EE-6E4B077910CD}"/>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sp>
          <p:nvSpPr>
            <p:cNvPr id="52" name="Google Shape;551;p18">
              <a:extLst>
                <a:ext uri="{FF2B5EF4-FFF2-40B4-BE49-F238E27FC236}">
                  <a16:creationId xmlns:a16="http://schemas.microsoft.com/office/drawing/2014/main" id="{54394C44-3CB0-479B-ABD6-FD7D452DFC52}"/>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grpSp>
      <p:sp>
        <p:nvSpPr>
          <p:cNvPr id="49" name="Google Shape;552;p18">
            <a:extLst>
              <a:ext uri="{FF2B5EF4-FFF2-40B4-BE49-F238E27FC236}">
                <a16:creationId xmlns:a16="http://schemas.microsoft.com/office/drawing/2014/main" id="{1ACDDD63-D7A3-0B0D-BDE6-8BB99BAA31C7}"/>
              </a:ext>
            </a:extLst>
          </p:cNvPr>
          <p:cNvSpPr txBox="1"/>
          <p:nvPr/>
        </p:nvSpPr>
        <p:spPr>
          <a:xfrm>
            <a:off x="2607054" y="2972017"/>
            <a:ext cx="95731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tx1"/>
                </a:solidFill>
                <a:latin typeface="Poppins"/>
                <a:ea typeface="Poppins"/>
                <a:cs typeface="Poppins"/>
                <a:sym typeface="Poppins"/>
              </a:rPr>
              <a:t>Pessoa 03</a:t>
            </a:r>
            <a:endParaRPr>
              <a:solidFill>
                <a:schemeClr val="tx1"/>
              </a:solidFill>
            </a:endParaRPr>
          </a:p>
        </p:txBody>
      </p:sp>
      <p:grpSp>
        <p:nvGrpSpPr>
          <p:cNvPr id="53" name="Google Shape;553;p18">
            <a:extLst>
              <a:ext uri="{FF2B5EF4-FFF2-40B4-BE49-F238E27FC236}">
                <a16:creationId xmlns:a16="http://schemas.microsoft.com/office/drawing/2014/main" id="{A6776702-C1A9-C615-5637-8998979B3F21}"/>
              </a:ext>
            </a:extLst>
          </p:cNvPr>
          <p:cNvGrpSpPr/>
          <p:nvPr/>
        </p:nvGrpSpPr>
        <p:grpSpPr>
          <a:xfrm>
            <a:off x="2283467" y="3918895"/>
            <a:ext cx="1246028" cy="295407"/>
            <a:chOff x="1917707" y="3918895"/>
            <a:chExt cx="1246028" cy="295407"/>
          </a:xfrm>
        </p:grpSpPr>
        <p:grpSp>
          <p:nvGrpSpPr>
            <p:cNvPr id="54" name="Google Shape;554;p18">
              <a:extLst>
                <a:ext uri="{FF2B5EF4-FFF2-40B4-BE49-F238E27FC236}">
                  <a16:creationId xmlns:a16="http://schemas.microsoft.com/office/drawing/2014/main" id="{535A401B-344F-00DC-A388-3277C5225DC9}"/>
                </a:ext>
              </a:extLst>
            </p:cNvPr>
            <p:cNvGrpSpPr/>
            <p:nvPr/>
          </p:nvGrpSpPr>
          <p:grpSpPr>
            <a:xfrm>
              <a:off x="1917707" y="3918895"/>
              <a:ext cx="288740" cy="288836"/>
              <a:chOff x="5378094" y="2373437"/>
              <a:chExt cx="580797" cy="580992"/>
            </a:xfrm>
          </p:grpSpPr>
          <p:sp>
            <p:nvSpPr>
              <p:cNvPr id="56" name="Google Shape;555;p18">
                <a:extLst>
                  <a:ext uri="{FF2B5EF4-FFF2-40B4-BE49-F238E27FC236}">
                    <a16:creationId xmlns:a16="http://schemas.microsoft.com/office/drawing/2014/main" id="{E8A5B67E-96CC-EA47-2F0F-FA5CD8C52D24}"/>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57" name="Google Shape;556;p18">
                <a:extLst>
                  <a:ext uri="{FF2B5EF4-FFF2-40B4-BE49-F238E27FC236}">
                    <a16:creationId xmlns:a16="http://schemas.microsoft.com/office/drawing/2014/main" id="{E6E1AF19-20C9-CAF5-C5FB-2086DCCB0E33}"/>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58" name="Google Shape;557;p18">
                <a:extLst>
                  <a:ext uri="{FF2B5EF4-FFF2-40B4-BE49-F238E27FC236}">
                    <a16:creationId xmlns:a16="http://schemas.microsoft.com/office/drawing/2014/main" id="{4E486C73-664A-155D-1152-9F857A4655D9}"/>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55" name="Google Shape;558;p18">
              <a:extLst>
                <a:ext uri="{FF2B5EF4-FFF2-40B4-BE49-F238E27FC236}">
                  <a16:creationId xmlns:a16="http://schemas.microsoft.com/office/drawing/2014/main" id="{7618292C-098D-80B5-EBAE-5A116E969AC4}"/>
                </a:ext>
              </a:extLst>
            </p:cNvPr>
            <p:cNvSpPr txBox="1"/>
            <p:nvPr/>
          </p:nvSpPr>
          <p:spPr>
            <a:xfrm>
              <a:off x="2206416" y="3937303"/>
              <a:ext cx="95731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01</a:t>
              </a:r>
              <a:endParaRPr/>
            </a:p>
          </p:txBody>
        </p:sp>
      </p:grpSp>
      <p:sp>
        <p:nvSpPr>
          <p:cNvPr id="80" name="Google Shape;559;p18">
            <a:extLst>
              <a:ext uri="{FF2B5EF4-FFF2-40B4-BE49-F238E27FC236}">
                <a16:creationId xmlns:a16="http://schemas.microsoft.com/office/drawing/2014/main" id="{C3E44B4D-C8FC-83E3-F0CC-7C8D8A94E608}"/>
              </a:ext>
            </a:extLst>
          </p:cNvPr>
          <p:cNvSpPr txBox="1"/>
          <p:nvPr/>
        </p:nvSpPr>
        <p:spPr>
          <a:xfrm>
            <a:off x="2204946" y="3541493"/>
            <a:ext cx="141435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a:solidFill>
                  <a:schemeClr val="accent5"/>
                </a:solidFill>
                <a:latin typeface="Poppins"/>
                <a:ea typeface="Poppins"/>
                <a:cs typeface="Poppins"/>
                <a:sym typeface="Poppins"/>
              </a:rPr>
              <a:t>Time A</a:t>
            </a:r>
            <a:endParaRPr/>
          </a:p>
        </p:txBody>
      </p:sp>
      <p:grpSp>
        <p:nvGrpSpPr>
          <p:cNvPr id="81" name="Google Shape;560;p18">
            <a:extLst>
              <a:ext uri="{FF2B5EF4-FFF2-40B4-BE49-F238E27FC236}">
                <a16:creationId xmlns:a16="http://schemas.microsoft.com/office/drawing/2014/main" id="{C1021D46-B32C-5287-37C5-C52958DDEBFA}"/>
              </a:ext>
            </a:extLst>
          </p:cNvPr>
          <p:cNvGrpSpPr/>
          <p:nvPr/>
        </p:nvGrpSpPr>
        <p:grpSpPr>
          <a:xfrm>
            <a:off x="2283467" y="4332168"/>
            <a:ext cx="1246028" cy="295407"/>
            <a:chOff x="1917707" y="3918895"/>
            <a:chExt cx="1246028" cy="295407"/>
          </a:xfrm>
        </p:grpSpPr>
        <p:grpSp>
          <p:nvGrpSpPr>
            <p:cNvPr id="82" name="Google Shape;561;p18">
              <a:extLst>
                <a:ext uri="{FF2B5EF4-FFF2-40B4-BE49-F238E27FC236}">
                  <a16:creationId xmlns:a16="http://schemas.microsoft.com/office/drawing/2014/main" id="{42B6D889-15D9-52DD-6E15-894DF4374267}"/>
                </a:ext>
              </a:extLst>
            </p:cNvPr>
            <p:cNvGrpSpPr/>
            <p:nvPr/>
          </p:nvGrpSpPr>
          <p:grpSpPr>
            <a:xfrm>
              <a:off x="1917707" y="3918895"/>
              <a:ext cx="288740" cy="288836"/>
              <a:chOff x="5378094" y="2373437"/>
              <a:chExt cx="580797" cy="580992"/>
            </a:xfrm>
          </p:grpSpPr>
          <p:sp>
            <p:nvSpPr>
              <p:cNvPr id="84" name="Google Shape;562;p18">
                <a:extLst>
                  <a:ext uri="{FF2B5EF4-FFF2-40B4-BE49-F238E27FC236}">
                    <a16:creationId xmlns:a16="http://schemas.microsoft.com/office/drawing/2014/main" id="{ADFEB2DC-E069-5E55-9B23-D9559B70B73B}"/>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85" name="Google Shape;563;p18">
                <a:extLst>
                  <a:ext uri="{FF2B5EF4-FFF2-40B4-BE49-F238E27FC236}">
                    <a16:creationId xmlns:a16="http://schemas.microsoft.com/office/drawing/2014/main" id="{E9BFD9FC-5F5F-A94E-EBEE-E5BE221F2F62}"/>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86" name="Google Shape;564;p18">
                <a:extLst>
                  <a:ext uri="{FF2B5EF4-FFF2-40B4-BE49-F238E27FC236}">
                    <a16:creationId xmlns:a16="http://schemas.microsoft.com/office/drawing/2014/main" id="{049B0B20-B69F-3B29-83D5-A7D39124BFD4}"/>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83" name="Google Shape;565;p18">
              <a:extLst>
                <a:ext uri="{FF2B5EF4-FFF2-40B4-BE49-F238E27FC236}">
                  <a16:creationId xmlns:a16="http://schemas.microsoft.com/office/drawing/2014/main" id="{7E24C747-1580-EAFD-489F-FC5D67E79C37}"/>
                </a:ext>
              </a:extLst>
            </p:cNvPr>
            <p:cNvSpPr txBox="1"/>
            <p:nvPr/>
          </p:nvSpPr>
          <p:spPr>
            <a:xfrm>
              <a:off x="2206416" y="3937303"/>
              <a:ext cx="95731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02</a:t>
              </a:r>
              <a:endParaRPr/>
            </a:p>
          </p:txBody>
        </p:sp>
      </p:grpSp>
      <p:grpSp>
        <p:nvGrpSpPr>
          <p:cNvPr id="87" name="Google Shape;566;p18">
            <a:extLst>
              <a:ext uri="{FF2B5EF4-FFF2-40B4-BE49-F238E27FC236}">
                <a16:creationId xmlns:a16="http://schemas.microsoft.com/office/drawing/2014/main" id="{20BF2054-41AC-D5E5-1603-8A3966B9360C}"/>
              </a:ext>
            </a:extLst>
          </p:cNvPr>
          <p:cNvGrpSpPr/>
          <p:nvPr/>
        </p:nvGrpSpPr>
        <p:grpSpPr>
          <a:xfrm>
            <a:off x="2283467" y="4745441"/>
            <a:ext cx="1246028" cy="295407"/>
            <a:chOff x="1917707" y="3918895"/>
            <a:chExt cx="1246028" cy="295407"/>
          </a:xfrm>
        </p:grpSpPr>
        <p:grpSp>
          <p:nvGrpSpPr>
            <p:cNvPr id="88" name="Google Shape;567;p18">
              <a:extLst>
                <a:ext uri="{FF2B5EF4-FFF2-40B4-BE49-F238E27FC236}">
                  <a16:creationId xmlns:a16="http://schemas.microsoft.com/office/drawing/2014/main" id="{4D5256CC-37ED-7280-3F59-91632499F190}"/>
                </a:ext>
              </a:extLst>
            </p:cNvPr>
            <p:cNvGrpSpPr/>
            <p:nvPr/>
          </p:nvGrpSpPr>
          <p:grpSpPr>
            <a:xfrm>
              <a:off x="1917707" y="3918895"/>
              <a:ext cx="288740" cy="288836"/>
              <a:chOff x="5378094" y="2373437"/>
              <a:chExt cx="580797" cy="580992"/>
            </a:xfrm>
          </p:grpSpPr>
          <p:sp>
            <p:nvSpPr>
              <p:cNvPr id="90" name="Google Shape;568;p18">
                <a:extLst>
                  <a:ext uri="{FF2B5EF4-FFF2-40B4-BE49-F238E27FC236}">
                    <a16:creationId xmlns:a16="http://schemas.microsoft.com/office/drawing/2014/main" id="{C818677F-BD38-3269-1E69-8F06F8826026}"/>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1" name="Google Shape;569;p18">
                <a:extLst>
                  <a:ext uri="{FF2B5EF4-FFF2-40B4-BE49-F238E27FC236}">
                    <a16:creationId xmlns:a16="http://schemas.microsoft.com/office/drawing/2014/main" id="{3A0F8854-B0DE-DD57-B81E-0451AB73AFB1}"/>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2" name="Google Shape;570;p18">
                <a:extLst>
                  <a:ext uri="{FF2B5EF4-FFF2-40B4-BE49-F238E27FC236}">
                    <a16:creationId xmlns:a16="http://schemas.microsoft.com/office/drawing/2014/main" id="{79169986-ED2A-56D6-EBF6-D0AE8E36CFA2}"/>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89" name="Google Shape;571;p18">
              <a:extLst>
                <a:ext uri="{FF2B5EF4-FFF2-40B4-BE49-F238E27FC236}">
                  <a16:creationId xmlns:a16="http://schemas.microsoft.com/office/drawing/2014/main" id="{E1EA5147-552A-83BA-DD88-A8A76D8C94D0}"/>
                </a:ext>
              </a:extLst>
            </p:cNvPr>
            <p:cNvSpPr txBox="1"/>
            <p:nvPr/>
          </p:nvSpPr>
          <p:spPr>
            <a:xfrm>
              <a:off x="2206416" y="3937303"/>
              <a:ext cx="95731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03</a:t>
              </a:r>
              <a:endParaRPr/>
            </a:p>
          </p:txBody>
        </p:sp>
      </p:grpSp>
      <p:grpSp>
        <p:nvGrpSpPr>
          <p:cNvPr id="93" name="Google Shape;572;p18">
            <a:extLst>
              <a:ext uri="{FF2B5EF4-FFF2-40B4-BE49-F238E27FC236}">
                <a16:creationId xmlns:a16="http://schemas.microsoft.com/office/drawing/2014/main" id="{66E63949-71ED-8B91-F812-5C95E085E90C}"/>
              </a:ext>
            </a:extLst>
          </p:cNvPr>
          <p:cNvGrpSpPr/>
          <p:nvPr/>
        </p:nvGrpSpPr>
        <p:grpSpPr>
          <a:xfrm>
            <a:off x="2283524" y="5158727"/>
            <a:ext cx="1335619" cy="295301"/>
            <a:chOff x="1917707" y="3918895"/>
            <a:chExt cx="1091816" cy="295301"/>
          </a:xfrm>
        </p:grpSpPr>
        <p:grpSp>
          <p:nvGrpSpPr>
            <p:cNvPr id="94" name="Google Shape;573;p18">
              <a:extLst>
                <a:ext uri="{FF2B5EF4-FFF2-40B4-BE49-F238E27FC236}">
                  <a16:creationId xmlns:a16="http://schemas.microsoft.com/office/drawing/2014/main" id="{915F27A2-60B9-3511-D239-355FBF3B9F21}"/>
                </a:ext>
              </a:extLst>
            </p:cNvPr>
            <p:cNvGrpSpPr/>
            <p:nvPr/>
          </p:nvGrpSpPr>
          <p:grpSpPr>
            <a:xfrm>
              <a:off x="1917707" y="3918895"/>
              <a:ext cx="288740" cy="288836"/>
              <a:chOff x="5378094" y="2373437"/>
              <a:chExt cx="580797" cy="580992"/>
            </a:xfrm>
          </p:grpSpPr>
          <p:sp>
            <p:nvSpPr>
              <p:cNvPr id="96" name="Google Shape;574;p18">
                <a:extLst>
                  <a:ext uri="{FF2B5EF4-FFF2-40B4-BE49-F238E27FC236}">
                    <a16:creationId xmlns:a16="http://schemas.microsoft.com/office/drawing/2014/main" id="{2D9E6CAC-E856-1E82-6F7C-04648BC585BF}"/>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7" name="Google Shape;575;p18">
                <a:extLst>
                  <a:ext uri="{FF2B5EF4-FFF2-40B4-BE49-F238E27FC236}">
                    <a16:creationId xmlns:a16="http://schemas.microsoft.com/office/drawing/2014/main" id="{489DE373-261A-F9F0-9ADB-6EA304A01FE0}"/>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8" name="Google Shape;576;p18">
                <a:extLst>
                  <a:ext uri="{FF2B5EF4-FFF2-40B4-BE49-F238E27FC236}">
                    <a16:creationId xmlns:a16="http://schemas.microsoft.com/office/drawing/2014/main" id="{A7691202-860F-4088-5CA9-7CA1BF25F798}"/>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95" name="Google Shape;577;p18">
              <a:extLst>
                <a:ext uri="{FF2B5EF4-FFF2-40B4-BE49-F238E27FC236}">
                  <a16:creationId xmlns:a16="http://schemas.microsoft.com/office/drawing/2014/main" id="{7696605F-2331-EC9C-B6F3-87E244340B96}"/>
                </a:ext>
              </a:extLst>
            </p:cNvPr>
            <p:cNvSpPr txBox="1"/>
            <p:nvPr/>
          </p:nvSpPr>
          <p:spPr>
            <a:xfrm>
              <a:off x="2206423" y="3937296"/>
              <a:ext cx="8031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04</a:t>
              </a:r>
              <a:endParaRPr/>
            </a:p>
          </p:txBody>
        </p:sp>
      </p:grpSp>
      <p:grpSp>
        <p:nvGrpSpPr>
          <p:cNvPr id="99" name="Google Shape;578;p18">
            <a:extLst>
              <a:ext uri="{FF2B5EF4-FFF2-40B4-BE49-F238E27FC236}">
                <a16:creationId xmlns:a16="http://schemas.microsoft.com/office/drawing/2014/main" id="{66C3B1C5-556F-6B41-0CF0-5E26EC0C6C89}"/>
              </a:ext>
            </a:extLst>
          </p:cNvPr>
          <p:cNvGrpSpPr/>
          <p:nvPr/>
        </p:nvGrpSpPr>
        <p:grpSpPr>
          <a:xfrm>
            <a:off x="2283467" y="5572000"/>
            <a:ext cx="1335708" cy="295355"/>
            <a:chOff x="1917707" y="3912376"/>
            <a:chExt cx="1335708" cy="295355"/>
          </a:xfrm>
        </p:grpSpPr>
        <p:grpSp>
          <p:nvGrpSpPr>
            <p:cNvPr id="100" name="Google Shape;579;p18">
              <a:extLst>
                <a:ext uri="{FF2B5EF4-FFF2-40B4-BE49-F238E27FC236}">
                  <a16:creationId xmlns:a16="http://schemas.microsoft.com/office/drawing/2014/main" id="{21E1A36E-7721-90D5-BC8F-F17A2199D52B}"/>
                </a:ext>
              </a:extLst>
            </p:cNvPr>
            <p:cNvGrpSpPr/>
            <p:nvPr/>
          </p:nvGrpSpPr>
          <p:grpSpPr>
            <a:xfrm>
              <a:off x="1917707" y="3918895"/>
              <a:ext cx="288740" cy="288836"/>
              <a:chOff x="5378094" y="2373437"/>
              <a:chExt cx="580797" cy="580992"/>
            </a:xfrm>
          </p:grpSpPr>
          <p:sp>
            <p:nvSpPr>
              <p:cNvPr id="102" name="Google Shape;580;p18">
                <a:extLst>
                  <a:ext uri="{FF2B5EF4-FFF2-40B4-BE49-F238E27FC236}">
                    <a16:creationId xmlns:a16="http://schemas.microsoft.com/office/drawing/2014/main" id="{4EC189E5-B7C1-F92A-8B56-69095CCA7C2A}"/>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03" name="Google Shape;581;p18">
                <a:extLst>
                  <a:ext uri="{FF2B5EF4-FFF2-40B4-BE49-F238E27FC236}">
                    <a16:creationId xmlns:a16="http://schemas.microsoft.com/office/drawing/2014/main" id="{ED1C7B17-18A7-6E60-7285-9E21BD9351DF}"/>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04" name="Google Shape;582;p18">
                <a:extLst>
                  <a:ext uri="{FF2B5EF4-FFF2-40B4-BE49-F238E27FC236}">
                    <a16:creationId xmlns:a16="http://schemas.microsoft.com/office/drawing/2014/main" id="{B67E388C-235A-04DF-3C8B-333BAF2750B3}"/>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101" name="Google Shape;583;p18">
              <a:extLst>
                <a:ext uri="{FF2B5EF4-FFF2-40B4-BE49-F238E27FC236}">
                  <a16:creationId xmlns:a16="http://schemas.microsoft.com/office/drawing/2014/main" id="{71882268-459E-C542-2A1F-B3A3AE02D7BA}"/>
                </a:ext>
              </a:extLst>
            </p:cNvPr>
            <p:cNvSpPr txBox="1"/>
            <p:nvPr/>
          </p:nvSpPr>
          <p:spPr>
            <a:xfrm>
              <a:off x="2206415" y="3912376"/>
              <a:ext cx="10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05</a:t>
              </a:r>
              <a:endParaRPr/>
            </a:p>
          </p:txBody>
        </p:sp>
      </p:grpSp>
      <p:sp>
        <p:nvSpPr>
          <p:cNvPr id="105" name="Google Shape;584;p18">
            <a:extLst>
              <a:ext uri="{FF2B5EF4-FFF2-40B4-BE49-F238E27FC236}">
                <a16:creationId xmlns:a16="http://schemas.microsoft.com/office/drawing/2014/main" id="{4D529FBC-D6B1-CDEB-6524-6572D9C63FCA}"/>
              </a:ext>
            </a:extLst>
          </p:cNvPr>
          <p:cNvSpPr/>
          <p:nvPr/>
        </p:nvSpPr>
        <p:spPr>
          <a:xfrm>
            <a:off x="3761256" y="3466408"/>
            <a:ext cx="1414350" cy="2456412"/>
          </a:xfrm>
          <a:prstGeom prst="roundRect">
            <a:avLst>
              <a:gd name="adj" fmla="val 6970"/>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nvGrpSpPr>
          <p:cNvPr id="106" name="Google Shape;585;p18">
            <a:extLst>
              <a:ext uri="{FF2B5EF4-FFF2-40B4-BE49-F238E27FC236}">
                <a16:creationId xmlns:a16="http://schemas.microsoft.com/office/drawing/2014/main" id="{8A9CD290-DE76-A116-746D-B784904DF680}"/>
              </a:ext>
            </a:extLst>
          </p:cNvPr>
          <p:cNvGrpSpPr/>
          <p:nvPr/>
        </p:nvGrpSpPr>
        <p:grpSpPr>
          <a:xfrm>
            <a:off x="3839777" y="3918895"/>
            <a:ext cx="1246028" cy="295407"/>
            <a:chOff x="1917707" y="3918895"/>
            <a:chExt cx="1246028" cy="295407"/>
          </a:xfrm>
        </p:grpSpPr>
        <p:grpSp>
          <p:nvGrpSpPr>
            <p:cNvPr id="107" name="Google Shape;586;p18">
              <a:extLst>
                <a:ext uri="{FF2B5EF4-FFF2-40B4-BE49-F238E27FC236}">
                  <a16:creationId xmlns:a16="http://schemas.microsoft.com/office/drawing/2014/main" id="{07D7F87B-91E8-B5AF-7F3D-9EC7F85B2ABF}"/>
                </a:ext>
              </a:extLst>
            </p:cNvPr>
            <p:cNvGrpSpPr/>
            <p:nvPr/>
          </p:nvGrpSpPr>
          <p:grpSpPr>
            <a:xfrm>
              <a:off x="1917707" y="3918895"/>
              <a:ext cx="288740" cy="288836"/>
              <a:chOff x="5378094" y="2373437"/>
              <a:chExt cx="580797" cy="580992"/>
            </a:xfrm>
          </p:grpSpPr>
          <p:sp>
            <p:nvSpPr>
              <p:cNvPr id="109" name="Google Shape;587;p18">
                <a:extLst>
                  <a:ext uri="{FF2B5EF4-FFF2-40B4-BE49-F238E27FC236}">
                    <a16:creationId xmlns:a16="http://schemas.microsoft.com/office/drawing/2014/main" id="{790F1C34-D4F2-DB41-B09C-4B0B989466C1}"/>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10" name="Google Shape;588;p18">
                <a:extLst>
                  <a:ext uri="{FF2B5EF4-FFF2-40B4-BE49-F238E27FC236}">
                    <a16:creationId xmlns:a16="http://schemas.microsoft.com/office/drawing/2014/main" id="{BFD1D727-4CF8-1EE9-C53A-88AD995784C4}"/>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11" name="Google Shape;589;p18">
                <a:extLst>
                  <a:ext uri="{FF2B5EF4-FFF2-40B4-BE49-F238E27FC236}">
                    <a16:creationId xmlns:a16="http://schemas.microsoft.com/office/drawing/2014/main" id="{3982E5D4-AAD5-853E-5755-C51A3D05F49D}"/>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108" name="Google Shape;590;p18">
              <a:extLst>
                <a:ext uri="{FF2B5EF4-FFF2-40B4-BE49-F238E27FC236}">
                  <a16:creationId xmlns:a16="http://schemas.microsoft.com/office/drawing/2014/main" id="{9F9B6AFE-945A-E153-310A-EA29CE7E59C0}"/>
                </a:ext>
              </a:extLst>
            </p:cNvPr>
            <p:cNvSpPr txBox="1"/>
            <p:nvPr/>
          </p:nvSpPr>
          <p:spPr>
            <a:xfrm>
              <a:off x="2206416" y="3937303"/>
              <a:ext cx="95731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01</a:t>
              </a:r>
              <a:endParaRPr/>
            </a:p>
          </p:txBody>
        </p:sp>
      </p:grpSp>
      <p:sp>
        <p:nvSpPr>
          <p:cNvPr id="112" name="Google Shape;591;p18">
            <a:extLst>
              <a:ext uri="{FF2B5EF4-FFF2-40B4-BE49-F238E27FC236}">
                <a16:creationId xmlns:a16="http://schemas.microsoft.com/office/drawing/2014/main" id="{B6B1DD8D-FB13-04EE-71A9-D2E4E484163E}"/>
              </a:ext>
            </a:extLst>
          </p:cNvPr>
          <p:cNvSpPr txBox="1"/>
          <p:nvPr/>
        </p:nvSpPr>
        <p:spPr>
          <a:xfrm>
            <a:off x="3761256" y="3541493"/>
            <a:ext cx="1414350"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400" b="1">
                <a:solidFill>
                  <a:schemeClr val="accent5"/>
                </a:solidFill>
                <a:latin typeface="Poppins"/>
                <a:ea typeface="Poppins"/>
                <a:cs typeface="Poppins"/>
                <a:sym typeface="Poppins"/>
              </a:rPr>
              <a:t>Time B</a:t>
            </a:r>
            <a:endParaRPr/>
          </a:p>
        </p:txBody>
      </p:sp>
      <p:grpSp>
        <p:nvGrpSpPr>
          <p:cNvPr id="113" name="Google Shape;592;p18">
            <a:extLst>
              <a:ext uri="{FF2B5EF4-FFF2-40B4-BE49-F238E27FC236}">
                <a16:creationId xmlns:a16="http://schemas.microsoft.com/office/drawing/2014/main" id="{6F664436-98EB-9251-79CC-A3B25CD782C5}"/>
              </a:ext>
            </a:extLst>
          </p:cNvPr>
          <p:cNvGrpSpPr/>
          <p:nvPr/>
        </p:nvGrpSpPr>
        <p:grpSpPr>
          <a:xfrm>
            <a:off x="3839777" y="4332168"/>
            <a:ext cx="1246028" cy="295407"/>
            <a:chOff x="1917707" y="3918895"/>
            <a:chExt cx="1246028" cy="295407"/>
          </a:xfrm>
        </p:grpSpPr>
        <p:grpSp>
          <p:nvGrpSpPr>
            <p:cNvPr id="114" name="Google Shape;593;p18">
              <a:extLst>
                <a:ext uri="{FF2B5EF4-FFF2-40B4-BE49-F238E27FC236}">
                  <a16:creationId xmlns:a16="http://schemas.microsoft.com/office/drawing/2014/main" id="{5AE59A33-AB8A-9101-69FD-851F0E7FDEF6}"/>
                </a:ext>
              </a:extLst>
            </p:cNvPr>
            <p:cNvGrpSpPr/>
            <p:nvPr/>
          </p:nvGrpSpPr>
          <p:grpSpPr>
            <a:xfrm>
              <a:off x="1917707" y="3918895"/>
              <a:ext cx="288740" cy="288836"/>
              <a:chOff x="5378094" y="2373437"/>
              <a:chExt cx="580797" cy="580992"/>
            </a:xfrm>
          </p:grpSpPr>
          <p:sp>
            <p:nvSpPr>
              <p:cNvPr id="116" name="Google Shape;594;p18">
                <a:extLst>
                  <a:ext uri="{FF2B5EF4-FFF2-40B4-BE49-F238E27FC236}">
                    <a16:creationId xmlns:a16="http://schemas.microsoft.com/office/drawing/2014/main" id="{869482CA-2A98-79E2-C9EF-1BF22DB7AE6D}"/>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17" name="Google Shape;595;p18">
                <a:extLst>
                  <a:ext uri="{FF2B5EF4-FFF2-40B4-BE49-F238E27FC236}">
                    <a16:creationId xmlns:a16="http://schemas.microsoft.com/office/drawing/2014/main" id="{3B317BC4-E7D0-88C1-B48F-586CA7A82FA3}"/>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18" name="Google Shape;596;p18">
                <a:extLst>
                  <a:ext uri="{FF2B5EF4-FFF2-40B4-BE49-F238E27FC236}">
                    <a16:creationId xmlns:a16="http://schemas.microsoft.com/office/drawing/2014/main" id="{F5DD054B-50DE-8686-7ABE-1B8944CC32FF}"/>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115" name="Google Shape;597;p18">
              <a:extLst>
                <a:ext uri="{FF2B5EF4-FFF2-40B4-BE49-F238E27FC236}">
                  <a16:creationId xmlns:a16="http://schemas.microsoft.com/office/drawing/2014/main" id="{0EB4EE97-777E-54FA-3895-8B3B71C1E53B}"/>
                </a:ext>
              </a:extLst>
            </p:cNvPr>
            <p:cNvSpPr txBox="1"/>
            <p:nvPr/>
          </p:nvSpPr>
          <p:spPr>
            <a:xfrm>
              <a:off x="2206416" y="3937303"/>
              <a:ext cx="95731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02</a:t>
              </a:r>
              <a:endParaRPr/>
            </a:p>
          </p:txBody>
        </p:sp>
      </p:grpSp>
      <p:grpSp>
        <p:nvGrpSpPr>
          <p:cNvPr id="119" name="Google Shape;598;p18">
            <a:extLst>
              <a:ext uri="{FF2B5EF4-FFF2-40B4-BE49-F238E27FC236}">
                <a16:creationId xmlns:a16="http://schemas.microsoft.com/office/drawing/2014/main" id="{521244C8-7365-9F2B-5AED-87008EFDE572}"/>
              </a:ext>
            </a:extLst>
          </p:cNvPr>
          <p:cNvGrpSpPr/>
          <p:nvPr/>
        </p:nvGrpSpPr>
        <p:grpSpPr>
          <a:xfrm>
            <a:off x="3839777" y="4745441"/>
            <a:ext cx="1246028" cy="295407"/>
            <a:chOff x="1917707" y="3918895"/>
            <a:chExt cx="1246028" cy="295407"/>
          </a:xfrm>
        </p:grpSpPr>
        <p:grpSp>
          <p:nvGrpSpPr>
            <p:cNvPr id="120" name="Google Shape;599;p18">
              <a:extLst>
                <a:ext uri="{FF2B5EF4-FFF2-40B4-BE49-F238E27FC236}">
                  <a16:creationId xmlns:a16="http://schemas.microsoft.com/office/drawing/2014/main" id="{9B8A95CC-799D-299B-F347-9D0362FE10ED}"/>
                </a:ext>
              </a:extLst>
            </p:cNvPr>
            <p:cNvGrpSpPr/>
            <p:nvPr/>
          </p:nvGrpSpPr>
          <p:grpSpPr>
            <a:xfrm>
              <a:off x="1917707" y="3918895"/>
              <a:ext cx="288740" cy="288836"/>
              <a:chOff x="5378094" y="2373437"/>
              <a:chExt cx="580797" cy="580992"/>
            </a:xfrm>
          </p:grpSpPr>
          <p:sp>
            <p:nvSpPr>
              <p:cNvPr id="122" name="Google Shape;600;p18">
                <a:extLst>
                  <a:ext uri="{FF2B5EF4-FFF2-40B4-BE49-F238E27FC236}">
                    <a16:creationId xmlns:a16="http://schemas.microsoft.com/office/drawing/2014/main" id="{DB8A600C-3768-CB02-1794-708994685910}"/>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23" name="Google Shape;601;p18">
                <a:extLst>
                  <a:ext uri="{FF2B5EF4-FFF2-40B4-BE49-F238E27FC236}">
                    <a16:creationId xmlns:a16="http://schemas.microsoft.com/office/drawing/2014/main" id="{315E5E2E-6090-0C5C-A86B-4AA4B8496A43}"/>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24" name="Google Shape;602;p18">
                <a:extLst>
                  <a:ext uri="{FF2B5EF4-FFF2-40B4-BE49-F238E27FC236}">
                    <a16:creationId xmlns:a16="http://schemas.microsoft.com/office/drawing/2014/main" id="{0304F1BB-7756-F863-A364-6D9A46183C5B}"/>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121" name="Google Shape;603;p18">
              <a:extLst>
                <a:ext uri="{FF2B5EF4-FFF2-40B4-BE49-F238E27FC236}">
                  <a16:creationId xmlns:a16="http://schemas.microsoft.com/office/drawing/2014/main" id="{9052F12E-C526-AEE8-ECBD-F154F80A9299}"/>
                </a:ext>
              </a:extLst>
            </p:cNvPr>
            <p:cNvSpPr txBox="1"/>
            <p:nvPr/>
          </p:nvSpPr>
          <p:spPr>
            <a:xfrm>
              <a:off x="2206416" y="3937303"/>
              <a:ext cx="957319"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03</a:t>
              </a:r>
              <a:endParaRPr/>
            </a:p>
          </p:txBody>
        </p:sp>
      </p:grpSp>
      <p:grpSp>
        <p:nvGrpSpPr>
          <p:cNvPr id="125" name="Google Shape;604;p18">
            <a:extLst>
              <a:ext uri="{FF2B5EF4-FFF2-40B4-BE49-F238E27FC236}">
                <a16:creationId xmlns:a16="http://schemas.microsoft.com/office/drawing/2014/main" id="{C0E85FA7-DE19-67AA-66D3-61686D049731}"/>
              </a:ext>
            </a:extLst>
          </p:cNvPr>
          <p:cNvGrpSpPr/>
          <p:nvPr/>
        </p:nvGrpSpPr>
        <p:grpSpPr>
          <a:xfrm>
            <a:off x="3839777" y="5158714"/>
            <a:ext cx="1335698" cy="295311"/>
            <a:chOff x="1917707" y="3918895"/>
            <a:chExt cx="1335698" cy="295311"/>
          </a:xfrm>
        </p:grpSpPr>
        <p:grpSp>
          <p:nvGrpSpPr>
            <p:cNvPr id="126" name="Google Shape;605;p18">
              <a:extLst>
                <a:ext uri="{FF2B5EF4-FFF2-40B4-BE49-F238E27FC236}">
                  <a16:creationId xmlns:a16="http://schemas.microsoft.com/office/drawing/2014/main" id="{EB3E8667-8980-96FC-D142-F72FAE217EF4}"/>
                </a:ext>
              </a:extLst>
            </p:cNvPr>
            <p:cNvGrpSpPr/>
            <p:nvPr/>
          </p:nvGrpSpPr>
          <p:grpSpPr>
            <a:xfrm>
              <a:off x="1917707" y="3918895"/>
              <a:ext cx="288740" cy="288836"/>
              <a:chOff x="5378094" y="2373437"/>
              <a:chExt cx="580797" cy="580992"/>
            </a:xfrm>
          </p:grpSpPr>
          <p:sp>
            <p:nvSpPr>
              <p:cNvPr id="128" name="Google Shape;606;p18">
                <a:extLst>
                  <a:ext uri="{FF2B5EF4-FFF2-40B4-BE49-F238E27FC236}">
                    <a16:creationId xmlns:a16="http://schemas.microsoft.com/office/drawing/2014/main" id="{77FEE5F5-FBDE-ED9F-FB97-3550ADF27F7B}"/>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29" name="Google Shape;607;p18">
                <a:extLst>
                  <a:ext uri="{FF2B5EF4-FFF2-40B4-BE49-F238E27FC236}">
                    <a16:creationId xmlns:a16="http://schemas.microsoft.com/office/drawing/2014/main" id="{D5BEF1E2-31F5-09FC-EB34-4CDFAE103E14}"/>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30" name="Google Shape;608;p18">
                <a:extLst>
                  <a:ext uri="{FF2B5EF4-FFF2-40B4-BE49-F238E27FC236}">
                    <a16:creationId xmlns:a16="http://schemas.microsoft.com/office/drawing/2014/main" id="{F9FE811F-2C5D-CA63-D6D4-7734B7FA4D14}"/>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127" name="Google Shape;609;p18">
              <a:extLst>
                <a:ext uri="{FF2B5EF4-FFF2-40B4-BE49-F238E27FC236}">
                  <a16:creationId xmlns:a16="http://schemas.microsoft.com/office/drawing/2014/main" id="{3EE9C8E0-3463-E80E-85A6-D418E1463EA0}"/>
                </a:ext>
              </a:extLst>
            </p:cNvPr>
            <p:cNvSpPr txBox="1"/>
            <p:nvPr/>
          </p:nvSpPr>
          <p:spPr>
            <a:xfrm>
              <a:off x="2206405" y="3937306"/>
              <a:ext cx="10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04</a:t>
              </a:r>
              <a:endParaRPr/>
            </a:p>
          </p:txBody>
        </p:sp>
      </p:grpSp>
      <p:grpSp>
        <p:nvGrpSpPr>
          <p:cNvPr id="131" name="Google Shape;610;p18">
            <a:extLst>
              <a:ext uri="{FF2B5EF4-FFF2-40B4-BE49-F238E27FC236}">
                <a16:creationId xmlns:a16="http://schemas.microsoft.com/office/drawing/2014/main" id="{6C886920-1299-2008-8CAD-4C1E5F55CE4D}"/>
              </a:ext>
            </a:extLst>
          </p:cNvPr>
          <p:cNvGrpSpPr/>
          <p:nvPr/>
        </p:nvGrpSpPr>
        <p:grpSpPr>
          <a:xfrm>
            <a:off x="3839777" y="5572000"/>
            <a:ext cx="1335698" cy="295355"/>
            <a:chOff x="1917707" y="3912376"/>
            <a:chExt cx="1335698" cy="295355"/>
          </a:xfrm>
        </p:grpSpPr>
        <p:grpSp>
          <p:nvGrpSpPr>
            <p:cNvPr id="132" name="Google Shape;611;p18">
              <a:extLst>
                <a:ext uri="{FF2B5EF4-FFF2-40B4-BE49-F238E27FC236}">
                  <a16:creationId xmlns:a16="http://schemas.microsoft.com/office/drawing/2014/main" id="{FF6A3CCB-D523-976D-5C0E-15067B7F84D0}"/>
                </a:ext>
              </a:extLst>
            </p:cNvPr>
            <p:cNvGrpSpPr/>
            <p:nvPr/>
          </p:nvGrpSpPr>
          <p:grpSpPr>
            <a:xfrm>
              <a:off x="1917707" y="3918895"/>
              <a:ext cx="288740" cy="288836"/>
              <a:chOff x="5378094" y="2373437"/>
              <a:chExt cx="580797" cy="580992"/>
            </a:xfrm>
          </p:grpSpPr>
          <p:sp>
            <p:nvSpPr>
              <p:cNvPr id="134" name="Google Shape;612;p18">
                <a:extLst>
                  <a:ext uri="{FF2B5EF4-FFF2-40B4-BE49-F238E27FC236}">
                    <a16:creationId xmlns:a16="http://schemas.microsoft.com/office/drawing/2014/main" id="{02A08E0E-5CB7-B50C-C7DC-863B6A29ED1B}"/>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35" name="Google Shape;613;p18">
                <a:extLst>
                  <a:ext uri="{FF2B5EF4-FFF2-40B4-BE49-F238E27FC236}">
                    <a16:creationId xmlns:a16="http://schemas.microsoft.com/office/drawing/2014/main" id="{9D940C60-A6E8-8B39-FA94-0C563F306192}"/>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136" name="Google Shape;614;p18">
                <a:extLst>
                  <a:ext uri="{FF2B5EF4-FFF2-40B4-BE49-F238E27FC236}">
                    <a16:creationId xmlns:a16="http://schemas.microsoft.com/office/drawing/2014/main" id="{1610559A-11FD-2583-2393-8334713F65D6}"/>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133" name="Google Shape;615;p18">
              <a:extLst>
                <a:ext uri="{FF2B5EF4-FFF2-40B4-BE49-F238E27FC236}">
                  <a16:creationId xmlns:a16="http://schemas.microsoft.com/office/drawing/2014/main" id="{D241C0E7-D31B-1FF8-4440-5CF4E8D8158D}"/>
                </a:ext>
              </a:extLst>
            </p:cNvPr>
            <p:cNvSpPr txBox="1"/>
            <p:nvPr/>
          </p:nvSpPr>
          <p:spPr>
            <a:xfrm>
              <a:off x="2206405" y="3912376"/>
              <a:ext cx="10470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lt1"/>
                  </a:solidFill>
                  <a:latin typeface="Poppins"/>
                  <a:ea typeface="Poppins"/>
                  <a:cs typeface="Poppins"/>
                  <a:sym typeface="Poppins"/>
                </a:rPr>
                <a:t>Pessoa 05</a:t>
              </a:r>
              <a:endParaRPr/>
            </a:p>
          </p:txBody>
        </p:sp>
      </p:grpSp>
      <p:grpSp>
        <p:nvGrpSpPr>
          <p:cNvPr id="138" name="Google Shape;617;p18">
            <a:extLst>
              <a:ext uri="{FF2B5EF4-FFF2-40B4-BE49-F238E27FC236}">
                <a16:creationId xmlns:a16="http://schemas.microsoft.com/office/drawing/2014/main" id="{0A0878DB-1E8C-C579-002F-AC4AE5C1B8BA}"/>
              </a:ext>
            </a:extLst>
          </p:cNvPr>
          <p:cNvGrpSpPr/>
          <p:nvPr/>
        </p:nvGrpSpPr>
        <p:grpSpPr>
          <a:xfrm>
            <a:off x="3845417" y="2953609"/>
            <a:ext cx="288740" cy="288836"/>
            <a:chOff x="5378094" y="2373437"/>
            <a:chExt cx="580797" cy="580992"/>
          </a:xfrm>
          <a:solidFill>
            <a:schemeClr val="accent1"/>
          </a:solidFill>
        </p:grpSpPr>
        <p:sp>
          <p:nvSpPr>
            <p:cNvPr id="140" name="Google Shape;618;p18">
              <a:extLst>
                <a:ext uri="{FF2B5EF4-FFF2-40B4-BE49-F238E27FC236}">
                  <a16:creationId xmlns:a16="http://schemas.microsoft.com/office/drawing/2014/main" id="{2C89E983-B830-F795-5732-5DEF696E4D23}"/>
                </a:ext>
              </a:extLst>
            </p:cNvPr>
            <p:cNvSpPr/>
            <p:nvPr/>
          </p:nvSpPr>
          <p:spPr>
            <a:xfrm>
              <a:off x="5467398" y="2684697"/>
              <a:ext cx="402125" cy="269732"/>
            </a:xfrm>
            <a:custGeom>
              <a:avLst/>
              <a:gdLst/>
              <a:ahLst/>
              <a:cxnLst/>
              <a:rect l="l" t="t" r="r" b="b"/>
              <a:pathLst>
                <a:path w="402125" h="269732" extrusionOk="0">
                  <a:moveTo>
                    <a:pt x="34953" y="172749"/>
                  </a:moveTo>
                  <a:cubicBezTo>
                    <a:pt x="130961" y="255348"/>
                    <a:pt x="271165" y="255348"/>
                    <a:pt x="367107" y="172749"/>
                  </a:cubicBezTo>
                  <a:lnTo>
                    <a:pt x="367107" y="115339"/>
                  </a:lnTo>
                  <a:cubicBezTo>
                    <a:pt x="367107" y="71013"/>
                    <a:pt x="331047" y="34888"/>
                    <a:pt x="286656" y="34888"/>
                  </a:cubicBezTo>
                  <a:lnTo>
                    <a:pt x="115339" y="34888"/>
                  </a:lnTo>
                  <a:cubicBezTo>
                    <a:pt x="71013" y="34888"/>
                    <a:pt x="34888" y="70948"/>
                    <a:pt x="34888" y="115339"/>
                  </a:cubicBezTo>
                  <a:lnTo>
                    <a:pt x="34888" y="172749"/>
                  </a:lnTo>
                  <a:close/>
                  <a:moveTo>
                    <a:pt x="201063" y="269732"/>
                  </a:moveTo>
                  <a:cubicBezTo>
                    <a:pt x="131221" y="269732"/>
                    <a:pt x="61380" y="244347"/>
                    <a:pt x="5728" y="193577"/>
                  </a:cubicBezTo>
                  <a:cubicBezTo>
                    <a:pt x="2083" y="190258"/>
                    <a:pt x="0" y="185571"/>
                    <a:pt x="0" y="180624"/>
                  </a:cubicBezTo>
                  <a:lnTo>
                    <a:pt x="0" y="115404"/>
                  </a:lnTo>
                  <a:cubicBezTo>
                    <a:pt x="0" y="51812"/>
                    <a:pt x="51747" y="0"/>
                    <a:pt x="115404" y="0"/>
                  </a:cubicBezTo>
                  <a:lnTo>
                    <a:pt x="286721" y="0"/>
                  </a:lnTo>
                  <a:cubicBezTo>
                    <a:pt x="350314" y="0"/>
                    <a:pt x="402126" y="51746"/>
                    <a:pt x="402126" y="115404"/>
                  </a:cubicBezTo>
                  <a:lnTo>
                    <a:pt x="402126" y="180624"/>
                  </a:lnTo>
                  <a:cubicBezTo>
                    <a:pt x="402126" y="185571"/>
                    <a:pt x="400043" y="190193"/>
                    <a:pt x="396398" y="193577"/>
                  </a:cubicBezTo>
                  <a:cubicBezTo>
                    <a:pt x="340746" y="244347"/>
                    <a:pt x="270839" y="269732"/>
                    <a:pt x="201063" y="269732"/>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sp>
          <p:nvSpPr>
            <p:cNvPr id="141" name="Google Shape;619;p18">
              <a:extLst>
                <a:ext uri="{FF2B5EF4-FFF2-40B4-BE49-F238E27FC236}">
                  <a16:creationId xmlns:a16="http://schemas.microsoft.com/office/drawing/2014/main" id="{CD9A127D-E04B-4EBC-5721-E51F70E2E297}"/>
                </a:ext>
              </a:extLst>
            </p:cNvPr>
            <p:cNvSpPr/>
            <p:nvPr/>
          </p:nvSpPr>
          <p:spPr>
            <a:xfrm>
              <a:off x="5563861" y="2452977"/>
              <a:ext cx="209199" cy="209198"/>
            </a:xfrm>
            <a:custGeom>
              <a:avLst/>
              <a:gdLst/>
              <a:ahLst/>
              <a:cxnLst/>
              <a:rect l="l" t="t" r="r" b="b"/>
              <a:pathLst>
                <a:path w="209199" h="209198" extrusionOk="0">
                  <a:moveTo>
                    <a:pt x="104600" y="35018"/>
                  </a:moveTo>
                  <a:cubicBezTo>
                    <a:pt x="66196" y="35018"/>
                    <a:pt x="34953" y="66261"/>
                    <a:pt x="34953" y="104665"/>
                  </a:cubicBezTo>
                  <a:cubicBezTo>
                    <a:pt x="34953" y="143068"/>
                    <a:pt x="66196" y="174311"/>
                    <a:pt x="104600" y="174311"/>
                  </a:cubicBezTo>
                  <a:cubicBezTo>
                    <a:pt x="143003" y="174311"/>
                    <a:pt x="174246" y="143068"/>
                    <a:pt x="174246" y="104665"/>
                  </a:cubicBezTo>
                  <a:cubicBezTo>
                    <a:pt x="174246" y="66261"/>
                    <a:pt x="143003" y="35018"/>
                    <a:pt x="104600" y="35018"/>
                  </a:cubicBezTo>
                  <a:close/>
                  <a:moveTo>
                    <a:pt x="104600" y="209199"/>
                  </a:moveTo>
                  <a:cubicBezTo>
                    <a:pt x="46930" y="209199"/>
                    <a:pt x="0" y="162269"/>
                    <a:pt x="0" y="104599"/>
                  </a:cubicBezTo>
                  <a:cubicBezTo>
                    <a:pt x="0" y="46930"/>
                    <a:pt x="46930" y="0"/>
                    <a:pt x="104600" y="0"/>
                  </a:cubicBezTo>
                  <a:cubicBezTo>
                    <a:pt x="162269" y="0"/>
                    <a:pt x="209199" y="46930"/>
                    <a:pt x="209199" y="104599"/>
                  </a:cubicBezTo>
                  <a:cubicBezTo>
                    <a:pt x="209199" y="162269"/>
                    <a:pt x="162269" y="209199"/>
                    <a:pt x="104600" y="209199"/>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sp>
          <p:nvSpPr>
            <p:cNvPr id="142" name="Google Shape;620;p18">
              <a:extLst>
                <a:ext uri="{FF2B5EF4-FFF2-40B4-BE49-F238E27FC236}">
                  <a16:creationId xmlns:a16="http://schemas.microsoft.com/office/drawing/2014/main" id="{1AED71E2-19B0-64B9-8F83-1FD69DB48623}"/>
                </a:ext>
              </a:extLst>
            </p:cNvPr>
            <p:cNvSpPr/>
            <p:nvPr/>
          </p:nvSpPr>
          <p:spPr>
            <a:xfrm>
              <a:off x="5378094" y="2373437"/>
              <a:ext cx="580797" cy="580666"/>
            </a:xfrm>
            <a:custGeom>
              <a:avLst/>
              <a:gdLst/>
              <a:ahLst/>
              <a:cxnLst/>
              <a:rect l="l" t="t" r="r" b="b"/>
              <a:pathLst>
                <a:path w="580797" h="580666" extrusionOk="0">
                  <a:moveTo>
                    <a:pt x="290366" y="580667"/>
                  </a:moveTo>
                  <a:cubicBezTo>
                    <a:pt x="216034" y="580667"/>
                    <a:pt x="141636" y="552353"/>
                    <a:pt x="85073" y="495724"/>
                  </a:cubicBezTo>
                  <a:cubicBezTo>
                    <a:pt x="30202" y="440854"/>
                    <a:pt x="0" y="367953"/>
                    <a:pt x="0" y="290366"/>
                  </a:cubicBezTo>
                  <a:cubicBezTo>
                    <a:pt x="0" y="212779"/>
                    <a:pt x="30202" y="139878"/>
                    <a:pt x="85073" y="85072"/>
                  </a:cubicBezTo>
                  <a:cubicBezTo>
                    <a:pt x="139943" y="30202"/>
                    <a:pt x="212844" y="0"/>
                    <a:pt x="290431" y="0"/>
                  </a:cubicBezTo>
                  <a:cubicBezTo>
                    <a:pt x="368019" y="0"/>
                    <a:pt x="440919" y="30202"/>
                    <a:pt x="495725" y="85072"/>
                  </a:cubicBezTo>
                  <a:cubicBezTo>
                    <a:pt x="550596" y="139943"/>
                    <a:pt x="580798" y="212844"/>
                    <a:pt x="580798" y="290366"/>
                  </a:cubicBezTo>
                  <a:cubicBezTo>
                    <a:pt x="580798" y="367888"/>
                    <a:pt x="550596" y="440854"/>
                    <a:pt x="495725" y="495724"/>
                  </a:cubicBezTo>
                  <a:cubicBezTo>
                    <a:pt x="439097" y="552353"/>
                    <a:pt x="364764" y="580667"/>
                    <a:pt x="290366" y="580667"/>
                  </a:cubicBezTo>
                  <a:close/>
                  <a:moveTo>
                    <a:pt x="290366" y="35018"/>
                  </a:moveTo>
                  <a:cubicBezTo>
                    <a:pt x="222152" y="35018"/>
                    <a:pt x="157973" y="61575"/>
                    <a:pt x="109742" y="109807"/>
                  </a:cubicBezTo>
                  <a:cubicBezTo>
                    <a:pt x="61510" y="158038"/>
                    <a:pt x="34953" y="222152"/>
                    <a:pt x="34953" y="290431"/>
                  </a:cubicBezTo>
                  <a:cubicBezTo>
                    <a:pt x="34953" y="358710"/>
                    <a:pt x="61510" y="422824"/>
                    <a:pt x="109742" y="471055"/>
                  </a:cubicBezTo>
                  <a:cubicBezTo>
                    <a:pt x="209329" y="570643"/>
                    <a:pt x="371338" y="570643"/>
                    <a:pt x="470926" y="471055"/>
                  </a:cubicBezTo>
                  <a:cubicBezTo>
                    <a:pt x="519157" y="422824"/>
                    <a:pt x="545714" y="358645"/>
                    <a:pt x="545714" y="290431"/>
                  </a:cubicBezTo>
                  <a:cubicBezTo>
                    <a:pt x="545714" y="222217"/>
                    <a:pt x="519157" y="158103"/>
                    <a:pt x="470926" y="109807"/>
                  </a:cubicBezTo>
                  <a:cubicBezTo>
                    <a:pt x="422694" y="61575"/>
                    <a:pt x="358515" y="35018"/>
                    <a:pt x="290301" y="35018"/>
                  </a:cubicBezTo>
                  <a:close/>
                </a:path>
              </a:pathLst>
            </a:custGeom>
            <a:grp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tx1"/>
                </a:solidFill>
                <a:latin typeface="Poppins"/>
                <a:ea typeface="Poppins"/>
                <a:cs typeface="Poppins"/>
                <a:sym typeface="Poppins"/>
              </a:endParaRPr>
            </a:p>
          </p:txBody>
        </p:sp>
      </p:grpSp>
      <p:sp>
        <p:nvSpPr>
          <p:cNvPr id="139" name="Google Shape;621;p18">
            <a:extLst>
              <a:ext uri="{FF2B5EF4-FFF2-40B4-BE49-F238E27FC236}">
                <a16:creationId xmlns:a16="http://schemas.microsoft.com/office/drawing/2014/main" id="{12D9C193-A4B6-51DC-3245-BE2366C81D94}"/>
              </a:ext>
            </a:extLst>
          </p:cNvPr>
          <p:cNvSpPr txBox="1"/>
          <p:nvPr/>
        </p:nvSpPr>
        <p:spPr>
          <a:xfrm>
            <a:off x="4134125" y="2972025"/>
            <a:ext cx="1041600" cy="276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200">
                <a:solidFill>
                  <a:schemeClr val="tx1"/>
                </a:solidFill>
                <a:latin typeface="Poppins"/>
                <a:ea typeface="Poppins"/>
                <a:cs typeface="Poppins"/>
                <a:sym typeface="Poppins"/>
              </a:rPr>
              <a:t>Pessoa 04</a:t>
            </a:r>
            <a:endParaRPr>
              <a:solidFill>
                <a:schemeClr val="tx1"/>
              </a:solidFill>
            </a:endParaRPr>
          </a:p>
        </p:txBody>
      </p:sp>
      <p:sp>
        <p:nvSpPr>
          <p:cNvPr id="143" name="Google Shape;622;p18">
            <a:extLst>
              <a:ext uri="{FF2B5EF4-FFF2-40B4-BE49-F238E27FC236}">
                <a16:creationId xmlns:a16="http://schemas.microsoft.com/office/drawing/2014/main" id="{8B18399F-0C31-3B5B-0E65-A48A19440BDD}"/>
              </a:ext>
            </a:extLst>
          </p:cNvPr>
          <p:cNvSpPr txBox="1"/>
          <p:nvPr/>
        </p:nvSpPr>
        <p:spPr>
          <a:xfrm>
            <a:off x="6349875" y="2162975"/>
            <a:ext cx="5519100" cy="3730212"/>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chemeClr val="bg2"/>
              </a:buClr>
              <a:buSzPts val="1400"/>
              <a:buFont typeface="Arial"/>
              <a:buChar char="•"/>
            </a:pPr>
            <a:r>
              <a:rPr lang="pt-BR" sz="1400" dirty="0" err="1">
                <a:solidFill>
                  <a:schemeClr val="tx1"/>
                </a:solidFill>
                <a:latin typeface="Poppins"/>
                <a:ea typeface="Poppins"/>
                <a:cs typeface="Poppins"/>
                <a:sym typeface="Poppins"/>
              </a:rPr>
              <a:t>Lorem</a:t>
            </a:r>
            <a:r>
              <a:rPr lang="pt-BR" sz="1400" dirty="0">
                <a:solidFill>
                  <a:schemeClr val="tx1"/>
                </a:solidFill>
                <a:latin typeface="Poppins"/>
                <a:ea typeface="Poppins"/>
                <a:cs typeface="Poppins"/>
                <a:sym typeface="Poppins"/>
              </a:rPr>
              <a:t> ipsum </a:t>
            </a:r>
            <a:r>
              <a:rPr lang="pt-BR" sz="1400" dirty="0" err="1">
                <a:solidFill>
                  <a:schemeClr val="tx1"/>
                </a:solidFill>
                <a:latin typeface="Poppins"/>
                <a:ea typeface="Poppins"/>
                <a:cs typeface="Poppins"/>
                <a:sym typeface="Poppins"/>
              </a:rPr>
              <a:t>dolor</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sit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amet</a:t>
            </a:r>
            <a:r>
              <a:rPr lang="pt-BR" sz="1400" dirty="0">
                <a:solidFill>
                  <a:schemeClr val="tx1"/>
                </a:solidFill>
                <a:latin typeface="Poppins"/>
                <a:ea typeface="Poppins"/>
                <a:cs typeface="Poppins"/>
                <a:sym typeface="Poppins"/>
              </a:rPr>
              <a:t>, </a:t>
            </a:r>
            <a:r>
              <a:rPr lang="pt-BR" sz="1400" dirty="0" err="1">
                <a:solidFill>
                  <a:schemeClr val="bg2"/>
                </a:solidFill>
                <a:latin typeface="Poppins"/>
                <a:ea typeface="Poppins"/>
                <a:cs typeface="Poppins"/>
                <a:sym typeface="Poppins"/>
              </a:rPr>
              <a:t>consectetur</a:t>
            </a:r>
            <a:r>
              <a:rPr lang="pt-BR" sz="1400" dirty="0">
                <a:solidFill>
                  <a:schemeClr val="bg2"/>
                </a:solidFill>
                <a:latin typeface="Poppins"/>
                <a:ea typeface="Poppins"/>
                <a:cs typeface="Poppins"/>
                <a:sym typeface="Poppins"/>
              </a:rPr>
              <a:t> </a:t>
            </a:r>
            <a:r>
              <a:rPr lang="pt-BR" sz="1400" dirty="0" err="1">
                <a:solidFill>
                  <a:schemeClr val="bg2"/>
                </a:solidFill>
                <a:latin typeface="Poppins"/>
                <a:ea typeface="Poppins"/>
                <a:cs typeface="Poppins"/>
                <a:sym typeface="Poppins"/>
              </a:rPr>
              <a:t>adipiscing</a:t>
            </a:r>
            <a:r>
              <a:rPr lang="pt-BR" sz="1400" dirty="0">
                <a:solidFill>
                  <a:schemeClr val="bg2"/>
                </a:solidFill>
                <a:latin typeface="Poppins"/>
                <a:ea typeface="Poppins"/>
                <a:cs typeface="Poppins"/>
                <a:sym typeface="Poppins"/>
              </a:rPr>
              <a:t> </a:t>
            </a:r>
            <a:r>
              <a:rPr lang="pt-BR" sz="1400" dirty="0" err="1">
                <a:solidFill>
                  <a:schemeClr val="tx1"/>
                </a:solidFill>
                <a:latin typeface="Poppins"/>
                <a:ea typeface="Poppins"/>
                <a:cs typeface="Poppins"/>
                <a:sym typeface="Poppins"/>
              </a:rPr>
              <a:t>elit</a:t>
            </a:r>
            <a:r>
              <a:rPr lang="pt-BR" sz="1400" dirty="0">
                <a:solidFill>
                  <a:schemeClr val="tx1"/>
                </a:solidFill>
                <a:latin typeface="Poppins"/>
                <a:ea typeface="Poppins"/>
                <a:cs typeface="Poppins"/>
                <a:sym typeface="Poppins"/>
              </a:rPr>
              <a:t>. </a:t>
            </a:r>
            <a:endParaRPr dirty="0">
              <a:solidFill>
                <a:schemeClr val="tx1"/>
              </a:solidFill>
            </a:endParaRPr>
          </a:p>
          <a:p>
            <a:pPr marL="228600" marR="0" lvl="0" indent="-228600" algn="l" rtl="0">
              <a:lnSpc>
                <a:spcPct val="140000"/>
              </a:lnSpc>
              <a:spcBef>
                <a:spcPts val="2400"/>
              </a:spcBef>
              <a:spcAft>
                <a:spcPts val="0"/>
              </a:spcAft>
              <a:buClr>
                <a:schemeClr val="bg2"/>
              </a:buClr>
              <a:buSzPts val="1400"/>
              <a:buFont typeface="Arial"/>
              <a:buChar char="•"/>
            </a:pPr>
            <a:r>
              <a:rPr lang="pt-BR" sz="1400" dirty="0" err="1">
                <a:solidFill>
                  <a:schemeClr val="tx1"/>
                </a:solidFill>
                <a:latin typeface="Poppins"/>
                <a:ea typeface="Poppins"/>
                <a:cs typeface="Poppins"/>
                <a:sym typeface="Poppins"/>
              </a:rPr>
              <a:t>Suspendisse</a:t>
            </a:r>
            <a:r>
              <a:rPr lang="pt-BR" sz="1400" dirty="0">
                <a:solidFill>
                  <a:schemeClr val="lt1"/>
                </a:solidFill>
                <a:latin typeface="Poppins"/>
                <a:ea typeface="Poppins"/>
                <a:cs typeface="Poppins"/>
                <a:sym typeface="Poppins"/>
              </a:rPr>
              <a:t> </a:t>
            </a:r>
            <a:r>
              <a:rPr lang="pt-BR" sz="1400" dirty="0" err="1">
                <a:solidFill>
                  <a:schemeClr val="bg2"/>
                </a:solidFill>
                <a:latin typeface="Poppins"/>
                <a:ea typeface="Poppins"/>
                <a:cs typeface="Poppins"/>
                <a:sym typeface="Poppins"/>
              </a:rPr>
              <a:t>sagittis</a:t>
            </a:r>
            <a:r>
              <a:rPr lang="pt-BR" sz="1400" dirty="0">
                <a:solidFill>
                  <a:schemeClr val="bg2"/>
                </a:solidFill>
                <a:latin typeface="Poppins"/>
                <a:ea typeface="Poppins"/>
                <a:cs typeface="Poppins"/>
                <a:sym typeface="Poppins"/>
              </a:rPr>
              <a:t> </a:t>
            </a:r>
            <a:r>
              <a:rPr lang="pt-BR" sz="1400" dirty="0" err="1">
                <a:solidFill>
                  <a:schemeClr val="bg2"/>
                </a:solidFill>
                <a:latin typeface="Poppins"/>
                <a:ea typeface="Poppins"/>
                <a:cs typeface="Poppins"/>
                <a:sym typeface="Poppins"/>
              </a:rPr>
              <a:t>sit</a:t>
            </a:r>
            <a:r>
              <a:rPr lang="pt-BR" sz="1400" dirty="0">
                <a:solidFill>
                  <a:schemeClr val="bg2"/>
                </a:solidFill>
                <a:latin typeface="Poppins"/>
                <a:ea typeface="Poppins"/>
                <a:cs typeface="Poppins"/>
                <a:sym typeface="Poppins"/>
              </a:rPr>
              <a:t> </a:t>
            </a:r>
            <a:r>
              <a:rPr lang="pt-BR" sz="1400" dirty="0" err="1">
                <a:solidFill>
                  <a:schemeClr val="bg2"/>
                </a:solidFill>
                <a:latin typeface="Poppins"/>
                <a:ea typeface="Poppins"/>
                <a:cs typeface="Poppins"/>
                <a:sym typeface="Poppins"/>
              </a:rPr>
              <a:t>amet</a:t>
            </a:r>
            <a:r>
              <a:rPr lang="pt-BR" sz="1400" dirty="0">
                <a:solidFill>
                  <a:schemeClr val="bg2"/>
                </a:solidFill>
                <a:latin typeface="Poppins"/>
                <a:ea typeface="Poppins"/>
                <a:cs typeface="Poppins"/>
                <a:sym typeface="Poppins"/>
              </a:rPr>
              <a:t> justo </a:t>
            </a:r>
            <a:r>
              <a:rPr lang="pt-BR" sz="1400" dirty="0">
                <a:solidFill>
                  <a:schemeClr val="tx1"/>
                </a:solidFill>
                <a:latin typeface="Poppins"/>
                <a:ea typeface="Poppins"/>
                <a:cs typeface="Poppins"/>
                <a:sym typeface="Poppins"/>
              </a:rPr>
              <a:t>quis </a:t>
            </a:r>
            <a:r>
              <a:rPr lang="pt-BR" sz="1400" dirty="0" err="1">
                <a:solidFill>
                  <a:schemeClr val="tx1"/>
                </a:solidFill>
                <a:latin typeface="Poppins"/>
                <a:ea typeface="Poppins"/>
                <a:cs typeface="Poppins"/>
                <a:sym typeface="Poppins"/>
              </a:rPr>
              <a:t>convallis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Praesent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sit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amet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ligula</a:t>
            </a:r>
            <a:r>
              <a:rPr lang="pt-BR" sz="1400" dirty="0">
                <a:solidFill>
                  <a:schemeClr val="tx1"/>
                </a:solidFill>
                <a:latin typeface="Poppins"/>
                <a:ea typeface="Poppins"/>
                <a:cs typeface="Poppins"/>
                <a:sym typeface="Poppins"/>
              </a:rPr>
              <a:t> vitae </a:t>
            </a:r>
            <a:r>
              <a:rPr lang="pt-BR" sz="1400" dirty="0" err="1">
                <a:solidFill>
                  <a:schemeClr val="tx1"/>
                </a:solidFill>
                <a:latin typeface="Poppins"/>
                <a:ea typeface="Poppins"/>
                <a:cs typeface="Poppins"/>
                <a:sym typeface="Poppins"/>
              </a:rPr>
              <a:t>dui</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tempor</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aliquet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nec</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commodo</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tellus</a:t>
            </a:r>
            <a:r>
              <a:rPr lang="pt-BR" sz="1400" dirty="0">
                <a:solidFill>
                  <a:schemeClr val="tx1"/>
                </a:solidFill>
                <a:latin typeface="Poppins"/>
                <a:ea typeface="Poppins"/>
                <a:cs typeface="Poppins"/>
                <a:sym typeface="Poppins"/>
              </a:rPr>
              <a:t>. </a:t>
            </a:r>
            <a:endParaRPr dirty="0">
              <a:solidFill>
                <a:schemeClr val="tx1"/>
              </a:solidFill>
            </a:endParaRPr>
          </a:p>
          <a:p>
            <a:pPr marL="228600" marR="0" lvl="0" indent="-228600" algn="l" rtl="0">
              <a:lnSpc>
                <a:spcPct val="140000"/>
              </a:lnSpc>
              <a:spcBef>
                <a:spcPts val="2400"/>
              </a:spcBef>
              <a:spcAft>
                <a:spcPts val="0"/>
              </a:spcAft>
              <a:buClr>
                <a:schemeClr val="bg2"/>
              </a:buClr>
              <a:buSzPts val="1400"/>
              <a:buFont typeface="Arial"/>
              <a:buChar char="•"/>
            </a:pPr>
            <a:r>
              <a:rPr lang="pt-BR" sz="1400" dirty="0">
                <a:solidFill>
                  <a:schemeClr val="tx1"/>
                </a:solidFill>
                <a:latin typeface="Poppins"/>
                <a:ea typeface="Poppins"/>
                <a:cs typeface="Poppins"/>
                <a:sym typeface="Poppins"/>
              </a:rPr>
              <a:t>Etiam </a:t>
            </a:r>
            <a:r>
              <a:rPr lang="pt-BR" sz="1400" dirty="0" err="1">
                <a:solidFill>
                  <a:schemeClr val="tx1"/>
                </a:solidFill>
                <a:latin typeface="Poppins"/>
                <a:ea typeface="Poppins"/>
                <a:cs typeface="Poppins"/>
                <a:sym typeface="Poppins"/>
              </a:rPr>
              <a:t>lacinia</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eros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nibh</a:t>
            </a:r>
            <a:r>
              <a:rPr lang="pt-BR" sz="1400" dirty="0">
                <a:solidFill>
                  <a:schemeClr val="tx1"/>
                </a:solidFill>
                <a:latin typeface="Poppins"/>
                <a:ea typeface="Poppins"/>
                <a:cs typeface="Poppins"/>
                <a:sym typeface="Poppins"/>
              </a:rPr>
              <a:t>, a </a:t>
            </a:r>
            <a:r>
              <a:rPr lang="pt-BR" sz="1400" dirty="0" err="1">
                <a:solidFill>
                  <a:schemeClr val="bg2"/>
                </a:solidFill>
                <a:latin typeface="Poppins"/>
                <a:ea typeface="Poppins"/>
                <a:cs typeface="Poppins"/>
                <a:sym typeface="Poppins"/>
              </a:rPr>
              <a:t>ullamcorper</a:t>
            </a:r>
            <a:r>
              <a:rPr lang="pt-BR" sz="1400" dirty="0">
                <a:solidFill>
                  <a:schemeClr val="bg2"/>
                </a:solidFill>
                <a:latin typeface="Poppins"/>
                <a:ea typeface="Poppins"/>
                <a:cs typeface="Poppins"/>
                <a:sym typeface="Poppins"/>
              </a:rPr>
              <a:t> </a:t>
            </a:r>
            <a:r>
              <a:rPr lang="pt-BR" sz="1400" dirty="0" err="1">
                <a:solidFill>
                  <a:schemeClr val="bg2"/>
                </a:solidFill>
                <a:latin typeface="Poppins"/>
                <a:ea typeface="Poppins"/>
                <a:cs typeface="Poppins"/>
                <a:sym typeface="Poppins"/>
              </a:rPr>
              <a:t>turpis</a:t>
            </a:r>
            <a:r>
              <a:rPr lang="pt-BR" sz="1400" dirty="0">
                <a:solidFill>
                  <a:schemeClr val="bg2"/>
                </a:solidFill>
                <a:latin typeface="Poppins"/>
                <a:ea typeface="Poppins"/>
                <a:cs typeface="Poppins"/>
                <a:sym typeface="Poppins"/>
              </a:rPr>
              <a:t> </a:t>
            </a:r>
            <a:r>
              <a:rPr lang="pt-BR" sz="1400" dirty="0" err="1">
                <a:solidFill>
                  <a:schemeClr val="tx1"/>
                </a:solidFill>
                <a:latin typeface="Poppins"/>
                <a:ea typeface="Poppins"/>
                <a:cs typeface="Poppins"/>
                <a:sym typeface="Poppins"/>
              </a:rPr>
              <a:t>dictum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sed</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Aliquam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sodales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fermentum</a:t>
            </a:r>
            <a:r>
              <a:rPr lang="pt-BR" sz="1400" dirty="0">
                <a:solidFill>
                  <a:schemeClr val="tx1"/>
                </a:solidFill>
                <a:latin typeface="Poppins"/>
                <a:ea typeface="Poppins"/>
                <a:cs typeface="Poppins"/>
                <a:sym typeface="Poppins"/>
              </a:rPr>
              <a:t> urna eu </a:t>
            </a:r>
            <a:r>
              <a:rPr lang="pt-BR" sz="1400" dirty="0" err="1">
                <a:solidFill>
                  <a:schemeClr val="tx1"/>
                </a:solidFill>
                <a:latin typeface="Poppins"/>
                <a:ea typeface="Poppins"/>
                <a:cs typeface="Poppins"/>
                <a:sym typeface="Poppins"/>
              </a:rPr>
              <a:t>faucibus</a:t>
            </a:r>
            <a:r>
              <a:rPr lang="pt-BR" sz="1400" dirty="0">
                <a:solidFill>
                  <a:schemeClr val="tx1"/>
                </a:solidFill>
                <a:latin typeface="Poppins"/>
                <a:ea typeface="Poppins"/>
                <a:cs typeface="Poppins"/>
                <a:sym typeface="Poppins"/>
              </a:rPr>
              <a:t>. </a:t>
            </a:r>
            <a:endParaRPr dirty="0">
              <a:solidFill>
                <a:schemeClr val="tx1"/>
              </a:solidFill>
            </a:endParaRPr>
          </a:p>
          <a:p>
            <a:pPr marL="228600" marR="0" lvl="0" indent="-228600" algn="l" rtl="0">
              <a:lnSpc>
                <a:spcPct val="140000"/>
              </a:lnSpc>
              <a:spcBef>
                <a:spcPts val="2400"/>
              </a:spcBef>
              <a:spcAft>
                <a:spcPts val="0"/>
              </a:spcAft>
              <a:buClr>
                <a:schemeClr val="bg2"/>
              </a:buClr>
              <a:buSzPts val="1400"/>
              <a:buFont typeface="Arial"/>
              <a:buChar char="•"/>
            </a:pPr>
            <a:r>
              <a:rPr lang="pt-BR" sz="1400" dirty="0" err="1">
                <a:solidFill>
                  <a:schemeClr val="tx1"/>
                </a:solidFill>
                <a:latin typeface="Poppins"/>
                <a:ea typeface="Poppins"/>
                <a:cs typeface="Poppins"/>
                <a:sym typeface="Poppins"/>
              </a:rPr>
              <a:t>Nulla</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leo</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felis</a:t>
            </a:r>
            <a:r>
              <a:rPr lang="pt-BR" sz="1400" dirty="0">
                <a:solidFill>
                  <a:schemeClr val="tx1"/>
                </a:solidFill>
                <a:latin typeface="Poppins"/>
                <a:ea typeface="Poppins"/>
                <a:cs typeface="Poppins"/>
                <a:sym typeface="Poppins"/>
              </a:rPr>
              <a:t>, </a:t>
            </a:r>
            <a:r>
              <a:rPr lang="pt-BR" sz="1400" dirty="0" err="1">
                <a:solidFill>
                  <a:schemeClr val="bg2"/>
                </a:solidFill>
                <a:latin typeface="Poppins"/>
                <a:ea typeface="Poppins"/>
                <a:cs typeface="Poppins"/>
                <a:sym typeface="Poppins"/>
              </a:rPr>
              <a:t>ultrices</a:t>
            </a:r>
            <a:r>
              <a:rPr lang="pt-BR" sz="1400" dirty="0">
                <a:solidFill>
                  <a:schemeClr val="bg2"/>
                </a:solidFill>
                <a:latin typeface="Poppins"/>
                <a:ea typeface="Poppins"/>
                <a:cs typeface="Poppins"/>
                <a:sym typeface="Poppins"/>
              </a:rPr>
              <a:t> </a:t>
            </a:r>
            <a:r>
              <a:rPr lang="pt-BR" sz="1400" dirty="0" err="1">
                <a:solidFill>
                  <a:schemeClr val="bg2"/>
                </a:solidFill>
                <a:latin typeface="Poppins"/>
                <a:ea typeface="Poppins"/>
                <a:cs typeface="Poppins"/>
                <a:sym typeface="Poppins"/>
              </a:rPr>
              <a:t>at</a:t>
            </a:r>
            <a:r>
              <a:rPr lang="pt-BR" sz="1400" dirty="0">
                <a:solidFill>
                  <a:schemeClr val="bg2"/>
                </a:solidFill>
                <a:latin typeface="Poppins"/>
                <a:ea typeface="Poppins"/>
                <a:cs typeface="Poppins"/>
                <a:sym typeface="Poppins"/>
              </a:rPr>
              <a:t> </a:t>
            </a:r>
            <a:r>
              <a:rPr lang="pt-BR" sz="1400" dirty="0" err="1">
                <a:solidFill>
                  <a:schemeClr val="bg2"/>
                </a:solidFill>
                <a:latin typeface="Poppins"/>
                <a:ea typeface="Poppins"/>
                <a:cs typeface="Poppins"/>
                <a:sym typeface="Poppins"/>
              </a:rPr>
              <a:t>felis</a:t>
            </a:r>
            <a:r>
              <a:rPr lang="pt-BR" sz="1400" dirty="0">
                <a:solidFill>
                  <a:schemeClr val="bg2"/>
                </a:solidFill>
                <a:latin typeface="Poppins"/>
                <a:ea typeface="Poppins"/>
                <a:cs typeface="Poppins"/>
                <a:sym typeface="Poppins"/>
              </a:rPr>
              <a:t> </a:t>
            </a:r>
            <a:r>
              <a:rPr lang="pt-BR" sz="1400" dirty="0">
                <a:solidFill>
                  <a:schemeClr val="tx1"/>
                </a:solidFill>
                <a:latin typeface="Poppins"/>
                <a:ea typeface="Poppins"/>
                <a:cs typeface="Poppins"/>
                <a:sym typeface="Poppins"/>
              </a:rPr>
              <a:t>quis, </a:t>
            </a:r>
            <a:r>
              <a:rPr lang="pt-BR" sz="1400" dirty="0" err="1">
                <a:solidFill>
                  <a:schemeClr val="tx1"/>
                </a:solidFill>
                <a:latin typeface="Poppins"/>
                <a:ea typeface="Poppins"/>
                <a:cs typeface="Poppins"/>
                <a:sym typeface="Poppins"/>
              </a:rPr>
              <a:t>lobortis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consequat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lectus</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Vestibulum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nec</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quam</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efficitur</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aliquet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lorem</a:t>
            </a:r>
            <a:r>
              <a:rPr lang="pt-BR" sz="1400" dirty="0">
                <a:solidFill>
                  <a:schemeClr val="tx1"/>
                </a:solidFill>
                <a:latin typeface="Poppins"/>
                <a:ea typeface="Poppins"/>
                <a:cs typeface="Poppins"/>
                <a:sym typeface="Poppins"/>
              </a:rPr>
              <a:t> id, </a:t>
            </a:r>
            <a:r>
              <a:rPr lang="pt-BR" sz="1400" dirty="0" err="1">
                <a:solidFill>
                  <a:schemeClr val="tx1"/>
                </a:solidFill>
                <a:latin typeface="Poppins"/>
                <a:ea typeface="Poppins"/>
                <a:cs typeface="Poppins"/>
                <a:sym typeface="Poppins"/>
              </a:rPr>
              <a:t>interdum</a:t>
            </a:r>
            <a:r>
              <a:rPr lang="pt-BR" sz="1400" dirty="0">
                <a:solidFill>
                  <a:schemeClr val="tx1"/>
                </a:solidFill>
                <a:latin typeface="Poppins"/>
                <a:ea typeface="Poppins"/>
                <a:cs typeface="Poppins"/>
                <a:sym typeface="Poppins"/>
              </a:rPr>
              <a:t> libero </a:t>
            </a:r>
            <a:r>
              <a:rPr lang="pt-BR" sz="1400" dirty="0" err="1">
                <a:solidFill>
                  <a:schemeClr val="tx1"/>
                </a:solidFill>
                <a:latin typeface="Poppins"/>
                <a:ea typeface="Poppins"/>
                <a:cs typeface="Poppins"/>
                <a:sym typeface="Poppins"/>
              </a:rPr>
              <a:t>at</a:t>
            </a:r>
            <a:r>
              <a:rPr lang="pt-BR" sz="1400" dirty="0">
                <a:solidFill>
                  <a:schemeClr val="tx1"/>
                </a:solidFill>
                <a:latin typeface="Poppins"/>
                <a:ea typeface="Poppins"/>
                <a:cs typeface="Poppins"/>
                <a:sym typeface="Poppins"/>
              </a:rPr>
              <a:t> </a:t>
            </a:r>
            <a:r>
              <a:rPr lang="pt-BR" sz="1400" dirty="0" err="1">
                <a:solidFill>
                  <a:schemeClr val="tx1"/>
                </a:solidFill>
                <a:latin typeface="Poppins"/>
                <a:ea typeface="Poppins"/>
                <a:cs typeface="Poppins"/>
                <a:sym typeface="Poppins"/>
              </a:rPr>
              <a:t>turpis</a:t>
            </a:r>
            <a:r>
              <a:rPr lang="pt-BR" sz="1400" dirty="0">
                <a:solidFill>
                  <a:schemeClr val="tx1"/>
                </a:solidFill>
                <a:latin typeface="Poppins"/>
                <a:ea typeface="Poppins"/>
                <a:cs typeface="Poppins"/>
                <a:sym typeface="Poppins"/>
              </a:rPr>
              <a:t> porta. </a:t>
            </a:r>
            <a:endParaRPr dirty="0">
              <a:solidFill>
                <a:schemeClr val="tx1"/>
              </a:solidFill>
            </a:endParaRPr>
          </a:p>
        </p:txBody>
      </p:sp>
      <p:sp>
        <p:nvSpPr>
          <p:cNvPr id="144" name="Google Shape;623;p18">
            <a:extLst>
              <a:ext uri="{FF2B5EF4-FFF2-40B4-BE49-F238E27FC236}">
                <a16:creationId xmlns:a16="http://schemas.microsoft.com/office/drawing/2014/main" id="{21DC03A8-915E-C581-F94C-28D98243A46E}"/>
              </a:ext>
            </a:extLst>
          </p:cNvPr>
          <p:cNvSpPr txBox="1"/>
          <p:nvPr/>
        </p:nvSpPr>
        <p:spPr>
          <a:xfrm>
            <a:off x="6349885" y="1685332"/>
            <a:ext cx="4538349" cy="39391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2"/>
              </a:buClr>
              <a:buSzPts val="1400"/>
              <a:buFont typeface="Arial"/>
              <a:buNone/>
            </a:pPr>
            <a:r>
              <a:rPr lang="pt-BR" sz="1400" dirty="0">
                <a:solidFill>
                  <a:schemeClr val="accent2"/>
                </a:solidFill>
                <a:latin typeface="Prompt ExtraBold"/>
                <a:ea typeface="Prompt ExtraBold"/>
                <a:cs typeface="Prompt ExtraBold"/>
                <a:sym typeface="Prompt ExtraBold"/>
              </a:rPr>
              <a:t>AQUI VOCÊ PODE INSERIR</a:t>
            </a:r>
            <a:r>
              <a:rPr lang="pt-BR" sz="1400" dirty="0">
                <a:solidFill>
                  <a:schemeClr val="tx1"/>
                </a:solidFill>
                <a:latin typeface="Prompt ExtraBold"/>
                <a:ea typeface="Prompt ExtraBold"/>
                <a:cs typeface="Prompt ExtraBold"/>
                <a:sym typeface="Prompt ExtraBold"/>
              </a:rPr>
              <a:t> UM SUBTÍTULO</a:t>
            </a:r>
            <a:endParaRPr dirty="0">
              <a:solidFill>
                <a:schemeClr val="tx1"/>
              </a:solidFill>
            </a:endParaRPr>
          </a:p>
        </p:txBody>
      </p:sp>
      <p:sp>
        <p:nvSpPr>
          <p:cNvPr id="145" name="Google Shape;529;p18">
            <a:extLst>
              <a:ext uri="{FF2B5EF4-FFF2-40B4-BE49-F238E27FC236}">
                <a16:creationId xmlns:a16="http://schemas.microsoft.com/office/drawing/2014/main" id="{CAFC735A-0478-2449-A883-C863B368B89C}"/>
              </a:ext>
            </a:extLst>
          </p:cNvPr>
          <p:cNvSpPr txBox="1"/>
          <p:nvPr/>
        </p:nvSpPr>
        <p:spPr>
          <a:xfrm>
            <a:off x="955568" y="6285882"/>
            <a:ext cx="4938154" cy="406674"/>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b="1" dirty="0">
                <a:solidFill>
                  <a:schemeClr val="tx1"/>
                </a:solidFill>
                <a:latin typeface="Poppins"/>
                <a:ea typeface="Poppins"/>
                <a:cs typeface="Poppins"/>
                <a:sym typeface="Poppins"/>
              </a:rPr>
              <a:t>TÍTULO Y</a:t>
            </a:r>
            <a:endParaRPr dirty="0">
              <a:solidFill>
                <a:schemeClr val="tx1"/>
              </a:solidFill>
            </a:endParaRPr>
          </a:p>
        </p:txBody>
      </p:sp>
    </p:spTree>
    <p:extLst>
      <p:ext uri="{BB962C8B-B14F-4D97-AF65-F5344CB8AC3E}">
        <p14:creationId xmlns:p14="http://schemas.microsoft.com/office/powerpoint/2010/main" val="1003302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grpSp>
        <p:nvGrpSpPr>
          <p:cNvPr id="628" name="Google Shape;628;p19"/>
          <p:cNvGrpSpPr/>
          <p:nvPr/>
        </p:nvGrpSpPr>
        <p:grpSpPr>
          <a:xfrm>
            <a:off x="0" y="0"/>
            <a:ext cx="12192000" cy="6858000"/>
            <a:chOff x="0" y="0"/>
            <a:chExt cx="12192000" cy="6858000"/>
          </a:xfrm>
        </p:grpSpPr>
        <p:pic>
          <p:nvPicPr>
            <p:cNvPr id="629" name="Google Shape;629;p19"/>
            <p:cNvPicPr preferRelativeResize="0"/>
            <p:nvPr/>
          </p:nvPicPr>
          <p:blipFill rotWithShape="1">
            <a:blip r:embed="rId3">
              <a:alphaModFix/>
            </a:blip>
            <a:srcRect l="11870" t="8060" b="30263"/>
            <a:stretch/>
          </p:blipFill>
          <p:spPr>
            <a:xfrm rot="10800000">
              <a:off x="4535150" y="0"/>
              <a:ext cx="7656850" cy="4925137"/>
            </a:xfrm>
            <a:prstGeom prst="rect">
              <a:avLst/>
            </a:prstGeom>
            <a:noFill/>
            <a:ln>
              <a:noFill/>
            </a:ln>
          </p:spPr>
        </p:pic>
        <p:pic>
          <p:nvPicPr>
            <p:cNvPr id="630" name="Google Shape;630;p19"/>
            <p:cNvPicPr preferRelativeResize="0"/>
            <p:nvPr/>
          </p:nvPicPr>
          <p:blipFill>
            <a:blip r:embed="rId4">
              <a:alphaModFix/>
            </a:blip>
            <a:stretch>
              <a:fillRect/>
            </a:stretch>
          </p:blipFill>
          <p:spPr>
            <a:xfrm>
              <a:off x="5848350" y="4100"/>
              <a:ext cx="6343650" cy="4705350"/>
            </a:xfrm>
            <a:prstGeom prst="rect">
              <a:avLst/>
            </a:prstGeom>
            <a:noFill/>
            <a:ln>
              <a:noFill/>
            </a:ln>
          </p:spPr>
        </p:pic>
        <p:grpSp>
          <p:nvGrpSpPr>
            <p:cNvPr id="631" name="Google Shape;631;p19"/>
            <p:cNvGrpSpPr/>
            <p:nvPr/>
          </p:nvGrpSpPr>
          <p:grpSpPr>
            <a:xfrm>
              <a:off x="0" y="0"/>
              <a:ext cx="12192000" cy="6858000"/>
              <a:chOff x="0" y="0"/>
              <a:chExt cx="12192000" cy="6858000"/>
            </a:xfrm>
          </p:grpSpPr>
          <p:pic>
            <p:nvPicPr>
              <p:cNvPr id="632" name="Google Shape;632;p19"/>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633" name="Google Shape;633;p19"/>
              <p:cNvPicPr preferRelativeResize="0"/>
              <p:nvPr/>
            </p:nvPicPr>
            <p:blipFill rotWithShape="1">
              <a:blip r:embed="rId6">
                <a:alphaModFix/>
              </a:blip>
              <a:srcRect/>
              <a:stretch/>
            </p:blipFill>
            <p:spPr>
              <a:xfrm>
                <a:off x="0" y="0"/>
                <a:ext cx="12192000" cy="6858000"/>
              </a:xfrm>
              <a:prstGeom prst="rect">
                <a:avLst/>
              </a:prstGeom>
              <a:noFill/>
              <a:ln>
                <a:noFill/>
              </a:ln>
            </p:spPr>
          </p:pic>
        </p:grpSp>
      </p:grpSp>
      <p:grpSp>
        <p:nvGrpSpPr>
          <p:cNvPr id="634" name="Google Shape;634;p19"/>
          <p:cNvGrpSpPr/>
          <p:nvPr/>
        </p:nvGrpSpPr>
        <p:grpSpPr>
          <a:xfrm>
            <a:off x="335683" y="2303512"/>
            <a:ext cx="3743934" cy="2435803"/>
            <a:chOff x="686802" y="690948"/>
            <a:chExt cx="3176308" cy="2066505"/>
          </a:xfrm>
        </p:grpSpPr>
        <p:sp>
          <p:nvSpPr>
            <p:cNvPr id="635" name="Google Shape;635;p19"/>
            <p:cNvSpPr txBox="1"/>
            <p:nvPr/>
          </p:nvSpPr>
          <p:spPr>
            <a:xfrm>
              <a:off x="686802" y="690948"/>
              <a:ext cx="1757140" cy="62145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3200"/>
                <a:buFont typeface="Arial"/>
                <a:buNone/>
              </a:pPr>
              <a:r>
                <a:rPr lang="pt-BR" sz="3200">
                  <a:solidFill>
                    <a:schemeClr val="lt1"/>
                  </a:solidFill>
                  <a:latin typeface="Prompt ExtraBold"/>
                  <a:ea typeface="Prompt ExtraBold"/>
                  <a:cs typeface="Prompt ExtraBold"/>
                  <a:sym typeface="Prompt ExtraBold"/>
                </a:rPr>
                <a:t>BRASIL</a:t>
              </a:r>
              <a:endParaRPr/>
            </a:p>
          </p:txBody>
        </p:sp>
        <p:grpSp>
          <p:nvGrpSpPr>
            <p:cNvPr id="636" name="Google Shape;636;p19"/>
            <p:cNvGrpSpPr/>
            <p:nvPr/>
          </p:nvGrpSpPr>
          <p:grpSpPr>
            <a:xfrm>
              <a:off x="782258" y="1304601"/>
              <a:ext cx="3080852" cy="1452852"/>
              <a:chOff x="782258" y="1304601"/>
              <a:chExt cx="3080852" cy="1452852"/>
            </a:xfrm>
          </p:grpSpPr>
          <p:grpSp>
            <p:nvGrpSpPr>
              <p:cNvPr id="637" name="Google Shape;637;p19"/>
              <p:cNvGrpSpPr/>
              <p:nvPr/>
            </p:nvGrpSpPr>
            <p:grpSpPr>
              <a:xfrm>
                <a:off x="800001" y="1304601"/>
                <a:ext cx="2339901" cy="334192"/>
                <a:chOff x="800001" y="1304601"/>
                <a:chExt cx="2339901" cy="334192"/>
              </a:xfrm>
            </p:grpSpPr>
            <p:pic>
              <p:nvPicPr>
                <p:cNvPr id="638" name="Google Shape;638;p19"/>
                <p:cNvPicPr preferRelativeResize="0"/>
                <p:nvPr/>
              </p:nvPicPr>
              <p:blipFill rotWithShape="1">
                <a:blip r:embed="rId7">
                  <a:alphaModFix/>
                </a:blip>
                <a:srcRect/>
                <a:stretch/>
              </p:blipFill>
              <p:spPr>
                <a:xfrm>
                  <a:off x="800001" y="1369349"/>
                  <a:ext cx="201086" cy="224742"/>
                </a:xfrm>
                <a:prstGeom prst="rect">
                  <a:avLst/>
                </a:prstGeom>
                <a:noFill/>
                <a:ln>
                  <a:noFill/>
                </a:ln>
              </p:spPr>
            </p:pic>
            <p:sp>
              <p:nvSpPr>
                <p:cNvPr id="639" name="Google Shape;639;p19"/>
                <p:cNvSpPr txBox="1"/>
                <p:nvPr/>
              </p:nvSpPr>
              <p:spPr>
                <a:xfrm>
                  <a:off x="1024773" y="1304601"/>
                  <a:ext cx="2115129" cy="33419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400"/>
                    <a:buFont typeface="Arial"/>
                    <a:buNone/>
                  </a:pPr>
                  <a:r>
                    <a:rPr lang="pt-BR" sz="1400" dirty="0" err="1">
                      <a:solidFill>
                        <a:schemeClr val="accent5"/>
                      </a:solidFill>
                      <a:latin typeface="Prompt SemiBold"/>
                      <a:ea typeface="Prompt SemiBold"/>
                      <a:cs typeface="Prompt SemiBold"/>
                      <a:sym typeface="Prompt SemiBold"/>
                    </a:rPr>
                    <a:t>contato@nower.global</a:t>
                  </a:r>
                  <a:endParaRPr dirty="0"/>
                </a:p>
              </p:txBody>
            </p:sp>
          </p:grpSp>
          <p:grpSp>
            <p:nvGrpSpPr>
              <p:cNvPr id="640" name="Google Shape;640;p19"/>
              <p:cNvGrpSpPr/>
              <p:nvPr/>
            </p:nvGrpSpPr>
            <p:grpSpPr>
              <a:xfrm>
                <a:off x="811830" y="1613468"/>
                <a:ext cx="3051280" cy="438671"/>
                <a:chOff x="811830" y="1613468"/>
                <a:chExt cx="3051280" cy="438671"/>
              </a:xfrm>
            </p:grpSpPr>
            <p:pic>
              <p:nvPicPr>
                <p:cNvPr id="641" name="Google Shape;641;p19"/>
                <p:cNvPicPr preferRelativeResize="0"/>
                <p:nvPr/>
              </p:nvPicPr>
              <p:blipFill rotWithShape="1">
                <a:blip r:embed="rId8">
                  <a:alphaModFix/>
                </a:blip>
                <a:srcRect/>
                <a:stretch/>
              </p:blipFill>
              <p:spPr>
                <a:xfrm>
                  <a:off x="811830" y="1746575"/>
                  <a:ext cx="177428" cy="254314"/>
                </a:xfrm>
                <a:prstGeom prst="rect">
                  <a:avLst/>
                </a:prstGeom>
                <a:noFill/>
                <a:ln>
                  <a:noFill/>
                </a:ln>
              </p:spPr>
            </p:pic>
            <p:sp>
              <p:nvSpPr>
                <p:cNvPr id="642" name="Google Shape;642;p19"/>
                <p:cNvSpPr txBox="1"/>
                <p:nvPr/>
              </p:nvSpPr>
              <p:spPr>
                <a:xfrm>
                  <a:off x="1024773" y="1613468"/>
                  <a:ext cx="2838337" cy="43867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400"/>
                    <a:buFont typeface="Arial"/>
                    <a:buNone/>
                  </a:pPr>
                  <a:r>
                    <a:rPr lang="pt-BR" sz="1400" dirty="0">
                      <a:solidFill>
                        <a:schemeClr val="accent5"/>
                      </a:solidFill>
                      <a:latin typeface="Prompt SemiBold"/>
                      <a:ea typeface="Prompt SemiBold"/>
                      <a:cs typeface="Prompt SemiBold"/>
                      <a:sym typeface="Prompt SemiBold"/>
                    </a:rPr>
                    <a:t>Rua Barata Ribeiro, 543 sala 1104</a:t>
                  </a:r>
                  <a:endParaRPr dirty="0"/>
                </a:p>
                <a:p>
                  <a:pPr marL="0" marR="0" lvl="0" indent="0" algn="l" rtl="0">
                    <a:lnSpc>
                      <a:spcPct val="100000"/>
                    </a:lnSpc>
                    <a:spcBef>
                      <a:spcPts val="0"/>
                    </a:spcBef>
                    <a:spcAft>
                      <a:spcPts val="0"/>
                    </a:spcAft>
                    <a:buClr>
                      <a:schemeClr val="accent6"/>
                    </a:buClr>
                    <a:buSzPts val="800"/>
                    <a:buFont typeface="Arial"/>
                    <a:buNone/>
                  </a:pPr>
                  <a:r>
                    <a:rPr lang="pt-BR" sz="800" dirty="0">
                      <a:solidFill>
                        <a:schemeClr val="bg1"/>
                      </a:solidFill>
                      <a:latin typeface="Prompt SemiBold"/>
                      <a:ea typeface="Prompt SemiBold"/>
                      <a:cs typeface="Prompt SemiBold"/>
                      <a:sym typeface="Prompt SemiBold"/>
                    </a:rPr>
                    <a:t>Copacabana | Rio de Janeiro – RJ | CEP 22040-001</a:t>
                  </a:r>
                  <a:endParaRPr dirty="0">
                    <a:solidFill>
                      <a:schemeClr val="bg1"/>
                    </a:solidFill>
                  </a:endParaRPr>
                </a:p>
              </p:txBody>
            </p:sp>
          </p:grpSp>
          <p:grpSp>
            <p:nvGrpSpPr>
              <p:cNvPr id="643" name="Google Shape;643;p19"/>
              <p:cNvGrpSpPr/>
              <p:nvPr/>
            </p:nvGrpSpPr>
            <p:grpSpPr>
              <a:xfrm>
                <a:off x="785217" y="2050625"/>
                <a:ext cx="2354685" cy="315948"/>
                <a:chOff x="785217" y="2050625"/>
                <a:chExt cx="2354685" cy="315948"/>
              </a:xfrm>
            </p:grpSpPr>
            <p:pic>
              <p:nvPicPr>
                <p:cNvPr id="644" name="Google Shape;644;p19"/>
                <p:cNvPicPr preferRelativeResize="0"/>
                <p:nvPr/>
              </p:nvPicPr>
              <p:blipFill rotWithShape="1">
                <a:blip r:embed="rId9">
                  <a:alphaModFix/>
                </a:blip>
                <a:srcRect/>
                <a:stretch/>
              </p:blipFill>
              <p:spPr>
                <a:xfrm>
                  <a:off x="785217" y="2098043"/>
                  <a:ext cx="230657" cy="230657"/>
                </a:xfrm>
                <a:prstGeom prst="rect">
                  <a:avLst/>
                </a:prstGeom>
                <a:noFill/>
                <a:ln>
                  <a:noFill/>
                </a:ln>
              </p:spPr>
            </p:pic>
            <p:sp>
              <p:nvSpPr>
                <p:cNvPr id="645" name="Google Shape;645;p19"/>
                <p:cNvSpPr txBox="1"/>
                <p:nvPr/>
              </p:nvSpPr>
              <p:spPr>
                <a:xfrm>
                  <a:off x="1024773" y="2050625"/>
                  <a:ext cx="2115129" cy="315948"/>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400"/>
                    <a:buFont typeface="Arial"/>
                    <a:buNone/>
                  </a:pPr>
                  <a:r>
                    <a:rPr lang="pt-BR" sz="1400">
                      <a:solidFill>
                        <a:schemeClr val="accent5"/>
                      </a:solidFill>
                      <a:latin typeface="Prompt SemiBold"/>
                      <a:ea typeface="Prompt SemiBold"/>
                      <a:cs typeface="Prompt SemiBold"/>
                      <a:sym typeface="Prompt SemiBold"/>
                    </a:rPr>
                    <a:t>+55 | 21 3825-8624</a:t>
                  </a:r>
                  <a:endParaRPr/>
                </a:p>
              </p:txBody>
            </p:sp>
          </p:grpSp>
          <p:grpSp>
            <p:nvGrpSpPr>
              <p:cNvPr id="646" name="Google Shape;646;p19"/>
              <p:cNvGrpSpPr/>
              <p:nvPr/>
            </p:nvGrpSpPr>
            <p:grpSpPr>
              <a:xfrm>
                <a:off x="782258" y="2423261"/>
                <a:ext cx="3080852" cy="334192"/>
                <a:chOff x="782258" y="2423261"/>
                <a:chExt cx="3080852" cy="334192"/>
              </a:xfrm>
            </p:grpSpPr>
            <p:pic>
              <p:nvPicPr>
                <p:cNvPr id="647" name="Google Shape;647;p19"/>
                <p:cNvPicPr preferRelativeResize="0"/>
                <p:nvPr/>
              </p:nvPicPr>
              <p:blipFill rotWithShape="1">
                <a:blip r:embed="rId10">
                  <a:alphaModFix/>
                </a:blip>
                <a:srcRect/>
                <a:stretch/>
              </p:blipFill>
              <p:spPr>
                <a:xfrm>
                  <a:off x="782258" y="2478931"/>
                  <a:ext cx="236571" cy="236571"/>
                </a:xfrm>
                <a:prstGeom prst="rect">
                  <a:avLst/>
                </a:prstGeom>
                <a:noFill/>
                <a:ln>
                  <a:noFill/>
                </a:ln>
              </p:spPr>
            </p:pic>
            <p:sp>
              <p:nvSpPr>
                <p:cNvPr id="648" name="Google Shape;648;p19"/>
                <p:cNvSpPr txBox="1"/>
                <p:nvPr/>
              </p:nvSpPr>
              <p:spPr>
                <a:xfrm>
                  <a:off x="1024773" y="2423261"/>
                  <a:ext cx="2838337" cy="33419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400"/>
                    <a:buFont typeface="Arial"/>
                    <a:buNone/>
                  </a:pPr>
                  <a:r>
                    <a:rPr lang="pt-BR" sz="1400" dirty="0" err="1">
                      <a:solidFill>
                        <a:schemeClr val="accent5"/>
                      </a:solidFill>
                      <a:latin typeface="Prompt SemiBold"/>
                      <a:ea typeface="Prompt SemiBold"/>
                      <a:cs typeface="Prompt SemiBold"/>
                      <a:sym typeface="Prompt SemiBold"/>
                    </a:rPr>
                    <a:t>Nower.global</a:t>
                  </a:r>
                  <a:endParaRPr dirty="0"/>
                </a:p>
              </p:txBody>
            </p:sp>
          </p:grpSp>
        </p:grpSp>
      </p:grpSp>
      <p:grpSp>
        <p:nvGrpSpPr>
          <p:cNvPr id="649" name="Google Shape;649;p19"/>
          <p:cNvGrpSpPr/>
          <p:nvPr/>
        </p:nvGrpSpPr>
        <p:grpSpPr>
          <a:xfrm>
            <a:off x="335683" y="5007739"/>
            <a:ext cx="3176308" cy="1516706"/>
            <a:chOff x="6843108" y="171024"/>
            <a:chExt cx="3176308" cy="1516706"/>
          </a:xfrm>
        </p:grpSpPr>
        <p:sp>
          <p:nvSpPr>
            <p:cNvPr id="650" name="Google Shape;650;p19"/>
            <p:cNvSpPr txBox="1"/>
            <p:nvPr/>
          </p:nvSpPr>
          <p:spPr>
            <a:xfrm>
              <a:off x="6843108" y="171024"/>
              <a:ext cx="1757140" cy="57246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2400"/>
                <a:buFont typeface="Arial"/>
                <a:buNone/>
              </a:pPr>
              <a:r>
                <a:rPr lang="pt-BR" sz="2400">
                  <a:solidFill>
                    <a:schemeClr val="lt1"/>
                  </a:solidFill>
                  <a:latin typeface="Prompt ExtraBold"/>
                  <a:ea typeface="Prompt ExtraBold"/>
                  <a:cs typeface="Prompt ExtraBold"/>
                  <a:sym typeface="Prompt ExtraBold"/>
                </a:rPr>
                <a:t>EUA</a:t>
              </a:r>
              <a:endParaRPr/>
            </a:p>
          </p:txBody>
        </p:sp>
        <p:grpSp>
          <p:nvGrpSpPr>
            <p:cNvPr id="651" name="Google Shape;651;p19"/>
            <p:cNvGrpSpPr/>
            <p:nvPr/>
          </p:nvGrpSpPr>
          <p:grpSpPr>
            <a:xfrm>
              <a:off x="6956307" y="1024484"/>
              <a:ext cx="2838337" cy="312393"/>
              <a:chOff x="800001" y="1304601"/>
              <a:chExt cx="2339901" cy="312393"/>
            </a:xfrm>
          </p:grpSpPr>
          <p:pic>
            <p:nvPicPr>
              <p:cNvPr id="652" name="Google Shape;652;p19"/>
              <p:cNvPicPr preferRelativeResize="0"/>
              <p:nvPr/>
            </p:nvPicPr>
            <p:blipFill rotWithShape="1">
              <a:blip r:embed="rId7">
                <a:alphaModFix/>
              </a:blip>
              <a:srcRect/>
              <a:stretch/>
            </p:blipFill>
            <p:spPr>
              <a:xfrm>
                <a:off x="800001" y="1369349"/>
                <a:ext cx="201086" cy="224742"/>
              </a:xfrm>
              <a:prstGeom prst="rect">
                <a:avLst/>
              </a:prstGeom>
              <a:noFill/>
              <a:ln>
                <a:noFill/>
              </a:ln>
            </p:spPr>
          </p:pic>
          <p:sp>
            <p:nvSpPr>
              <p:cNvPr id="653" name="Google Shape;653;p19"/>
              <p:cNvSpPr txBox="1"/>
              <p:nvPr/>
            </p:nvSpPr>
            <p:spPr>
              <a:xfrm>
                <a:off x="1024773" y="1304601"/>
                <a:ext cx="2115129" cy="31239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dirty="0">
                    <a:solidFill>
                      <a:schemeClr val="accent5"/>
                    </a:solidFill>
                    <a:latin typeface="Prompt SemiBold"/>
                    <a:ea typeface="Prompt SemiBold"/>
                    <a:cs typeface="Prompt SemiBold"/>
                    <a:sym typeface="Prompt SemiBold"/>
                  </a:rPr>
                  <a:t>contact@nowerknowledge.com</a:t>
                </a:r>
                <a:endParaRPr dirty="0"/>
              </a:p>
            </p:txBody>
          </p:sp>
        </p:grpSp>
        <p:grpSp>
          <p:nvGrpSpPr>
            <p:cNvPr id="654" name="Google Shape;654;p19"/>
            <p:cNvGrpSpPr/>
            <p:nvPr/>
          </p:nvGrpSpPr>
          <p:grpSpPr>
            <a:xfrm>
              <a:off x="6941523" y="673631"/>
              <a:ext cx="2354685" cy="312393"/>
              <a:chOff x="785217" y="2050625"/>
              <a:chExt cx="2354685" cy="312393"/>
            </a:xfrm>
          </p:grpSpPr>
          <p:pic>
            <p:nvPicPr>
              <p:cNvPr id="655" name="Google Shape;655;p19"/>
              <p:cNvPicPr preferRelativeResize="0"/>
              <p:nvPr/>
            </p:nvPicPr>
            <p:blipFill rotWithShape="1">
              <a:blip r:embed="rId9">
                <a:alphaModFix/>
              </a:blip>
              <a:srcRect/>
              <a:stretch/>
            </p:blipFill>
            <p:spPr>
              <a:xfrm>
                <a:off x="785217" y="2098043"/>
                <a:ext cx="230657" cy="230657"/>
              </a:xfrm>
              <a:prstGeom prst="rect">
                <a:avLst/>
              </a:prstGeom>
              <a:noFill/>
              <a:ln>
                <a:noFill/>
              </a:ln>
            </p:spPr>
          </p:pic>
          <p:sp>
            <p:nvSpPr>
              <p:cNvPr id="656" name="Google Shape;656;p19"/>
              <p:cNvSpPr txBox="1"/>
              <p:nvPr/>
            </p:nvSpPr>
            <p:spPr>
              <a:xfrm>
                <a:off x="1024773" y="2050625"/>
                <a:ext cx="2115129" cy="31239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a:solidFill>
                      <a:schemeClr val="accent5"/>
                    </a:solidFill>
                    <a:latin typeface="Prompt SemiBold"/>
                    <a:ea typeface="Prompt SemiBold"/>
                    <a:cs typeface="Prompt SemiBold"/>
                    <a:sym typeface="Prompt SemiBold"/>
                  </a:rPr>
                  <a:t>+1 | 561 631 3255</a:t>
                </a:r>
                <a:endParaRPr/>
              </a:p>
            </p:txBody>
          </p:sp>
        </p:grpSp>
        <p:grpSp>
          <p:nvGrpSpPr>
            <p:cNvPr id="657" name="Google Shape;657;p19"/>
            <p:cNvGrpSpPr/>
            <p:nvPr/>
          </p:nvGrpSpPr>
          <p:grpSpPr>
            <a:xfrm>
              <a:off x="6938564" y="1375337"/>
              <a:ext cx="3080852" cy="312393"/>
              <a:chOff x="782258" y="2423261"/>
              <a:chExt cx="3080852" cy="312393"/>
            </a:xfrm>
          </p:grpSpPr>
          <p:pic>
            <p:nvPicPr>
              <p:cNvPr id="658" name="Google Shape;658;p19"/>
              <p:cNvPicPr preferRelativeResize="0"/>
              <p:nvPr/>
            </p:nvPicPr>
            <p:blipFill rotWithShape="1">
              <a:blip r:embed="rId10">
                <a:alphaModFix/>
              </a:blip>
              <a:srcRect/>
              <a:stretch/>
            </p:blipFill>
            <p:spPr>
              <a:xfrm>
                <a:off x="782258" y="2478931"/>
                <a:ext cx="236571" cy="236571"/>
              </a:xfrm>
              <a:prstGeom prst="rect">
                <a:avLst/>
              </a:prstGeom>
              <a:noFill/>
              <a:ln>
                <a:noFill/>
              </a:ln>
            </p:spPr>
          </p:pic>
          <p:sp>
            <p:nvSpPr>
              <p:cNvPr id="659" name="Google Shape;659;p19"/>
              <p:cNvSpPr txBox="1"/>
              <p:nvPr/>
            </p:nvSpPr>
            <p:spPr>
              <a:xfrm>
                <a:off x="1024773" y="2423261"/>
                <a:ext cx="2838337" cy="31239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dirty="0">
                    <a:solidFill>
                      <a:schemeClr val="accent5"/>
                    </a:solidFill>
                    <a:latin typeface="Prompt SemiBold"/>
                    <a:ea typeface="Prompt SemiBold"/>
                    <a:cs typeface="Prompt SemiBold"/>
                    <a:sym typeface="Prompt SemiBold"/>
                  </a:rPr>
                  <a:t>nowerknowledge.com</a:t>
                </a:r>
                <a:endParaRPr dirty="0"/>
              </a:p>
            </p:txBody>
          </p:sp>
        </p:grpSp>
      </p:grpSp>
      <p:grpSp>
        <p:nvGrpSpPr>
          <p:cNvPr id="660" name="Google Shape;660;p19"/>
          <p:cNvGrpSpPr/>
          <p:nvPr/>
        </p:nvGrpSpPr>
        <p:grpSpPr>
          <a:xfrm>
            <a:off x="3303192" y="5007739"/>
            <a:ext cx="3176308" cy="1516706"/>
            <a:chOff x="6843108" y="1829853"/>
            <a:chExt cx="3176308" cy="1516706"/>
          </a:xfrm>
        </p:grpSpPr>
        <p:sp>
          <p:nvSpPr>
            <p:cNvPr id="661" name="Google Shape;661;p19"/>
            <p:cNvSpPr txBox="1"/>
            <p:nvPr/>
          </p:nvSpPr>
          <p:spPr>
            <a:xfrm>
              <a:off x="6843108" y="1829853"/>
              <a:ext cx="1989896" cy="57246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2400"/>
                <a:buFont typeface="Arial"/>
                <a:buNone/>
              </a:pPr>
              <a:r>
                <a:rPr lang="pt-BR" sz="2400">
                  <a:solidFill>
                    <a:schemeClr val="lt1"/>
                  </a:solidFill>
                  <a:latin typeface="Prompt ExtraBold"/>
                  <a:ea typeface="Prompt ExtraBold"/>
                  <a:cs typeface="Prompt ExtraBold"/>
                  <a:sym typeface="Prompt ExtraBold"/>
                </a:rPr>
                <a:t>PORTUGAL</a:t>
              </a:r>
              <a:endParaRPr/>
            </a:p>
          </p:txBody>
        </p:sp>
        <p:grpSp>
          <p:nvGrpSpPr>
            <p:cNvPr id="662" name="Google Shape;662;p19"/>
            <p:cNvGrpSpPr/>
            <p:nvPr/>
          </p:nvGrpSpPr>
          <p:grpSpPr>
            <a:xfrm>
              <a:off x="6956307" y="2683313"/>
              <a:ext cx="2900482" cy="329281"/>
              <a:chOff x="800001" y="1304601"/>
              <a:chExt cx="2391133" cy="329281"/>
            </a:xfrm>
          </p:grpSpPr>
          <p:pic>
            <p:nvPicPr>
              <p:cNvPr id="663" name="Google Shape;663;p19"/>
              <p:cNvPicPr preferRelativeResize="0"/>
              <p:nvPr/>
            </p:nvPicPr>
            <p:blipFill rotWithShape="1">
              <a:blip r:embed="rId7">
                <a:alphaModFix/>
              </a:blip>
              <a:srcRect/>
              <a:stretch/>
            </p:blipFill>
            <p:spPr>
              <a:xfrm>
                <a:off x="800001" y="1369349"/>
                <a:ext cx="201086" cy="224742"/>
              </a:xfrm>
              <a:prstGeom prst="rect">
                <a:avLst/>
              </a:prstGeom>
              <a:noFill/>
              <a:ln>
                <a:noFill/>
              </a:ln>
            </p:spPr>
          </p:pic>
          <p:sp>
            <p:nvSpPr>
              <p:cNvPr id="664" name="Google Shape;664;p19"/>
              <p:cNvSpPr txBox="1"/>
              <p:nvPr/>
            </p:nvSpPr>
            <p:spPr>
              <a:xfrm>
                <a:off x="1024773" y="1304601"/>
                <a:ext cx="2166361" cy="32928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dirty="0">
                    <a:solidFill>
                      <a:schemeClr val="accent5"/>
                    </a:solidFill>
                    <a:latin typeface="Prompt SemiBold"/>
                    <a:ea typeface="Prompt SemiBold"/>
                    <a:cs typeface="Prompt SemiBold"/>
                    <a:sym typeface="Prompt SemiBold"/>
                  </a:rPr>
                  <a:t>portugal@nowerknowledge.com.pt</a:t>
                </a:r>
                <a:endParaRPr dirty="0"/>
              </a:p>
            </p:txBody>
          </p:sp>
        </p:grpSp>
        <p:grpSp>
          <p:nvGrpSpPr>
            <p:cNvPr id="665" name="Google Shape;665;p19"/>
            <p:cNvGrpSpPr/>
            <p:nvPr/>
          </p:nvGrpSpPr>
          <p:grpSpPr>
            <a:xfrm>
              <a:off x="6941523" y="2332460"/>
              <a:ext cx="2354685" cy="312393"/>
              <a:chOff x="785217" y="2050625"/>
              <a:chExt cx="2354685" cy="312393"/>
            </a:xfrm>
          </p:grpSpPr>
          <p:pic>
            <p:nvPicPr>
              <p:cNvPr id="666" name="Google Shape;666;p19"/>
              <p:cNvPicPr preferRelativeResize="0"/>
              <p:nvPr/>
            </p:nvPicPr>
            <p:blipFill rotWithShape="1">
              <a:blip r:embed="rId9">
                <a:alphaModFix/>
              </a:blip>
              <a:srcRect/>
              <a:stretch/>
            </p:blipFill>
            <p:spPr>
              <a:xfrm>
                <a:off x="785217" y="2098043"/>
                <a:ext cx="230657" cy="230657"/>
              </a:xfrm>
              <a:prstGeom prst="rect">
                <a:avLst/>
              </a:prstGeom>
              <a:noFill/>
              <a:ln>
                <a:noFill/>
              </a:ln>
            </p:spPr>
          </p:pic>
          <p:sp>
            <p:nvSpPr>
              <p:cNvPr id="667" name="Google Shape;667;p19"/>
              <p:cNvSpPr txBox="1"/>
              <p:nvPr/>
            </p:nvSpPr>
            <p:spPr>
              <a:xfrm>
                <a:off x="1024773" y="2050625"/>
                <a:ext cx="2115129" cy="31239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a:solidFill>
                      <a:schemeClr val="accent5"/>
                    </a:solidFill>
                    <a:latin typeface="Prompt SemiBold"/>
                    <a:ea typeface="Prompt SemiBold"/>
                    <a:cs typeface="Prompt SemiBold"/>
                    <a:sym typeface="Prompt SemiBold"/>
                  </a:rPr>
                  <a:t>+351 | 935 095 044</a:t>
                </a:r>
                <a:endParaRPr/>
              </a:p>
            </p:txBody>
          </p:sp>
        </p:grpSp>
        <p:grpSp>
          <p:nvGrpSpPr>
            <p:cNvPr id="668" name="Google Shape;668;p19"/>
            <p:cNvGrpSpPr/>
            <p:nvPr/>
          </p:nvGrpSpPr>
          <p:grpSpPr>
            <a:xfrm>
              <a:off x="6938564" y="3034166"/>
              <a:ext cx="3080852" cy="312393"/>
              <a:chOff x="782258" y="2423261"/>
              <a:chExt cx="3080852" cy="312393"/>
            </a:xfrm>
          </p:grpSpPr>
          <p:pic>
            <p:nvPicPr>
              <p:cNvPr id="669" name="Google Shape;669;p19"/>
              <p:cNvPicPr preferRelativeResize="0"/>
              <p:nvPr/>
            </p:nvPicPr>
            <p:blipFill rotWithShape="1">
              <a:blip r:embed="rId10">
                <a:alphaModFix/>
              </a:blip>
              <a:srcRect/>
              <a:stretch/>
            </p:blipFill>
            <p:spPr>
              <a:xfrm>
                <a:off x="782258" y="2478931"/>
                <a:ext cx="236571" cy="236571"/>
              </a:xfrm>
              <a:prstGeom prst="rect">
                <a:avLst/>
              </a:prstGeom>
              <a:noFill/>
              <a:ln>
                <a:noFill/>
              </a:ln>
            </p:spPr>
          </p:pic>
          <p:sp>
            <p:nvSpPr>
              <p:cNvPr id="670" name="Google Shape;670;p19"/>
              <p:cNvSpPr txBox="1"/>
              <p:nvPr/>
            </p:nvSpPr>
            <p:spPr>
              <a:xfrm>
                <a:off x="1024773" y="2423261"/>
                <a:ext cx="2838337" cy="31239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a:solidFill>
                      <a:schemeClr val="accent5"/>
                    </a:solidFill>
                    <a:latin typeface="Prompt SemiBold"/>
                    <a:ea typeface="Prompt SemiBold"/>
                    <a:cs typeface="Prompt SemiBold"/>
                    <a:sym typeface="Prompt SemiBold"/>
                  </a:rPr>
                  <a:t>nowerknowledge.com.pt</a:t>
                </a:r>
                <a:endParaRPr/>
              </a:p>
            </p:txBody>
          </p:sp>
        </p:grpSp>
      </p:grpSp>
      <p:grpSp>
        <p:nvGrpSpPr>
          <p:cNvPr id="671" name="Google Shape;671;p19"/>
          <p:cNvGrpSpPr/>
          <p:nvPr/>
        </p:nvGrpSpPr>
        <p:grpSpPr>
          <a:xfrm>
            <a:off x="6469619" y="5007739"/>
            <a:ext cx="3176308" cy="1516706"/>
            <a:chOff x="6843108" y="3446893"/>
            <a:chExt cx="3176308" cy="1516706"/>
          </a:xfrm>
        </p:grpSpPr>
        <p:sp>
          <p:nvSpPr>
            <p:cNvPr id="672" name="Google Shape;672;p19"/>
            <p:cNvSpPr txBox="1"/>
            <p:nvPr/>
          </p:nvSpPr>
          <p:spPr>
            <a:xfrm>
              <a:off x="6843108" y="3446893"/>
              <a:ext cx="1989896" cy="57246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2400"/>
                <a:buFont typeface="Arial"/>
                <a:buNone/>
              </a:pPr>
              <a:r>
                <a:rPr lang="pt-BR" sz="2400">
                  <a:solidFill>
                    <a:schemeClr val="lt1"/>
                  </a:solidFill>
                  <a:latin typeface="Prompt ExtraBold"/>
                  <a:ea typeface="Prompt ExtraBold"/>
                  <a:cs typeface="Prompt ExtraBold"/>
                  <a:sym typeface="Prompt ExtraBold"/>
                </a:rPr>
                <a:t>ESPANHA</a:t>
              </a:r>
              <a:endParaRPr/>
            </a:p>
          </p:txBody>
        </p:sp>
        <p:grpSp>
          <p:nvGrpSpPr>
            <p:cNvPr id="673" name="Google Shape;673;p19"/>
            <p:cNvGrpSpPr/>
            <p:nvPr/>
          </p:nvGrpSpPr>
          <p:grpSpPr>
            <a:xfrm>
              <a:off x="6956307" y="4300353"/>
              <a:ext cx="2900482" cy="312393"/>
              <a:chOff x="800001" y="1304601"/>
              <a:chExt cx="2391133" cy="312393"/>
            </a:xfrm>
          </p:grpSpPr>
          <p:pic>
            <p:nvPicPr>
              <p:cNvPr id="674" name="Google Shape;674;p19"/>
              <p:cNvPicPr preferRelativeResize="0"/>
              <p:nvPr/>
            </p:nvPicPr>
            <p:blipFill rotWithShape="1">
              <a:blip r:embed="rId7">
                <a:alphaModFix/>
              </a:blip>
              <a:srcRect/>
              <a:stretch/>
            </p:blipFill>
            <p:spPr>
              <a:xfrm>
                <a:off x="800001" y="1369349"/>
                <a:ext cx="201086" cy="224742"/>
              </a:xfrm>
              <a:prstGeom prst="rect">
                <a:avLst/>
              </a:prstGeom>
              <a:noFill/>
              <a:ln>
                <a:noFill/>
              </a:ln>
            </p:spPr>
          </p:pic>
          <p:sp>
            <p:nvSpPr>
              <p:cNvPr id="675" name="Google Shape;675;p19"/>
              <p:cNvSpPr txBox="1"/>
              <p:nvPr/>
            </p:nvSpPr>
            <p:spPr>
              <a:xfrm>
                <a:off x="1024773" y="1304601"/>
                <a:ext cx="2166361" cy="31239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a:solidFill>
                      <a:schemeClr val="accent5"/>
                    </a:solidFill>
                    <a:latin typeface="Prompt SemiBold"/>
                    <a:ea typeface="Prompt SemiBold"/>
                    <a:cs typeface="Prompt SemiBold"/>
                    <a:sym typeface="Prompt SemiBold"/>
                  </a:rPr>
                  <a:t>contacto@nowerknowledge.com.es</a:t>
                </a:r>
                <a:endParaRPr/>
              </a:p>
            </p:txBody>
          </p:sp>
        </p:grpSp>
        <p:grpSp>
          <p:nvGrpSpPr>
            <p:cNvPr id="676" name="Google Shape;676;p19"/>
            <p:cNvGrpSpPr/>
            <p:nvPr/>
          </p:nvGrpSpPr>
          <p:grpSpPr>
            <a:xfrm>
              <a:off x="6941523" y="3949500"/>
              <a:ext cx="2354685" cy="312393"/>
              <a:chOff x="785217" y="2050625"/>
              <a:chExt cx="2354685" cy="312393"/>
            </a:xfrm>
          </p:grpSpPr>
          <p:pic>
            <p:nvPicPr>
              <p:cNvPr id="677" name="Google Shape;677;p19"/>
              <p:cNvPicPr preferRelativeResize="0"/>
              <p:nvPr/>
            </p:nvPicPr>
            <p:blipFill rotWithShape="1">
              <a:blip r:embed="rId9">
                <a:alphaModFix/>
              </a:blip>
              <a:srcRect/>
              <a:stretch/>
            </p:blipFill>
            <p:spPr>
              <a:xfrm>
                <a:off x="785217" y="2098043"/>
                <a:ext cx="230657" cy="230657"/>
              </a:xfrm>
              <a:prstGeom prst="rect">
                <a:avLst/>
              </a:prstGeom>
              <a:noFill/>
              <a:ln>
                <a:noFill/>
              </a:ln>
            </p:spPr>
          </p:pic>
          <p:sp>
            <p:nvSpPr>
              <p:cNvPr id="678" name="Google Shape;678;p19"/>
              <p:cNvSpPr txBox="1"/>
              <p:nvPr/>
            </p:nvSpPr>
            <p:spPr>
              <a:xfrm>
                <a:off x="1024773" y="2050625"/>
                <a:ext cx="2115129" cy="31239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a:solidFill>
                      <a:schemeClr val="accent5"/>
                    </a:solidFill>
                    <a:latin typeface="Prompt SemiBold"/>
                    <a:ea typeface="Prompt SemiBold"/>
                    <a:cs typeface="Prompt SemiBold"/>
                    <a:sym typeface="Prompt SemiBold"/>
                  </a:rPr>
                  <a:t>+34 | 91 794 5873</a:t>
                </a:r>
                <a:endParaRPr/>
              </a:p>
            </p:txBody>
          </p:sp>
        </p:grpSp>
        <p:grpSp>
          <p:nvGrpSpPr>
            <p:cNvPr id="679" name="Google Shape;679;p19"/>
            <p:cNvGrpSpPr/>
            <p:nvPr/>
          </p:nvGrpSpPr>
          <p:grpSpPr>
            <a:xfrm>
              <a:off x="6938564" y="4651206"/>
              <a:ext cx="3080852" cy="312393"/>
              <a:chOff x="782258" y="2423261"/>
              <a:chExt cx="3080852" cy="312393"/>
            </a:xfrm>
          </p:grpSpPr>
          <p:pic>
            <p:nvPicPr>
              <p:cNvPr id="680" name="Google Shape;680;p19"/>
              <p:cNvPicPr preferRelativeResize="0"/>
              <p:nvPr/>
            </p:nvPicPr>
            <p:blipFill rotWithShape="1">
              <a:blip r:embed="rId10">
                <a:alphaModFix/>
              </a:blip>
              <a:srcRect/>
              <a:stretch/>
            </p:blipFill>
            <p:spPr>
              <a:xfrm>
                <a:off x="782258" y="2478931"/>
                <a:ext cx="236571" cy="236571"/>
              </a:xfrm>
              <a:prstGeom prst="rect">
                <a:avLst/>
              </a:prstGeom>
              <a:noFill/>
              <a:ln>
                <a:noFill/>
              </a:ln>
            </p:spPr>
          </p:pic>
          <p:sp>
            <p:nvSpPr>
              <p:cNvPr id="681" name="Google Shape;681;p19"/>
              <p:cNvSpPr txBox="1"/>
              <p:nvPr/>
            </p:nvSpPr>
            <p:spPr>
              <a:xfrm>
                <a:off x="1024773" y="2423261"/>
                <a:ext cx="2838337" cy="31239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a:solidFill>
                      <a:schemeClr val="accent5"/>
                    </a:solidFill>
                    <a:latin typeface="Prompt SemiBold"/>
                    <a:ea typeface="Prompt SemiBold"/>
                    <a:cs typeface="Prompt SemiBold"/>
                    <a:sym typeface="Prompt SemiBold"/>
                  </a:rPr>
                  <a:t>nowerknowledge.com.es</a:t>
                </a:r>
                <a:endParaRPr/>
              </a:p>
            </p:txBody>
          </p:sp>
        </p:grpSp>
      </p:grpSp>
      <p:grpSp>
        <p:nvGrpSpPr>
          <p:cNvPr id="682" name="Google Shape;682;p19"/>
          <p:cNvGrpSpPr/>
          <p:nvPr/>
        </p:nvGrpSpPr>
        <p:grpSpPr>
          <a:xfrm>
            <a:off x="9674659" y="5007739"/>
            <a:ext cx="2173748" cy="1182741"/>
            <a:chOff x="6843107" y="5142087"/>
            <a:chExt cx="2173748" cy="1182741"/>
          </a:xfrm>
        </p:grpSpPr>
        <p:sp>
          <p:nvSpPr>
            <p:cNvPr id="683" name="Google Shape;683;p19"/>
            <p:cNvSpPr txBox="1"/>
            <p:nvPr/>
          </p:nvSpPr>
          <p:spPr>
            <a:xfrm>
              <a:off x="6843107" y="5142087"/>
              <a:ext cx="2125867" cy="572464"/>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2400"/>
                <a:buFont typeface="Arial"/>
                <a:buNone/>
              </a:pPr>
              <a:r>
                <a:rPr lang="pt-BR" sz="2400">
                  <a:solidFill>
                    <a:schemeClr val="lt1"/>
                  </a:solidFill>
                  <a:latin typeface="Prompt ExtraBold"/>
                  <a:ea typeface="Prompt ExtraBold"/>
                  <a:cs typeface="Prompt ExtraBold"/>
                  <a:sym typeface="Prompt ExtraBold"/>
                </a:rPr>
                <a:t>ARGENTINA</a:t>
              </a:r>
              <a:endParaRPr/>
            </a:p>
          </p:txBody>
        </p:sp>
        <p:grpSp>
          <p:nvGrpSpPr>
            <p:cNvPr id="684" name="Google Shape;684;p19"/>
            <p:cNvGrpSpPr/>
            <p:nvPr/>
          </p:nvGrpSpPr>
          <p:grpSpPr>
            <a:xfrm>
              <a:off x="6956307" y="5995547"/>
              <a:ext cx="2060548" cy="329281"/>
              <a:chOff x="800001" y="1304601"/>
              <a:chExt cx="1698699" cy="329281"/>
            </a:xfrm>
          </p:grpSpPr>
          <p:pic>
            <p:nvPicPr>
              <p:cNvPr id="685" name="Google Shape;685;p19"/>
              <p:cNvPicPr preferRelativeResize="0"/>
              <p:nvPr/>
            </p:nvPicPr>
            <p:blipFill rotWithShape="1">
              <a:blip r:embed="rId7">
                <a:alphaModFix/>
              </a:blip>
              <a:srcRect/>
              <a:stretch/>
            </p:blipFill>
            <p:spPr>
              <a:xfrm>
                <a:off x="800001" y="1369349"/>
                <a:ext cx="201086" cy="224742"/>
              </a:xfrm>
              <a:prstGeom prst="rect">
                <a:avLst/>
              </a:prstGeom>
              <a:noFill/>
              <a:ln>
                <a:noFill/>
              </a:ln>
            </p:spPr>
          </p:pic>
          <p:sp>
            <p:nvSpPr>
              <p:cNvPr id="686" name="Google Shape;686;p19"/>
              <p:cNvSpPr txBox="1"/>
              <p:nvPr/>
            </p:nvSpPr>
            <p:spPr>
              <a:xfrm>
                <a:off x="1024773" y="1304601"/>
                <a:ext cx="1473927" cy="32928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dirty="0" err="1">
                    <a:solidFill>
                      <a:schemeClr val="accent5"/>
                    </a:solidFill>
                    <a:latin typeface="Prompt SemiBold"/>
                    <a:ea typeface="Prompt SemiBold"/>
                    <a:cs typeface="Prompt SemiBold"/>
                    <a:sym typeface="Prompt SemiBold"/>
                  </a:rPr>
                  <a:t>ximena@nower.global</a:t>
                </a:r>
                <a:endParaRPr dirty="0"/>
              </a:p>
            </p:txBody>
          </p:sp>
        </p:grpSp>
        <p:grpSp>
          <p:nvGrpSpPr>
            <p:cNvPr id="687" name="Google Shape;687;p19"/>
            <p:cNvGrpSpPr/>
            <p:nvPr/>
          </p:nvGrpSpPr>
          <p:grpSpPr>
            <a:xfrm>
              <a:off x="6941523" y="5644694"/>
              <a:ext cx="2027452" cy="312393"/>
              <a:chOff x="785217" y="2050625"/>
              <a:chExt cx="2027452" cy="312393"/>
            </a:xfrm>
          </p:grpSpPr>
          <p:pic>
            <p:nvPicPr>
              <p:cNvPr id="688" name="Google Shape;688;p19"/>
              <p:cNvPicPr preferRelativeResize="0"/>
              <p:nvPr/>
            </p:nvPicPr>
            <p:blipFill rotWithShape="1">
              <a:blip r:embed="rId9">
                <a:alphaModFix/>
              </a:blip>
              <a:srcRect/>
              <a:stretch/>
            </p:blipFill>
            <p:spPr>
              <a:xfrm>
                <a:off x="785217" y="2098043"/>
                <a:ext cx="230657" cy="230657"/>
              </a:xfrm>
              <a:prstGeom prst="rect">
                <a:avLst/>
              </a:prstGeom>
              <a:noFill/>
              <a:ln>
                <a:noFill/>
              </a:ln>
            </p:spPr>
          </p:pic>
          <p:sp>
            <p:nvSpPr>
              <p:cNvPr id="689" name="Google Shape;689;p19"/>
              <p:cNvSpPr txBox="1"/>
              <p:nvPr/>
            </p:nvSpPr>
            <p:spPr>
              <a:xfrm>
                <a:off x="1024773" y="2050625"/>
                <a:ext cx="1787896" cy="312393"/>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100"/>
                  <a:buFont typeface="Arial"/>
                  <a:buNone/>
                </a:pPr>
                <a:r>
                  <a:rPr lang="pt-BR" sz="1100">
                    <a:solidFill>
                      <a:schemeClr val="accent5"/>
                    </a:solidFill>
                    <a:latin typeface="Prompt SemiBold"/>
                    <a:ea typeface="Prompt SemiBold"/>
                    <a:cs typeface="Prompt SemiBold"/>
                    <a:sym typeface="Prompt SemiBold"/>
                  </a:rPr>
                  <a:t>+54 | 93 413 746 690</a:t>
                </a:r>
                <a:endParaRPr/>
              </a:p>
            </p:txBody>
          </p:sp>
        </p:grpSp>
      </p:grpSp>
      <p:cxnSp>
        <p:nvCxnSpPr>
          <p:cNvPr id="690" name="Google Shape;690;p19"/>
          <p:cNvCxnSpPr/>
          <p:nvPr/>
        </p:nvCxnSpPr>
        <p:spPr>
          <a:xfrm>
            <a:off x="343593" y="4925137"/>
            <a:ext cx="11504814" cy="0"/>
          </a:xfrm>
          <a:prstGeom prst="straightConnector1">
            <a:avLst/>
          </a:prstGeom>
          <a:noFill/>
          <a:ln w="12700" cap="flat" cmpd="sng">
            <a:solidFill>
              <a:schemeClr val="dk2"/>
            </a:solidFill>
            <a:prstDash val="solid"/>
            <a:miter lim="800000"/>
            <a:headEnd type="none" w="sm" len="sm"/>
            <a:tailEnd type="none" w="sm" len="sm"/>
          </a:ln>
        </p:spPr>
      </p:cxnSp>
      <p:pic>
        <p:nvPicPr>
          <p:cNvPr id="691" name="Google Shape;691;p19"/>
          <p:cNvPicPr preferRelativeResize="0"/>
          <p:nvPr/>
        </p:nvPicPr>
        <p:blipFill rotWithShape="1">
          <a:blip r:embed="rId11">
            <a:alphaModFix/>
          </a:blip>
          <a:srcRect/>
          <a:stretch/>
        </p:blipFill>
        <p:spPr>
          <a:xfrm>
            <a:off x="279137" y="4089"/>
            <a:ext cx="3008082" cy="1609322"/>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grpSp>
        <p:nvGrpSpPr>
          <p:cNvPr id="696" name="Google Shape;696;p20"/>
          <p:cNvGrpSpPr/>
          <p:nvPr/>
        </p:nvGrpSpPr>
        <p:grpSpPr>
          <a:xfrm>
            <a:off x="-12" y="-9437"/>
            <a:ext cx="12198700" cy="6867438"/>
            <a:chOff x="-12" y="-9437"/>
            <a:chExt cx="12198700" cy="6867438"/>
          </a:xfrm>
        </p:grpSpPr>
        <p:pic>
          <p:nvPicPr>
            <p:cNvPr id="697" name="Google Shape;697;p20"/>
            <p:cNvPicPr preferRelativeResize="0"/>
            <p:nvPr/>
          </p:nvPicPr>
          <p:blipFill rotWithShape="1">
            <a:blip r:embed="rId3">
              <a:alphaModFix/>
            </a:blip>
            <a:srcRect l="11869" t="-220" b="30267"/>
            <a:stretch/>
          </p:blipFill>
          <p:spPr>
            <a:xfrm rot="10800000">
              <a:off x="4541838" y="0"/>
              <a:ext cx="7656850" cy="5586153"/>
            </a:xfrm>
            <a:prstGeom prst="rect">
              <a:avLst/>
            </a:prstGeom>
            <a:noFill/>
            <a:ln>
              <a:noFill/>
            </a:ln>
          </p:spPr>
        </p:pic>
        <p:pic>
          <p:nvPicPr>
            <p:cNvPr id="698" name="Google Shape;698;p20"/>
            <p:cNvPicPr preferRelativeResize="0"/>
            <p:nvPr/>
          </p:nvPicPr>
          <p:blipFill>
            <a:blip r:embed="rId4">
              <a:alphaModFix/>
            </a:blip>
            <a:stretch>
              <a:fillRect/>
            </a:stretch>
          </p:blipFill>
          <p:spPr>
            <a:xfrm>
              <a:off x="5855038" y="-9437"/>
              <a:ext cx="6343650" cy="4705350"/>
            </a:xfrm>
            <a:prstGeom prst="rect">
              <a:avLst/>
            </a:prstGeom>
            <a:noFill/>
            <a:ln>
              <a:noFill/>
            </a:ln>
          </p:spPr>
        </p:pic>
        <p:pic>
          <p:nvPicPr>
            <p:cNvPr id="699" name="Google Shape;699;p20"/>
            <p:cNvPicPr preferRelativeResize="0"/>
            <p:nvPr/>
          </p:nvPicPr>
          <p:blipFill rotWithShape="1">
            <a:blip r:embed="rId5">
              <a:alphaModFix/>
            </a:blip>
            <a:srcRect/>
            <a:stretch/>
          </p:blipFill>
          <p:spPr>
            <a:xfrm>
              <a:off x="-12" y="0"/>
              <a:ext cx="12192000" cy="6858000"/>
            </a:xfrm>
            <a:prstGeom prst="rect">
              <a:avLst/>
            </a:prstGeom>
            <a:noFill/>
            <a:ln>
              <a:noFill/>
            </a:ln>
          </p:spPr>
        </p:pic>
        <p:pic>
          <p:nvPicPr>
            <p:cNvPr id="700" name="Google Shape;700;p20"/>
            <p:cNvPicPr preferRelativeResize="0"/>
            <p:nvPr/>
          </p:nvPicPr>
          <p:blipFill rotWithShape="1">
            <a:blip r:embed="rId6">
              <a:alphaModFix/>
            </a:blip>
            <a:srcRect/>
            <a:stretch/>
          </p:blipFill>
          <p:spPr>
            <a:xfrm>
              <a:off x="-12" y="0"/>
              <a:ext cx="12192000" cy="6858000"/>
            </a:xfrm>
            <a:prstGeom prst="rect">
              <a:avLst/>
            </a:prstGeom>
            <a:noFill/>
            <a:ln>
              <a:noFill/>
            </a:ln>
          </p:spPr>
        </p:pic>
      </p:grpSp>
      <p:sp>
        <p:nvSpPr>
          <p:cNvPr id="701" name="Google Shape;701;p20"/>
          <p:cNvSpPr txBox="1"/>
          <p:nvPr/>
        </p:nvSpPr>
        <p:spPr>
          <a:xfrm>
            <a:off x="335682" y="562192"/>
            <a:ext cx="4311133" cy="25545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3200"/>
              <a:buFont typeface="Arial"/>
              <a:buNone/>
            </a:pPr>
            <a:r>
              <a:rPr lang="pt-BR" sz="3200">
                <a:solidFill>
                  <a:schemeClr val="lt1"/>
                </a:solidFill>
                <a:latin typeface="Prompt ExtraBold"/>
                <a:ea typeface="Prompt ExtraBold"/>
                <a:cs typeface="Prompt ExtraBold"/>
                <a:sym typeface="Prompt ExtraBold"/>
              </a:rPr>
              <a:t>SUA EMPRESA</a:t>
            </a:r>
            <a:endParaRPr/>
          </a:p>
          <a:p>
            <a:pPr marL="0" marR="0" lvl="0" indent="0" algn="l" rtl="0">
              <a:lnSpc>
                <a:spcPct val="100000"/>
              </a:lnSpc>
              <a:spcBef>
                <a:spcPts val="0"/>
              </a:spcBef>
              <a:spcAft>
                <a:spcPts val="0"/>
              </a:spcAft>
              <a:buClr>
                <a:schemeClr val="lt1"/>
              </a:buClr>
              <a:buSzPts val="3200"/>
              <a:buFont typeface="Arial"/>
              <a:buNone/>
            </a:pPr>
            <a:r>
              <a:rPr lang="pt-BR" sz="3200">
                <a:solidFill>
                  <a:schemeClr val="lt1"/>
                </a:solidFill>
                <a:latin typeface="Prompt ExtraBold"/>
                <a:ea typeface="Prompt ExtraBold"/>
                <a:cs typeface="Prompt ExtraBold"/>
                <a:sym typeface="Prompt ExtraBold"/>
              </a:rPr>
              <a:t>COM O PODER DE IDENTIFICAR E </a:t>
            </a:r>
            <a:r>
              <a:rPr lang="pt-BR" sz="3200">
                <a:solidFill>
                  <a:schemeClr val="dk2"/>
                </a:solidFill>
                <a:latin typeface="Prompt ExtraBold"/>
                <a:ea typeface="Prompt ExtraBold"/>
                <a:cs typeface="Prompt ExtraBold"/>
                <a:sym typeface="Prompt ExtraBold"/>
              </a:rPr>
              <a:t>VENCER DESAFIOS </a:t>
            </a:r>
            <a:r>
              <a:rPr lang="pt-BR" sz="3200">
                <a:solidFill>
                  <a:schemeClr val="lt1"/>
                </a:solidFill>
                <a:latin typeface="Prompt ExtraBold"/>
                <a:ea typeface="Prompt ExtraBold"/>
                <a:cs typeface="Prompt ExtraBold"/>
                <a:sym typeface="Prompt ExtraBold"/>
              </a:rPr>
              <a:t>CONTINUAMENTE.</a:t>
            </a:r>
            <a:endParaRPr/>
          </a:p>
        </p:txBody>
      </p:sp>
      <p:pic>
        <p:nvPicPr>
          <p:cNvPr id="702" name="Google Shape;702;p20"/>
          <p:cNvPicPr preferRelativeResize="0"/>
          <p:nvPr/>
        </p:nvPicPr>
        <p:blipFill rotWithShape="1">
          <a:blip r:embed="rId7">
            <a:alphaModFix/>
          </a:blip>
          <a:srcRect/>
          <a:stretch/>
        </p:blipFill>
        <p:spPr>
          <a:xfrm>
            <a:off x="172782" y="4561796"/>
            <a:ext cx="3008082" cy="1609322"/>
          </a:xfrm>
          <a:prstGeom prst="rect">
            <a:avLst/>
          </a:prstGeom>
          <a:noFill/>
          <a:ln>
            <a:noFill/>
          </a:ln>
        </p:spPr>
      </p:pic>
      <p:cxnSp>
        <p:nvCxnSpPr>
          <p:cNvPr id="703" name="Google Shape;703;p20"/>
          <p:cNvCxnSpPr/>
          <p:nvPr/>
        </p:nvCxnSpPr>
        <p:spPr>
          <a:xfrm>
            <a:off x="343593" y="5991709"/>
            <a:ext cx="11504814" cy="0"/>
          </a:xfrm>
          <a:prstGeom prst="straightConnector1">
            <a:avLst/>
          </a:prstGeom>
          <a:noFill/>
          <a:ln w="9525" cap="flat" cmpd="sng">
            <a:solidFill>
              <a:schemeClr val="accent5"/>
            </a:solidFill>
            <a:prstDash val="solid"/>
            <a:miter lim="800000"/>
            <a:headEnd type="none" w="sm" len="sm"/>
            <a:tailEnd type="none" w="sm" len="sm"/>
          </a:ln>
        </p:spPr>
      </p:cxnSp>
      <p:pic>
        <p:nvPicPr>
          <p:cNvPr id="704" name="Google Shape;704;p20"/>
          <p:cNvPicPr preferRelativeResize="0"/>
          <p:nvPr/>
        </p:nvPicPr>
        <p:blipFill rotWithShape="1">
          <a:blip r:embed="rId8">
            <a:alphaModFix/>
          </a:blip>
          <a:srcRect/>
          <a:stretch/>
        </p:blipFill>
        <p:spPr>
          <a:xfrm>
            <a:off x="9369810" y="6171638"/>
            <a:ext cx="381740" cy="381740"/>
          </a:xfrm>
          <a:prstGeom prst="rect">
            <a:avLst/>
          </a:prstGeom>
          <a:noFill/>
          <a:ln>
            <a:noFill/>
          </a:ln>
        </p:spPr>
      </p:pic>
      <p:pic>
        <p:nvPicPr>
          <p:cNvPr id="705" name="Google Shape;705;p20"/>
          <p:cNvPicPr preferRelativeResize="0"/>
          <p:nvPr/>
        </p:nvPicPr>
        <p:blipFill rotWithShape="1">
          <a:blip r:embed="rId9">
            <a:alphaModFix/>
          </a:blip>
          <a:srcRect/>
          <a:stretch/>
        </p:blipFill>
        <p:spPr>
          <a:xfrm>
            <a:off x="9857900" y="6171639"/>
            <a:ext cx="381740" cy="381740"/>
          </a:xfrm>
          <a:prstGeom prst="rect">
            <a:avLst/>
          </a:prstGeom>
          <a:noFill/>
          <a:ln>
            <a:noFill/>
          </a:ln>
        </p:spPr>
      </p:pic>
      <p:pic>
        <p:nvPicPr>
          <p:cNvPr id="706" name="Google Shape;706;p20"/>
          <p:cNvPicPr preferRelativeResize="0"/>
          <p:nvPr/>
        </p:nvPicPr>
        <p:blipFill rotWithShape="1">
          <a:blip r:embed="rId10">
            <a:alphaModFix/>
          </a:blip>
          <a:srcRect/>
          <a:stretch/>
        </p:blipFill>
        <p:spPr>
          <a:xfrm>
            <a:off x="10345990" y="6171640"/>
            <a:ext cx="381740" cy="381740"/>
          </a:xfrm>
          <a:prstGeom prst="rect">
            <a:avLst/>
          </a:prstGeom>
          <a:noFill/>
          <a:ln>
            <a:noFill/>
          </a:ln>
        </p:spPr>
      </p:pic>
      <p:pic>
        <p:nvPicPr>
          <p:cNvPr id="707" name="Google Shape;707;p20"/>
          <p:cNvPicPr preferRelativeResize="0"/>
          <p:nvPr/>
        </p:nvPicPr>
        <p:blipFill rotWithShape="1">
          <a:blip r:embed="rId11">
            <a:alphaModFix/>
          </a:blip>
          <a:srcRect/>
          <a:stretch/>
        </p:blipFill>
        <p:spPr>
          <a:xfrm>
            <a:off x="10834080" y="6171641"/>
            <a:ext cx="381740" cy="381740"/>
          </a:xfrm>
          <a:prstGeom prst="rect">
            <a:avLst/>
          </a:prstGeom>
          <a:noFill/>
          <a:ln>
            <a:noFill/>
          </a:ln>
        </p:spPr>
      </p:pic>
      <p:pic>
        <p:nvPicPr>
          <p:cNvPr id="708" name="Google Shape;708;p20"/>
          <p:cNvPicPr preferRelativeResize="0"/>
          <p:nvPr/>
        </p:nvPicPr>
        <p:blipFill rotWithShape="1">
          <a:blip r:embed="rId12">
            <a:alphaModFix/>
          </a:blip>
          <a:srcRect/>
          <a:stretch/>
        </p:blipFill>
        <p:spPr>
          <a:xfrm>
            <a:off x="11322170" y="6171642"/>
            <a:ext cx="381740" cy="381740"/>
          </a:xfrm>
          <a:prstGeom prst="rect">
            <a:avLst/>
          </a:prstGeom>
          <a:noFill/>
          <a:ln>
            <a:noFill/>
          </a:ln>
        </p:spPr>
      </p:pic>
      <p:sp>
        <p:nvSpPr>
          <p:cNvPr id="709" name="Google Shape;709;p20"/>
          <p:cNvSpPr txBox="1"/>
          <p:nvPr/>
        </p:nvSpPr>
        <p:spPr>
          <a:xfrm>
            <a:off x="335682" y="3116737"/>
            <a:ext cx="4311133"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5"/>
              </a:buClr>
              <a:buSzPts val="1800"/>
              <a:buFont typeface="Arial"/>
              <a:buNone/>
            </a:pPr>
            <a:r>
              <a:rPr lang="pt-BR" sz="1800" dirty="0" err="1">
                <a:solidFill>
                  <a:schemeClr val="accent5"/>
                </a:solidFill>
                <a:latin typeface="Prompt ExtraBold"/>
                <a:ea typeface="Prompt ExtraBold"/>
                <a:cs typeface="Prompt ExtraBold"/>
                <a:sym typeface="Prompt ExtraBold"/>
              </a:rPr>
              <a:t>nower.global</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713"/>
        <p:cNvGrpSpPr/>
        <p:nvPr/>
      </p:nvGrpSpPr>
      <p:grpSpPr>
        <a:xfrm>
          <a:off x="0" y="0"/>
          <a:ext cx="0" cy="0"/>
          <a:chOff x="0" y="0"/>
          <a:chExt cx="0" cy="0"/>
        </a:xfrm>
      </p:grpSpPr>
      <p:pic>
        <p:nvPicPr>
          <p:cNvPr id="714" name="Google Shape;714;p21"/>
          <p:cNvPicPr preferRelativeResize="0"/>
          <p:nvPr/>
        </p:nvPicPr>
        <p:blipFill rotWithShape="1">
          <a:blip r:embed="rId3">
            <a:alphaModFix/>
          </a:blip>
          <a:srcRect l="49" t="7458" r="29918" b="22306"/>
          <a:stretch/>
        </p:blipFill>
        <p:spPr>
          <a:xfrm>
            <a:off x="1930400" y="-1"/>
            <a:ext cx="10261599" cy="6858003"/>
          </a:xfrm>
          <a:prstGeom prst="rect">
            <a:avLst/>
          </a:prstGeom>
          <a:noFill/>
          <a:ln>
            <a:noFill/>
          </a:ln>
        </p:spPr>
      </p:pic>
      <p:grpSp>
        <p:nvGrpSpPr>
          <p:cNvPr id="715" name="Google Shape;715;p21"/>
          <p:cNvGrpSpPr/>
          <p:nvPr/>
        </p:nvGrpSpPr>
        <p:grpSpPr>
          <a:xfrm>
            <a:off x="0" y="22"/>
            <a:ext cx="12192000" cy="6858003"/>
            <a:chOff x="-13657050" y="-707453"/>
            <a:chExt cx="12192000" cy="6858003"/>
          </a:xfrm>
        </p:grpSpPr>
        <p:sp>
          <p:nvSpPr>
            <p:cNvPr id="716" name="Google Shape;716;p21"/>
            <p:cNvSpPr/>
            <p:nvPr/>
          </p:nvSpPr>
          <p:spPr>
            <a:xfrm>
              <a:off x="-13657050" y="-344442"/>
              <a:ext cx="6469033" cy="6494992"/>
            </a:xfrm>
            <a:custGeom>
              <a:avLst/>
              <a:gdLst/>
              <a:ahLst/>
              <a:cxnLst/>
              <a:rect l="l" t="t" r="r" b="b"/>
              <a:pathLst>
                <a:path w="6469033" h="6127351" extrusionOk="0">
                  <a:moveTo>
                    <a:pt x="0" y="0"/>
                  </a:moveTo>
                  <a:lnTo>
                    <a:pt x="2993897" y="796103"/>
                  </a:lnTo>
                  <a:lnTo>
                    <a:pt x="6469033" y="2827564"/>
                  </a:lnTo>
                  <a:lnTo>
                    <a:pt x="4660492" y="6127351"/>
                  </a:lnTo>
                  <a:lnTo>
                    <a:pt x="512" y="6127351"/>
                  </a:lnTo>
                  <a:cubicBezTo>
                    <a:pt x="341" y="4084901"/>
                    <a:pt x="171" y="2042450"/>
                    <a:pt x="0"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717" name="Google Shape;717;p21"/>
            <p:cNvPicPr preferRelativeResize="0"/>
            <p:nvPr/>
          </p:nvPicPr>
          <p:blipFill rotWithShape="1">
            <a:blip r:embed="rId4">
              <a:alphaModFix/>
            </a:blip>
            <a:srcRect l="7268" t="26730" r="16858" b="31839"/>
            <a:stretch/>
          </p:blipFill>
          <p:spPr>
            <a:xfrm>
              <a:off x="-13657050" y="-707453"/>
              <a:ext cx="12192000" cy="6858003"/>
            </a:xfrm>
            <a:prstGeom prst="rect">
              <a:avLst/>
            </a:prstGeom>
            <a:noFill/>
            <a:ln>
              <a:noFill/>
            </a:ln>
          </p:spPr>
        </p:pic>
        <p:pic>
          <p:nvPicPr>
            <p:cNvPr id="718" name="Google Shape;718;p21"/>
            <p:cNvPicPr preferRelativeResize="0"/>
            <p:nvPr/>
          </p:nvPicPr>
          <p:blipFill>
            <a:blip r:embed="rId5">
              <a:alphaModFix/>
            </a:blip>
            <a:stretch>
              <a:fillRect/>
            </a:stretch>
          </p:blipFill>
          <p:spPr>
            <a:xfrm>
              <a:off x="-13657050" y="-707450"/>
              <a:ext cx="12177224" cy="6858000"/>
            </a:xfrm>
            <a:prstGeom prst="rect">
              <a:avLst/>
            </a:prstGeom>
            <a:noFill/>
            <a:ln>
              <a:noFill/>
            </a:ln>
          </p:spPr>
        </p:pic>
        <p:pic>
          <p:nvPicPr>
            <p:cNvPr id="719" name="Google Shape;719;p21"/>
            <p:cNvPicPr preferRelativeResize="0"/>
            <p:nvPr/>
          </p:nvPicPr>
          <p:blipFill rotWithShape="1">
            <a:blip r:embed="rId6">
              <a:alphaModFix/>
            </a:blip>
            <a:srcRect/>
            <a:stretch/>
          </p:blipFill>
          <p:spPr>
            <a:xfrm>
              <a:off x="-13657050" y="-707450"/>
              <a:ext cx="12192000" cy="6858000"/>
            </a:xfrm>
            <a:prstGeom prst="rect">
              <a:avLst/>
            </a:prstGeom>
            <a:noFill/>
            <a:ln>
              <a:noFill/>
            </a:ln>
          </p:spPr>
        </p:pic>
        <p:pic>
          <p:nvPicPr>
            <p:cNvPr id="720" name="Google Shape;720;p21"/>
            <p:cNvPicPr preferRelativeResize="0"/>
            <p:nvPr/>
          </p:nvPicPr>
          <p:blipFill rotWithShape="1">
            <a:blip r:embed="rId7">
              <a:alphaModFix/>
            </a:blip>
            <a:srcRect/>
            <a:stretch/>
          </p:blipFill>
          <p:spPr>
            <a:xfrm>
              <a:off x="-13657050" y="-707450"/>
              <a:ext cx="12192000" cy="6858000"/>
            </a:xfrm>
            <a:prstGeom prst="rect">
              <a:avLst/>
            </a:prstGeom>
            <a:noFill/>
            <a:ln>
              <a:noFill/>
            </a:ln>
          </p:spPr>
        </p:pic>
      </p:grpSp>
      <p:grpSp>
        <p:nvGrpSpPr>
          <p:cNvPr id="721" name="Google Shape;721;p21"/>
          <p:cNvGrpSpPr/>
          <p:nvPr/>
        </p:nvGrpSpPr>
        <p:grpSpPr>
          <a:xfrm>
            <a:off x="477473" y="1671271"/>
            <a:ext cx="5556000" cy="3455516"/>
            <a:chOff x="477473" y="1614688"/>
            <a:chExt cx="5556000" cy="3455516"/>
          </a:xfrm>
        </p:grpSpPr>
        <p:sp>
          <p:nvSpPr>
            <p:cNvPr id="722" name="Google Shape;722;p21"/>
            <p:cNvSpPr txBox="1"/>
            <p:nvPr/>
          </p:nvSpPr>
          <p:spPr>
            <a:xfrm>
              <a:off x="540001" y="4460604"/>
              <a:ext cx="4200600" cy="60960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400"/>
                <a:buFont typeface="Arial"/>
                <a:buNone/>
              </a:pPr>
              <a:r>
                <a:rPr lang="pt-BR" sz="1400">
                  <a:solidFill>
                    <a:schemeClr val="accent5"/>
                  </a:solidFill>
                  <a:latin typeface="Prompt SemiBold"/>
                  <a:ea typeface="Prompt SemiBold"/>
                  <a:cs typeface="Prompt SemiBold"/>
                  <a:sym typeface="Prompt SemiBold"/>
                </a:rPr>
                <a:t>AQUI VOCÊ PODE INSERIR UM SUBTÍTULO PARA ESSSA SEÇÃO</a:t>
              </a:r>
              <a:endParaRPr/>
            </a:p>
          </p:txBody>
        </p:sp>
        <p:sp>
          <p:nvSpPr>
            <p:cNvPr id="723" name="Google Shape;723;p21"/>
            <p:cNvSpPr txBox="1"/>
            <p:nvPr/>
          </p:nvSpPr>
          <p:spPr>
            <a:xfrm>
              <a:off x="477473" y="1614688"/>
              <a:ext cx="5556000" cy="286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6000"/>
                <a:buFont typeface="Arial"/>
                <a:buNone/>
              </a:pPr>
              <a:r>
                <a:rPr lang="pt-BR" sz="6000">
                  <a:solidFill>
                    <a:schemeClr val="lt1"/>
                  </a:solidFill>
                  <a:latin typeface="Prompt ExtraBold"/>
                  <a:ea typeface="Prompt ExtraBold"/>
                  <a:cs typeface="Prompt ExtraBold"/>
                  <a:sym typeface="Prompt ExtraBold"/>
                </a:rPr>
                <a:t>ABERTURA COM FRASE IMPACTANTE</a:t>
              </a: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727"/>
        <p:cNvGrpSpPr/>
        <p:nvPr/>
      </p:nvGrpSpPr>
      <p:grpSpPr>
        <a:xfrm>
          <a:off x="0" y="0"/>
          <a:ext cx="0" cy="0"/>
          <a:chOff x="0" y="0"/>
          <a:chExt cx="0" cy="0"/>
        </a:xfrm>
      </p:grpSpPr>
      <p:pic>
        <p:nvPicPr>
          <p:cNvPr id="728" name="Google Shape;728;p22"/>
          <p:cNvPicPr preferRelativeResize="0"/>
          <p:nvPr/>
        </p:nvPicPr>
        <p:blipFill rotWithShape="1">
          <a:blip r:embed="rId3">
            <a:alphaModFix/>
          </a:blip>
          <a:srcRect l="33091" t="12041" r="21055"/>
          <a:stretch/>
        </p:blipFill>
        <p:spPr>
          <a:xfrm>
            <a:off x="6838952" y="-3"/>
            <a:ext cx="5353050" cy="6858002"/>
          </a:xfrm>
          <a:prstGeom prst="rect">
            <a:avLst/>
          </a:prstGeom>
          <a:noFill/>
          <a:ln>
            <a:noFill/>
          </a:ln>
        </p:spPr>
      </p:pic>
      <p:grpSp>
        <p:nvGrpSpPr>
          <p:cNvPr id="729" name="Google Shape;729;p22"/>
          <p:cNvGrpSpPr/>
          <p:nvPr/>
        </p:nvGrpSpPr>
        <p:grpSpPr>
          <a:xfrm>
            <a:off x="-12" y="-2"/>
            <a:ext cx="12192000" cy="6858000"/>
            <a:chOff x="-10883337" y="245623"/>
            <a:chExt cx="12192000" cy="6858000"/>
          </a:xfrm>
        </p:grpSpPr>
        <p:pic>
          <p:nvPicPr>
            <p:cNvPr id="730" name="Google Shape;730;p22"/>
            <p:cNvPicPr preferRelativeResize="0"/>
            <p:nvPr/>
          </p:nvPicPr>
          <p:blipFill>
            <a:blip r:embed="rId4">
              <a:alphaModFix/>
            </a:blip>
            <a:stretch>
              <a:fillRect/>
            </a:stretch>
          </p:blipFill>
          <p:spPr>
            <a:xfrm>
              <a:off x="-10883337" y="245623"/>
              <a:ext cx="12177224" cy="6858000"/>
            </a:xfrm>
            <a:prstGeom prst="rect">
              <a:avLst/>
            </a:prstGeom>
            <a:noFill/>
            <a:ln>
              <a:noFill/>
            </a:ln>
          </p:spPr>
        </p:pic>
        <p:pic>
          <p:nvPicPr>
            <p:cNvPr id="731" name="Google Shape;731;p22"/>
            <p:cNvPicPr preferRelativeResize="0"/>
            <p:nvPr/>
          </p:nvPicPr>
          <p:blipFill rotWithShape="1">
            <a:blip r:embed="rId5">
              <a:alphaModFix/>
            </a:blip>
            <a:srcRect l="37158" t="2731" r="37160" b="47595"/>
            <a:stretch/>
          </p:blipFill>
          <p:spPr>
            <a:xfrm rot="-5400000">
              <a:off x="-8216338" y="-2421376"/>
              <a:ext cx="6858000" cy="12191999"/>
            </a:xfrm>
            <a:prstGeom prst="rect">
              <a:avLst/>
            </a:prstGeom>
            <a:noFill/>
            <a:ln>
              <a:noFill/>
            </a:ln>
          </p:spPr>
        </p:pic>
        <p:pic>
          <p:nvPicPr>
            <p:cNvPr id="732" name="Google Shape;732;p22"/>
            <p:cNvPicPr preferRelativeResize="0"/>
            <p:nvPr/>
          </p:nvPicPr>
          <p:blipFill rotWithShape="1">
            <a:blip r:embed="rId6">
              <a:alphaModFix/>
            </a:blip>
            <a:srcRect/>
            <a:stretch/>
          </p:blipFill>
          <p:spPr>
            <a:xfrm>
              <a:off x="-10883337" y="245623"/>
              <a:ext cx="12192000" cy="6858000"/>
            </a:xfrm>
            <a:prstGeom prst="rect">
              <a:avLst/>
            </a:prstGeom>
            <a:noFill/>
            <a:ln>
              <a:noFill/>
            </a:ln>
          </p:spPr>
        </p:pic>
        <p:pic>
          <p:nvPicPr>
            <p:cNvPr id="733" name="Google Shape;733;p22"/>
            <p:cNvPicPr preferRelativeResize="0"/>
            <p:nvPr/>
          </p:nvPicPr>
          <p:blipFill rotWithShape="1">
            <a:blip r:embed="rId7">
              <a:alphaModFix/>
            </a:blip>
            <a:srcRect/>
            <a:stretch/>
          </p:blipFill>
          <p:spPr>
            <a:xfrm>
              <a:off x="-10883337" y="245623"/>
              <a:ext cx="12192000" cy="6858000"/>
            </a:xfrm>
            <a:prstGeom prst="rect">
              <a:avLst/>
            </a:prstGeom>
            <a:noFill/>
            <a:ln>
              <a:noFill/>
            </a:ln>
          </p:spPr>
        </p:pic>
      </p:grpSp>
      <p:sp>
        <p:nvSpPr>
          <p:cNvPr id="734" name="Google Shape;734;p22"/>
          <p:cNvSpPr txBox="1"/>
          <p:nvPr/>
        </p:nvSpPr>
        <p:spPr>
          <a:xfrm>
            <a:off x="540000" y="1871433"/>
            <a:ext cx="5937000" cy="17148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rgbClr val="FF234B"/>
              </a:buClr>
              <a:buSzPts val="3100"/>
              <a:buFont typeface="Arial"/>
              <a:buNone/>
            </a:pPr>
            <a:r>
              <a:rPr lang="pt-BR" sz="3100" b="0" i="0" u="none" strike="noStrike" cap="none">
                <a:solidFill>
                  <a:srgbClr val="FF234B"/>
                </a:solidFill>
                <a:latin typeface="Prompt ExtraBold"/>
                <a:ea typeface="Prompt ExtraBold"/>
                <a:cs typeface="Prompt ExtraBold"/>
                <a:sym typeface="Prompt ExtraBold"/>
              </a:rPr>
              <a:t>SLIDE</a:t>
            </a:r>
            <a:r>
              <a:rPr lang="pt-BR" sz="3100" b="0" i="0" u="none" strike="noStrike" cap="none">
                <a:solidFill>
                  <a:srgbClr val="FFFFFF"/>
                </a:solidFill>
                <a:latin typeface="Prompt ExtraBold"/>
                <a:ea typeface="Prompt ExtraBold"/>
                <a:cs typeface="Prompt ExtraBold"/>
                <a:sym typeface="Prompt ExtraBold"/>
              </a:rPr>
              <a:t> COM </a:t>
            </a:r>
            <a:r>
              <a:rPr lang="pt-BR" sz="3100">
                <a:solidFill>
                  <a:srgbClr val="FFFFFF"/>
                </a:solidFill>
                <a:latin typeface="Prompt ExtraBold"/>
                <a:ea typeface="Prompt ExtraBold"/>
                <a:cs typeface="Prompt ExtraBold"/>
                <a:sym typeface="Prompt ExtraBold"/>
              </a:rPr>
              <a:t>BAIXO</a:t>
            </a:r>
            <a:r>
              <a:rPr lang="pt-BR" sz="3100" b="0" i="0" u="none" strike="noStrike" cap="none">
                <a:solidFill>
                  <a:srgbClr val="FFFFFF"/>
                </a:solidFill>
                <a:latin typeface="Prompt ExtraBold"/>
                <a:ea typeface="Prompt ExtraBold"/>
                <a:cs typeface="Prompt ExtraBold"/>
                <a:sym typeface="Prompt ExtraBold"/>
              </a:rPr>
              <a:t> VOLUME DE CONTEÚDO E FOTO CONCEITO.</a:t>
            </a:r>
            <a:endParaRPr/>
          </a:p>
        </p:txBody>
      </p:sp>
      <p:sp>
        <p:nvSpPr>
          <p:cNvPr id="735" name="Google Shape;735;p22"/>
          <p:cNvSpPr txBox="1"/>
          <p:nvPr/>
        </p:nvSpPr>
        <p:spPr>
          <a:xfrm>
            <a:off x="540000" y="3683961"/>
            <a:ext cx="4538400" cy="60960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FFFF00"/>
              </a:buClr>
              <a:buSzPts val="1400"/>
              <a:buFont typeface="Arial"/>
              <a:buNone/>
            </a:pPr>
            <a:r>
              <a:rPr lang="pt-BR" sz="1400" b="0" i="0" u="none" strike="noStrike" cap="none" dirty="0">
                <a:solidFill>
                  <a:srgbClr val="FFFF00"/>
                </a:solidFill>
                <a:latin typeface="Prompt SemiBold"/>
                <a:ea typeface="Prompt SemiBold"/>
                <a:cs typeface="Prompt SemiBold"/>
                <a:sym typeface="Prompt SemiBold"/>
              </a:rPr>
              <a:t>ACELERAMOS A SUA ESTRATÉGIA PARA TRAZER RESULTADOS DE NEGÓCIO CONTÍNUOS.</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9"/>
        <p:cNvGrpSpPr/>
        <p:nvPr/>
      </p:nvGrpSpPr>
      <p:grpSpPr>
        <a:xfrm>
          <a:off x="0" y="0"/>
          <a:ext cx="0" cy="0"/>
          <a:chOff x="0" y="0"/>
          <a:chExt cx="0" cy="0"/>
        </a:xfrm>
      </p:grpSpPr>
      <p:pic>
        <p:nvPicPr>
          <p:cNvPr id="740" name="Google Shape;740;p23"/>
          <p:cNvPicPr preferRelativeResize="0"/>
          <p:nvPr/>
        </p:nvPicPr>
        <p:blipFill rotWithShape="1">
          <a:blip r:embed="rId3">
            <a:alphaModFix/>
          </a:blip>
          <a:srcRect l="7837" t="7806" r="28036" b="18033"/>
          <a:stretch/>
        </p:blipFill>
        <p:spPr>
          <a:xfrm>
            <a:off x="3295650" y="9"/>
            <a:ext cx="8896350" cy="6857982"/>
          </a:xfrm>
          <a:prstGeom prst="rect">
            <a:avLst/>
          </a:prstGeom>
          <a:noFill/>
          <a:ln>
            <a:noFill/>
          </a:ln>
        </p:spPr>
      </p:pic>
      <p:grpSp>
        <p:nvGrpSpPr>
          <p:cNvPr id="741" name="Google Shape;741;p23"/>
          <p:cNvGrpSpPr/>
          <p:nvPr/>
        </p:nvGrpSpPr>
        <p:grpSpPr>
          <a:xfrm>
            <a:off x="0" y="-6"/>
            <a:ext cx="12192012" cy="6858006"/>
            <a:chOff x="0" y="-6"/>
            <a:chExt cx="12192012" cy="6858006"/>
          </a:xfrm>
        </p:grpSpPr>
        <p:pic>
          <p:nvPicPr>
            <p:cNvPr id="742" name="Google Shape;742;p23"/>
            <p:cNvPicPr preferRelativeResize="0"/>
            <p:nvPr/>
          </p:nvPicPr>
          <p:blipFill>
            <a:blip r:embed="rId4">
              <a:alphaModFix/>
            </a:blip>
            <a:stretch>
              <a:fillRect/>
            </a:stretch>
          </p:blipFill>
          <p:spPr>
            <a:xfrm>
              <a:off x="14788" y="0"/>
              <a:ext cx="12177224" cy="6858000"/>
            </a:xfrm>
            <a:prstGeom prst="rect">
              <a:avLst/>
            </a:prstGeom>
            <a:noFill/>
            <a:ln>
              <a:noFill/>
            </a:ln>
          </p:spPr>
        </p:pic>
        <p:sp>
          <p:nvSpPr>
            <p:cNvPr id="743" name="Google Shape;743;p23"/>
            <p:cNvSpPr/>
            <p:nvPr/>
          </p:nvSpPr>
          <p:spPr>
            <a:xfrm>
              <a:off x="0" y="-6"/>
              <a:ext cx="8036217" cy="6858003"/>
            </a:xfrm>
            <a:custGeom>
              <a:avLst/>
              <a:gdLst/>
              <a:ahLst/>
              <a:cxnLst/>
              <a:rect l="l" t="t" r="r" b="b"/>
              <a:pathLst>
                <a:path w="8036217" h="6858003" extrusionOk="0">
                  <a:moveTo>
                    <a:pt x="0" y="0"/>
                  </a:moveTo>
                  <a:lnTo>
                    <a:pt x="1638300" y="0"/>
                  </a:lnTo>
                  <a:lnTo>
                    <a:pt x="1638300" y="10"/>
                  </a:lnTo>
                  <a:lnTo>
                    <a:pt x="4127839" y="10"/>
                  </a:lnTo>
                  <a:lnTo>
                    <a:pt x="4225399" y="131919"/>
                  </a:lnTo>
                  <a:cubicBezTo>
                    <a:pt x="5235077" y="1321721"/>
                    <a:pt x="8158687" y="1038063"/>
                    <a:pt x="8032241" y="3191383"/>
                  </a:cubicBezTo>
                  <a:cubicBezTo>
                    <a:pt x="7931762" y="4896473"/>
                    <a:pt x="6333509" y="5869515"/>
                    <a:pt x="5938950" y="6787259"/>
                  </a:cubicBezTo>
                  <a:lnTo>
                    <a:pt x="5913552" y="6857992"/>
                  </a:lnTo>
                  <a:lnTo>
                    <a:pt x="1638300" y="6857992"/>
                  </a:lnTo>
                  <a:lnTo>
                    <a:pt x="1638300" y="6858003"/>
                  </a:lnTo>
                  <a:lnTo>
                    <a:pt x="0" y="6858003"/>
                  </a:lnTo>
                  <a:close/>
                </a:path>
              </a:pathLst>
            </a:cu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744" name="Google Shape;744;p23"/>
            <p:cNvPicPr preferRelativeResize="0"/>
            <p:nvPr/>
          </p:nvPicPr>
          <p:blipFill rotWithShape="1">
            <a:blip r:embed="rId5">
              <a:alphaModFix/>
            </a:blip>
            <a:srcRect/>
            <a:stretch/>
          </p:blipFill>
          <p:spPr>
            <a:xfrm>
              <a:off x="12" y="0"/>
              <a:ext cx="12192000" cy="6858000"/>
            </a:xfrm>
            <a:prstGeom prst="rect">
              <a:avLst/>
            </a:prstGeom>
            <a:noFill/>
            <a:ln>
              <a:noFill/>
            </a:ln>
          </p:spPr>
        </p:pic>
        <p:pic>
          <p:nvPicPr>
            <p:cNvPr id="745" name="Google Shape;745;p23"/>
            <p:cNvPicPr preferRelativeResize="0"/>
            <p:nvPr/>
          </p:nvPicPr>
          <p:blipFill rotWithShape="1">
            <a:blip r:embed="rId6">
              <a:alphaModFix/>
            </a:blip>
            <a:srcRect/>
            <a:stretch/>
          </p:blipFill>
          <p:spPr>
            <a:xfrm>
              <a:off x="12" y="0"/>
              <a:ext cx="12192000" cy="6858000"/>
            </a:xfrm>
            <a:prstGeom prst="rect">
              <a:avLst/>
            </a:prstGeom>
            <a:noFill/>
            <a:ln>
              <a:noFill/>
            </a:ln>
          </p:spPr>
        </p:pic>
      </p:grpSp>
      <p:grpSp>
        <p:nvGrpSpPr>
          <p:cNvPr id="746" name="Google Shape;746;p23"/>
          <p:cNvGrpSpPr/>
          <p:nvPr/>
        </p:nvGrpSpPr>
        <p:grpSpPr>
          <a:xfrm>
            <a:off x="540000" y="1938284"/>
            <a:ext cx="5937001" cy="2981433"/>
            <a:chOff x="540000" y="1777907"/>
            <a:chExt cx="5937001" cy="2981433"/>
          </a:xfrm>
        </p:grpSpPr>
        <p:sp>
          <p:nvSpPr>
            <p:cNvPr id="747" name="Google Shape;747;p23"/>
            <p:cNvSpPr txBox="1"/>
            <p:nvPr/>
          </p:nvSpPr>
          <p:spPr>
            <a:xfrm>
              <a:off x="540000" y="1777907"/>
              <a:ext cx="5937000" cy="120353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1"/>
                </a:buClr>
                <a:buSzPts val="3100"/>
                <a:buFont typeface="Arial"/>
                <a:buNone/>
              </a:pPr>
              <a:r>
                <a:rPr lang="pt-BR" sz="3100" b="0" i="0" u="none" strike="noStrike" cap="none">
                  <a:solidFill>
                    <a:schemeClr val="accent1"/>
                  </a:solidFill>
                  <a:latin typeface="Prompt ExtraBold"/>
                  <a:ea typeface="Prompt ExtraBold"/>
                  <a:cs typeface="Prompt ExtraBold"/>
                  <a:sym typeface="Prompt ExtraBold"/>
                </a:rPr>
                <a:t>SLIDE COM </a:t>
              </a:r>
              <a:r>
                <a:rPr lang="pt-BR" sz="3100">
                  <a:solidFill>
                    <a:schemeClr val="dk2"/>
                  </a:solidFill>
                  <a:latin typeface="Prompt ExtraBold"/>
                  <a:ea typeface="Prompt ExtraBold"/>
                  <a:cs typeface="Prompt ExtraBold"/>
                  <a:sym typeface="Prompt ExtraBold"/>
                </a:rPr>
                <a:t>BAIXO</a:t>
              </a:r>
              <a:r>
                <a:rPr lang="pt-BR" sz="3100" b="0" i="0" u="none" strike="noStrike" cap="none">
                  <a:solidFill>
                    <a:schemeClr val="dk2"/>
                  </a:solidFill>
                  <a:latin typeface="Prompt ExtraBold"/>
                  <a:ea typeface="Prompt ExtraBold"/>
                  <a:cs typeface="Prompt ExtraBold"/>
                  <a:sym typeface="Prompt ExtraBold"/>
                </a:rPr>
                <a:t> VOLUME </a:t>
              </a:r>
              <a:r>
                <a:rPr lang="pt-BR" sz="3100" b="0" i="0" u="none" strike="noStrike" cap="none">
                  <a:solidFill>
                    <a:schemeClr val="accent1"/>
                  </a:solidFill>
                  <a:latin typeface="Prompt ExtraBold"/>
                  <a:ea typeface="Prompt ExtraBold"/>
                  <a:cs typeface="Prompt ExtraBold"/>
                  <a:sym typeface="Prompt ExtraBold"/>
                </a:rPr>
                <a:t>DE CONTEÚDO E </a:t>
              </a:r>
              <a:r>
                <a:rPr lang="pt-BR" sz="3100">
                  <a:solidFill>
                    <a:schemeClr val="accent1"/>
                  </a:solidFill>
                  <a:latin typeface="Prompt ExtraBold"/>
                  <a:ea typeface="Prompt ExtraBold"/>
                  <a:cs typeface="Prompt ExtraBold"/>
                  <a:sym typeface="Prompt ExtraBold"/>
                </a:rPr>
                <a:t>BULLET</a:t>
              </a:r>
              <a:endParaRPr sz="3100" b="0" i="0" u="none" strike="noStrike" cap="none">
                <a:solidFill>
                  <a:schemeClr val="accent1"/>
                </a:solidFill>
                <a:latin typeface="Prompt ExtraBold"/>
                <a:ea typeface="Prompt ExtraBold"/>
                <a:cs typeface="Prompt ExtraBold"/>
                <a:sym typeface="Prompt ExtraBold"/>
              </a:endParaRPr>
            </a:p>
          </p:txBody>
        </p:sp>
        <p:sp>
          <p:nvSpPr>
            <p:cNvPr id="748" name="Google Shape;748;p23"/>
            <p:cNvSpPr txBox="1"/>
            <p:nvPr/>
          </p:nvSpPr>
          <p:spPr>
            <a:xfrm>
              <a:off x="870201" y="3137421"/>
              <a:ext cx="5606800" cy="1621919"/>
            </a:xfrm>
            <a:prstGeom prst="rect">
              <a:avLst/>
            </a:prstGeom>
            <a:noFill/>
            <a:ln>
              <a:noFill/>
            </a:ln>
          </p:spPr>
          <p:txBody>
            <a:bodyPr spcFirstLastPara="1" wrap="square" lIns="91425" tIns="45700" rIns="91425" bIns="45700" anchor="t" anchorCtr="0">
              <a:spAutoFit/>
            </a:bodyPr>
            <a:lstStyle/>
            <a:p>
              <a:pPr marL="228600" marR="0" lvl="0" indent="-228600" algn="l" rtl="0">
                <a:lnSpc>
                  <a:spcPct val="150000"/>
                </a:lnSpc>
                <a:spcBef>
                  <a:spcPts val="0"/>
                </a:spcBef>
                <a:spcAft>
                  <a:spcPts val="0"/>
                </a:spcAft>
                <a:buClr>
                  <a:schemeClr val="dk2"/>
                </a:buClr>
                <a:buSzPts val="1900"/>
                <a:buFont typeface="Arial"/>
                <a:buChar char="•"/>
              </a:pPr>
              <a:r>
                <a:rPr lang="pt-BR" sz="1900">
                  <a:solidFill>
                    <a:schemeClr val="dk2"/>
                  </a:solidFill>
                  <a:latin typeface="Prompt SemiBold"/>
                  <a:ea typeface="Prompt SemiBold"/>
                  <a:cs typeface="Prompt SemiBold"/>
                  <a:sym typeface="Prompt SemiBold"/>
                </a:rPr>
                <a:t>Lorem ipsum </a:t>
              </a:r>
              <a:r>
                <a:rPr lang="pt-BR" sz="1900">
                  <a:solidFill>
                    <a:schemeClr val="accent1"/>
                  </a:solidFill>
                  <a:latin typeface="Prompt SemiBold"/>
                  <a:ea typeface="Prompt SemiBold"/>
                  <a:cs typeface="Prompt SemiBold"/>
                  <a:sym typeface="Prompt SemiBold"/>
                </a:rPr>
                <a:t>dolor sit amet</a:t>
              </a:r>
              <a:endParaRPr sz="1900">
                <a:solidFill>
                  <a:schemeClr val="accent1"/>
                </a:solidFill>
                <a:latin typeface="Prompt SemiBold"/>
                <a:ea typeface="Prompt SemiBold"/>
                <a:cs typeface="Prompt SemiBold"/>
                <a:sym typeface="Prompt SemiBold"/>
              </a:endParaRPr>
            </a:p>
            <a:p>
              <a:pPr marL="228600" marR="0" lvl="0" indent="-228600" algn="l" rtl="0">
                <a:lnSpc>
                  <a:spcPct val="150000"/>
                </a:lnSpc>
                <a:spcBef>
                  <a:spcPts val="1000"/>
                </a:spcBef>
                <a:spcAft>
                  <a:spcPts val="0"/>
                </a:spcAft>
                <a:buClr>
                  <a:schemeClr val="accent1"/>
                </a:buClr>
                <a:buSzPts val="1900"/>
                <a:buFont typeface="Arial"/>
                <a:buChar char="•"/>
              </a:pPr>
              <a:r>
                <a:rPr lang="pt-BR" sz="1900">
                  <a:solidFill>
                    <a:schemeClr val="accent1"/>
                  </a:solidFill>
                  <a:latin typeface="Prompt SemiBold"/>
                  <a:ea typeface="Prompt SemiBold"/>
                  <a:cs typeface="Prompt SemiBold"/>
                  <a:sym typeface="Prompt SemiBold"/>
                </a:rPr>
                <a:t>Curabitur elementum </a:t>
              </a:r>
              <a:r>
                <a:rPr lang="pt-BR" sz="1900">
                  <a:solidFill>
                    <a:schemeClr val="dk2"/>
                  </a:solidFill>
                  <a:latin typeface="Prompt SemiBold"/>
                  <a:ea typeface="Prompt SemiBold"/>
                  <a:cs typeface="Prompt SemiBold"/>
                  <a:sym typeface="Prompt SemiBold"/>
                </a:rPr>
                <a:t>massa commodo</a:t>
              </a:r>
              <a:r>
                <a:rPr lang="pt-BR" sz="1900">
                  <a:solidFill>
                    <a:schemeClr val="accent1"/>
                  </a:solidFill>
                  <a:latin typeface="Prompt SemiBold"/>
                  <a:ea typeface="Prompt SemiBold"/>
                  <a:cs typeface="Prompt SemiBold"/>
                  <a:sym typeface="Prompt SemiBold"/>
                </a:rPr>
                <a:t>, </a:t>
              </a:r>
              <a:endParaRPr/>
            </a:p>
            <a:p>
              <a:pPr marL="228600" marR="0" lvl="0" indent="-228600" algn="l" rtl="0">
                <a:lnSpc>
                  <a:spcPct val="150000"/>
                </a:lnSpc>
                <a:spcBef>
                  <a:spcPts val="1000"/>
                </a:spcBef>
                <a:spcAft>
                  <a:spcPts val="0"/>
                </a:spcAft>
                <a:buClr>
                  <a:schemeClr val="accent1"/>
                </a:buClr>
                <a:buSzPts val="1900"/>
                <a:buFont typeface="Arial"/>
                <a:buChar char="•"/>
              </a:pPr>
              <a:r>
                <a:rPr lang="pt-BR" sz="1900">
                  <a:solidFill>
                    <a:schemeClr val="accent1"/>
                  </a:solidFill>
                  <a:latin typeface="Prompt SemiBold"/>
                  <a:ea typeface="Prompt SemiBold"/>
                  <a:cs typeface="Prompt SemiBold"/>
                  <a:sym typeface="Prompt SemiBold"/>
                </a:rPr>
                <a:t>Donec </a:t>
              </a:r>
              <a:r>
                <a:rPr lang="pt-BR" sz="1900">
                  <a:solidFill>
                    <a:schemeClr val="dk2"/>
                  </a:solidFill>
                  <a:latin typeface="Prompt SemiBold"/>
                  <a:ea typeface="Prompt SemiBold"/>
                  <a:cs typeface="Prompt SemiBold"/>
                  <a:sym typeface="Prompt SemiBold"/>
                </a:rPr>
                <a:t>convallis</a:t>
              </a:r>
              <a:r>
                <a:rPr lang="pt-BR" sz="1900">
                  <a:solidFill>
                    <a:schemeClr val="accent1"/>
                  </a:solidFill>
                  <a:latin typeface="Prompt SemiBold"/>
                  <a:ea typeface="Prompt SemiBold"/>
                  <a:cs typeface="Prompt SemiBold"/>
                  <a:sym typeface="Prompt SemiBold"/>
                </a:rPr>
                <a:t> lobortis urna</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52"/>
        <p:cNvGrpSpPr/>
        <p:nvPr/>
      </p:nvGrpSpPr>
      <p:grpSpPr>
        <a:xfrm>
          <a:off x="0" y="0"/>
          <a:ext cx="0" cy="0"/>
          <a:chOff x="0" y="0"/>
          <a:chExt cx="0" cy="0"/>
        </a:xfrm>
      </p:grpSpPr>
      <p:pic>
        <p:nvPicPr>
          <p:cNvPr id="753" name="Google Shape;753;p24"/>
          <p:cNvPicPr preferRelativeResize="0"/>
          <p:nvPr/>
        </p:nvPicPr>
        <p:blipFill rotWithShape="1">
          <a:blip r:embed="rId3">
            <a:alphaModFix/>
          </a:blip>
          <a:srcRect t="7795" r="1639" b="9177"/>
          <a:stretch/>
        </p:blipFill>
        <p:spPr>
          <a:xfrm>
            <a:off x="-3" y="0"/>
            <a:ext cx="12192004" cy="6858000"/>
          </a:xfrm>
          <a:prstGeom prst="rect">
            <a:avLst/>
          </a:prstGeom>
          <a:noFill/>
          <a:ln>
            <a:noFill/>
          </a:ln>
        </p:spPr>
      </p:pic>
      <p:grpSp>
        <p:nvGrpSpPr>
          <p:cNvPr id="754" name="Google Shape;754;p24"/>
          <p:cNvGrpSpPr/>
          <p:nvPr/>
        </p:nvGrpSpPr>
        <p:grpSpPr>
          <a:xfrm>
            <a:off x="-6" y="-12"/>
            <a:ext cx="12192000" cy="6858000"/>
            <a:chOff x="-796806" y="736888"/>
            <a:chExt cx="12192000" cy="6858000"/>
          </a:xfrm>
        </p:grpSpPr>
        <p:sp>
          <p:nvSpPr>
            <p:cNvPr id="755" name="Google Shape;755;p24"/>
            <p:cNvSpPr/>
            <p:nvPr/>
          </p:nvSpPr>
          <p:spPr>
            <a:xfrm>
              <a:off x="-796806" y="736888"/>
              <a:ext cx="12192000" cy="6858000"/>
            </a:xfrm>
            <a:custGeom>
              <a:avLst/>
              <a:gdLst/>
              <a:ahLst/>
              <a:cxnLst/>
              <a:rect l="l" t="t" r="r" b="b"/>
              <a:pathLst>
                <a:path w="12192000" h="6858000" extrusionOk="0">
                  <a:moveTo>
                    <a:pt x="2438348" y="0"/>
                  </a:moveTo>
                  <a:lnTo>
                    <a:pt x="4157501" y="0"/>
                  </a:lnTo>
                  <a:lnTo>
                    <a:pt x="4022520" y="48059"/>
                  </a:lnTo>
                  <a:cubicBezTo>
                    <a:pt x="2275716" y="731202"/>
                    <a:pt x="1101998" y="2852605"/>
                    <a:pt x="1188977" y="5349524"/>
                  </a:cubicBezTo>
                  <a:cubicBezTo>
                    <a:pt x="1292063" y="8308836"/>
                    <a:pt x="4690405" y="5203304"/>
                    <a:pt x="6942118" y="5124008"/>
                  </a:cubicBezTo>
                  <a:cubicBezTo>
                    <a:pt x="9193829" y="5044395"/>
                    <a:pt x="11419848" y="6577021"/>
                    <a:pt x="11316763" y="3617708"/>
                  </a:cubicBezTo>
                  <a:cubicBezTo>
                    <a:pt x="11246109" y="1583181"/>
                    <a:pt x="9379708" y="489691"/>
                    <a:pt x="7484289" y="48232"/>
                  </a:cubicBezTo>
                  <a:lnTo>
                    <a:pt x="7262393" y="0"/>
                  </a:lnTo>
                  <a:lnTo>
                    <a:pt x="9562780" y="0"/>
                  </a:lnTo>
                  <a:lnTo>
                    <a:pt x="9756062" y="75639"/>
                  </a:lnTo>
                  <a:cubicBezTo>
                    <a:pt x="10654658" y="445621"/>
                    <a:pt x="11485517" y="938428"/>
                    <a:pt x="12131349" y="1573621"/>
                  </a:cubicBezTo>
                  <a:lnTo>
                    <a:pt x="12192000" y="1637295"/>
                  </a:lnTo>
                  <a:lnTo>
                    <a:pt x="12192000" y="6858000"/>
                  </a:lnTo>
                  <a:lnTo>
                    <a:pt x="9781200" y="6858000"/>
                  </a:lnTo>
                  <a:lnTo>
                    <a:pt x="9669238" y="6835539"/>
                  </a:lnTo>
                  <a:cubicBezTo>
                    <a:pt x="8957247" y="6693982"/>
                    <a:pt x="8191439" y="6557038"/>
                    <a:pt x="7415044" y="6557038"/>
                  </a:cubicBezTo>
                  <a:cubicBezTo>
                    <a:pt x="6929748" y="6557038"/>
                    <a:pt x="6400939" y="6656816"/>
                    <a:pt x="5854063" y="6809601"/>
                  </a:cubicBezTo>
                  <a:lnTo>
                    <a:pt x="5690468" y="6858000"/>
                  </a:lnTo>
                  <a:lnTo>
                    <a:pt x="0" y="6858000"/>
                  </a:lnTo>
                  <a:lnTo>
                    <a:pt x="0" y="3285949"/>
                  </a:lnTo>
                  <a:lnTo>
                    <a:pt x="99729" y="3029722"/>
                  </a:lnTo>
                  <a:cubicBezTo>
                    <a:pt x="619176" y="1771456"/>
                    <a:pt x="1407888" y="733586"/>
                    <a:pt x="2364102" y="50040"/>
                  </a:cubicBezTo>
                  <a:close/>
                </a:path>
              </a:pathLst>
            </a:custGeom>
            <a:solidFill>
              <a:schemeClr val="accent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756" name="Google Shape;756;p24"/>
            <p:cNvPicPr preferRelativeResize="0"/>
            <p:nvPr/>
          </p:nvPicPr>
          <p:blipFill>
            <a:blip r:embed="rId4">
              <a:alphaModFix/>
            </a:blip>
            <a:stretch>
              <a:fillRect/>
            </a:stretch>
          </p:blipFill>
          <p:spPr>
            <a:xfrm>
              <a:off x="-789419" y="736888"/>
              <a:ext cx="12177224" cy="6858000"/>
            </a:xfrm>
            <a:prstGeom prst="rect">
              <a:avLst/>
            </a:prstGeom>
            <a:noFill/>
            <a:ln>
              <a:noFill/>
            </a:ln>
          </p:spPr>
        </p:pic>
      </p:grpSp>
      <p:sp>
        <p:nvSpPr>
          <p:cNvPr id="757" name="Google Shape;757;p24"/>
          <p:cNvSpPr txBox="1"/>
          <p:nvPr/>
        </p:nvSpPr>
        <p:spPr>
          <a:xfrm>
            <a:off x="1926543" y="4808259"/>
            <a:ext cx="8338911" cy="1204625"/>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chemeClr val="accent5"/>
              </a:buClr>
              <a:buSzPts val="1900"/>
              <a:buFont typeface="Arial"/>
              <a:buNone/>
            </a:pPr>
            <a:r>
              <a:rPr lang="pt-BR" sz="1900">
                <a:solidFill>
                  <a:schemeClr val="accent5"/>
                </a:solidFill>
                <a:latin typeface="Prompt SemiBold"/>
                <a:ea typeface="Prompt SemiBold"/>
                <a:cs typeface="Prompt SemiBold"/>
                <a:sym typeface="Prompt SemiBold"/>
              </a:rPr>
              <a:t>Lorem ipsum </a:t>
            </a:r>
            <a:r>
              <a:rPr lang="pt-BR" sz="1900">
                <a:solidFill>
                  <a:schemeClr val="lt1"/>
                </a:solidFill>
                <a:latin typeface="Prompt SemiBold"/>
                <a:ea typeface="Prompt SemiBold"/>
                <a:cs typeface="Prompt SemiBold"/>
                <a:sym typeface="Prompt SemiBold"/>
              </a:rPr>
              <a:t>dolor sit amet, consectetur adipiscing elit. Curabitur elementum massa commodo, </a:t>
            </a:r>
            <a:r>
              <a:rPr lang="pt-BR" sz="1900">
                <a:solidFill>
                  <a:schemeClr val="accent5"/>
                </a:solidFill>
                <a:latin typeface="Prompt SemiBold"/>
                <a:ea typeface="Prompt SemiBold"/>
                <a:cs typeface="Prompt SemiBold"/>
                <a:sym typeface="Prompt SemiBold"/>
              </a:rPr>
              <a:t>condimentum</a:t>
            </a:r>
            <a:r>
              <a:rPr lang="pt-BR" sz="1900">
                <a:solidFill>
                  <a:schemeClr val="lt1"/>
                </a:solidFill>
                <a:latin typeface="Prompt SemiBold"/>
                <a:ea typeface="Prompt SemiBold"/>
                <a:cs typeface="Prompt SemiBold"/>
                <a:sym typeface="Prompt SemiBold"/>
              </a:rPr>
              <a:t> orci vitae, varius turpis. </a:t>
            </a:r>
            <a:r>
              <a:rPr lang="pt-BR" sz="1900">
                <a:solidFill>
                  <a:schemeClr val="accent5"/>
                </a:solidFill>
                <a:latin typeface="Prompt SemiBold"/>
                <a:ea typeface="Prompt SemiBold"/>
                <a:cs typeface="Prompt SemiBold"/>
                <a:sym typeface="Prompt SemiBold"/>
              </a:rPr>
              <a:t>Donec convallis </a:t>
            </a:r>
            <a:r>
              <a:rPr lang="pt-BR" sz="1900">
                <a:solidFill>
                  <a:schemeClr val="lt1"/>
                </a:solidFill>
                <a:latin typeface="Prompt SemiBold"/>
                <a:ea typeface="Prompt SemiBold"/>
                <a:cs typeface="Prompt SemiBold"/>
                <a:sym typeface="Prompt SemiBold"/>
              </a:rPr>
              <a:t>lobortis urna, vel </a:t>
            </a:r>
            <a:r>
              <a:rPr lang="pt-BR" sz="1900">
                <a:solidFill>
                  <a:schemeClr val="accent5"/>
                </a:solidFill>
                <a:latin typeface="Prompt SemiBold"/>
                <a:ea typeface="Prompt SemiBold"/>
                <a:cs typeface="Prompt SemiBold"/>
                <a:sym typeface="Prompt SemiBold"/>
              </a:rPr>
              <a:t>tempor purus </a:t>
            </a:r>
            <a:r>
              <a:rPr lang="pt-BR" sz="1900">
                <a:solidFill>
                  <a:schemeClr val="lt1"/>
                </a:solidFill>
                <a:latin typeface="Prompt SemiBold"/>
                <a:ea typeface="Prompt SemiBold"/>
                <a:cs typeface="Prompt SemiBold"/>
                <a:sym typeface="Prompt SemiBold"/>
              </a:rPr>
              <a:t>lobortis quis.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pic>
        <p:nvPicPr>
          <p:cNvPr id="762" name="Google Shape;762;p25"/>
          <p:cNvPicPr preferRelativeResize="0"/>
          <p:nvPr/>
        </p:nvPicPr>
        <p:blipFill rotWithShape="1">
          <a:blip r:embed="rId3">
            <a:alphaModFix/>
          </a:blip>
          <a:srcRect l="23986" r="37040" b="7037"/>
          <a:stretch/>
        </p:blipFill>
        <p:spPr>
          <a:xfrm>
            <a:off x="7289800" y="603479"/>
            <a:ext cx="4267200" cy="5702432"/>
          </a:xfrm>
          <a:prstGeom prst="rect">
            <a:avLst/>
          </a:prstGeom>
          <a:noFill/>
          <a:ln>
            <a:noFill/>
          </a:ln>
        </p:spPr>
      </p:pic>
      <p:grpSp>
        <p:nvGrpSpPr>
          <p:cNvPr id="763" name="Google Shape;763;p25"/>
          <p:cNvGrpSpPr/>
          <p:nvPr/>
        </p:nvGrpSpPr>
        <p:grpSpPr>
          <a:xfrm>
            <a:off x="-1718793" y="-3065173"/>
            <a:ext cx="15629586" cy="12971173"/>
            <a:chOff x="-1718793" y="-3065173"/>
            <a:chExt cx="15629586" cy="12971173"/>
          </a:xfrm>
        </p:grpSpPr>
        <p:grpSp>
          <p:nvGrpSpPr>
            <p:cNvPr id="764" name="Google Shape;764;p25"/>
            <p:cNvGrpSpPr/>
            <p:nvPr/>
          </p:nvGrpSpPr>
          <p:grpSpPr>
            <a:xfrm>
              <a:off x="-1718793" y="-3065173"/>
              <a:ext cx="15629586" cy="12971173"/>
              <a:chOff x="-1718793" y="-3065173"/>
              <a:chExt cx="15629586" cy="12971173"/>
            </a:xfrm>
          </p:grpSpPr>
          <p:sp>
            <p:nvSpPr>
              <p:cNvPr id="765" name="Google Shape;765;p25"/>
              <p:cNvSpPr/>
              <p:nvPr/>
            </p:nvSpPr>
            <p:spPr>
              <a:xfrm rot="-4500000">
                <a:off x="1197786" y="-3357583"/>
                <a:ext cx="9796429" cy="13555993"/>
              </a:xfrm>
              <a:custGeom>
                <a:avLst/>
                <a:gdLst/>
                <a:ahLst/>
                <a:cxnLst/>
                <a:rect l="l" t="t" r="r" b="b"/>
                <a:pathLst>
                  <a:path w="9796429" h="13555993" extrusionOk="0">
                    <a:moveTo>
                      <a:pt x="8246804" y="8425803"/>
                    </a:moveTo>
                    <a:cubicBezTo>
                      <a:pt x="7916716" y="7330958"/>
                      <a:pt x="6405951" y="8941713"/>
                      <a:pt x="5281275" y="9069627"/>
                    </a:cubicBezTo>
                    <a:cubicBezTo>
                      <a:pt x="4081348" y="9206070"/>
                      <a:pt x="2779839" y="8455774"/>
                      <a:pt x="2956587" y="10028262"/>
                    </a:cubicBezTo>
                    <a:cubicBezTo>
                      <a:pt x="3133335" y="11600751"/>
                      <a:pt x="5278824" y="12043029"/>
                      <a:pt x="6499449" y="11817805"/>
                    </a:cubicBezTo>
                    <a:cubicBezTo>
                      <a:pt x="7772635" y="11583048"/>
                      <a:pt x="8473363" y="10254576"/>
                      <a:pt x="8296615" y="8682087"/>
                    </a:cubicBezTo>
                    <a:cubicBezTo>
                      <a:pt x="8285568" y="8583807"/>
                      <a:pt x="8268810" y="8498792"/>
                      <a:pt x="8246804" y="8425803"/>
                    </a:cubicBezTo>
                    <a:close/>
                    <a:moveTo>
                      <a:pt x="6640907" y="0"/>
                    </a:moveTo>
                    <a:lnTo>
                      <a:pt x="9796429" y="11776568"/>
                    </a:lnTo>
                    <a:lnTo>
                      <a:pt x="3155522" y="13555993"/>
                    </a:lnTo>
                    <a:lnTo>
                      <a:pt x="0" y="1779426"/>
                    </a:ln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766" name="Google Shape;766;p25"/>
              <p:cNvSpPr/>
              <p:nvPr/>
            </p:nvSpPr>
            <p:spPr>
              <a:xfrm>
                <a:off x="5082898" y="-14286"/>
                <a:ext cx="7109102" cy="6872286"/>
              </a:xfrm>
              <a:custGeom>
                <a:avLst/>
                <a:gdLst/>
                <a:ahLst/>
                <a:cxnLst/>
                <a:rect l="l" t="t" r="r" b="b"/>
                <a:pathLst>
                  <a:path w="7109102" h="6858000" extrusionOk="0">
                    <a:moveTo>
                      <a:pt x="5153079" y="0"/>
                    </a:moveTo>
                    <a:lnTo>
                      <a:pt x="6579069" y="0"/>
                    </a:lnTo>
                    <a:lnTo>
                      <a:pt x="6633592" y="67148"/>
                    </a:lnTo>
                    <a:cubicBezTo>
                      <a:pt x="6788296" y="266823"/>
                      <a:pt x="6926276" y="473334"/>
                      <a:pt x="7046243" y="685017"/>
                    </a:cubicBezTo>
                    <a:lnTo>
                      <a:pt x="7109102" y="802742"/>
                    </a:lnTo>
                    <a:lnTo>
                      <a:pt x="7109102" y="4708407"/>
                    </a:lnTo>
                    <a:lnTo>
                      <a:pt x="7072866" y="4799208"/>
                    </a:lnTo>
                    <a:cubicBezTo>
                      <a:pt x="6829021" y="5388702"/>
                      <a:pt x="6515267" y="6000230"/>
                      <a:pt x="6137754" y="6570287"/>
                    </a:cubicBezTo>
                    <a:lnTo>
                      <a:pt x="5933239" y="6858000"/>
                    </a:lnTo>
                    <a:lnTo>
                      <a:pt x="5088047" y="6858000"/>
                    </a:lnTo>
                    <a:lnTo>
                      <a:pt x="5148993" y="6805934"/>
                    </a:lnTo>
                    <a:cubicBezTo>
                      <a:pt x="6114859" y="5936148"/>
                      <a:pt x="6752490" y="4513474"/>
                      <a:pt x="6970001" y="3456939"/>
                    </a:cubicBezTo>
                    <a:cubicBezTo>
                      <a:pt x="7225048" y="2217622"/>
                      <a:pt x="6578911" y="982223"/>
                      <a:pt x="5399264" y="157697"/>
                    </a:cubicBezTo>
                    <a:close/>
                    <a:moveTo>
                      <a:pt x="1181537" y="0"/>
                    </a:moveTo>
                    <a:lnTo>
                      <a:pt x="2271155" y="0"/>
                    </a:lnTo>
                    <a:lnTo>
                      <a:pt x="2263755" y="51104"/>
                    </a:lnTo>
                    <a:cubicBezTo>
                      <a:pt x="2161453" y="1034193"/>
                      <a:pt x="2729761" y="2724777"/>
                      <a:pt x="2476373" y="3823799"/>
                    </a:cubicBezTo>
                    <a:cubicBezTo>
                      <a:pt x="2197816" y="5032768"/>
                      <a:pt x="1332232" y="6074374"/>
                      <a:pt x="1569350" y="6780744"/>
                    </a:cubicBezTo>
                    <a:lnTo>
                      <a:pt x="1601594" y="6858000"/>
                    </a:lnTo>
                    <a:lnTo>
                      <a:pt x="0" y="6858000"/>
                    </a:lnTo>
                    <a:lnTo>
                      <a:pt x="4049" y="6845806"/>
                    </a:lnTo>
                    <a:cubicBezTo>
                      <a:pt x="301401" y="6016428"/>
                      <a:pt x="967917" y="5018814"/>
                      <a:pt x="1269683" y="3892607"/>
                    </a:cubicBezTo>
                    <a:cubicBezTo>
                      <a:pt x="1551361" y="2841372"/>
                      <a:pt x="1298565" y="1364062"/>
                      <a:pt x="1189816" y="105650"/>
                    </a:cubicBezTo>
                    <a:close/>
                  </a:path>
                </a:pathLst>
              </a:custGeom>
              <a:solidFill>
                <a:schemeClr val="accent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pic>
          <p:nvPicPr>
            <p:cNvPr id="767" name="Google Shape;767;p25"/>
            <p:cNvPicPr preferRelativeResize="0"/>
            <p:nvPr/>
          </p:nvPicPr>
          <p:blipFill>
            <a:blip r:embed="rId4">
              <a:alphaModFix/>
            </a:blip>
            <a:stretch>
              <a:fillRect/>
            </a:stretch>
          </p:blipFill>
          <p:spPr>
            <a:xfrm>
              <a:off x="15809" y="-8587"/>
              <a:ext cx="12160382" cy="6858000"/>
            </a:xfrm>
            <a:prstGeom prst="rect">
              <a:avLst/>
            </a:prstGeom>
            <a:noFill/>
            <a:ln>
              <a:noFill/>
            </a:ln>
          </p:spPr>
        </p:pic>
      </p:grpSp>
      <p:grpSp>
        <p:nvGrpSpPr>
          <p:cNvPr id="768" name="Google Shape;768;p25"/>
          <p:cNvGrpSpPr/>
          <p:nvPr/>
        </p:nvGrpSpPr>
        <p:grpSpPr>
          <a:xfrm>
            <a:off x="349387" y="1520199"/>
            <a:ext cx="5594100" cy="3630473"/>
            <a:chOff x="349387" y="1520199"/>
            <a:chExt cx="5594100" cy="3630473"/>
          </a:xfrm>
        </p:grpSpPr>
        <p:sp>
          <p:nvSpPr>
            <p:cNvPr id="769" name="Google Shape;769;p25"/>
            <p:cNvSpPr txBox="1"/>
            <p:nvPr/>
          </p:nvSpPr>
          <p:spPr>
            <a:xfrm>
              <a:off x="876187" y="1879174"/>
              <a:ext cx="5067300" cy="1977900"/>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dk1"/>
                </a:buClr>
                <a:buSzPts val="2500"/>
                <a:buFont typeface="Arial"/>
                <a:buNone/>
              </a:pPr>
              <a:r>
                <a:rPr lang="pt-BR" sz="2500">
                  <a:solidFill>
                    <a:schemeClr val="dk1"/>
                  </a:solidFill>
                  <a:latin typeface="Prompt SemiBold"/>
                  <a:ea typeface="Prompt SemiBold"/>
                  <a:cs typeface="Prompt SemiBold"/>
                  <a:sym typeface="Prompt SemiBold"/>
                </a:rPr>
                <a:t>Lorem ipsum dolor sit amet, </a:t>
              </a:r>
              <a:r>
                <a:rPr lang="pt-BR" sz="2500">
                  <a:solidFill>
                    <a:schemeClr val="lt1"/>
                  </a:solidFill>
                  <a:latin typeface="Prompt SemiBold"/>
                  <a:ea typeface="Prompt SemiBold"/>
                  <a:cs typeface="Prompt SemiBold"/>
                  <a:sym typeface="Prompt SemiBold"/>
                </a:rPr>
                <a:t>consectetur adipiscing </a:t>
              </a:r>
              <a:r>
                <a:rPr lang="pt-BR" sz="2500">
                  <a:solidFill>
                    <a:schemeClr val="dk1"/>
                  </a:solidFill>
                  <a:latin typeface="Prompt SemiBold"/>
                  <a:ea typeface="Prompt SemiBold"/>
                  <a:cs typeface="Prompt SemiBold"/>
                  <a:sym typeface="Prompt SemiBold"/>
                </a:rPr>
                <a:t>elit. Suspendisse sagittis sit amet justo quis convallis.</a:t>
              </a:r>
              <a:endParaRPr/>
            </a:p>
          </p:txBody>
        </p:sp>
        <p:sp>
          <p:nvSpPr>
            <p:cNvPr id="770" name="Google Shape;770;p25"/>
            <p:cNvSpPr txBox="1"/>
            <p:nvPr/>
          </p:nvSpPr>
          <p:spPr>
            <a:xfrm>
              <a:off x="349387" y="1520199"/>
              <a:ext cx="526800" cy="11082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lt1"/>
                </a:buClr>
                <a:buSzPts val="6600"/>
                <a:buFont typeface="Arial"/>
                <a:buNone/>
              </a:pPr>
              <a:r>
                <a:rPr lang="pt-BR" sz="6600" i="0" u="none" strike="noStrike" cap="none">
                  <a:solidFill>
                    <a:schemeClr val="lt1"/>
                  </a:solidFill>
                  <a:latin typeface="Prompt ExtraBold"/>
                  <a:ea typeface="Prompt ExtraBold"/>
                  <a:cs typeface="Prompt ExtraBold"/>
                  <a:sym typeface="Prompt ExtraBold"/>
                </a:rPr>
                <a:t>“</a:t>
              </a:r>
              <a:endParaRPr>
                <a:latin typeface="Prompt ExtraBold"/>
                <a:ea typeface="Prompt ExtraBold"/>
                <a:cs typeface="Prompt ExtraBold"/>
                <a:sym typeface="Prompt ExtraBold"/>
              </a:endParaRPr>
            </a:p>
          </p:txBody>
        </p:sp>
        <p:sp>
          <p:nvSpPr>
            <p:cNvPr id="771" name="Google Shape;771;p25"/>
            <p:cNvSpPr txBox="1"/>
            <p:nvPr/>
          </p:nvSpPr>
          <p:spPr>
            <a:xfrm>
              <a:off x="4029298" y="3355562"/>
              <a:ext cx="526800" cy="1108200"/>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lt1"/>
                </a:buClr>
                <a:buSzPts val="6600"/>
                <a:buFont typeface="Arial"/>
                <a:buNone/>
              </a:pPr>
              <a:r>
                <a:rPr lang="pt-BR" sz="6600" b="0" i="0" u="none" strike="noStrike" cap="none">
                  <a:solidFill>
                    <a:schemeClr val="lt1"/>
                  </a:solidFill>
                  <a:latin typeface="Prompt ExtraBold"/>
                  <a:ea typeface="Prompt ExtraBold"/>
                  <a:cs typeface="Prompt ExtraBold"/>
                  <a:sym typeface="Prompt ExtraBold"/>
                </a:rPr>
                <a:t>”</a:t>
              </a:r>
              <a:endParaRPr/>
            </a:p>
          </p:txBody>
        </p:sp>
        <p:grpSp>
          <p:nvGrpSpPr>
            <p:cNvPr id="772" name="Google Shape;772;p25"/>
            <p:cNvGrpSpPr/>
            <p:nvPr/>
          </p:nvGrpSpPr>
          <p:grpSpPr>
            <a:xfrm>
              <a:off x="876187" y="4305751"/>
              <a:ext cx="3152968" cy="844921"/>
              <a:chOff x="2878463" y="4534351"/>
              <a:chExt cx="2878200" cy="844921"/>
            </a:xfrm>
          </p:grpSpPr>
          <p:sp>
            <p:nvSpPr>
              <p:cNvPr id="773" name="Google Shape;773;p25"/>
              <p:cNvSpPr txBox="1"/>
              <p:nvPr/>
            </p:nvSpPr>
            <p:spPr>
              <a:xfrm>
                <a:off x="2878463" y="4534351"/>
                <a:ext cx="2878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1400"/>
                  <a:buFont typeface="Arial"/>
                  <a:buNone/>
                </a:pPr>
                <a:r>
                  <a:rPr lang="pt-BR" sz="1400">
                    <a:solidFill>
                      <a:schemeClr val="lt1"/>
                    </a:solidFill>
                    <a:latin typeface="Prompt SemiBold"/>
                    <a:ea typeface="Prompt SemiBold"/>
                    <a:cs typeface="Prompt SemiBold"/>
                    <a:sym typeface="Prompt SemiBold"/>
                  </a:rPr>
                  <a:t>NOME DO AUTOR</a:t>
                </a:r>
                <a:endParaRPr/>
              </a:p>
            </p:txBody>
          </p:sp>
          <p:sp>
            <p:nvSpPr>
              <p:cNvPr id="774" name="Google Shape;774;p25"/>
              <p:cNvSpPr txBox="1"/>
              <p:nvPr/>
            </p:nvSpPr>
            <p:spPr>
              <a:xfrm>
                <a:off x="2878463" y="4902272"/>
                <a:ext cx="28782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CARGO COORPORATIVO, OBRA DA CITAÇÃO OU DESCRIÇÃO SOBRE O AUTOR</a:t>
                </a:r>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78"/>
        <p:cNvGrpSpPr/>
        <p:nvPr/>
      </p:nvGrpSpPr>
      <p:grpSpPr>
        <a:xfrm>
          <a:off x="0" y="0"/>
          <a:ext cx="0" cy="0"/>
          <a:chOff x="0" y="0"/>
          <a:chExt cx="0" cy="0"/>
        </a:xfrm>
      </p:grpSpPr>
      <p:pic>
        <p:nvPicPr>
          <p:cNvPr id="779" name="Google Shape;779;p26"/>
          <p:cNvPicPr preferRelativeResize="0"/>
          <p:nvPr/>
        </p:nvPicPr>
        <p:blipFill rotWithShape="1">
          <a:blip r:embed="rId4">
            <a:alphaModFix/>
          </a:blip>
          <a:srcRect l="23220" t="45841" r="11768"/>
          <a:stretch/>
        </p:blipFill>
        <p:spPr>
          <a:xfrm rot="5400000" flipH="1">
            <a:off x="6142456" y="808456"/>
            <a:ext cx="6858004" cy="5241084"/>
          </a:xfrm>
          <a:prstGeom prst="rect">
            <a:avLst/>
          </a:prstGeom>
          <a:noFill/>
          <a:ln>
            <a:noFill/>
          </a:ln>
        </p:spPr>
      </p:pic>
      <p:sp>
        <p:nvSpPr>
          <p:cNvPr id="780" name="Google Shape;780;p26"/>
          <p:cNvSpPr txBox="1"/>
          <p:nvPr/>
        </p:nvSpPr>
        <p:spPr>
          <a:xfrm>
            <a:off x="2349500" y="737655"/>
            <a:ext cx="7493000" cy="563616"/>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chemeClr val="dk1"/>
              </a:buClr>
              <a:buSzPts val="2500"/>
              <a:buFont typeface="Arial"/>
              <a:buNone/>
            </a:pPr>
            <a:r>
              <a:rPr lang="pt-BR" sz="2500">
                <a:solidFill>
                  <a:schemeClr val="dk1"/>
                </a:solidFill>
                <a:latin typeface="Prompt SemiBold"/>
                <a:ea typeface="Prompt SemiBold"/>
                <a:cs typeface="Prompt SemiBold"/>
                <a:sym typeface="Prompt SemiBold"/>
              </a:rPr>
              <a:t>SLIDE COM CONTEÚDO </a:t>
            </a:r>
            <a:r>
              <a:rPr lang="pt-BR" sz="2500">
                <a:solidFill>
                  <a:schemeClr val="dk2"/>
                </a:solidFill>
                <a:latin typeface="Prompt SemiBold"/>
                <a:ea typeface="Prompt SemiBold"/>
                <a:cs typeface="Prompt SemiBold"/>
                <a:sym typeface="Prompt SemiBold"/>
              </a:rPr>
              <a:t>EM BULLETS</a:t>
            </a:r>
            <a:endParaRPr/>
          </a:p>
        </p:txBody>
      </p:sp>
      <p:grpSp>
        <p:nvGrpSpPr>
          <p:cNvPr id="781" name="Google Shape;781;p26"/>
          <p:cNvGrpSpPr/>
          <p:nvPr/>
        </p:nvGrpSpPr>
        <p:grpSpPr>
          <a:xfrm>
            <a:off x="732152" y="1967398"/>
            <a:ext cx="6973574" cy="3578619"/>
            <a:chOff x="732152" y="1967398"/>
            <a:chExt cx="6973574" cy="3578619"/>
          </a:xfrm>
        </p:grpSpPr>
        <p:sp>
          <p:nvSpPr>
            <p:cNvPr id="782" name="Google Shape;782;p26"/>
            <p:cNvSpPr txBox="1"/>
            <p:nvPr/>
          </p:nvSpPr>
          <p:spPr>
            <a:xfrm>
              <a:off x="732152" y="2445040"/>
              <a:ext cx="6973574" cy="3100977"/>
            </a:xfrm>
            <a:prstGeom prst="rect">
              <a:avLst/>
            </a:prstGeom>
            <a:noFill/>
            <a:ln>
              <a:noFill/>
            </a:ln>
          </p:spPr>
          <p:txBody>
            <a:bodyPr spcFirstLastPara="1" wrap="square" lIns="91425" tIns="45700" rIns="91425" bIns="45700" anchor="t" anchorCtr="0">
              <a:spAutoFit/>
            </a:bodyPr>
            <a:lstStyle/>
            <a:p>
              <a:pPr marL="228600" marR="0" lvl="0" indent="-228600" algn="l" rtl="0">
                <a:lnSpc>
                  <a:spcPct val="140000"/>
                </a:lnSpc>
                <a:spcBef>
                  <a:spcPts val="0"/>
                </a:spcBef>
                <a:spcAft>
                  <a:spcPts val="0"/>
                </a:spcAft>
                <a:buClr>
                  <a:schemeClr val="dk1"/>
                </a:buClr>
                <a:buSzPts val="1400"/>
                <a:buFont typeface="Arial"/>
                <a:buChar char="•"/>
              </a:pPr>
              <a:r>
                <a:rPr lang="pt-BR" sz="1400">
                  <a:solidFill>
                    <a:schemeClr val="dk1"/>
                  </a:solidFill>
                  <a:latin typeface="Prompt Medium"/>
                  <a:ea typeface="Prompt Medium"/>
                  <a:cs typeface="Prompt Medium"/>
                  <a:sym typeface="Prompt Medium"/>
                </a:rPr>
                <a:t>Lorem ipsum dolor sit amet, consectetur adipiscing elit. </a:t>
              </a:r>
              <a:endParaRPr/>
            </a:p>
            <a:p>
              <a:pPr marL="228600" marR="0" lvl="0" indent="-228600" algn="l" rtl="0">
                <a:lnSpc>
                  <a:spcPct val="140000"/>
                </a:lnSpc>
                <a:spcBef>
                  <a:spcPts val="2400"/>
                </a:spcBef>
                <a:spcAft>
                  <a:spcPts val="0"/>
                </a:spcAft>
                <a:buClr>
                  <a:schemeClr val="dk1"/>
                </a:buClr>
                <a:buSzPts val="1400"/>
                <a:buFont typeface="Arial"/>
                <a:buChar char="•"/>
              </a:pPr>
              <a:r>
                <a:rPr lang="pt-BR" sz="1400">
                  <a:solidFill>
                    <a:schemeClr val="dk1"/>
                  </a:solidFill>
                  <a:latin typeface="Prompt Medium"/>
                  <a:ea typeface="Prompt Medium"/>
                  <a:cs typeface="Prompt Medium"/>
                  <a:sym typeface="Prompt Medium"/>
                </a:rPr>
                <a:t>Suspendisse sagittis sit amet justo quis convallis. Praesent sit amet ligula vitae dui tempor aliquet nec commodo tellus. </a:t>
              </a:r>
              <a:endParaRPr/>
            </a:p>
            <a:p>
              <a:pPr marL="228600" marR="0" lvl="0" indent="-228600" algn="l" rtl="0">
                <a:lnSpc>
                  <a:spcPct val="140000"/>
                </a:lnSpc>
                <a:spcBef>
                  <a:spcPts val="2400"/>
                </a:spcBef>
                <a:spcAft>
                  <a:spcPts val="0"/>
                </a:spcAft>
                <a:buClr>
                  <a:schemeClr val="dk1"/>
                </a:buClr>
                <a:buSzPts val="1400"/>
                <a:buFont typeface="Arial"/>
                <a:buChar char="•"/>
              </a:pPr>
              <a:r>
                <a:rPr lang="pt-BR" sz="1400">
                  <a:solidFill>
                    <a:schemeClr val="dk1"/>
                  </a:solidFill>
                  <a:latin typeface="Prompt Medium"/>
                  <a:ea typeface="Prompt Medium"/>
                  <a:cs typeface="Prompt Medium"/>
                  <a:sym typeface="Prompt Medium"/>
                </a:rPr>
                <a:t>Etiam lacinia eros nibh, a ullamcorper turpis dictum sed. Aliquam sodales fermentum urna eu faucibus. </a:t>
              </a:r>
              <a:endParaRPr/>
            </a:p>
            <a:p>
              <a:pPr marL="228600" marR="0" lvl="0" indent="-228600" algn="l" rtl="0">
                <a:lnSpc>
                  <a:spcPct val="140000"/>
                </a:lnSpc>
                <a:spcBef>
                  <a:spcPts val="2400"/>
                </a:spcBef>
                <a:spcAft>
                  <a:spcPts val="0"/>
                </a:spcAft>
                <a:buClr>
                  <a:schemeClr val="dk1"/>
                </a:buClr>
                <a:buSzPts val="1400"/>
                <a:buFont typeface="Arial"/>
                <a:buChar char="•"/>
              </a:pPr>
              <a:r>
                <a:rPr lang="pt-BR" sz="1400">
                  <a:solidFill>
                    <a:schemeClr val="dk1"/>
                  </a:solidFill>
                  <a:latin typeface="Prompt Medium"/>
                  <a:ea typeface="Prompt Medium"/>
                  <a:cs typeface="Prompt Medium"/>
                  <a:sym typeface="Prompt Medium"/>
                </a:rPr>
                <a:t>Nulla leo felis, ultrices at felis quis, lobortis consequat lectus. Vestibulum nec quam efficitur, aliquet lorem id, interdum libero at turpis porta. </a:t>
              </a:r>
              <a:endParaRPr/>
            </a:p>
          </p:txBody>
        </p:sp>
        <p:sp>
          <p:nvSpPr>
            <p:cNvPr id="783" name="Google Shape;783;p26"/>
            <p:cNvSpPr txBox="1"/>
            <p:nvPr/>
          </p:nvSpPr>
          <p:spPr>
            <a:xfrm>
              <a:off x="732152" y="1967398"/>
              <a:ext cx="4538349" cy="37241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dk2"/>
                </a:buClr>
                <a:buSzPts val="1400"/>
                <a:buFont typeface="Arial"/>
                <a:buNone/>
              </a:pPr>
              <a:r>
                <a:rPr lang="pt-BR" sz="1400">
                  <a:solidFill>
                    <a:schemeClr val="dk2"/>
                  </a:solidFill>
                  <a:latin typeface="Prompt ExtraBold"/>
                  <a:ea typeface="Prompt ExtraBold"/>
                  <a:cs typeface="Prompt ExtraBold"/>
                  <a:sym typeface="Prompt ExtraBold"/>
                </a:rPr>
                <a:t>AQUI VOCÊ PODE INSERIR UM SUBTÍTULO</a:t>
              </a:r>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87"/>
        <p:cNvGrpSpPr/>
        <p:nvPr/>
      </p:nvGrpSpPr>
      <p:grpSpPr>
        <a:xfrm>
          <a:off x="0" y="0"/>
          <a:ext cx="0" cy="0"/>
          <a:chOff x="0" y="0"/>
          <a:chExt cx="0" cy="0"/>
        </a:xfrm>
      </p:grpSpPr>
      <p:grpSp>
        <p:nvGrpSpPr>
          <p:cNvPr id="788" name="Google Shape;788;p27"/>
          <p:cNvGrpSpPr/>
          <p:nvPr/>
        </p:nvGrpSpPr>
        <p:grpSpPr>
          <a:xfrm>
            <a:off x="-7388" y="0"/>
            <a:ext cx="12192000" cy="6858000"/>
            <a:chOff x="-7388" y="0"/>
            <a:chExt cx="12192000" cy="6858000"/>
          </a:xfrm>
        </p:grpSpPr>
        <p:grpSp>
          <p:nvGrpSpPr>
            <p:cNvPr id="789" name="Google Shape;789;p27"/>
            <p:cNvGrpSpPr/>
            <p:nvPr/>
          </p:nvGrpSpPr>
          <p:grpSpPr>
            <a:xfrm>
              <a:off x="-7388" y="0"/>
              <a:ext cx="12192000" cy="6858000"/>
              <a:chOff x="0" y="0"/>
              <a:chExt cx="12192000" cy="6858000"/>
            </a:xfrm>
          </p:grpSpPr>
          <p:pic>
            <p:nvPicPr>
              <p:cNvPr id="790" name="Google Shape;790;p27"/>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791" name="Google Shape;791;p27"/>
              <p:cNvPicPr preferRelativeResize="0"/>
              <p:nvPr/>
            </p:nvPicPr>
            <p:blipFill rotWithShape="1">
              <a:blip r:embed="rId4">
                <a:alphaModFix/>
              </a:blip>
              <a:srcRect/>
              <a:stretch/>
            </p:blipFill>
            <p:spPr>
              <a:xfrm>
                <a:off x="0" y="0"/>
                <a:ext cx="12192000" cy="6858000"/>
              </a:xfrm>
              <a:prstGeom prst="rect">
                <a:avLst/>
              </a:prstGeom>
              <a:noFill/>
              <a:ln>
                <a:noFill/>
              </a:ln>
            </p:spPr>
          </p:pic>
        </p:grpSp>
        <p:pic>
          <p:nvPicPr>
            <p:cNvPr id="792" name="Google Shape;792;p27"/>
            <p:cNvPicPr preferRelativeResize="0"/>
            <p:nvPr/>
          </p:nvPicPr>
          <p:blipFill>
            <a:blip r:embed="rId5">
              <a:alphaModFix/>
            </a:blip>
            <a:stretch>
              <a:fillRect/>
            </a:stretch>
          </p:blipFill>
          <p:spPr>
            <a:xfrm>
              <a:off x="7388" y="0"/>
              <a:ext cx="12177224" cy="6858000"/>
            </a:xfrm>
            <a:prstGeom prst="rect">
              <a:avLst/>
            </a:prstGeom>
            <a:noFill/>
            <a:ln>
              <a:noFill/>
            </a:ln>
          </p:spPr>
        </p:pic>
      </p:grpSp>
      <p:sp>
        <p:nvSpPr>
          <p:cNvPr id="793" name="Google Shape;793;p27"/>
          <p:cNvSpPr txBox="1"/>
          <p:nvPr/>
        </p:nvSpPr>
        <p:spPr>
          <a:xfrm>
            <a:off x="2349500" y="737655"/>
            <a:ext cx="7493000" cy="563616"/>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chemeClr val="dk2"/>
              </a:buClr>
              <a:buSzPts val="2500"/>
              <a:buFont typeface="Arial"/>
              <a:buNone/>
            </a:pPr>
            <a:r>
              <a:rPr lang="pt-BR" sz="2500">
                <a:solidFill>
                  <a:schemeClr val="dk2"/>
                </a:solidFill>
                <a:latin typeface="Prompt ExtraBold"/>
                <a:ea typeface="Prompt ExtraBold"/>
                <a:cs typeface="Prompt ExtraBold"/>
                <a:sym typeface="Prompt ExtraBold"/>
              </a:rPr>
              <a:t>SLIDE COM CONTEÚDO </a:t>
            </a:r>
            <a:r>
              <a:rPr lang="pt-BR" sz="2500">
                <a:solidFill>
                  <a:schemeClr val="lt1"/>
                </a:solidFill>
                <a:latin typeface="Prompt ExtraBold"/>
                <a:ea typeface="Prompt ExtraBold"/>
                <a:cs typeface="Prompt ExtraBold"/>
                <a:sym typeface="Prompt ExtraBold"/>
              </a:rPr>
              <a:t>EM POST-IT</a:t>
            </a:r>
            <a:endParaRPr/>
          </a:p>
        </p:txBody>
      </p:sp>
      <p:grpSp>
        <p:nvGrpSpPr>
          <p:cNvPr id="794" name="Google Shape;794;p27"/>
          <p:cNvGrpSpPr/>
          <p:nvPr/>
        </p:nvGrpSpPr>
        <p:grpSpPr>
          <a:xfrm>
            <a:off x="3044179" y="2028529"/>
            <a:ext cx="1525910" cy="1514772"/>
            <a:chOff x="2573654" y="2028529"/>
            <a:chExt cx="1525910" cy="1514772"/>
          </a:xfrm>
        </p:grpSpPr>
        <p:sp>
          <p:nvSpPr>
            <p:cNvPr id="795" name="Google Shape;795;p27"/>
            <p:cNvSpPr/>
            <p:nvPr/>
          </p:nvSpPr>
          <p:spPr>
            <a:xfrm>
              <a:off x="2573654" y="2030911"/>
              <a:ext cx="1525910" cy="1512390"/>
            </a:xfrm>
            <a:prstGeom prst="snip1Rect">
              <a:avLst>
                <a:gd name="adj" fmla="val 19606"/>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108000" marR="0" lvl="0" indent="0" algn="ctr" rtl="0">
                <a:lnSpc>
                  <a:spcPct val="150000"/>
                </a:lnSpc>
                <a:spcBef>
                  <a:spcPts val="0"/>
                </a:spcBef>
                <a:spcAft>
                  <a:spcPts val="0"/>
                </a:spcAft>
                <a:buNone/>
              </a:pPr>
              <a:r>
                <a:rPr lang="pt-BR" sz="1100">
                  <a:solidFill>
                    <a:schemeClr val="dk1"/>
                  </a:solidFill>
                  <a:latin typeface="Prompt SemiBold"/>
                  <a:ea typeface="Prompt SemiBold"/>
                  <a:cs typeface="Prompt SemiBold"/>
                  <a:sym typeface="Prompt SemiBold"/>
                </a:rPr>
                <a:t>Lorem ipsum dolor sit amet, consectetur adipiscing elit</a:t>
              </a:r>
              <a:endParaRPr sz="1100">
                <a:solidFill>
                  <a:schemeClr val="dk1"/>
                </a:solidFill>
                <a:highlight>
                  <a:srgbClr val="FFFF00"/>
                </a:highlight>
                <a:latin typeface="Poppins"/>
                <a:ea typeface="Poppins"/>
                <a:cs typeface="Poppins"/>
                <a:sym typeface="Poppins"/>
              </a:endParaRPr>
            </a:p>
          </p:txBody>
        </p:sp>
        <p:sp>
          <p:nvSpPr>
            <p:cNvPr id="796" name="Google Shape;796;p27"/>
            <p:cNvSpPr/>
            <p:nvPr/>
          </p:nvSpPr>
          <p:spPr>
            <a:xfrm>
              <a:off x="3804291" y="2028529"/>
              <a:ext cx="295273" cy="295571"/>
            </a:xfrm>
            <a:prstGeom prst="rtTriangle">
              <a:avLst/>
            </a:prstGeom>
            <a:solidFill>
              <a:srgbClr val="BFA8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797" name="Google Shape;797;p27"/>
          <p:cNvGrpSpPr/>
          <p:nvPr/>
        </p:nvGrpSpPr>
        <p:grpSpPr>
          <a:xfrm>
            <a:off x="5333044" y="2028529"/>
            <a:ext cx="1525910" cy="1514772"/>
            <a:chOff x="2573654" y="2028529"/>
            <a:chExt cx="1525910" cy="1514772"/>
          </a:xfrm>
        </p:grpSpPr>
        <p:sp>
          <p:nvSpPr>
            <p:cNvPr id="798" name="Google Shape;798;p27"/>
            <p:cNvSpPr/>
            <p:nvPr/>
          </p:nvSpPr>
          <p:spPr>
            <a:xfrm>
              <a:off x="2573654" y="2030911"/>
              <a:ext cx="1525910" cy="1512390"/>
            </a:xfrm>
            <a:prstGeom prst="snip1Rect">
              <a:avLst>
                <a:gd name="adj" fmla="val 19606"/>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108000" marR="0" lvl="0" indent="0" algn="ctr" rtl="0">
                <a:lnSpc>
                  <a:spcPct val="150000"/>
                </a:lnSpc>
                <a:spcBef>
                  <a:spcPts val="0"/>
                </a:spcBef>
                <a:spcAft>
                  <a:spcPts val="0"/>
                </a:spcAft>
                <a:buNone/>
              </a:pPr>
              <a:r>
                <a:rPr lang="pt-BR" sz="1100">
                  <a:solidFill>
                    <a:schemeClr val="dk1"/>
                  </a:solidFill>
                  <a:latin typeface="Prompt SemiBold"/>
                  <a:ea typeface="Prompt SemiBold"/>
                  <a:cs typeface="Prompt SemiBold"/>
                  <a:sym typeface="Prompt SemiBold"/>
                </a:rPr>
                <a:t>Lorem ipsum dolor sit amet, consectetur adipiscing elit</a:t>
              </a:r>
              <a:endParaRPr sz="1100">
                <a:solidFill>
                  <a:schemeClr val="dk1"/>
                </a:solidFill>
                <a:highlight>
                  <a:srgbClr val="FFFF00"/>
                </a:highlight>
                <a:latin typeface="Poppins"/>
                <a:ea typeface="Poppins"/>
                <a:cs typeface="Poppins"/>
                <a:sym typeface="Poppins"/>
              </a:endParaRPr>
            </a:p>
          </p:txBody>
        </p:sp>
        <p:sp>
          <p:nvSpPr>
            <p:cNvPr id="799" name="Google Shape;799;p27"/>
            <p:cNvSpPr/>
            <p:nvPr/>
          </p:nvSpPr>
          <p:spPr>
            <a:xfrm>
              <a:off x="3804291" y="2028529"/>
              <a:ext cx="295273" cy="295571"/>
            </a:xfrm>
            <a:prstGeom prst="rtTriangle">
              <a:avLst/>
            </a:prstGeom>
            <a:solidFill>
              <a:srgbClr val="BFA8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800" name="Google Shape;800;p27"/>
          <p:cNvGrpSpPr/>
          <p:nvPr/>
        </p:nvGrpSpPr>
        <p:grpSpPr>
          <a:xfrm>
            <a:off x="7621911" y="2028529"/>
            <a:ext cx="1525910" cy="1514772"/>
            <a:chOff x="2573654" y="2028529"/>
            <a:chExt cx="1525910" cy="1514772"/>
          </a:xfrm>
        </p:grpSpPr>
        <p:sp>
          <p:nvSpPr>
            <p:cNvPr id="801" name="Google Shape;801;p27"/>
            <p:cNvSpPr/>
            <p:nvPr/>
          </p:nvSpPr>
          <p:spPr>
            <a:xfrm>
              <a:off x="2573654" y="2030911"/>
              <a:ext cx="1525910" cy="1512390"/>
            </a:xfrm>
            <a:prstGeom prst="snip1Rect">
              <a:avLst>
                <a:gd name="adj" fmla="val 19606"/>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108000" marR="0" lvl="0" indent="0" algn="ctr" rtl="0">
                <a:lnSpc>
                  <a:spcPct val="150000"/>
                </a:lnSpc>
                <a:spcBef>
                  <a:spcPts val="0"/>
                </a:spcBef>
                <a:spcAft>
                  <a:spcPts val="0"/>
                </a:spcAft>
                <a:buNone/>
              </a:pPr>
              <a:r>
                <a:rPr lang="pt-BR" sz="1100">
                  <a:solidFill>
                    <a:schemeClr val="dk1"/>
                  </a:solidFill>
                  <a:latin typeface="Prompt SemiBold"/>
                  <a:ea typeface="Prompt SemiBold"/>
                  <a:cs typeface="Prompt SemiBold"/>
                  <a:sym typeface="Prompt SemiBold"/>
                </a:rPr>
                <a:t>Lorem ipsum dolor sit amet, consectetur adipiscing elit</a:t>
              </a:r>
              <a:endParaRPr sz="1100">
                <a:solidFill>
                  <a:schemeClr val="dk1"/>
                </a:solidFill>
                <a:highlight>
                  <a:srgbClr val="FFFF00"/>
                </a:highlight>
                <a:latin typeface="Poppins"/>
                <a:ea typeface="Poppins"/>
                <a:cs typeface="Poppins"/>
                <a:sym typeface="Poppins"/>
              </a:endParaRPr>
            </a:p>
          </p:txBody>
        </p:sp>
        <p:sp>
          <p:nvSpPr>
            <p:cNvPr id="802" name="Google Shape;802;p27"/>
            <p:cNvSpPr/>
            <p:nvPr/>
          </p:nvSpPr>
          <p:spPr>
            <a:xfrm>
              <a:off x="3804291" y="2028529"/>
              <a:ext cx="295273" cy="295571"/>
            </a:xfrm>
            <a:prstGeom prst="rtTriangle">
              <a:avLst/>
            </a:prstGeom>
            <a:solidFill>
              <a:srgbClr val="BFA8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803" name="Google Shape;803;p27"/>
          <p:cNvGrpSpPr/>
          <p:nvPr/>
        </p:nvGrpSpPr>
        <p:grpSpPr>
          <a:xfrm>
            <a:off x="3044179" y="4093549"/>
            <a:ext cx="1525910" cy="1514772"/>
            <a:chOff x="2573654" y="2028529"/>
            <a:chExt cx="1525910" cy="1514772"/>
          </a:xfrm>
        </p:grpSpPr>
        <p:sp>
          <p:nvSpPr>
            <p:cNvPr id="804" name="Google Shape;804;p27"/>
            <p:cNvSpPr/>
            <p:nvPr/>
          </p:nvSpPr>
          <p:spPr>
            <a:xfrm>
              <a:off x="2573654" y="2030911"/>
              <a:ext cx="1525910" cy="1512390"/>
            </a:xfrm>
            <a:prstGeom prst="snip1Rect">
              <a:avLst>
                <a:gd name="adj" fmla="val 19606"/>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108000" marR="0" lvl="0" indent="0" algn="ctr" rtl="0">
                <a:lnSpc>
                  <a:spcPct val="150000"/>
                </a:lnSpc>
                <a:spcBef>
                  <a:spcPts val="0"/>
                </a:spcBef>
                <a:spcAft>
                  <a:spcPts val="0"/>
                </a:spcAft>
                <a:buNone/>
              </a:pPr>
              <a:r>
                <a:rPr lang="pt-BR" sz="1100">
                  <a:solidFill>
                    <a:schemeClr val="dk1"/>
                  </a:solidFill>
                  <a:latin typeface="Prompt SemiBold"/>
                  <a:ea typeface="Prompt SemiBold"/>
                  <a:cs typeface="Prompt SemiBold"/>
                  <a:sym typeface="Prompt SemiBold"/>
                </a:rPr>
                <a:t>Lorem ipsum dolor sit amet, consectetur adipiscing elit</a:t>
              </a:r>
              <a:endParaRPr sz="1100">
                <a:solidFill>
                  <a:schemeClr val="dk1"/>
                </a:solidFill>
                <a:highlight>
                  <a:srgbClr val="FFFF00"/>
                </a:highlight>
                <a:latin typeface="Poppins"/>
                <a:ea typeface="Poppins"/>
                <a:cs typeface="Poppins"/>
                <a:sym typeface="Poppins"/>
              </a:endParaRPr>
            </a:p>
          </p:txBody>
        </p:sp>
        <p:sp>
          <p:nvSpPr>
            <p:cNvPr id="805" name="Google Shape;805;p27"/>
            <p:cNvSpPr/>
            <p:nvPr/>
          </p:nvSpPr>
          <p:spPr>
            <a:xfrm>
              <a:off x="3804291" y="2028529"/>
              <a:ext cx="295273" cy="295571"/>
            </a:xfrm>
            <a:prstGeom prst="rtTriangle">
              <a:avLst/>
            </a:prstGeom>
            <a:solidFill>
              <a:srgbClr val="BFA8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806" name="Google Shape;806;p27"/>
          <p:cNvGrpSpPr/>
          <p:nvPr/>
        </p:nvGrpSpPr>
        <p:grpSpPr>
          <a:xfrm>
            <a:off x="5333044" y="4093549"/>
            <a:ext cx="1525910" cy="1514772"/>
            <a:chOff x="2573654" y="2028529"/>
            <a:chExt cx="1525910" cy="1514772"/>
          </a:xfrm>
        </p:grpSpPr>
        <p:sp>
          <p:nvSpPr>
            <p:cNvPr id="807" name="Google Shape;807;p27"/>
            <p:cNvSpPr/>
            <p:nvPr/>
          </p:nvSpPr>
          <p:spPr>
            <a:xfrm>
              <a:off x="2573654" y="2030911"/>
              <a:ext cx="1525910" cy="1512390"/>
            </a:xfrm>
            <a:prstGeom prst="snip1Rect">
              <a:avLst>
                <a:gd name="adj" fmla="val 19606"/>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108000" marR="0" lvl="0" indent="0" algn="ctr" rtl="0">
                <a:lnSpc>
                  <a:spcPct val="150000"/>
                </a:lnSpc>
                <a:spcBef>
                  <a:spcPts val="0"/>
                </a:spcBef>
                <a:spcAft>
                  <a:spcPts val="0"/>
                </a:spcAft>
                <a:buNone/>
              </a:pPr>
              <a:r>
                <a:rPr lang="pt-BR" sz="1100">
                  <a:solidFill>
                    <a:schemeClr val="dk1"/>
                  </a:solidFill>
                  <a:latin typeface="Prompt SemiBold"/>
                  <a:ea typeface="Prompt SemiBold"/>
                  <a:cs typeface="Prompt SemiBold"/>
                  <a:sym typeface="Prompt SemiBold"/>
                </a:rPr>
                <a:t>Lorem ipsum dolor sit amet, consectetur adipiscing elit</a:t>
              </a:r>
              <a:endParaRPr sz="1100">
                <a:solidFill>
                  <a:schemeClr val="dk1"/>
                </a:solidFill>
                <a:highlight>
                  <a:srgbClr val="FFFF00"/>
                </a:highlight>
                <a:latin typeface="Poppins"/>
                <a:ea typeface="Poppins"/>
                <a:cs typeface="Poppins"/>
                <a:sym typeface="Poppins"/>
              </a:endParaRPr>
            </a:p>
          </p:txBody>
        </p:sp>
        <p:sp>
          <p:nvSpPr>
            <p:cNvPr id="808" name="Google Shape;808;p27"/>
            <p:cNvSpPr/>
            <p:nvPr/>
          </p:nvSpPr>
          <p:spPr>
            <a:xfrm>
              <a:off x="3804291" y="2028529"/>
              <a:ext cx="295273" cy="295571"/>
            </a:xfrm>
            <a:prstGeom prst="rtTriangle">
              <a:avLst/>
            </a:prstGeom>
            <a:solidFill>
              <a:srgbClr val="BFA8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809" name="Google Shape;809;p27"/>
          <p:cNvGrpSpPr/>
          <p:nvPr/>
        </p:nvGrpSpPr>
        <p:grpSpPr>
          <a:xfrm>
            <a:off x="7621911" y="4093549"/>
            <a:ext cx="1525910" cy="1514772"/>
            <a:chOff x="2573654" y="2028529"/>
            <a:chExt cx="1525910" cy="1514772"/>
          </a:xfrm>
        </p:grpSpPr>
        <p:sp>
          <p:nvSpPr>
            <p:cNvPr id="810" name="Google Shape;810;p27"/>
            <p:cNvSpPr/>
            <p:nvPr/>
          </p:nvSpPr>
          <p:spPr>
            <a:xfrm>
              <a:off x="2573654" y="2030911"/>
              <a:ext cx="1525910" cy="1512390"/>
            </a:xfrm>
            <a:prstGeom prst="snip1Rect">
              <a:avLst>
                <a:gd name="adj" fmla="val 19606"/>
              </a:avLst>
            </a:prstGeom>
            <a:solidFill>
              <a:schemeClr val="accent5"/>
            </a:solid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p>
              <a:pPr marL="108000" marR="0" lvl="0" indent="0" algn="ctr" rtl="0">
                <a:lnSpc>
                  <a:spcPct val="150000"/>
                </a:lnSpc>
                <a:spcBef>
                  <a:spcPts val="0"/>
                </a:spcBef>
                <a:spcAft>
                  <a:spcPts val="0"/>
                </a:spcAft>
                <a:buNone/>
              </a:pPr>
              <a:r>
                <a:rPr lang="pt-BR" sz="1100">
                  <a:solidFill>
                    <a:schemeClr val="dk1"/>
                  </a:solidFill>
                  <a:latin typeface="Prompt SemiBold"/>
                  <a:ea typeface="Prompt SemiBold"/>
                  <a:cs typeface="Prompt SemiBold"/>
                  <a:sym typeface="Prompt SemiBold"/>
                </a:rPr>
                <a:t>Lorem ipsum dolor sit amet, consectetur adipiscing elit</a:t>
              </a:r>
              <a:endParaRPr sz="1100">
                <a:solidFill>
                  <a:schemeClr val="dk1"/>
                </a:solidFill>
                <a:highlight>
                  <a:srgbClr val="FFFF00"/>
                </a:highlight>
                <a:latin typeface="Poppins"/>
                <a:ea typeface="Poppins"/>
                <a:cs typeface="Poppins"/>
                <a:sym typeface="Poppins"/>
              </a:endParaRPr>
            </a:p>
          </p:txBody>
        </p:sp>
        <p:sp>
          <p:nvSpPr>
            <p:cNvPr id="811" name="Google Shape;811;p27"/>
            <p:cNvSpPr/>
            <p:nvPr/>
          </p:nvSpPr>
          <p:spPr>
            <a:xfrm>
              <a:off x="3804291" y="2028529"/>
              <a:ext cx="295273" cy="295571"/>
            </a:xfrm>
            <a:prstGeom prst="rtTriangle">
              <a:avLst/>
            </a:prstGeom>
            <a:solidFill>
              <a:srgbClr val="BFA8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15"/>
        <p:cNvGrpSpPr/>
        <p:nvPr/>
      </p:nvGrpSpPr>
      <p:grpSpPr>
        <a:xfrm>
          <a:off x="0" y="0"/>
          <a:ext cx="0" cy="0"/>
          <a:chOff x="0" y="0"/>
          <a:chExt cx="0" cy="0"/>
        </a:xfrm>
      </p:grpSpPr>
      <p:grpSp>
        <p:nvGrpSpPr>
          <p:cNvPr id="816" name="Google Shape;816;p28"/>
          <p:cNvGrpSpPr/>
          <p:nvPr/>
        </p:nvGrpSpPr>
        <p:grpSpPr>
          <a:xfrm>
            <a:off x="0" y="0"/>
            <a:ext cx="12192000" cy="6858000"/>
            <a:chOff x="0" y="0"/>
            <a:chExt cx="12192000" cy="6858000"/>
          </a:xfrm>
        </p:grpSpPr>
        <p:pic>
          <p:nvPicPr>
            <p:cNvPr id="817" name="Google Shape;817;p28"/>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18" name="Google Shape;818;p28"/>
            <p:cNvPicPr preferRelativeResize="0"/>
            <p:nvPr/>
          </p:nvPicPr>
          <p:blipFill rotWithShape="1">
            <a:blip r:embed="rId4">
              <a:alphaModFix/>
            </a:blip>
            <a:srcRect/>
            <a:stretch/>
          </p:blipFill>
          <p:spPr>
            <a:xfrm>
              <a:off x="0" y="0"/>
              <a:ext cx="12192000" cy="6858000"/>
            </a:xfrm>
            <a:prstGeom prst="rect">
              <a:avLst/>
            </a:prstGeom>
            <a:noFill/>
            <a:ln>
              <a:noFill/>
            </a:ln>
          </p:spPr>
        </p:pic>
      </p:grpSp>
      <p:sp>
        <p:nvSpPr>
          <p:cNvPr id="819" name="Google Shape;819;p28"/>
          <p:cNvSpPr txBox="1"/>
          <p:nvPr/>
        </p:nvSpPr>
        <p:spPr>
          <a:xfrm>
            <a:off x="2349500" y="737655"/>
            <a:ext cx="7493000" cy="563616"/>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chemeClr val="dk2"/>
              </a:buClr>
              <a:buSzPts val="2500"/>
              <a:buFont typeface="Arial"/>
              <a:buNone/>
            </a:pPr>
            <a:r>
              <a:rPr lang="pt-BR" sz="2500">
                <a:solidFill>
                  <a:schemeClr val="dk2"/>
                </a:solidFill>
                <a:latin typeface="Prompt ExtraBold"/>
                <a:ea typeface="Prompt ExtraBold"/>
                <a:cs typeface="Prompt ExtraBold"/>
                <a:sym typeface="Prompt ExtraBold"/>
              </a:rPr>
              <a:t>SLIDE COM CONTEÚDO </a:t>
            </a:r>
            <a:r>
              <a:rPr lang="pt-BR" sz="2500">
                <a:solidFill>
                  <a:schemeClr val="lt1"/>
                </a:solidFill>
                <a:latin typeface="Prompt ExtraBold"/>
                <a:ea typeface="Prompt ExtraBold"/>
                <a:cs typeface="Prompt ExtraBold"/>
                <a:sym typeface="Prompt ExtraBold"/>
              </a:rPr>
              <a:t>&amp; ICONOGRAFIA</a:t>
            </a:r>
            <a:endParaRPr/>
          </a:p>
        </p:txBody>
      </p:sp>
      <p:sp>
        <p:nvSpPr>
          <p:cNvPr id="820" name="Google Shape;820;p28"/>
          <p:cNvSpPr txBox="1"/>
          <p:nvPr/>
        </p:nvSpPr>
        <p:spPr>
          <a:xfrm>
            <a:off x="1023250" y="3642725"/>
            <a:ext cx="2175600" cy="1480800"/>
          </a:xfrm>
          <a:prstGeom prst="rect">
            <a:avLst/>
          </a:prstGeom>
          <a:noFill/>
          <a:ln>
            <a:noFill/>
          </a:ln>
        </p:spPr>
        <p:txBody>
          <a:bodyPr spcFirstLastPara="1" wrap="square" lIns="91425" tIns="45700" rIns="91425" bIns="45700" anchor="t" anchorCtr="0">
            <a:spAutoFit/>
          </a:bodyPr>
          <a:lstStyle/>
          <a:p>
            <a:pPr marL="0" marR="0" lvl="0" indent="0" algn="ctr" rtl="0">
              <a:lnSpc>
                <a:spcPct val="180000"/>
              </a:lnSpc>
              <a:spcBef>
                <a:spcPts val="0"/>
              </a:spcBef>
              <a:spcAft>
                <a:spcPts val="0"/>
              </a:spcAft>
              <a:buNone/>
            </a:pPr>
            <a:r>
              <a:rPr lang="pt-BR" sz="1100" b="1">
                <a:solidFill>
                  <a:schemeClr val="accent5"/>
                </a:solidFill>
                <a:latin typeface="Poppins"/>
                <a:ea typeface="Poppins"/>
                <a:cs typeface="Poppins"/>
                <a:sym typeface="Poppins"/>
              </a:rPr>
              <a:t>SUBTÍTULO.</a:t>
            </a:r>
            <a:endParaRPr/>
          </a:p>
          <a:p>
            <a:pPr marL="0" marR="0" lvl="0" indent="0" algn="ctr" rtl="0">
              <a:lnSpc>
                <a:spcPct val="180000"/>
              </a:lnSpc>
              <a:spcBef>
                <a:spcPts val="0"/>
              </a:spcBef>
              <a:spcAft>
                <a:spcPts val="0"/>
              </a:spcAft>
              <a:buNone/>
            </a:pPr>
            <a:r>
              <a:rPr lang="pt-BR" sz="1100">
                <a:solidFill>
                  <a:schemeClr val="lt1"/>
                </a:solidFill>
                <a:latin typeface="Poppins"/>
                <a:ea typeface="Poppins"/>
                <a:cs typeface="Poppins"/>
                <a:sym typeface="Poppins"/>
              </a:rPr>
              <a:t>Lorem ipsum dolor sit amet, consectetuer adipiscing elit. Donec odio. Quisque volutpat mattis eros.</a:t>
            </a:r>
            <a:endParaRPr/>
          </a:p>
        </p:txBody>
      </p:sp>
      <p:sp>
        <p:nvSpPr>
          <p:cNvPr id="821" name="Google Shape;821;p28"/>
          <p:cNvSpPr txBox="1"/>
          <p:nvPr/>
        </p:nvSpPr>
        <p:spPr>
          <a:xfrm>
            <a:off x="3687293" y="3642725"/>
            <a:ext cx="2175600" cy="1480800"/>
          </a:xfrm>
          <a:prstGeom prst="rect">
            <a:avLst/>
          </a:prstGeom>
          <a:noFill/>
          <a:ln>
            <a:noFill/>
          </a:ln>
        </p:spPr>
        <p:txBody>
          <a:bodyPr spcFirstLastPara="1" wrap="square" lIns="91425" tIns="45700" rIns="91425" bIns="45700" anchor="t" anchorCtr="0">
            <a:spAutoFit/>
          </a:bodyPr>
          <a:lstStyle/>
          <a:p>
            <a:pPr marL="0" marR="0" lvl="0" indent="0" algn="ctr" rtl="0">
              <a:lnSpc>
                <a:spcPct val="180000"/>
              </a:lnSpc>
              <a:spcBef>
                <a:spcPts val="0"/>
              </a:spcBef>
              <a:spcAft>
                <a:spcPts val="0"/>
              </a:spcAft>
              <a:buNone/>
            </a:pPr>
            <a:r>
              <a:rPr lang="pt-BR" sz="1100" b="1">
                <a:solidFill>
                  <a:schemeClr val="accent5"/>
                </a:solidFill>
                <a:latin typeface="Poppins"/>
                <a:ea typeface="Poppins"/>
                <a:cs typeface="Poppins"/>
                <a:sym typeface="Poppins"/>
              </a:rPr>
              <a:t>SUBTÍTULO.</a:t>
            </a:r>
            <a:endParaRPr/>
          </a:p>
          <a:p>
            <a:pPr marL="0" marR="0" lvl="0" indent="0" algn="ctr" rtl="0">
              <a:lnSpc>
                <a:spcPct val="180000"/>
              </a:lnSpc>
              <a:spcBef>
                <a:spcPts val="0"/>
              </a:spcBef>
              <a:spcAft>
                <a:spcPts val="0"/>
              </a:spcAft>
              <a:buNone/>
            </a:pPr>
            <a:r>
              <a:rPr lang="pt-BR" sz="1100">
                <a:solidFill>
                  <a:schemeClr val="lt1"/>
                </a:solidFill>
                <a:latin typeface="Poppins"/>
                <a:ea typeface="Poppins"/>
                <a:cs typeface="Poppins"/>
                <a:sym typeface="Poppins"/>
              </a:rPr>
              <a:t>Lorem ipsum dolor sit amet, consectetuer adipiscing elit. Donec odio. Quisque volutpat mattis eros.</a:t>
            </a:r>
            <a:endParaRPr/>
          </a:p>
        </p:txBody>
      </p:sp>
      <p:sp>
        <p:nvSpPr>
          <p:cNvPr id="822" name="Google Shape;822;p28"/>
          <p:cNvSpPr txBox="1"/>
          <p:nvPr/>
        </p:nvSpPr>
        <p:spPr>
          <a:xfrm>
            <a:off x="6351336" y="3642725"/>
            <a:ext cx="2175600" cy="1480800"/>
          </a:xfrm>
          <a:prstGeom prst="rect">
            <a:avLst/>
          </a:prstGeom>
          <a:noFill/>
          <a:ln>
            <a:noFill/>
          </a:ln>
        </p:spPr>
        <p:txBody>
          <a:bodyPr spcFirstLastPara="1" wrap="square" lIns="91425" tIns="45700" rIns="91425" bIns="45700" anchor="t" anchorCtr="0">
            <a:spAutoFit/>
          </a:bodyPr>
          <a:lstStyle/>
          <a:p>
            <a:pPr marL="0" marR="0" lvl="0" indent="0" algn="ctr" rtl="0">
              <a:lnSpc>
                <a:spcPct val="180000"/>
              </a:lnSpc>
              <a:spcBef>
                <a:spcPts val="0"/>
              </a:spcBef>
              <a:spcAft>
                <a:spcPts val="0"/>
              </a:spcAft>
              <a:buNone/>
            </a:pPr>
            <a:r>
              <a:rPr lang="pt-BR" sz="1100" b="1">
                <a:solidFill>
                  <a:schemeClr val="accent5"/>
                </a:solidFill>
                <a:latin typeface="Poppins"/>
                <a:ea typeface="Poppins"/>
                <a:cs typeface="Poppins"/>
                <a:sym typeface="Poppins"/>
              </a:rPr>
              <a:t>SUBTÍTULO.</a:t>
            </a:r>
            <a:endParaRPr/>
          </a:p>
          <a:p>
            <a:pPr marL="0" marR="0" lvl="0" indent="0" algn="ctr" rtl="0">
              <a:lnSpc>
                <a:spcPct val="180000"/>
              </a:lnSpc>
              <a:spcBef>
                <a:spcPts val="0"/>
              </a:spcBef>
              <a:spcAft>
                <a:spcPts val="0"/>
              </a:spcAft>
              <a:buNone/>
            </a:pPr>
            <a:r>
              <a:rPr lang="pt-BR" sz="1100">
                <a:solidFill>
                  <a:schemeClr val="lt1"/>
                </a:solidFill>
                <a:latin typeface="Poppins"/>
                <a:ea typeface="Poppins"/>
                <a:cs typeface="Poppins"/>
                <a:sym typeface="Poppins"/>
              </a:rPr>
              <a:t>Lorem ipsum dolor sit amet, consectetuer adipiscing elit. Donec odio. Quisque volutpat mattis eros.</a:t>
            </a:r>
            <a:endParaRPr/>
          </a:p>
        </p:txBody>
      </p:sp>
      <p:sp>
        <p:nvSpPr>
          <p:cNvPr id="823" name="Google Shape;823;p28"/>
          <p:cNvSpPr txBox="1"/>
          <p:nvPr/>
        </p:nvSpPr>
        <p:spPr>
          <a:xfrm>
            <a:off x="9015380" y="3642725"/>
            <a:ext cx="2175600" cy="1480800"/>
          </a:xfrm>
          <a:prstGeom prst="rect">
            <a:avLst/>
          </a:prstGeom>
          <a:noFill/>
          <a:ln>
            <a:noFill/>
          </a:ln>
        </p:spPr>
        <p:txBody>
          <a:bodyPr spcFirstLastPara="1" wrap="square" lIns="91425" tIns="45700" rIns="91425" bIns="45700" anchor="t" anchorCtr="0">
            <a:spAutoFit/>
          </a:bodyPr>
          <a:lstStyle/>
          <a:p>
            <a:pPr marL="0" marR="0" lvl="0" indent="0" algn="ctr" rtl="0">
              <a:lnSpc>
                <a:spcPct val="180000"/>
              </a:lnSpc>
              <a:spcBef>
                <a:spcPts val="0"/>
              </a:spcBef>
              <a:spcAft>
                <a:spcPts val="0"/>
              </a:spcAft>
              <a:buNone/>
            </a:pPr>
            <a:r>
              <a:rPr lang="pt-BR" sz="1100" b="1">
                <a:solidFill>
                  <a:schemeClr val="accent5"/>
                </a:solidFill>
                <a:latin typeface="Poppins"/>
                <a:ea typeface="Poppins"/>
                <a:cs typeface="Poppins"/>
                <a:sym typeface="Poppins"/>
              </a:rPr>
              <a:t>SUBTÍTULO.</a:t>
            </a:r>
            <a:endParaRPr/>
          </a:p>
          <a:p>
            <a:pPr marL="0" marR="0" lvl="0" indent="0" algn="ctr" rtl="0">
              <a:lnSpc>
                <a:spcPct val="180000"/>
              </a:lnSpc>
              <a:spcBef>
                <a:spcPts val="0"/>
              </a:spcBef>
              <a:spcAft>
                <a:spcPts val="0"/>
              </a:spcAft>
              <a:buNone/>
            </a:pPr>
            <a:r>
              <a:rPr lang="pt-BR" sz="1100">
                <a:solidFill>
                  <a:schemeClr val="lt1"/>
                </a:solidFill>
                <a:latin typeface="Poppins"/>
                <a:ea typeface="Poppins"/>
                <a:cs typeface="Poppins"/>
                <a:sym typeface="Poppins"/>
              </a:rPr>
              <a:t>Lorem ipsum dolor sit amet, consectetuer adipiscing elit. Donec odio. Quisque volutpat mattis eros.</a:t>
            </a:r>
            <a:endParaRPr/>
          </a:p>
        </p:txBody>
      </p:sp>
      <p:pic>
        <p:nvPicPr>
          <p:cNvPr id="824" name="Google Shape;824;p28"/>
          <p:cNvPicPr preferRelativeResize="0"/>
          <p:nvPr/>
        </p:nvPicPr>
        <p:blipFill rotWithShape="1">
          <a:blip r:embed="rId5">
            <a:alphaModFix/>
          </a:blip>
          <a:srcRect/>
          <a:stretch/>
        </p:blipFill>
        <p:spPr>
          <a:xfrm>
            <a:off x="9525918" y="2390069"/>
            <a:ext cx="1139073" cy="1139073"/>
          </a:xfrm>
          <a:prstGeom prst="rect">
            <a:avLst/>
          </a:prstGeom>
          <a:noFill/>
          <a:ln>
            <a:noFill/>
          </a:ln>
        </p:spPr>
      </p:pic>
      <p:pic>
        <p:nvPicPr>
          <p:cNvPr id="825" name="Google Shape;825;p28"/>
          <p:cNvPicPr preferRelativeResize="0"/>
          <p:nvPr/>
        </p:nvPicPr>
        <p:blipFill rotWithShape="1">
          <a:blip r:embed="rId6">
            <a:alphaModFix/>
          </a:blip>
          <a:srcRect/>
          <a:stretch/>
        </p:blipFill>
        <p:spPr>
          <a:xfrm>
            <a:off x="6879363" y="2448648"/>
            <a:ext cx="1119546" cy="1093511"/>
          </a:xfrm>
          <a:prstGeom prst="rect">
            <a:avLst/>
          </a:prstGeom>
          <a:noFill/>
          <a:ln>
            <a:noFill/>
          </a:ln>
        </p:spPr>
      </p:pic>
      <p:pic>
        <p:nvPicPr>
          <p:cNvPr id="826" name="Google Shape;826;p28"/>
          <p:cNvPicPr preferRelativeResize="0"/>
          <p:nvPr/>
        </p:nvPicPr>
        <p:blipFill rotWithShape="1">
          <a:blip r:embed="rId7">
            <a:alphaModFix/>
          </a:blip>
          <a:srcRect/>
          <a:stretch/>
        </p:blipFill>
        <p:spPr>
          <a:xfrm>
            <a:off x="4270772" y="2461667"/>
            <a:ext cx="1008895" cy="1067475"/>
          </a:xfrm>
          <a:prstGeom prst="rect">
            <a:avLst/>
          </a:prstGeom>
          <a:noFill/>
          <a:ln>
            <a:noFill/>
          </a:ln>
        </p:spPr>
      </p:pic>
      <p:pic>
        <p:nvPicPr>
          <p:cNvPr id="827" name="Google Shape;827;p28"/>
          <p:cNvPicPr preferRelativeResize="0"/>
          <p:nvPr/>
        </p:nvPicPr>
        <p:blipFill rotWithShape="1">
          <a:blip r:embed="rId8">
            <a:alphaModFix/>
          </a:blip>
          <a:srcRect/>
          <a:stretch/>
        </p:blipFill>
        <p:spPr>
          <a:xfrm>
            <a:off x="1574058" y="2554613"/>
            <a:ext cx="1073984" cy="92427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grpSp>
        <p:nvGrpSpPr>
          <p:cNvPr id="832" name="Google Shape;832;p29"/>
          <p:cNvGrpSpPr/>
          <p:nvPr/>
        </p:nvGrpSpPr>
        <p:grpSpPr>
          <a:xfrm>
            <a:off x="0" y="0"/>
            <a:ext cx="12192000" cy="6858000"/>
            <a:chOff x="0" y="0"/>
            <a:chExt cx="12192000" cy="6858000"/>
          </a:xfrm>
        </p:grpSpPr>
        <p:pic>
          <p:nvPicPr>
            <p:cNvPr id="833" name="Google Shape;833;p29"/>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34" name="Google Shape;834;p29"/>
            <p:cNvPicPr preferRelativeResize="0"/>
            <p:nvPr/>
          </p:nvPicPr>
          <p:blipFill rotWithShape="1">
            <a:blip r:embed="rId4">
              <a:alphaModFix/>
            </a:blip>
            <a:srcRect/>
            <a:stretch/>
          </p:blipFill>
          <p:spPr>
            <a:xfrm>
              <a:off x="0" y="0"/>
              <a:ext cx="12192000" cy="6858000"/>
            </a:xfrm>
            <a:prstGeom prst="rect">
              <a:avLst/>
            </a:prstGeom>
            <a:noFill/>
            <a:ln>
              <a:noFill/>
            </a:ln>
          </p:spPr>
        </p:pic>
      </p:grpSp>
      <p:sp>
        <p:nvSpPr>
          <p:cNvPr id="835" name="Google Shape;835;p29"/>
          <p:cNvSpPr/>
          <p:nvPr/>
        </p:nvSpPr>
        <p:spPr>
          <a:xfrm>
            <a:off x="1086341" y="3697970"/>
            <a:ext cx="877182" cy="877182"/>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836" name="Google Shape;836;p29"/>
          <p:cNvSpPr txBox="1"/>
          <p:nvPr/>
        </p:nvSpPr>
        <p:spPr>
          <a:xfrm>
            <a:off x="2349500" y="712856"/>
            <a:ext cx="7493000"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2500"/>
              <a:buFont typeface="Arial"/>
              <a:buNone/>
            </a:pPr>
            <a:r>
              <a:rPr lang="pt-BR" sz="2500">
                <a:solidFill>
                  <a:schemeClr val="dk2"/>
                </a:solidFill>
                <a:latin typeface="Prompt ExtraBold"/>
                <a:ea typeface="Prompt ExtraBold"/>
                <a:cs typeface="Prompt ExtraBold"/>
                <a:sym typeface="Prompt ExtraBold"/>
              </a:rPr>
              <a:t>SLIDE COM CONTEÚDO</a:t>
            </a:r>
            <a:br>
              <a:rPr lang="pt-BR" sz="2500">
                <a:solidFill>
                  <a:schemeClr val="dk2"/>
                </a:solidFill>
                <a:latin typeface="Prompt ExtraBold"/>
                <a:ea typeface="Prompt ExtraBold"/>
                <a:cs typeface="Prompt ExtraBold"/>
                <a:sym typeface="Prompt ExtraBold"/>
              </a:rPr>
            </a:br>
            <a:r>
              <a:rPr lang="pt-BR" sz="2500">
                <a:solidFill>
                  <a:schemeClr val="lt1"/>
                </a:solidFill>
                <a:latin typeface="Prompt ExtraBold"/>
                <a:ea typeface="Prompt ExtraBold"/>
                <a:cs typeface="Prompt ExtraBold"/>
                <a:sym typeface="Prompt ExtraBold"/>
              </a:rPr>
              <a:t>&amp; ICONOGRAFIA EM PASSOS</a:t>
            </a:r>
            <a:endParaRPr/>
          </a:p>
        </p:txBody>
      </p:sp>
      <p:sp>
        <p:nvSpPr>
          <p:cNvPr id="837" name="Google Shape;837;p29"/>
          <p:cNvSpPr txBox="1"/>
          <p:nvPr/>
        </p:nvSpPr>
        <p:spPr>
          <a:xfrm>
            <a:off x="355200" y="4541894"/>
            <a:ext cx="2129400" cy="1480800"/>
          </a:xfrm>
          <a:prstGeom prst="rect">
            <a:avLst/>
          </a:prstGeom>
          <a:noFill/>
          <a:ln>
            <a:noFill/>
          </a:ln>
        </p:spPr>
        <p:txBody>
          <a:bodyPr spcFirstLastPara="1" wrap="square" lIns="91425" tIns="45700" rIns="91425" bIns="45700" anchor="t" anchorCtr="0">
            <a:spAutoFit/>
          </a:bodyPr>
          <a:lstStyle/>
          <a:p>
            <a:pPr marL="0" marR="0" lvl="0" indent="0" algn="ctr" rtl="0">
              <a:lnSpc>
                <a:spcPct val="180000"/>
              </a:lnSpc>
              <a:spcBef>
                <a:spcPts val="0"/>
              </a:spcBef>
              <a:spcAft>
                <a:spcPts val="0"/>
              </a:spcAft>
              <a:buNone/>
            </a:pPr>
            <a:r>
              <a:rPr lang="pt-BR" sz="1100" b="1">
                <a:solidFill>
                  <a:schemeClr val="accent5"/>
                </a:solidFill>
                <a:latin typeface="Poppins"/>
                <a:ea typeface="Poppins"/>
                <a:cs typeface="Poppins"/>
                <a:sym typeface="Poppins"/>
              </a:rPr>
              <a:t>SUBTÍTULO</a:t>
            </a:r>
            <a:endParaRPr/>
          </a:p>
          <a:p>
            <a:pPr marL="0" marR="0" lvl="0" indent="0" algn="ctr" rtl="0">
              <a:lnSpc>
                <a:spcPct val="180000"/>
              </a:lnSpc>
              <a:spcBef>
                <a:spcPts val="0"/>
              </a:spcBef>
              <a:spcAft>
                <a:spcPts val="0"/>
              </a:spcAft>
              <a:buNone/>
            </a:pPr>
            <a:r>
              <a:rPr lang="pt-BR" sz="1100">
                <a:solidFill>
                  <a:schemeClr val="lt1"/>
                </a:solidFill>
                <a:latin typeface="Poppins"/>
                <a:ea typeface="Poppins"/>
                <a:cs typeface="Poppins"/>
                <a:sym typeface="Poppins"/>
              </a:rPr>
              <a:t>Lorem ipsum dolor sit amet, consectetuer adipiscing elit. Donec odio. Quisque volutpat mattis eros.</a:t>
            </a:r>
            <a:endParaRPr/>
          </a:p>
        </p:txBody>
      </p:sp>
      <p:sp>
        <p:nvSpPr>
          <p:cNvPr id="838" name="Google Shape;838;p29"/>
          <p:cNvSpPr txBox="1"/>
          <p:nvPr/>
        </p:nvSpPr>
        <p:spPr>
          <a:xfrm>
            <a:off x="3551733" y="2857150"/>
            <a:ext cx="2129400" cy="1480800"/>
          </a:xfrm>
          <a:prstGeom prst="rect">
            <a:avLst/>
          </a:prstGeom>
          <a:noFill/>
          <a:ln>
            <a:noFill/>
          </a:ln>
        </p:spPr>
        <p:txBody>
          <a:bodyPr spcFirstLastPara="1" wrap="square" lIns="91425" tIns="45700" rIns="91425" bIns="45700" anchor="t" anchorCtr="0">
            <a:spAutoFit/>
          </a:bodyPr>
          <a:lstStyle/>
          <a:p>
            <a:pPr marL="0" marR="0" lvl="0" indent="0" algn="ctr" rtl="0">
              <a:lnSpc>
                <a:spcPct val="180000"/>
              </a:lnSpc>
              <a:spcBef>
                <a:spcPts val="0"/>
              </a:spcBef>
              <a:spcAft>
                <a:spcPts val="0"/>
              </a:spcAft>
              <a:buNone/>
            </a:pPr>
            <a:r>
              <a:rPr lang="pt-BR" sz="1100" b="1">
                <a:solidFill>
                  <a:schemeClr val="accent5"/>
                </a:solidFill>
                <a:latin typeface="Poppins"/>
                <a:ea typeface="Poppins"/>
                <a:cs typeface="Poppins"/>
                <a:sym typeface="Poppins"/>
              </a:rPr>
              <a:t>SUBTÍTULO</a:t>
            </a:r>
            <a:endParaRPr/>
          </a:p>
          <a:p>
            <a:pPr marL="0" marR="0" lvl="0" indent="0" algn="ctr" rtl="0">
              <a:lnSpc>
                <a:spcPct val="180000"/>
              </a:lnSpc>
              <a:spcBef>
                <a:spcPts val="0"/>
              </a:spcBef>
              <a:spcAft>
                <a:spcPts val="0"/>
              </a:spcAft>
              <a:buNone/>
            </a:pPr>
            <a:r>
              <a:rPr lang="pt-BR" sz="1100">
                <a:solidFill>
                  <a:schemeClr val="lt1"/>
                </a:solidFill>
                <a:latin typeface="Poppins"/>
                <a:ea typeface="Poppins"/>
                <a:cs typeface="Poppins"/>
                <a:sym typeface="Poppins"/>
              </a:rPr>
              <a:t>Lorem ipsum dolor sit amet, consectetuer adipiscing elit. Donec odio. Quisque volutpat mattis eros.</a:t>
            </a:r>
            <a:endParaRPr/>
          </a:p>
        </p:txBody>
      </p:sp>
      <p:sp>
        <p:nvSpPr>
          <p:cNvPr id="839" name="Google Shape;839;p29"/>
          <p:cNvSpPr txBox="1"/>
          <p:nvPr/>
        </p:nvSpPr>
        <p:spPr>
          <a:xfrm>
            <a:off x="6679492" y="4733087"/>
            <a:ext cx="2129400" cy="1480800"/>
          </a:xfrm>
          <a:prstGeom prst="rect">
            <a:avLst/>
          </a:prstGeom>
          <a:noFill/>
          <a:ln>
            <a:noFill/>
          </a:ln>
        </p:spPr>
        <p:txBody>
          <a:bodyPr spcFirstLastPara="1" wrap="square" lIns="91425" tIns="45700" rIns="91425" bIns="45700" anchor="t" anchorCtr="0">
            <a:spAutoFit/>
          </a:bodyPr>
          <a:lstStyle/>
          <a:p>
            <a:pPr marL="0" marR="0" lvl="0" indent="0" algn="ctr" rtl="0">
              <a:lnSpc>
                <a:spcPct val="180000"/>
              </a:lnSpc>
              <a:spcBef>
                <a:spcPts val="0"/>
              </a:spcBef>
              <a:spcAft>
                <a:spcPts val="0"/>
              </a:spcAft>
              <a:buNone/>
            </a:pPr>
            <a:r>
              <a:rPr lang="pt-BR" sz="1100" b="1">
                <a:solidFill>
                  <a:schemeClr val="accent5"/>
                </a:solidFill>
                <a:latin typeface="Poppins"/>
                <a:ea typeface="Poppins"/>
                <a:cs typeface="Poppins"/>
                <a:sym typeface="Poppins"/>
              </a:rPr>
              <a:t>SUBTÍTULO</a:t>
            </a:r>
            <a:endParaRPr/>
          </a:p>
          <a:p>
            <a:pPr marL="0" marR="0" lvl="0" indent="0" algn="ctr" rtl="0">
              <a:lnSpc>
                <a:spcPct val="180000"/>
              </a:lnSpc>
              <a:spcBef>
                <a:spcPts val="0"/>
              </a:spcBef>
              <a:spcAft>
                <a:spcPts val="0"/>
              </a:spcAft>
              <a:buNone/>
            </a:pPr>
            <a:r>
              <a:rPr lang="pt-BR" sz="1100">
                <a:solidFill>
                  <a:schemeClr val="lt1"/>
                </a:solidFill>
                <a:latin typeface="Poppins"/>
                <a:ea typeface="Poppins"/>
                <a:cs typeface="Poppins"/>
                <a:sym typeface="Poppins"/>
              </a:rPr>
              <a:t>Lorem ipsum dolor sit amet, consectetuer adipiscing elit. Donec odio. Quisque volutpat mattis eros.</a:t>
            </a:r>
            <a:endParaRPr/>
          </a:p>
        </p:txBody>
      </p:sp>
      <p:sp>
        <p:nvSpPr>
          <p:cNvPr id="840" name="Google Shape;840;p29"/>
          <p:cNvSpPr txBox="1"/>
          <p:nvPr/>
        </p:nvSpPr>
        <p:spPr>
          <a:xfrm>
            <a:off x="9592000" y="3343192"/>
            <a:ext cx="2129400" cy="1480800"/>
          </a:xfrm>
          <a:prstGeom prst="rect">
            <a:avLst/>
          </a:prstGeom>
          <a:noFill/>
          <a:ln>
            <a:noFill/>
          </a:ln>
        </p:spPr>
        <p:txBody>
          <a:bodyPr spcFirstLastPara="1" wrap="square" lIns="91425" tIns="45700" rIns="91425" bIns="45700" anchor="t" anchorCtr="0">
            <a:spAutoFit/>
          </a:bodyPr>
          <a:lstStyle/>
          <a:p>
            <a:pPr marL="0" marR="0" lvl="0" indent="0" algn="ctr" rtl="0">
              <a:lnSpc>
                <a:spcPct val="180000"/>
              </a:lnSpc>
              <a:spcBef>
                <a:spcPts val="0"/>
              </a:spcBef>
              <a:spcAft>
                <a:spcPts val="0"/>
              </a:spcAft>
              <a:buNone/>
            </a:pPr>
            <a:r>
              <a:rPr lang="pt-BR" sz="1100" b="1">
                <a:solidFill>
                  <a:schemeClr val="accent5"/>
                </a:solidFill>
                <a:latin typeface="Poppins"/>
                <a:ea typeface="Poppins"/>
                <a:cs typeface="Poppins"/>
                <a:sym typeface="Poppins"/>
              </a:rPr>
              <a:t>SUBTÍTULO</a:t>
            </a:r>
            <a:endParaRPr/>
          </a:p>
          <a:p>
            <a:pPr marL="0" marR="0" lvl="0" indent="0" algn="ctr" rtl="0">
              <a:lnSpc>
                <a:spcPct val="180000"/>
              </a:lnSpc>
              <a:spcBef>
                <a:spcPts val="0"/>
              </a:spcBef>
              <a:spcAft>
                <a:spcPts val="0"/>
              </a:spcAft>
              <a:buNone/>
            </a:pPr>
            <a:r>
              <a:rPr lang="pt-BR" sz="1100">
                <a:solidFill>
                  <a:schemeClr val="lt1"/>
                </a:solidFill>
                <a:latin typeface="Poppins"/>
                <a:ea typeface="Poppins"/>
                <a:cs typeface="Poppins"/>
                <a:sym typeface="Poppins"/>
              </a:rPr>
              <a:t>Lorem ipsum dolor sit amet, consectetuer adipiscing elit. Donec odio. Quisque volutpat mattis eros.</a:t>
            </a:r>
            <a:endParaRPr/>
          </a:p>
        </p:txBody>
      </p:sp>
      <p:pic>
        <p:nvPicPr>
          <p:cNvPr id="841" name="Google Shape;841;p29"/>
          <p:cNvPicPr preferRelativeResize="0"/>
          <p:nvPr/>
        </p:nvPicPr>
        <p:blipFill rotWithShape="1">
          <a:blip r:embed="rId5">
            <a:alphaModFix/>
          </a:blip>
          <a:srcRect/>
          <a:stretch/>
        </p:blipFill>
        <p:spPr>
          <a:xfrm>
            <a:off x="1221814" y="3842444"/>
            <a:ext cx="606235" cy="521731"/>
          </a:xfrm>
          <a:prstGeom prst="rect">
            <a:avLst/>
          </a:prstGeom>
          <a:noFill/>
          <a:ln>
            <a:noFill/>
          </a:ln>
        </p:spPr>
      </p:pic>
      <p:sp>
        <p:nvSpPr>
          <p:cNvPr id="842" name="Google Shape;842;p29"/>
          <p:cNvSpPr/>
          <p:nvPr/>
        </p:nvSpPr>
        <p:spPr>
          <a:xfrm>
            <a:off x="4181844" y="1979969"/>
            <a:ext cx="877182" cy="877182"/>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843" name="Google Shape;843;p29"/>
          <p:cNvPicPr preferRelativeResize="0"/>
          <p:nvPr/>
        </p:nvPicPr>
        <p:blipFill rotWithShape="1">
          <a:blip r:embed="rId6">
            <a:alphaModFix/>
          </a:blip>
          <a:srcRect/>
          <a:stretch/>
        </p:blipFill>
        <p:spPr>
          <a:xfrm>
            <a:off x="4361574" y="2144668"/>
            <a:ext cx="517723" cy="547784"/>
          </a:xfrm>
          <a:prstGeom prst="rect">
            <a:avLst/>
          </a:prstGeom>
          <a:noFill/>
          <a:ln>
            <a:noFill/>
          </a:ln>
        </p:spPr>
      </p:pic>
      <p:sp>
        <p:nvSpPr>
          <p:cNvPr id="844" name="Google Shape;844;p29"/>
          <p:cNvSpPr/>
          <p:nvPr/>
        </p:nvSpPr>
        <p:spPr>
          <a:xfrm>
            <a:off x="7267214" y="3891091"/>
            <a:ext cx="877182" cy="877182"/>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845" name="Google Shape;845;p29"/>
          <p:cNvPicPr preferRelativeResize="0"/>
          <p:nvPr/>
        </p:nvPicPr>
        <p:blipFill rotWithShape="1">
          <a:blip r:embed="rId7">
            <a:alphaModFix/>
          </a:blip>
          <a:srcRect/>
          <a:stretch/>
        </p:blipFill>
        <p:spPr>
          <a:xfrm>
            <a:off x="7383890" y="4051658"/>
            <a:ext cx="574505" cy="561145"/>
          </a:xfrm>
          <a:prstGeom prst="rect">
            <a:avLst/>
          </a:prstGeom>
          <a:noFill/>
          <a:ln>
            <a:noFill/>
          </a:ln>
        </p:spPr>
      </p:pic>
      <p:sp>
        <p:nvSpPr>
          <p:cNvPr id="846" name="Google Shape;846;p29"/>
          <p:cNvSpPr/>
          <p:nvPr/>
        </p:nvSpPr>
        <p:spPr>
          <a:xfrm>
            <a:off x="10084799" y="2526879"/>
            <a:ext cx="877182" cy="877182"/>
          </a:xfrm>
          <a:prstGeom prst="ellipse">
            <a:avLst/>
          </a:prstGeom>
          <a:solidFill>
            <a:schemeClr val="accent1"/>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847" name="Google Shape;847;p29"/>
          <p:cNvPicPr preferRelativeResize="0"/>
          <p:nvPr/>
        </p:nvPicPr>
        <p:blipFill rotWithShape="1">
          <a:blip r:embed="rId8">
            <a:alphaModFix/>
          </a:blip>
          <a:srcRect/>
          <a:stretch/>
        </p:blipFill>
        <p:spPr>
          <a:xfrm>
            <a:off x="10231128" y="2673208"/>
            <a:ext cx="584525" cy="584525"/>
          </a:xfrm>
          <a:prstGeom prst="rect">
            <a:avLst/>
          </a:prstGeom>
          <a:noFill/>
          <a:ln>
            <a:noFill/>
          </a:ln>
        </p:spPr>
      </p:pic>
      <p:cxnSp>
        <p:nvCxnSpPr>
          <p:cNvPr id="848" name="Google Shape;848;p29"/>
          <p:cNvCxnSpPr>
            <a:stCxn id="835" idx="6"/>
            <a:endCxn id="842" idx="2"/>
          </p:cNvCxnSpPr>
          <p:nvPr/>
        </p:nvCxnSpPr>
        <p:spPr>
          <a:xfrm rot="10800000" flipH="1">
            <a:off x="1963523" y="2418461"/>
            <a:ext cx="2218200" cy="1718100"/>
          </a:xfrm>
          <a:prstGeom prst="bentConnector3">
            <a:avLst>
              <a:gd name="adj1" fmla="val 50000"/>
            </a:avLst>
          </a:prstGeom>
          <a:noFill/>
          <a:ln w="12700" cap="flat" cmpd="sng">
            <a:solidFill>
              <a:schemeClr val="accent5"/>
            </a:solidFill>
            <a:prstDash val="solid"/>
            <a:miter lim="800000"/>
            <a:headEnd type="none" w="sm" len="sm"/>
            <a:tailEnd type="triangle" w="med" len="med"/>
          </a:ln>
        </p:spPr>
      </p:cxnSp>
      <p:cxnSp>
        <p:nvCxnSpPr>
          <p:cNvPr id="849" name="Google Shape;849;p29"/>
          <p:cNvCxnSpPr>
            <a:stCxn id="842" idx="6"/>
            <a:endCxn id="844" idx="2"/>
          </p:cNvCxnSpPr>
          <p:nvPr/>
        </p:nvCxnSpPr>
        <p:spPr>
          <a:xfrm>
            <a:off x="5059026" y="2418560"/>
            <a:ext cx="2208300" cy="1911000"/>
          </a:xfrm>
          <a:prstGeom prst="bentConnector3">
            <a:avLst>
              <a:gd name="adj1" fmla="val 50000"/>
            </a:avLst>
          </a:prstGeom>
          <a:noFill/>
          <a:ln w="12700" cap="flat" cmpd="sng">
            <a:solidFill>
              <a:schemeClr val="accent5"/>
            </a:solidFill>
            <a:prstDash val="solid"/>
            <a:miter lim="800000"/>
            <a:headEnd type="none" w="sm" len="sm"/>
            <a:tailEnd type="triangle" w="med" len="med"/>
          </a:ln>
        </p:spPr>
      </p:cxnSp>
      <p:cxnSp>
        <p:nvCxnSpPr>
          <p:cNvPr id="850" name="Google Shape;850;p29"/>
          <p:cNvCxnSpPr>
            <a:stCxn id="844" idx="6"/>
            <a:endCxn id="846" idx="2"/>
          </p:cNvCxnSpPr>
          <p:nvPr/>
        </p:nvCxnSpPr>
        <p:spPr>
          <a:xfrm rot="10800000" flipH="1">
            <a:off x="8144396" y="2965582"/>
            <a:ext cx="1940400" cy="1364100"/>
          </a:xfrm>
          <a:prstGeom prst="bentConnector3">
            <a:avLst>
              <a:gd name="adj1" fmla="val 50000"/>
            </a:avLst>
          </a:prstGeom>
          <a:noFill/>
          <a:ln w="12700" cap="flat" cmpd="sng">
            <a:solidFill>
              <a:schemeClr val="accent5"/>
            </a:solidFill>
            <a:prstDash val="solid"/>
            <a:miter lim="800000"/>
            <a:headEnd type="none" w="sm" len="sm"/>
            <a:tailEnd type="triangle" w="med" len="med"/>
          </a:ln>
        </p:spPr>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54"/>
        <p:cNvGrpSpPr/>
        <p:nvPr/>
      </p:nvGrpSpPr>
      <p:grpSpPr>
        <a:xfrm>
          <a:off x="0" y="0"/>
          <a:ext cx="0" cy="0"/>
          <a:chOff x="0" y="0"/>
          <a:chExt cx="0" cy="0"/>
        </a:xfrm>
      </p:grpSpPr>
      <p:grpSp>
        <p:nvGrpSpPr>
          <p:cNvPr id="855" name="Google Shape;855;p30"/>
          <p:cNvGrpSpPr/>
          <p:nvPr/>
        </p:nvGrpSpPr>
        <p:grpSpPr>
          <a:xfrm>
            <a:off x="0" y="0"/>
            <a:ext cx="12192000" cy="6858000"/>
            <a:chOff x="0" y="0"/>
            <a:chExt cx="12192000" cy="6858000"/>
          </a:xfrm>
        </p:grpSpPr>
        <p:pic>
          <p:nvPicPr>
            <p:cNvPr id="856" name="Google Shape;856;p30"/>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857" name="Google Shape;857;p30"/>
            <p:cNvPicPr preferRelativeResize="0"/>
            <p:nvPr/>
          </p:nvPicPr>
          <p:blipFill rotWithShape="1">
            <a:blip r:embed="rId4">
              <a:alphaModFix/>
            </a:blip>
            <a:srcRect/>
            <a:stretch/>
          </p:blipFill>
          <p:spPr>
            <a:xfrm>
              <a:off x="0" y="0"/>
              <a:ext cx="12192000" cy="6858000"/>
            </a:xfrm>
            <a:prstGeom prst="rect">
              <a:avLst/>
            </a:prstGeom>
            <a:noFill/>
            <a:ln>
              <a:noFill/>
            </a:ln>
          </p:spPr>
        </p:pic>
      </p:grpSp>
      <p:sp>
        <p:nvSpPr>
          <p:cNvPr id="858" name="Google Shape;858;p30"/>
          <p:cNvSpPr txBox="1"/>
          <p:nvPr/>
        </p:nvSpPr>
        <p:spPr>
          <a:xfrm>
            <a:off x="429260" y="1952874"/>
            <a:ext cx="2845955" cy="12464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2"/>
              </a:buClr>
              <a:buSzPts val="2500"/>
              <a:buFont typeface="Arial"/>
              <a:buNone/>
            </a:pPr>
            <a:r>
              <a:rPr lang="pt-BR" sz="2500">
                <a:solidFill>
                  <a:schemeClr val="dk2"/>
                </a:solidFill>
                <a:latin typeface="Prompt ExtraBold"/>
                <a:ea typeface="Prompt ExtraBold"/>
                <a:cs typeface="Prompt ExtraBold"/>
                <a:sym typeface="Prompt ExtraBold"/>
              </a:rPr>
              <a:t>SLIDE COM CONTEÚDO</a:t>
            </a:r>
            <a:br>
              <a:rPr lang="pt-BR" sz="2500">
                <a:solidFill>
                  <a:schemeClr val="dk2"/>
                </a:solidFill>
                <a:latin typeface="Prompt ExtraBold"/>
                <a:ea typeface="Prompt ExtraBold"/>
                <a:cs typeface="Prompt ExtraBold"/>
                <a:sym typeface="Prompt ExtraBold"/>
              </a:rPr>
            </a:br>
            <a:r>
              <a:rPr lang="pt-BR" sz="2500">
                <a:solidFill>
                  <a:schemeClr val="lt1"/>
                </a:solidFill>
                <a:latin typeface="Prompt ExtraBold"/>
                <a:ea typeface="Prompt ExtraBold"/>
                <a:cs typeface="Prompt ExtraBold"/>
                <a:sym typeface="Prompt ExtraBold"/>
              </a:rPr>
              <a:t>&amp; GRÁFICO</a:t>
            </a:r>
            <a:endParaRPr/>
          </a:p>
        </p:txBody>
      </p:sp>
      <p:sp>
        <p:nvSpPr>
          <p:cNvPr id="859" name="Google Shape;859;p30"/>
          <p:cNvSpPr txBox="1"/>
          <p:nvPr/>
        </p:nvSpPr>
        <p:spPr>
          <a:xfrm>
            <a:off x="429260" y="3199369"/>
            <a:ext cx="3266508" cy="1983748"/>
          </a:xfrm>
          <a:prstGeom prst="rect">
            <a:avLst/>
          </a:prstGeom>
          <a:noFill/>
          <a:ln>
            <a:noFill/>
          </a:ln>
        </p:spPr>
        <p:txBody>
          <a:bodyPr spcFirstLastPara="1" wrap="square" lIns="91425" tIns="45700" rIns="91425" bIns="45700" anchor="t" anchorCtr="0">
            <a:spAutoFit/>
          </a:bodyPr>
          <a:lstStyle/>
          <a:p>
            <a:pPr marL="0" marR="0" lvl="0" indent="0" algn="l" rtl="0">
              <a:lnSpc>
                <a:spcPct val="180000"/>
              </a:lnSpc>
              <a:spcBef>
                <a:spcPts val="0"/>
              </a:spcBef>
              <a:spcAft>
                <a:spcPts val="0"/>
              </a:spcAft>
              <a:buNone/>
            </a:pPr>
            <a:r>
              <a:rPr lang="pt-BR" sz="1400" b="1">
                <a:solidFill>
                  <a:schemeClr val="accent5"/>
                </a:solidFill>
                <a:latin typeface="Poppins"/>
                <a:ea typeface="Poppins"/>
                <a:cs typeface="Poppins"/>
                <a:sym typeface="Poppins"/>
              </a:rPr>
              <a:t>SUBTÍTULO</a:t>
            </a:r>
            <a:endParaRPr/>
          </a:p>
          <a:p>
            <a:pPr marL="0" marR="0" lvl="0" indent="0" algn="l" rtl="0">
              <a:lnSpc>
                <a:spcPct val="180000"/>
              </a:lnSpc>
              <a:spcBef>
                <a:spcPts val="0"/>
              </a:spcBef>
              <a:spcAft>
                <a:spcPts val="0"/>
              </a:spcAft>
              <a:buNone/>
            </a:pPr>
            <a:r>
              <a:rPr lang="pt-BR" sz="1400">
                <a:solidFill>
                  <a:schemeClr val="lt1"/>
                </a:solidFill>
                <a:latin typeface="Poppins"/>
                <a:ea typeface="Poppins"/>
                <a:cs typeface="Poppins"/>
                <a:sym typeface="Poppins"/>
              </a:rPr>
              <a:t>Lorem ipsum dolor sit amet, consectetuer adipiscing elit. </a:t>
            </a:r>
            <a:endParaRPr/>
          </a:p>
          <a:p>
            <a:pPr marL="0" marR="0" lvl="0" indent="0" algn="l" rtl="0">
              <a:lnSpc>
                <a:spcPct val="180000"/>
              </a:lnSpc>
              <a:spcBef>
                <a:spcPts val="0"/>
              </a:spcBef>
              <a:spcAft>
                <a:spcPts val="0"/>
              </a:spcAft>
              <a:buNone/>
            </a:pPr>
            <a:r>
              <a:rPr lang="pt-BR" sz="1400">
                <a:solidFill>
                  <a:schemeClr val="lt1"/>
                </a:solidFill>
                <a:latin typeface="Poppins"/>
                <a:ea typeface="Poppins"/>
                <a:cs typeface="Poppins"/>
                <a:sym typeface="Poppins"/>
              </a:rPr>
              <a:t>Donec odio. Quisque volutpat mattis eros.</a:t>
            </a:r>
            <a:endParaRPr/>
          </a:p>
        </p:txBody>
      </p:sp>
      <p:sp>
        <p:nvSpPr>
          <p:cNvPr id="860" name="Google Shape;860;p30"/>
          <p:cNvSpPr/>
          <p:nvPr/>
        </p:nvSpPr>
        <p:spPr>
          <a:xfrm>
            <a:off x="4221853" y="1029352"/>
            <a:ext cx="726226" cy="72622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b="1">
                <a:solidFill>
                  <a:schemeClr val="dk1"/>
                </a:solidFill>
                <a:latin typeface="Poppins"/>
                <a:ea typeface="Poppins"/>
                <a:cs typeface="Poppins"/>
                <a:sym typeface="Poppins"/>
              </a:rPr>
              <a:t>TEXTO</a:t>
            </a:r>
            <a:endParaRPr sz="800" b="1">
              <a:solidFill>
                <a:schemeClr val="dk1"/>
              </a:solidFill>
              <a:latin typeface="Poppins"/>
              <a:ea typeface="Poppins"/>
              <a:cs typeface="Poppins"/>
              <a:sym typeface="Poppins"/>
            </a:endParaRPr>
          </a:p>
        </p:txBody>
      </p:sp>
      <p:sp>
        <p:nvSpPr>
          <p:cNvPr id="861" name="Google Shape;861;p30"/>
          <p:cNvSpPr/>
          <p:nvPr/>
        </p:nvSpPr>
        <p:spPr>
          <a:xfrm>
            <a:off x="10548974" y="1029352"/>
            <a:ext cx="726226" cy="726226"/>
          </a:xfrm>
          <a:prstGeom prst="ellips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b="1">
                <a:solidFill>
                  <a:schemeClr val="dk1"/>
                </a:solidFill>
                <a:latin typeface="Poppins"/>
                <a:ea typeface="Poppins"/>
                <a:cs typeface="Poppins"/>
                <a:sym typeface="Poppins"/>
              </a:rPr>
              <a:t>TEXTO</a:t>
            </a:r>
            <a:endParaRPr sz="800" b="1">
              <a:solidFill>
                <a:schemeClr val="dk1"/>
              </a:solidFill>
              <a:latin typeface="Poppins"/>
              <a:ea typeface="Poppins"/>
              <a:cs typeface="Poppins"/>
              <a:sym typeface="Poppins"/>
            </a:endParaRPr>
          </a:p>
        </p:txBody>
      </p:sp>
      <p:cxnSp>
        <p:nvCxnSpPr>
          <p:cNvPr id="862" name="Google Shape;862;p30"/>
          <p:cNvCxnSpPr>
            <a:endCxn id="860" idx="6"/>
          </p:cNvCxnSpPr>
          <p:nvPr/>
        </p:nvCxnSpPr>
        <p:spPr>
          <a:xfrm rot="10800000">
            <a:off x="4948079" y="1392465"/>
            <a:ext cx="5601000" cy="0"/>
          </a:xfrm>
          <a:prstGeom prst="straightConnector1">
            <a:avLst/>
          </a:prstGeom>
          <a:noFill/>
          <a:ln w="9525" cap="flat" cmpd="sng">
            <a:solidFill>
              <a:schemeClr val="accent5"/>
            </a:solidFill>
            <a:prstDash val="lgDash"/>
            <a:miter lim="800000"/>
            <a:headEnd type="none" w="sm" len="sm"/>
            <a:tailEnd type="triangle" w="med" len="med"/>
          </a:ln>
        </p:spPr>
      </p:cxnSp>
      <p:sp>
        <p:nvSpPr>
          <p:cNvPr id="863" name="Google Shape;863;p30"/>
          <p:cNvSpPr/>
          <p:nvPr/>
        </p:nvSpPr>
        <p:spPr>
          <a:xfrm>
            <a:off x="6552188" y="1213658"/>
            <a:ext cx="2560320" cy="357614"/>
          </a:xfrm>
          <a:prstGeom prst="roundRect">
            <a:avLst>
              <a:gd name="adj" fmla="val 50000"/>
            </a:avLst>
          </a:prstGeom>
          <a:solidFill>
            <a:schemeClr val="accent1"/>
          </a:solidFill>
          <a:ln w="9525"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b="1">
                <a:solidFill>
                  <a:schemeClr val="accent5"/>
                </a:solidFill>
                <a:latin typeface="Poppins"/>
                <a:ea typeface="Poppins"/>
                <a:cs typeface="Poppins"/>
                <a:sym typeface="Poppins"/>
              </a:rPr>
              <a:t>TEXTO</a:t>
            </a:r>
            <a:endParaRPr sz="800" b="1">
              <a:solidFill>
                <a:schemeClr val="accent5"/>
              </a:solidFill>
              <a:latin typeface="Poppins"/>
              <a:ea typeface="Poppins"/>
              <a:cs typeface="Poppins"/>
              <a:sym typeface="Poppins"/>
            </a:endParaRPr>
          </a:p>
        </p:txBody>
      </p:sp>
      <p:sp>
        <p:nvSpPr>
          <p:cNvPr id="864" name="Google Shape;864;p30"/>
          <p:cNvSpPr/>
          <p:nvPr/>
        </p:nvSpPr>
        <p:spPr>
          <a:xfrm>
            <a:off x="4221853" y="2541044"/>
            <a:ext cx="726226" cy="726226"/>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b="1">
                <a:solidFill>
                  <a:schemeClr val="lt1"/>
                </a:solidFill>
                <a:latin typeface="Poppins"/>
                <a:ea typeface="Poppins"/>
                <a:cs typeface="Poppins"/>
                <a:sym typeface="Poppins"/>
              </a:rPr>
              <a:t>TEXTO</a:t>
            </a:r>
            <a:endParaRPr sz="800" b="1">
              <a:solidFill>
                <a:schemeClr val="lt1"/>
              </a:solidFill>
              <a:latin typeface="Poppins"/>
              <a:ea typeface="Poppins"/>
              <a:cs typeface="Poppins"/>
              <a:sym typeface="Poppins"/>
            </a:endParaRPr>
          </a:p>
        </p:txBody>
      </p:sp>
      <p:sp>
        <p:nvSpPr>
          <p:cNvPr id="865" name="Google Shape;865;p30"/>
          <p:cNvSpPr/>
          <p:nvPr/>
        </p:nvSpPr>
        <p:spPr>
          <a:xfrm>
            <a:off x="10548974" y="4570407"/>
            <a:ext cx="726226" cy="726226"/>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b="1">
                <a:solidFill>
                  <a:schemeClr val="lt1"/>
                </a:solidFill>
                <a:latin typeface="Poppins"/>
                <a:ea typeface="Poppins"/>
                <a:cs typeface="Poppins"/>
                <a:sym typeface="Poppins"/>
              </a:rPr>
              <a:t>TEXTO</a:t>
            </a:r>
            <a:endParaRPr sz="800" b="1">
              <a:solidFill>
                <a:schemeClr val="lt1"/>
              </a:solidFill>
              <a:latin typeface="Poppins"/>
              <a:ea typeface="Poppins"/>
              <a:cs typeface="Poppins"/>
              <a:sym typeface="Poppins"/>
            </a:endParaRPr>
          </a:p>
        </p:txBody>
      </p:sp>
      <p:cxnSp>
        <p:nvCxnSpPr>
          <p:cNvPr id="866" name="Google Shape;866;p30"/>
          <p:cNvCxnSpPr>
            <a:stCxn id="865" idx="0"/>
            <a:endCxn id="861" idx="4"/>
          </p:cNvCxnSpPr>
          <p:nvPr/>
        </p:nvCxnSpPr>
        <p:spPr>
          <a:xfrm rot="10800000">
            <a:off x="10912087" y="1755507"/>
            <a:ext cx="0" cy="2814900"/>
          </a:xfrm>
          <a:prstGeom prst="straightConnector1">
            <a:avLst/>
          </a:prstGeom>
          <a:noFill/>
          <a:ln w="9525" cap="flat" cmpd="sng">
            <a:solidFill>
              <a:schemeClr val="accent5"/>
            </a:solidFill>
            <a:prstDash val="lgDash"/>
            <a:miter lim="800000"/>
            <a:headEnd type="none" w="sm" len="sm"/>
            <a:tailEnd type="triangle" w="med" len="med"/>
          </a:ln>
        </p:spPr>
      </p:cxnSp>
      <p:cxnSp>
        <p:nvCxnSpPr>
          <p:cNvPr id="867" name="Google Shape;867;p30"/>
          <p:cNvCxnSpPr>
            <a:stCxn id="860" idx="4"/>
            <a:endCxn id="864" idx="0"/>
          </p:cNvCxnSpPr>
          <p:nvPr/>
        </p:nvCxnSpPr>
        <p:spPr>
          <a:xfrm>
            <a:off x="4584966" y="1755578"/>
            <a:ext cx="0" cy="785400"/>
          </a:xfrm>
          <a:prstGeom prst="straightConnector1">
            <a:avLst/>
          </a:prstGeom>
          <a:noFill/>
          <a:ln w="9525" cap="flat" cmpd="sng">
            <a:solidFill>
              <a:schemeClr val="accent5"/>
            </a:solidFill>
            <a:prstDash val="lgDash"/>
            <a:miter lim="800000"/>
            <a:headEnd type="none" w="sm" len="sm"/>
            <a:tailEnd type="triangle" w="med" len="med"/>
          </a:ln>
        </p:spPr>
      </p:cxnSp>
      <p:sp>
        <p:nvSpPr>
          <p:cNvPr id="868" name="Google Shape;868;p30"/>
          <p:cNvSpPr/>
          <p:nvPr/>
        </p:nvSpPr>
        <p:spPr>
          <a:xfrm>
            <a:off x="6552187" y="5787873"/>
            <a:ext cx="2560320" cy="357614"/>
          </a:xfrm>
          <a:prstGeom prst="roundRect">
            <a:avLst>
              <a:gd name="adj" fmla="val 50000"/>
            </a:avLst>
          </a:prstGeom>
          <a:solidFill>
            <a:schemeClr val="accent1"/>
          </a:solidFill>
          <a:ln w="952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b="1">
                <a:solidFill>
                  <a:schemeClr val="lt1"/>
                </a:solidFill>
                <a:latin typeface="Poppins"/>
                <a:ea typeface="Poppins"/>
                <a:cs typeface="Poppins"/>
                <a:sym typeface="Poppins"/>
              </a:rPr>
              <a:t>TEXTO</a:t>
            </a:r>
            <a:endParaRPr sz="800" b="1">
              <a:solidFill>
                <a:schemeClr val="lt1"/>
              </a:solidFill>
              <a:latin typeface="Poppins"/>
              <a:ea typeface="Poppins"/>
              <a:cs typeface="Poppins"/>
              <a:sym typeface="Poppins"/>
            </a:endParaRPr>
          </a:p>
        </p:txBody>
      </p:sp>
      <p:sp>
        <p:nvSpPr>
          <p:cNvPr id="869" name="Google Shape;869;p30"/>
          <p:cNvSpPr txBox="1"/>
          <p:nvPr/>
        </p:nvSpPr>
        <p:spPr>
          <a:xfrm>
            <a:off x="4221851" y="3311599"/>
            <a:ext cx="726226"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800" b="1" u="sng">
                <a:solidFill>
                  <a:schemeClr val="lt1"/>
                </a:solidFill>
                <a:latin typeface="Poppins"/>
                <a:ea typeface="Poppins"/>
                <a:cs typeface="Poppins"/>
                <a:sym typeface="Poppins"/>
              </a:rPr>
              <a:t>TEXTO</a:t>
            </a:r>
            <a:endParaRPr sz="800" b="1" u="sng">
              <a:solidFill>
                <a:schemeClr val="lt1"/>
              </a:solidFill>
              <a:latin typeface="Poppins"/>
              <a:ea typeface="Poppins"/>
              <a:cs typeface="Poppins"/>
              <a:sym typeface="Poppins"/>
            </a:endParaRPr>
          </a:p>
        </p:txBody>
      </p:sp>
      <p:sp>
        <p:nvSpPr>
          <p:cNvPr id="870" name="Google Shape;870;p30"/>
          <p:cNvSpPr txBox="1"/>
          <p:nvPr/>
        </p:nvSpPr>
        <p:spPr>
          <a:xfrm>
            <a:off x="10548974" y="5340961"/>
            <a:ext cx="726226" cy="21544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800" b="1" u="sng">
                <a:solidFill>
                  <a:schemeClr val="lt1"/>
                </a:solidFill>
                <a:latin typeface="Poppins"/>
                <a:ea typeface="Poppins"/>
                <a:cs typeface="Poppins"/>
                <a:sym typeface="Poppins"/>
              </a:rPr>
              <a:t>TEXTO</a:t>
            </a:r>
            <a:endParaRPr sz="800" b="1" u="sng">
              <a:solidFill>
                <a:schemeClr val="lt1"/>
              </a:solidFill>
              <a:latin typeface="Poppins"/>
              <a:ea typeface="Poppins"/>
              <a:cs typeface="Poppins"/>
              <a:sym typeface="Poppins"/>
            </a:endParaRPr>
          </a:p>
        </p:txBody>
      </p:sp>
      <p:cxnSp>
        <p:nvCxnSpPr>
          <p:cNvPr id="871" name="Google Shape;871;p30"/>
          <p:cNvCxnSpPr>
            <a:stCxn id="869" idx="2"/>
            <a:endCxn id="868" idx="1"/>
          </p:cNvCxnSpPr>
          <p:nvPr/>
        </p:nvCxnSpPr>
        <p:spPr>
          <a:xfrm rot="-5400000" flipH="1">
            <a:off x="4348714" y="3763293"/>
            <a:ext cx="2439600" cy="1967100"/>
          </a:xfrm>
          <a:prstGeom prst="bentConnector2">
            <a:avLst/>
          </a:prstGeom>
          <a:noFill/>
          <a:ln w="9525" cap="flat" cmpd="sng">
            <a:solidFill>
              <a:schemeClr val="dk2"/>
            </a:solidFill>
            <a:prstDash val="solid"/>
            <a:miter lim="800000"/>
            <a:headEnd type="none" w="sm" len="sm"/>
            <a:tailEnd type="none" w="sm" len="sm"/>
          </a:ln>
        </p:spPr>
      </p:cxnSp>
      <p:cxnSp>
        <p:nvCxnSpPr>
          <p:cNvPr id="872" name="Google Shape;872;p30"/>
          <p:cNvCxnSpPr>
            <a:stCxn id="868" idx="3"/>
            <a:endCxn id="870" idx="2"/>
          </p:cNvCxnSpPr>
          <p:nvPr/>
        </p:nvCxnSpPr>
        <p:spPr>
          <a:xfrm rot="10800000" flipH="1">
            <a:off x="9112507" y="5556280"/>
            <a:ext cx="1799700" cy="410400"/>
          </a:xfrm>
          <a:prstGeom prst="bentConnector2">
            <a:avLst/>
          </a:prstGeom>
          <a:noFill/>
          <a:ln w="9525" cap="flat" cmpd="sng">
            <a:solidFill>
              <a:schemeClr val="accent2"/>
            </a:solidFill>
            <a:prstDash val="solid"/>
            <a:miter lim="800000"/>
            <a:headEnd type="none" w="sm" len="sm"/>
            <a:tailEnd type="none" w="sm" len="sm"/>
          </a:ln>
        </p:spPr>
      </p:cxnSp>
      <p:cxnSp>
        <p:nvCxnSpPr>
          <p:cNvPr id="873" name="Google Shape;873;p30"/>
          <p:cNvCxnSpPr>
            <a:stCxn id="864" idx="6"/>
            <a:endCxn id="865" idx="2"/>
          </p:cNvCxnSpPr>
          <p:nvPr/>
        </p:nvCxnSpPr>
        <p:spPr>
          <a:xfrm>
            <a:off x="4948079" y="2904157"/>
            <a:ext cx="5601000" cy="2029500"/>
          </a:xfrm>
          <a:prstGeom prst="straightConnector1">
            <a:avLst/>
          </a:prstGeom>
          <a:noFill/>
          <a:ln w="9525" cap="flat" cmpd="sng">
            <a:solidFill>
              <a:schemeClr val="accent2"/>
            </a:solidFill>
            <a:prstDash val="solid"/>
            <a:miter lim="800000"/>
            <a:headEnd type="none" w="sm" len="sm"/>
            <a:tailEnd type="triangle" w="med" len="med"/>
          </a:ln>
        </p:spPr>
      </p:cxnSp>
      <p:sp>
        <p:nvSpPr>
          <p:cNvPr id="874" name="Google Shape;874;p30"/>
          <p:cNvSpPr/>
          <p:nvPr/>
        </p:nvSpPr>
        <p:spPr>
          <a:xfrm>
            <a:off x="7410923" y="3527043"/>
            <a:ext cx="842850" cy="84285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b="1">
                <a:solidFill>
                  <a:schemeClr val="lt1"/>
                </a:solidFill>
                <a:latin typeface="Poppins"/>
                <a:ea typeface="Poppins"/>
                <a:cs typeface="Poppins"/>
                <a:sym typeface="Poppins"/>
              </a:rPr>
              <a:t>TEXTO</a:t>
            </a:r>
            <a:endParaRPr sz="800" b="1">
              <a:solidFill>
                <a:schemeClr val="lt1"/>
              </a:solidFill>
              <a:latin typeface="Poppins"/>
              <a:ea typeface="Poppins"/>
              <a:cs typeface="Poppins"/>
              <a:sym typeface="Poppins"/>
            </a:endParaRPr>
          </a:p>
        </p:txBody>
      </p:sp>
      <p:sp>
        <p:nvSpPr>
          <p:cNvPr id="875" name="Google Shape;875;p30"/>
          <p:cNvSpPr/>
          <p:nvPr/>
        </p:nvSpPr>
        <p:spPr>
          <a:xfrm>
            <a:off x="4514307" y="2015632"/>
            <a:ext cx="157939" cy="157939"/>
          </a:xfrm>
          <a:prstGeom prst="ellipse">
            <a:avLst/>
          </a:prstGeom>
          <a:solidFill>
            <a:schemeClr val="accent5"/>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876" name="Google Shape;876;p30"/>
          <p:cNvSpPr/>
          <p:nvPr/>
        </p:nvSpPr>
        <p:spPr>
          <a:xfrm>
            <a:off x="10841430" y="3084022"/>
            <a:ext cx="157939" cy="157939"/>
          </a:xfrm>
          <a:prstGeom prst="ellipse">
            <a:avLst/>
          </a:prstGeom>
          <a:solidFill>
            <a:schemeClr val="accent5"/>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877" name="Google Shape;877;p30"/>
          <p:cNvSpPr/>
          <p:nvPr/>
        </p:nvSpPr>
        <p:spPr>
          <a:xfrm>
            <a:off x="5364160" y="2992583"/>
            <a:ext cx="182880" cy="182878"/>
          </a:xfrm>
          <a:prstGeom prst="ellipse">
            <a:avLst/>
          </a:prstGeom>
          <a:solidFill>
            <a:schemeClr val="dk2"/>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878" name="Google Shape;878;p30"/>
          <p:cNvSpPr/>
          <p:nvPr/>
        </p:nvSpPr>
        <p:spPr>
          <a:xfrm>
            <a:off x="6684697" y="3501295"/>
            <a:ext cx="182880" cy="182878"/>
          </a:xfrm>
          <a:prstGeom prst="ellipse">
            <a:avLst/>
          </a:prstGeom>
          <a:solidFill>
            <a:schemeClr val="dk2"/>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879" name="Google Shape;879;p30"/>
          <p:cNvSpPr/>
          <p:nvPr/>
        </p:nvSpPr>
        <p:spPr>
          <a:xfrm>
            <a:off x="8702535" y="4201072"/>
            <a:ext cx="182880" cy="182878"/>
          </a:xfrm>
          <a:prstGeom prst="ellipse">
            <a:avLst/>
          </a:prstGeom>
          <a:solidFill>
            <a:schemeClr val="dk2"/>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880" name="Google Shape;880;p30"/>
          <p:cNvSpPr/>
          <p:nvPr/>
        </p:nvSpPr>
        <p:spPr>
          <a:xfrm>
            <a:off x="9731308" y="4590176"/>
            <a:ext cx="182880" cy="182878"/>
          </a:xfrm>
          <a:prstGeom prst="ellipse">
            <a:avLst/>
          </a:prstGeom>
          <a:solidFill>
            <a:schemeClr val="dk2"/>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881" name="Google Shape;881;p30"/>
          <p:cNvSpPr txBox="1"/>
          <p:nvPr/>
        </p:nvSpPr>
        <p:spPr>
          <a:xfrm>
            <a:off x="5474164" y="2579370"/>
            <a:ext cx="867791"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b="1" u="sng">
                <a:solidFill>
                  <a:schemeClr val="dk2"/>
                </a:solidFill>
                <a:latin typeface="Poppins"/>
                <a:ea typeface="Poppins"/>
                <a:cs typeface="Poppins"/>
                <a:sym typeface="Poppins"/>
              </a:rPr>
              <a:t>TEXTO</a:t>
            </a:r>
            <a:endParaRPr sz="1000" b="1" u="sng">
              <a:solidFill>
                <a:schemeClr val="dk2"/>
              </a:solidFill>
              <a:latin typeface="Poppins"/>
              <a:ea typeface="Poppins"/>
              <a:cs typeface="Poppins"/>
              <a:sym typeface="Poppins"/>
            </a:endParaRPr>
          </a:p>
        </p:txBody>
      </p:sp>
      <p:sp>
        <p:nvSpPr>
          <p:cNvPr id="882" name="Google Shape;882;p30"/>
          <p:cNvSpPr txBox="1"/>
          <p:nvPr/>
        </p:nvSpPr>
        <p:spPr>
          <a:xfrm>
            <a:off x="5455600" y="4687299"/>
            <a:ext cx="867791"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b="1" u="sng">
                <a:solidFill>
                  <a:schemeClr val="dk2"/>
                </a:solidFill>
                <a:latin typeface="Poppins"/>
                <a:ea typeface="Poppins"/>
                <a:cs typeface="Poppins"/>
                <a:sym typeface="Poppins"/>
              </a:rPr>
              <a:t>TEXTO</a:t>
            </a:r>
            <a:endParaRPr sz="1000" b="1" u="sng">
              <a:solidFill>
                <a:schemeClr val="dk2"/>
              </a:solidFill>
              <a:latin typeface="Poppins"/>
              <a:ea typeface="Poppins"/>
              <a:cs typeface="Poppins"/>
              <a:sym typeface="Poppins"/>
            </a:endParaRPr>
          </a:p>
        </p:txBody>
      </p:sp>
      <p:sp>
        <p:nvSpPr>
          <p:cNvPr id="883" name="Google Shape;883;p30"/>
          <p:cNvSpPr txBox="1"/>
          <p:nvPr/>
        </p:nvSpPr>
        <p:spPr>
          <a:xfrm>
            <a:off x="8979999" y="3655721"/>
            <a:ext cx="867791"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b="1" u="sng">
                <a:solidFill>
                  <a:schemeClr val="dk2"/>
                </a:solidFill>
                <a:latin typeface="Poppins"/>
                <a:ea typeface="Poppins"/>
                <a:cs typeface="Poppins"/>
                <a:sym typeface="Poppins"/>
              </a:rPr>
              <a:t>TEXTO</a:t>
            </a:r>
            <a:endParaRPr sz="1000" b="1" u="sng">
              <a:solidFill>
                <a:schemeClr val="dk2"/>
              </a:solidFill>
              <a:latin typeface="Poppins"/>
              <a:ea typeface="Poppins"/>
              <a:cs typeface="Poppins"/>
              <a:sym typeface="Poppins"/>
            </a:endParaRPr>
          </a:p>
        </p:txBody>
      </p:sp>
      <p:sp>
        <p:nvSpPr>
          <p:cNvPr id="884" name="Google Shape;884;p30"/>
          <p:cNvSpPr txBox="1"/>
          <p:nvPr/>
        </p:nvSpPr>
        <p:spPr>
          <a:xfrm>
            <a:off x="8678611" y="5296633"/>
            <a:ext cx="867791"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b="1" u="sng">
                <a:solidFill>
                  <a:schemeClr val="dk2"/>
                </a:solidFill>
                <a:latin typeface="Poppins"/>
                <a:ea typeface="Poppins"/>
                <a:cs typeface="Poppins"/>
                <a:sym typeface="Poppins"/>
              </a:rPr>
              <a:t>TEXTO</a:t>
            </a:r>
            <a:endParaRPr sz="1000" b="1" u="sng">
              <a:solidFill>
                <a:schemeClr val="dk2"/>
              </a:solidFill>
              <a:latin typeface="Poppins"/>
              <a:ea typeface="Poppins"/>
              <a:cs typeface="Poppins"/>
              <a:sym typeface="Poppins"/>
            </a:endParaRPr>
          </a:p>
        </p:txBody>
      </p:sp>
      <p:cxnSp>
        <p:nvCxnSpPr>
          <p:cNvPr id="885" name="Google Shape;885;p30"/>
          <p:cNvCxnSpPr/>
          <p:nvPr/>
        </p:nvCxnSpPr>
        <p:spPr>
          <a:xfrm>
            <a:off x="4964702" y="1751090"/>
            <a:ext cx="5789446" cy="2223461"/>
          </a:xfrm>
          <a:prstGeom prst="straightConnector1">
            <a:avLst/>
          </a:prstGeom>
          <a:noFill/>
          <a:ln w="38100" cap="flat" cmpd="sng">
            <a:solidFill>
              <a:schemeClr val="lt1"/>
            </a:solidFill>
            <a:prstDash val="solid"/>
            <a:miter lim="800000"/>
            <a:headEnd type="none" w="sm" len="sm"/>
            <a:tailEnd type="triangle" w="med" len="med"/>
          </a:ln>
        </p:spPr>
      </p:cxnSp>
      <p:sp>
        <p:nvSpPr>
          <p:cNvPr id="886" name="Google Shape;886;p30"/>
          <p:cNvSpPr txBox="1"/>
          <p:nvPr/>
        </p:nvSpPr>
        <p:spPr>
          <a:xfrm>
            <a:off x="3362495" y="1700675"/>
            <a:ext cx="867791"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b="1" u="sng">
                <a:solidFill>
                  <a:schemeClr val="accent5"/>
                </a:solidFill>
                <a:latin typeface="Poppins"/>
                <a:ea typeface="Poppins"/>
                <a:cs typeface="Poppins"/>
                <a:sym typeface="Poppins"/>
              </a:rPr>
              <a:t>TEXTO</a:t>
            </a:r>
            <a:endParaRPr sz="1000" b="1" u="sng">
              <a:solidFill>
                <a:schemeClr val="accent5"/>
              </a:solidFill>
              <a:latin typeface="Poppins"/>
              <a:ea typeface="Poppins"/>
              <a:cs typeface="Poppins"/>
              <a:sym typeface="Poppins"/>
            </a:endParaRPr>
          </a:p>
        </p:txBody>
      </p:sp>
      <p:sp>
        <p:nvSpPr>
          <p:cNvPr id="887" name="Google Shape;887;p30"/>
          <p:cNvSpPr txBox="1"/>
          <p:nvPr/>
        </p:nvSpPr>
        <p:spPr>
          <a:xfrm>
            <a:off x="10962919" y="2530078"/>
            <a:ext cx="867791"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b="1" u="sng">
                <a:solidFill>
                  <a:schemeClr val="accent5"/>
                </a:solidFill>
                <a:latin typeface="Poppins"/>
                <a:ea typeface="Poppins"/>
                <a:cs typeface="Poppins"/>
                <a:sym typeface="Poppins"/>
              </a:rPr>
              <a:t>TEXTO</a:t>
            </a:r>
            <a:endParaRPr sz="1000" b="1" u="sng">
              <a:solidFill>
                <a:schemeClr val="accent5"/>
              </a:solidFill>
              <a:latin typeface="Poppins"/>
              <a:ea typeface="Poppins"/>
              <a:cs typeface="Poppins"/>
              <a:sym typeface="Poppins"/>
            </a:endParaRPr>
          </a:p>
        </p:txBody>
      </p:sp>
      <p:cxnSp>
        <p:nvCxnSpPr>
          <p:cNvPr id="888" name="Google Shape;888;p30"/>
          <p:cNvCxnSpPr>
            <a:stCxn id="886" idx="2"/>
            <a:endCxn id="875" idx="2"/>
          </p:cNvCxnSpPr>
          <p:nvPr/>
        </p:nvCxnSpPr>
        <p:spPr>
          <a:xfrm rot="-5400000" flipH="1">
            <a:off x="4081541" y="1661746"/>
            <a:ext cx="147600" cy="717900"/>
          </a:xfrm>
          <a:prstGeom prst="bentConnector2">
            <a:avLst/>
          </a:prstGeom>
          <a:noFill/>
          <a:ln w="9525" cap="flat" cmpd="sng">
            <a:solidFill>
              <a:schemeClr val="accent5"/>
            </a:solidFill>
            <a:prstDash val="solid"/>
            <a:miter lim="800000"/>
            <a:headEnd type="none" w="sm" len="sm"/>
            <a:tailEnd type="none" w="sm" len="sm"/>
          </a:ln>
        </p:spPr>
      </p:cxnSp>
      <p:cxnSp>
        <p:nvCxnSpPr>
          <p:cNvPr id="889" name="Google Shape;889;p30"/>
          <p:cNvCxnSpPr>
            <a:stCxn id="887" idx="2"/>
            <a:endCxn id="876" idx="6"/>
          </p:cNvCxnSpPr>
          <p:nvPr/>
        </p:nvCxnSpPr>
        <p:spPr>
          <a:xfrm rot="5400000">
            <a:off x="11004715" y="2770899"/>
            <a:ext cx="386700" cy="397500"/>
          </a:xfrm>
          <a:prstGeom prst="bentConnector2">
            <a:avLst/>
          </a:prstGeom>
          <a:noFill/>
          <a:ln w="9525" cap="flat" cmpd="sng">
            <a:solidFill>
              <a:schemeClr val="accent5"/>
            </a:solidFill>
            <a:prstDash val="solid"/>
            <a:miter lim="800000"/>
            <a:headEnd type="none" w="sm" len="sm"/>
            <a:tailEnd type="none" w="sm" len="sm"/>
          </a:ln>
        </p:spPr>
      </p:cxnSp>
      <p:cxnSp>
        <p:nvCxnSpPr>
          <p:cNvPr id="890" name="Google Shape;890;p30"/>
          <p:cNvCxnSpPr>
            <a:stCxn id="877" idx="0"/>
            <a:endCxn id="881" idx="2"/>
          </p:cNvCxnSpPr>
          <p:nvPr/>
        </p:nvCxnSpPr>
        <p:spPr>
          <a:xfrm rot="-5400000">
            <a:off x="5598250" y="2682833"/>
            <a:ext cx="167100" cy="452400"/>
          </a:xfrm>
          <a:prstGeom prst="bentConnector3">
            <a:avLst>
              <a:gd name="adj1" fmla="val 50000"/>
            </a:avLst>
          </a:prstGeom>
          <a:noFill/>
          <a:ln w="9525" cap="flat" cmpd="sng">
            <a:solidFill>
              <a:schemeClr val="accent2"/>
            </a:solidFill>
            <a:prstDash val="solid"/>
            <a:miter lim="800000"/>
            <a:headEnd type="none" w="sm" len="sm"/>
            <a:tailEnd type="none" w="sm" len="sm"/>
          </a:ln>
        </p:spPr>
      </p:cxnSp>
      <p:cxnSp>
        <p:nvCxnSpPr>
          <p:cNvPr id="891" name="Google Shape;891;p30"/>
          <p:cNvCxnSpPr>
            <a:stCxn id="878" idx="4"/>
            <a:endCxn id="882" idx="0"/>
          </p:cNvCxnSpPr>
          <p:nvPr/>
        </p:nvCxnSpPr>
        <p:spPr>
          <a:xfrm rot="5400000">
            <a:off x="5831287" y="3742523"/>
            <a:ext cx="1003200" cy="886500"/>
          </a:xfrm>
          <a:prstGeom prst="bentConnector3">
            <a:avLst>
              <a:gd name="adj1" fmla="val 50000"/>
            </a:avLst>
          </a:prstGeom>
          <a:noFill/>
          <a:ln w="9525" cap="flat" cmpd="sng">
            <a:solidFill>
              <a:schemeClr val="accent2"/>
            </a:solidFill>
            <a:prstDash val="solid"/>
            <a:miter lim="800000"/>
            <a:headEnd type="none" w="sm" len="sm"/>
            <a:tailEnd type="none" w="sm" len="sm"/>
          </a:ln>
        </p:spPr>
      </p:cxnSp>
      <p:cxnSp>
        <p:nvCxnSpPr>
          <p:cNvPr id="892" name="Google Shape;892;p30"/>
          <p:cNvCxnSpPr>
            <a:stCxn id="879" idx="0"/>
            <a:endCxn id="883" idx="2"/>
          </p:cNvCxnSpPr>
          <p:nvPr/>
        </p:nvCxnSpPr>
        <p:spPr>
          <a:xfrm rot="-5400000">
            <a:off x="8954325" y="3741622"/>
            <a:ext cx="299100" cy="619800"/>
          </a:xfrm>
          <a:prstGeom prst="bentConnector3">
            <a:avLst>
              <a:gd name="adj1" fmla="val 50000"/>
            </a:avLst>
          </a:prstGeom>
          <a:noFill/>
          <a:ln w="9525" cap="flat" cmpd="sng">
            <a:solidFill>
              <a:schemeClr val="accent2"/>
            </a:solidFill>
            <a:prstDash val="solid"/>
            <a:miter lim="800000"/>
            <a:headEnd type="none" w="sm" len="sm"/>
            <a:tailEnd type="none" w="sm" len="sm"/>
          </a:ln>
        </p:spPr>
      </p:cxnSp>
      <p:cxnSp>
        <p:nvCxnSpPr>
          <p:cNvPr id="893" name="Google Shape;893;p30"/>
          <p:cNvCxnSpPr>
            <a:stCxn id="880" idx="4"/>
            <a:endCxn id="884" idx="0"/>
          </p:cNvCxnSpPr>
          <p:nvPr/>
        </p:nvCxnSpPr>
        <p:spPr>
          <a:xfrm rot="5400000">
            <a:off x="9205948" y="4679754"/>
            <a:ext cx="523500" cy="710100"/>
          </a:xfrm>
          <a:prstGeom prst="bentConnector3">
            <a:avLst>
              <a:gd name="adj1" fmla="val 50000"/>
            </a:avLst>
          </a:prstGeom>
          <a:noFill/>
          <a:ln w="9525" cap="flat" cmpd="sng">
            <a:solidFill>
              <a:schemeClr val="accent2"/>
            </a:solidFill>
            <a:prstDash val="solid"/>
            <a:miter lim="800000"/>
            <a:headEnd type="none" w="sm" len="sm"/>
            <a:tailEnd type="none" w="sm" len="sm"/>
          </a:ln>
        </p:spPr>
      </p:cxnSp>
      <p:sp>
        <p:nvSpPr>
          <p:cNvPr id="894" name="Google Shape;894;p30"/>
          <p:cNvSpPr txBox="1"/>
          <p:nvPr/>
        </p:nvSpPr>
        <p:spPr>
          <a:xfrm rot="1231814">
            <a:off x="6878402" y="2506205"/>
            <a:ext cx="210185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lt1"/>
                </a:solidFill>
                <a:latin typeface="Poppins"/>
                <a:ea typeface="Poppins"/>
                <a:cs typeface="Poppins"/>
                <a:sym typeface="Poppins"/>
              </a:rPr>
              <a:t>TÍTULO PRINCIPAL</a:t>
            </a:r>
            <a:endParaRPr sz="1800">
              <a:solidFill>
                <a:schemeClr val="lt1"/>
              </a:solidFill>
              <a:latin typeface="Poppins"/>
              <a:ea typeface="Poppins"/>
              <a:cs typeface="Poppins"/>
              <a:sym typeface="Poppi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98"/>
        <p:cNvGrpSpPr/>
        <p:nvPr/>
      </p:nvGrpSpPr>
      <p:grpSpPr>
        <a:xfrm>
          <a:off x="0" y="0"/>
          <a:ext cx="0" cy="0"/>
          <a:chOff x="0" y="0"/>
          <a:chExt cx="0" cy="0"/>
        </a:xfrm>
      </p:grpSpPr>
      <p:grpSp>
        <p:nvGrpSpPr>
          <p:cNvPr id="899" name="Google Shape;899;p31"/>
          <p:cNvGrpSpPr/>
          <p:nvPr/>
        </p:nvGrpSpPr>
        <p:grpSpPr>
          <a:xfrm>
            <a:off x="0" y="0"/>
            <a:ext cx="12192000" cy="6858000"/>
            <a:chOff x="0" y="0"/>
            <a:chExt cx="12192000" cy="6858000"/>
          </a:xfrm>
        </p:grpSpPr>
        <p:pic>
          <p:nvPicPr>
            <p:cNvPr id="900" name="Google Shape;900;p3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901" name="Google Shape;901;p31"/>
            <p:cNvPicPr preferRelativeResize="0"/>
            <p:nvPr/>
          </p:nvPicPr>
          <p:blipFill rotWithShape="1">
            <a:blip r:embed="rId4">
              <a:alphaModFix/>
            </a:blip>
            <a:srcRect/>
            <a:stretch/>
          </p:blipFill>
          <p:spPr>
            <a:xfrm>
              <a:off x="0" y="0"/>
              <a:ext cx="12192000" cy="6858000"/>
            </a:xfrm>
            <a:prstGeom prst="rect">
              <a:avLst/>
            </a:prstGeom>
            <a:noFill/>
            <a:ln>
              <a:noFill/>
            </a:ln>
          </p:spPr>
        </p:pic>
      </p:grpSp>
      <p:sp>
        <p:nvSpPr>
          <p:cNvPr id="902" name="Google Shape;902;p31"/>
          <p:cNvSpPr txBox="1"/>
          <p:nvPr/>
        </p:nvSpPr>
        <p:spPr>
          <a:xfrm>
            <a:off x="0" y="463556"/>
            <a:ext cx="12191999"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2"/>
              </a:buClr>
              <a:buSzPts val="4000"/>
              <a:buFont typeface="Arial"/>
              <a:buNone/>
            </a:pPr>
            <a:r>
              <a:rPr lang="pt-BR" sz="4000">
                <a:solidFill>
                  <a:schemeClr val="dk2"/>
                </a:solidFill>
                <a:latin typeface="Prompt ExtraBold"/>
                <a:ea typeface="Prompt ExtraBold"/>
                <a:cs typeface="Prompt ExtraBold"/>
                <a:sym typeface="Prompt ExtraBold"/>
              </a:rPr>
              <a:t>SLIDE COM </a:t>
            </a:r>
            <a:r>
              <a:rPr lang="pt-BR" sz="4000">
                <a:solidFill>
                  <a:schemeClr val="lt1"/>
                </a:solidFill>
                <a:latin typeface="Prompt ExtraBold"/>
                <a:ea typeface="Prompt ExtraBold"/>
                <a:cs typeface="Prompt ExtraBold"/>
                <a:sym typeface="Prompt ExtraBold"/>
              </a:rPr>
              <a:t>TIMELINE</a:t>
            </a:r>
            <a:endParaRPr/>
          </a:p>
        </p:txBody>
      </p:sp>
      <p:sp>
        <p:nvSpPr>
          <p:cNvPr id="903" name="Google Shape;903;p31"/>
          <p:cNvSpPr/>
          <p:nvPr/>
        </p:nvSpPr>
        <p:spPr>
          <a:xfrm>
            <a:off x="1304719" y="1435520"/>
            <a:ext cx="2464784" cy="274320"/>
          </a:xfrm>
          <a:prstGeom prst="chevron">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oppins"/>
                <a:ea typeface="Poppins"/>
                <a:cs typeface="Poppins"/>
                <a:sym typeface="Poppins"/>
              </a:rPr>
              <a:t>MÊS 01</a:t>
            </a:r>
            <a:endParaRPr sz="1000" b="1">
              <a:solidFill>
                <a:schemeClr val="dk1"/>
              </a:solidFill>
              <a:latin typeface="Poppins"/>
              <a:ea typeface="Poppins"/>
              <a:cs typeface="Poppins"/>
              <a:sym typeface="Poppins"/>
            </a:endParaRPr>
          </a:p>
        </p:txBody>
      </p:sp>
      <p:sp>
        <p:nvSpPr>
          <p:cNvPr id="904" name="Google Shape;904;p31"/>
          <p:cNvSpPr/>
          <p:nvPr/>
        </p:nvSpPr>
        <p:spPr>
          <a:xfrm>
            <a:off x="3845353" y="1435520"/>
            <a:ext cx="2620998" cy="274320"/>
          </a:xfrm>
          <a:prstGeom prst="chevron">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oppins"/>
                <a:ea typeface="Poppins"/>
                <a:cs typeface="Poppins"/>
                <a:sym typeface="Poppins"/>
              </a:rPr>
              <a:t>MÊS 02</a:t>
            </a:r>
            <a:endParaRPr sz="1000" b="1">
              <a:solidFill>
                <a:schemeClr val="dk1"/>
              </a:solidFill>
              <a:latin typeface="Poppins"/>
              <a:ea typeface="Poppins"/>
              <a:cs typeface="Poppins"/>
              <a:sym typeface="Poppins"/>
            </a:endParaRPr>
          </a:p>
        </p:txBody>
      </p:sp>
      <p:sp>
        <p:nvSpPr>
          <p:cNvPr id="905" name="Google Shape;905;p31"/>
          <p:cNvSpPr/>
          <p:nvPr/>
        </p:nvSpPr>
        <p:spPr>
          <a:xfrm>
            <a:off x="6585067" y="1435520"/>
            <a:ext cx="2620584" cy="274320"/>
          </a:xfrm>
          <a:prstGeom prst="chevron">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oppins"/>
                <a:ea typeface="Poppins"/>
                <a:cs typeface="Poppins"/>
                <a:sym typeface="Poppins"/>
              </a:rPr>
              <a:t>MÊS 03</a:t>
            </a:r>
            <a:endParaRPr sz="1000" b="1">
              <a:solidFill>
                <a:schemeClr val="dk1"/>
              </a:solidFill>
              <a:latin typeface="Poppins"/>
              <a:ea typeface="Poppins"/>
              <a:cs typeface="Poppins"/>
              <a:sym typeface="Poppins"/>
            </a:endParaRPr>
          </a:p>
        </p:txBody>
      </p:sp>
      <p:sp>
        <p:nvSpPr>
          <p:cNvPr id="906" name="Google Shape;906;p31"/>
          <p:cNvSpPr/>
          <p:nvPr/>
        </p:nvSpPr>
        <p:spPr>
          <a:xfrm>
            <a:off x="9343129" y="1435520"/>
            <a:ext cx="2464782" cy="274320"/>
          </a:xfrm>
          <a:prstGeom prst="chevron">
            <a:avLst>
              <a:gd name="adj" fmla="val 50000"/>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oppins"/>
                <a:ea typeface="Poppins"/>
                <a:cs typeface="Poppins"/>
                <a:sym typeface="Poppins"/>
              </a:rPr>
              <a:t>MÊS 04</a:t>
            </a:r>
            <a:endParaRPr sz="1000" b="1">
              <a:solidFill>
                <a:schemeClr val="dk1"/>
              </a:solidFill>
              <a:latin typeface="Poppins"/>
              <a:ea typeface="Poppins"/>
              <a:cs typeface="Poppins"/>
              <a:sym typeface="Poppins"/>
            </a:endParaRPr>
          </a:p>
        </p:txBody>
      </p:sp>
      <p:sp>
        <p:nvSpPr>
          <p:cNvPr id="907" name="Google Shape;907;p31"/>
          <p:cNvSpPr/>
          <p:nvPr/>
        </p:nvSpPr>
        <p:spPr>
          <a:xfrm>
            <a:off x="182880" y="1828797"/>
            <a:ext cx="906087" cy="49876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lt1"/>
                </a:solidFill>
                <a:latin typeface="Poppins"/>
                <a:ea typeface="Poppins"/>
                <a:cs typeface="Poppins"/>
                <a:sym typeface="Poppins"/>
              </a:rPr>
              <a:t>TEXTO</a:t>
            </a:r>
            <a:endParaRPr sz="1000" b="1">
              <a:solidFill>
                <a:schemeClr val="lt1"/>
              </a:solidFill>
              <a:latin typeface="Poppins"/>
              <a:ea typeface="Poppins"/>
              <a:cs typeface="Poppins"/>
              <a:sym typeface="Poppins"/>
            </a:endParaRPr>
          </a:p>
        </p:txBody>
      </p:sp>
      <p:sp>
        <p:nvSpPr>
          <p:cNvPr id="908" name="Google Shape;908;p31"/>
          <p:cNvSpPr/>
          <p:nvPr/>
        </p:nvSpPr>
        <p:spPr>
          <a:xfrm>
            <a:off x="1167243" y="1828797"/>
            <a:ext cx="10778146" cy="49876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lt1"/>
                </a:solidFill>
                <a:latin typeface="Poppins"/>
                <a:ea typeface="Poppins"/>
                <a:cs typeface="Poppins"/>
                <a:sym typeface="Poppins"/>
              </a:rPr>
              <a:t>TEXTO</a:t>
            </a:r>
            <a:endParaRPr sz="1000" b="1">
              <a:solidFill>
                <a:schemeClr val="lt1"/>
              </a:solidFill>
              <a:latin typeface="Poppins"/>
              <a:ea typeface="Poppins"/>
              <a:cs typeface="Poppins"/>
              <a:sym typeface="Poppins"/>
            </a:endParaRPr>
          </a:p>
        </p:txBody>
      </p:sp>
      <p:sp>
        <p:nvSpPr>
          <p:cNvPr id="909" name="Google Shape;909;p31"/>
          <p:cNvSpPr/>
          <p:nvPr/>
        </p:nvSpPr>
        <p:spPr>
          <a:xfrm>
            <a:off x="182880" y="2452248"/>
            <a:ext cx="906087" cy="80633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lt1"/>
                </a:solidFill>
                <a:latin typeface="Poppins"/>
                <a:ea typeface="Poppins"/>
                <a:cs typeface="Poppins"/>
                <a:sym typeface="Poppins"/>
              </a:rPr>
              <a:t>TEXTO</a:t>
            </a:r>
            <a:endParaRPr sz="1000" b="1">
              <a:solidFill>
                <a:schemeClr val="lt1"/>
              </a:solidFill>
              <a:latin typeface="Poppins"/>
              <a:ea typeface="Poppins"/>
              <a:cs typeface="Poppins"/>
              <a:sym typeface="Poppins"/>
            </a:endParaRPr>
          </a:p>
        </p:txBody>
      </p:sp>
      <p:sp>
        <p:nvSpPr>
          <p:cNvPr id="910" name="Google Shape;910;p31"/>
          <p:cNvSpPr/>
          <p:nvPr/>
        </p:nvSpPr>
        <p:spPr>
          <a:xfrm>
            <a:off x="182880" y="3374962"/>
            <a:ext cx="906087" cy="81464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lt1"/>
                </a:solidFill>
                <a:latin typeface="Poppins"/>
                <a:ea typeface="Poppins"/>
                <a:cs typeface="Poppins"/>
                <a:sym typeface="Poppins"/>
              </a:rPr>
              <a:t>TEXTO</a:t>
            </a:r>
            <a:endParaRPr sz="1000" b="1">
              <a:solidFill>
                <a:schemeClr val="lt1"/>
              </a:solidFill>
              <a:latin typeface="Poppins"/>
              <a:ea typeface="Poppins"/>
              <a:cs typeface="Poppins"/>
              <a:sym typeface="Poppins"/>
            </a:endParaRPr>
          </a:p>
        </p:txBody>
      </p:sp>
      <p:sp>
        <p:nvSpPr>
          <p:cNvPr id="911" name="Google Shape;911;p31"/>
          <p:cNvSpPr/>
          <p:nvPr/>
        </p:nvSpPr>
        <p:spPr>
          <a:xfrm>
            <a:off x="182880" y="4305986"/>
            <a:ext cx="906087" cy="81464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lt1"/>
                </a:solidFill>
                <a:latin typeface="Poppins"/>
                <a:ea typeface="Poppins"/>
                <a:cs typeface="Poppins"/>
                <a:sym typeface="Poppins"/>
              </a:rPr>
              <a:t>TEXTO</a:t>
            </a:r>
            <a:endParaRPr sz="1000" b="1">
              <a:solidFill>
                <a:schemeClr val="lt1"/>
              </a:solidFill>
              <a:latin typeface="Poppins"/>
              <a:ea typeface="Poppins"/>
              <a:cs typeface="Poppins"/>
              <a:sym typeface="Poppins"/>
            </a:endParaRPr>
          </a:p>
        </p:txBody>
      </p:sp>
      <p:sp>
        <p:nvSpPr>
          <p:cNvPr id="912" name="Google Shape;912;p31"/>
          <p:cNvSpPr/>
          <p:nvPr/>
        </p:nvSpPr>
        <p:spPr>
          <a:xfrm>
            <a:off x="182880" y="5237010"/>
            <a:ext cx="906087" cy="814647"/>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lt1"/>
                </a:solidFill>
                <a:latin typeface="Poppins"/>
                <a:ea typeface="Poppins"/>
                <a:cs typeface="Poppins"/>
                <a:sym typeface="Poppins"/>
              </a:rPr>
              <a:t>TEXTO</a:t>
            </a:r>
            <a:endParaRPr sz="1000" b="1">
              <a:solidFill>
                <a:schemeClr val="lt1"/>
              </a:solidFill>
              <a:latin typeface="Poppins"/>
              <a:ea typeface="Poppins"/>
              <a:cs typeface="Poppins"/>
              <a:sym typeface="Poppins"/>
            </a:endParaRPr>
          </a:p>
        </p:txBody>
      </p:sp>
      <p:sp>
        <p:nvSpPr>
          <p:cNvPr id="913" name="Google Shape;913;p31"/>
          <p:cNvSpPr/>
          <p:nvPr/>
        </p:nvSpPr>
        <p:spPr>
          <a:xfrm>
            <a:off x="1167242" y="2452249"/>
            <a:ext cx="736373" cy="3599408"/>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14" name="Google Shape;914;p31"/>
          <p:cNvSpPr/>
          <p:nvPr/>
        </p:nvSpPr>
        <p:spPr>
          <a:xfrm>
            <a:off x="1986742" y="2452249"/>
            <a:ext cx="1629294"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15" name="Google Shape;915;p31"/>
          <p:cNvSpPr/>
          <p:nvPr/>
        </p:nvSpPr>
        <p:spPr>
          <a:xfrm>
            <a:off x="1986742" y="3374962"/>
            <a:ext cx="1629294"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16" name="Google Shape;916;p31"/>
          <p:cNvSpPr/>
          <p:nvPr/>
        </p:nvSpPr>
        <p:spPr>
          <a:xfrm>
            <a:off x="1986742" y="4297675"/>
            <a:ext cx="1629294"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17" name="Google Shape;917;p31"/>
          <p:cNvSpPr/>
          <p:nvPr/>
        </p:nvSpPr>
        <p:spPr>
          <a:xfrm>
            <a:off x="3699162" y="4297675"/>
            <a:ext cx="723209"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18" name="Google Shape;918;p31"/>
          <p:cNvSpPr/>
          <p:nvPr/>
        </p:nvSpPr>
        <p:spPr>
          <a:xfrm>
            <a:off x="3699162" y="2443938"/>
            <a:ext cx="723209" cy="1745671"/>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19" name="Google Shape;919;p31"/>
          <p:cNvSpPr/>
          <p:nvPr/>
        </p:nvSpPr>
        <p:spPr>
          <a:xfrm>
            <a:off x="4513811" y="2452249"/>
            <a:ext cx="822960"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20" name="Google Shape;920;p31"/>
          <p:cNvSpPr/>
          <p:nvPr/>
        </p:nvSpPr>
        <p:spPr>
          <a:xfrm>
            <a:off x="4513811" y="3374962"/>
            <a:ext cx="822960"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21" name="Google Shape;921;p31"/>
          <p:cNvSpPr/>
          <p:nvPr/>
        </p:nvSpPr>
        <p:spPr>
          <a:xfrm>
            <a:off x="5426826" y="2443938"/>
            <a:ext cx="822960" cy="1745671"/>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22" name="Google Shape;922;p31"/>
          <p:cNvSpPr/>
          <p:nvPr/>
        </p:nvSpPr>
        <p:spPr>
          <a:xfrm>
            <a:off x="6331529" y="2452249"/>
            <a:ext cx="2795845" cy="80633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23" name="Google Shape;923;p31"/>
          <p:cNvSpPr/>
          <p:nvPr/>
        </p:nvSpPr>
        <p:spPr>
          <a:xfrm>
            <a:off x="6331529" y="3374962"/>
            <a:ext cx="2795845" cy="80633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24" name="Google Shape;924;p31"/>
          <p:cNvSpPr/>
          <p:nvPr/>
        </p:nvSpPr>
        <p:spPr>
          <a:xfrm>
            <a:off x="9205650" y="2443938"/>
            <a:ext cx="2739739" cy="1745671"/>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25" name="Google Shape;925;p31"/>
          <p:cNvSpPr/>
          <p:nvPr/>
        </p:nvSpPr>
        <p:spPr>
          <a:xfrm>
            <a:off x="4513811" y="4297675"/>
            <a:ext cx="5594465" cy="80633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26" name="Google Shape;926;p31"/>
          <p:cNvSpPr/>
          <p:nvPr/>
        </p:nvSpPr>
        <p:spPr>
          <a:xfrm>
            <a:off x="10199715" y="4297675"/>
            <a:ext cx="1745673"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27" name="Google Shape;927;p31"/>
          <p:cNvSpPr/>
          <p:nvPr/>
        </p:nvSpPr>
        <p:spPr>
          <a:xfrm>
            <a:off x="1986741" y="5237010"/>
            <a:ext cx="4344787"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28" name="Google Shape;928;p31"/>
          <p:cNvSpPr/>
          <p:nvPr/>
        </p:nvSpPr>
        <p:spPr>
          <a:xfrm>
            <a:off x="6414653" y="5237010"/>
            <a:ext cx="798486"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29" name="Google Shape;929;p31"/>
          <p:cNvSpPr/>
          <p:nvPr/>
        </p:nvSpPr>
        <p:spPr>
          <a:xfrm>
            <a:off x="7296264" y="5237010"/>
            <a:ext cx="1831110"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30" name="Google Shape;930;p31"/>
          <p:cNvSpPr/>
          <p:nvPr/>
        </p:nvSpPr>
        <p:spPr>
          <a:xfrm>
            <a:off x="9205650" y="5237010"/>
            <a:ext cx="902626"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31" name="Google Shape;931;p31"/>
          <p:cNvSpPr/>
          <p:nvPr/>
        </p:nvSpPr>
        <p:spPr>
          <a:xfrm>
            <a:off x="10186552" y="5237010"/>
            <a:ext cx="1758836" cy="806336"/>
          </a:xfrm>
          <a:prstGeom prst="rect">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32" name="Google Shape;932;p31"/>
          <p:cNvSpPr/>
          <p:nvPr/>
        </p:nvSpPr>
        <p:spPr>
          <a:xfrm>
            <a:off x="182880" y="6151412"/>
            <a:ext cx="906087" cy="498764"/>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lt1"/>
                </a:solidFill>
                <a:latin typeface="Poppins"/>
                <a:ea typeface="Poppins"/>
                <a:cs typeface="Poppins"/>
                <a:sym typeface="Poppins"/>
              </a:rPr>
              <a:t>TEXTO</a:t>
            </a:r>
            <a:endParaRPr sz="1000" b="1">
              <a:solidFill>
                <a:schemeClr val="lt1"/>
              </a:solidFill>
              <a:latin typeface="Poppins"/>
              <a:ea typeface="Poppins"/>
              <a:cs typeface="Poppins"/>
              <a:sym typeface="Poppins"/>
            </a:endParaRPr>
          </a:p>
        </p:txBody>
      </p:sp>
      <p:sp>
        <p:nvSpPr>
          <p:cNvPr id="933" name="Google Shape;933;p31"/>
          <p:cNvSpPr/>
          <p:nvPr/>
        </p:nvSpPr>
        <p:spPr>
          <a:xfrm>
            <a:off x="1167243" y="6151412"/>
            <a:ext cx="10778146" cy="498764"/>
          </a:xfrm>
          <a:prstGeom prst="rect">
            <a:avLst/>
          </a:prstGeom>
          <a:solidFill>
            <a:srgbClr val="2F2F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lt1"/>
                </a:solidFill>
                <a:latin typeface="Poppins"/>
                <a:ea typeface="Poppins"/>
                <a:cs typeface="Poppins"/>
                <a:sym typeface="Poppins"/>
              </a:rPr>
              <a:t>TEXTO</a:t>
            </a:r>
            <a:endParaRPr sz="1000" b="1">
              <a:solidFill>
                <a:schemeClr val="lt1"/>
              </a:solidFill>
              <a:latin typeface="Poppins"/>
              <a:ea typeface="Poppins"/>
              <a:cs typeface="Poppins"/>
              <a:sym typeface="Poppins"/>
            </a:endParaRPr>
          </a:p>
        </p:txBody>
      </p:sp>
      <p:sp>
        <p:nvSpPr>
          <p:cNvPr id="934" name="Google Shape;934;p31"/>
          <p:cNvSpPr/>
          <p:nvPr/>
        </p:nvSpPr>
        <p:spPr>
          <a:xfrm rot="10800000">
            <a:off x="3283527" y="2452249"/>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35" name="Google Shape;935;p31"/>
          <p:cNvSpPr/>
          <p:nvPr/>
        </p:nvSpPr>
        <p:spPr>
          <a:xfrm rot="10800000">
            <a:off x="3283527" y="3374962"/>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36" name="Google Shape;936;p31"/>
          <p:cNvSpPr/>
          <p:nvPr/>
        </p:nvSpPr>
        <p:spPr>
          <a:xfrm rot="10800000">
            <a:off x="4089862" y="2443935"/>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37" name="Google Shape;937;p31"/>
          <p:cNvSpPr/>
          <p:nvPr/>
        </p:nvSpPr>
        <p:spPr>
          <a:xfrm rot="10800000">
            <a:off x="5917277" y="2443935"/>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38" name="Google Shape;938;p31"/>
          <p:cNvSpPr/>
          <p:nvPr/>
        </p:nvSpPr>
        <p:spPr>
          <a:xfrm rot="10800000">
            <a:off x="8794865" y="2452249"/>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39" name="Google Shape;939;p31"/>
          <p:cNvSpPr/>
          <p:nvPr/>
        </p:nvSpPr>
        <p:spPr>
          <a:xfrm rot="10800000">
            <a:off x="8794865" y="3374962"/>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40" name="Google Shape;940;p31"/>
          <p:cNvSpPr/>
          <p:nvPr/>
        </p:nvSpPr>
        <p:spPr>
          <a:xfrm rot="10800000">
            <a:off x="11612879" y="2452249"/>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41" name="Google Shape;941;p31"/>
          <p:cNvSpPr/>
          <p:nvPr/>
        </p:nvSpPr>
        <p:spPr>
          <a:xfrm rot="10800000">
            <a:off x="4089862" y="4297675"/>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42" name="Google Shape;942;p31"/>
          <p:cNvSpPr/>
          <p:nvPr/>
        </p:nvSpPr>
        <p:spPr>
          <a:xfrm rot="10800000">
            <a:off x="9775767" y="4297675"/>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43" name="Google Shape;943;p31"/>
          <p:cNvSpPr/>
          <p:nvPr/>
        </p:nvSpPr>
        <p:spPr>
          <a:xfrm rot="10800000">
            <a:off x="6880630" y="5237010"/>
            <a:ext cx="332509" cy="332509"/>
          </a:xfrm>
          <a:prstGeom prst="rtTriangle">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944" name="Google Shape;944;p31"/>
          <p:cNvSpPr/>
          <p:nvPr/>
        </p:nvSpPr>
        <p:spPr>
          <a:xfrm>
            <a:off x="6330147" y="3374960"/>
            <a:ext cx="1866201" cy="806337"/>
          </a:xfrm>
          <a:prstGeom prst="homePlate">
            <a:avLst>
              <a:gd name="adj" fmla="val 50000"/>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45" name="Google Shape;945;p31"/>
          <p:cNvSpPr/>
          <p:nvPr/>
        </p:nvSpPr>
        <p:spPr>
          <a:xfrm>
            <a:off x="6330147" y="2452248"/>
            <a:ext cx="1866202" cy="806336"/>
          </a:xfrm>
          <a:prstGeom prst="homePlate">
            <a:avLst>
              <a:gd name="adj" fmla="val 50000"/>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46" name="Google Shape;946;p31"/>
          <p:cNvSpPr/>
          <p:nvPr/>
        </p:nvSpPr>
        <p:spPr>
          <a:xfrm>
            <a:off x="4513810" y="4297675"/>
            <a:ext cx="4281055" cy="806336"/>
          </a:xfrm>
          <a:prstGeom prst="homePlate">
            <a:avLst>
              <a:gd name="adj" fmla="val 50000"/>
            </a:avLst>
          </a:prstGeom>
          <a:solidFill>
            <a:srgbClr val="30303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47" name="Google Shape;947;p31"/>
          <p:cNvSpPr txBox="1"/>
          <p:nvPr/>
        </p:nvSpPr>
        <p:spPr>
          <a:xfrm>
            <a:off x="8196348" y="2728147"/>
            <a:ext cx="931026"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48" name="Google Shape;948;p31"/>
          <p:cNvSpPr txBox="1"/>
          <p:nvPr/>
        </p:nvSpPr>
        <p:spPr>
          <a:xfrm>
            <a:off x="8196348" y="3650860"/>
            <a:ext cx="931026"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
        <p:nvSpPr>
          <p:cNvPr id="949" name="Google Shape;949;p31"/>
          <p:cNvSpPr txBox="1"/>
          <p:nvPr/>
        </p:nvSpPr>
        <p:spPr>
          <a:xfrm>
            <a:off x="8794864" y="4574155"/>
            <a:ext cx="1313411"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TEXTO</a:t>
            </a:r>
            <a:endParaRPr sz="1000">
              <a:solidFill>
                <a:schemeClr val="lt1"/>
              </a:solidFill>
              <a:latin typeface="Poppins"/>
              <a:ea typeface="Poppins"/>
              <a:cs typeface="Poppins"/>
              <a:sym typeface="Poppin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pic>
        <p:nvPicPr>
          <p:cNvPr id="954" name="Google Shape;954;p32"/>
          <p:cNvPicPr preferRelativeResize="0"/>
          <p:nvPr/>
        </p:nvPicPr>
        <p:blipFill rotWithShape="1">
          <a:blip r:embed="rId3">
            <a:alphaModFix/>
          </a:blip>
          <a:srcRect l="10689" t="11030" r="27531" b="28299"/>
          <a:stretch/>
        </p:blipFill>
        <p:spPr>
          <a:xfrm flipH="1">
            <a:off x="-2" y="4234976"/>
            <a:ext cx="4008177" cy="2623024"/>
          </a:xfrm>
          <a:prstGeom prst="rect">
            <a:avLst/>
          </a:prstGeom>
          <a:noFill/>
          <a:ln>
            <a:noFill/>
          </a:ln>
        </p:spPr>
      </p:pic>
      <p:grpSp>
        <p:nvGrpSpPr>
          <p:cNvPr id="955" name="Google Shape;955;p32"/>
          <p:cNvGrpSpPr/>
          <p:nvPr/>
        </p:nvGrpSpPr>
        <p:grpSpPr>
          <a:xfrm>
            <a:off x="-213942" y="-876472"/>
            <a:ext cx="12900001" cy="8590852"/>
            <a:chOff x="-213942" y="-876472"/>
            <a:chExt cx="12900001" cy="8590852"/>
          </a:xfrm>
        </p:grpSpPr>
        <p:grpSp>
          <p:nvGrpSpPr>
            <p:cNvPr id="956" name="Google Shape;956;p32"/>
            <p:cNvGrpSpPr/>
            <p:nvPr/>
          </p:nvGrpSpPr>
          <p:grpSpPr>
            <a:xfrm flipH="1">
              <a:off x="-213942" y="-876472"/>
              <a:ext cx="12900001" cy="8590852"/>
              <a:chOff x="-493015" y="-876472"/>
              <a:chExt cx="12900001" cy="8590852"/>
            </a:xfrm>
          </p:grpSpPr>
          <p:grpSp>
            <p:nvGrpSpPr>
              <p:cNvPr id="957" name="Google Shape;957;p32"/>
              <p:cNvGrpSpPr/>
              <p:nvPr/>
            </p:nvGrpSpPr>
            <p:grpSpPr>
              <a:xfrm>
                <a:off x="-493015" y="-876472"/>
                <a:ext cx="12900001" cy="8590852"/>
                <a:chOff x="-493015" y="-876472"/>
                <a:chExt cx="12900001" cy="8590852"/>
              </a:xfrm>
            </p:grpSpPr>
            <p:sp>
              <p:nvSpPr>
                <p:cNvPr id="958" name="Google Shape;958;p32"/>
                <p:cNvSpPr/>
                <p:nvPr/>
              </p:nvSpPr>
              <p:spPr>
                <a:xfrm rot="-10552004">
                  <a:off x="-230933" y="-440506"/>
                  <a:ext cx="12375836" cy="7718920"/>
                </a:xfrm>
                <a:custGeom>
                  <a:avLst/>
                  <a:gdLst/>
                  <a:ahLst/>
                  <a:cxnLst/>
                  <a:rect l="l" t="t" r="r" b="b"/>
                  <a:pathLst>
                    <a:path w="12375836" h="7718920" extrusionOk="0">
                      <a:moveTo>
                        <a:pt x="12375836" y="6840163"/>
                      </a:moveTo>
                      <a:lnTo>
                        <a:pt x="215546" y="7718920"/>
                      </a:lnTo>
                      <a:lnTo>
                        <a:pt x="0" y="4736182"/>
                      </a:lnTo>
                      <a:lnTo>
                        <a:pt x="24252" y="4727430"/>
                      </a:lnTo>
                      <a:cubicBezTo>
                        <a:pt x="634197" y="4467570"/>
                        <a:pt x="1168402" y="3380035"/>
                        <a:pt x="1904578" y="2643859"/>
                      </a:cubicBezTo>
                      <a:cubicBezTo>
                        <a:pt x="2741143" y="1807295"/>
                        <a:pt x="4280984" y="1293892"/>
                        <a:pt x="4404035" y="598712"/>
                      </a:cubicBezTo>
                      <a:lnTo>
                        <a:pt x="4409490" y="539964"/>
                      </a:lnTo>
                      <a:lnTo>
                        <a:pt x="11881535" y="0"/>
                      </a:lnTo>
                      <a:lnTo>
                        <a:pt x="12375836" y="6840163"/>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59" name="Google Shape;959;p32"/>
                <p:cNvSpPr/>
                <p:nvPr/>
              </p:nvSpPr>
              <p:spPr>
                <a:xfrm rot="-10552004">
                  <a:off x="8434682" y="3693684"/>
                  <a:ext cx="3847261" cy="3302216"/>
                </a:xfrm>
                <a:custGeom>
                  <a:avLst/>
                  <a:gdLst/>
                  <a:ahLst/>
                  <a:cxnLst/>
                  <a:rect l="l" t="t" r="r" b="b"/>
                  <a:pathLst>
                    <a:path w="3847261" h="3302216" extrusionOk="0">
                      <a:moveTo>
                        <a:pt x="537489" y="3302131"/>
                      </a:moveTo>
                      <a:cubicBezTo>
                        <a:pt x="432487" y="3304115"/>
                        <a:pt x="323797" y="3271688"/>
                        <a:pt x="209278" y="3195788"/>
                      </a:cubicBezTo>
                      <a:lnTo>
                        <a:pt x="196089" y="3186133"/>
                      </a:lnTo>
                      <a:lnTo>
                        <a:pt x="0" y="472641"/>
                      </a:lnTo>
                      <a:lnTo>
                        <a:pt x="75235" y="363226"/>
                      </a:lnTo>
                      <a:lnTo>
                        <a:pt x="158294" y="261527"/>
                      </a:lnTo>
                      <a:lnTo>
                        <a:pt x="1169119" y="188480"/>
                      </a:lnTo>
                      <a:lnTo>
                        <a:pt x="1051538" y="266235"/>
                      </a:lnTo>
                      <a:cubicBezTo>
                        <a:pt x="913049" y="367876"/>
                        <a:pt x="787639" y="491526"/>
                        <a:pt x="683747" y="635951"/>
                      </a:cubicBezTo>
                      <a:cubicBezTo>
                        <a:pt x="247976" y="1241813"/>
                        <a:pt x="306947" y="1951724"/>
                        <a:pt x="761785" y="2314634"/>
                      </a:cubicBezTo>
                      <a:cubicBezTo>
                        <a:pt x="1220032" y="2680196"/>
                        <a:pt x="1558951" y="2069915"/>
                        <a:pt x="2046243" y="1610658"/>
                      </a:cubicBezTo>
                      <a:cubicBezTo>
                        <a:pt x="2483782" y="1198248"/>
                        <a:pt x="3349514" y="822331"/>
                        <a:pt x="2902253" y="285037"/>
                      </a:cubicBezTo>
                      <a:cubicBezTo>
                        <a:pt x="2839968" y="210204"/>
                        <a:pt x="2767248" y="147527"/>
                        <a:pt x="2686593" y="96640"/>
                      </a:cubicBezTo>
                      <a:lnTo>
                        <a:pt x="2657168" y="80947"/>
                      </a:lnTo>
                      <a:lnTo>
                        <a:pt x="3777317" y="0"/>
                      </a:lnTo>
                      <a:lnTo>
                        <a:pt x="3798225" y="37774"/>
                      </a:lnTo>
                      <a:cubicBezTo>
                        <a:pt x="4096818" y="666837"/>
                        <a:pt x="2963135" y="1090782"/>
                        <a:pt x="2253526" y="1688478"/>
                      </a:cubicBezTo>
                      <a:lnTo>
                        <a:pt x="2103597" y="1824290"/>
                      </a:lnTo>
                      <a:lnTo>
                        <a:pt x="2103696" y="1824186"/>
                      </a:lnTo>
                      <a:lnTo>
                        <a:pt x="2103570" y="1824314"/>
                      </a:lnTo>
                      <a:lnTo>
                        <a:pt x="2103597" y="1824290"/>
                      </a:lnTo>
                      <a:lnTo>
                        <a:pt x="1960919" y="1972315"/>
                      </a:lnTo>
                      <a:cubicBezTo>
                        <a:pt x="1425472" y="2555740"/>
                        <a:pt x="1020497" y="3293005"/>
                        <a:pt x="537489" y="3302131"/>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960" name="Google Shape;960;p32"/>
              <p:cNvSpPr/>
              <p:nvPr/>
            </p:nvSpPr>
            <p:spPr>
              <a:xfrm rot="-10552004">
                <a:off x="7636931" y="2828609"/>
                <a:ext cx="4477802" cy="4196218"/>
              </a:xfrm>
              <a:custGeom>
                <a:avLst/>
                <a:gdLst/>
                <a:ahLst/>
                <a:cxnLst/>
                <a:rect l="l" t="t" r="r" b="b"/>
                <a:pathLst>
                  <a:path w="4477802" h="4196218" extrusionOk="0">
                    <a:moveTo>
                      <a:pt x="68312" y="4196218"/>
                    </a:moveTo>
                    <a:lnTo>
                      <a:pt x="0" y="3250923"/>
                    </a:lnTo>
                    <a:lnTo>
                      <a:pt x="13189" y="3260578"/>
                    </a:lnTo>
                    <a:cubicBezTo>
                      <a:pt x="654498" y="3685616"/>
                      <a:pt x="1112982" y="2747361"/>
                      <a:pt x="1764830" y="2037105"/>
                    </a:cubicBezTo>
                    <a:lnTo>
                      <a:pt x="1907508" y="1889080"/>
                    </a:lnTo>
                    <a:lnTo>
                      <a:pt x="2057437" y="1753268"/>
                    </a:lnTo>
                    <a:cubicBezTo>
                      <a:pt x="2767046" y="1155572"/>
                      <a:pt x="3900729" y="731627"/>
                      <a:pt x="3602136" y="102564"/>
                    </a:cubicBezTo>
                    <a:lnTo>
                      <a:pt x="3581228" y="64790"/>
                    </a:lnTo>
                    <a:lnTo>
                      <a:pt x="4477802" y="0"/>
                    </a:lnTo>
                    <a:lnTo>
                      <a:pt x="4472347" y="58748"/>
                    </a:lnTo>
                    <a:cubicBezTo>
                      <a:pt x="4349296" y="753928"/>
                      <a:pt x="2809455" y="1267331"/>
                      <a:pt x="1972890" y="2103895"/>
                    </a:cubicBezTo>
                    <a:cubicBezTo>
                      <a:pt x="1236714" y="2840071"/>
                      <a:pt x="702509" y="3927606"/>
                      <a:pt x="92564" y="4187466"/>
                    </a:cubicBezTo>
                    <a:lnTo>
                      <a:pt x="68312" y="4196218"/>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pic>
          <p:nvPicPr>
            <p:cNvPr id="961" name="Google Shape;961;p32"/>
            <p:cNvPicPr preferRelativeResize="0"/>
            <p:nvPr/>
          </p:nvPicPr>
          <p:blipFill rotWithShape="1">
            <a:blip r:embed="rId4">
              <a:alphaModFix/>
            </a:blip>
            <a:srcRect l="37364" t="26497" r="-3350" b="-8271"/>
            <a:stretch/>
          </p:blipFill>
          <p:spPr>
            <a:xfrm rot="5400000" flipH="1">
              <a:off x="6660479" y="1326479"/>
              <a:ext cx="5177365" cy="5885677"/>
            </a:xfrm>
            <a:prstGeom prst="rect">
              <a:avLst/>
            </a:prstGeom>
            <a:noFill/>
            <a:ln>
              <a:noFill/>
            </a:ln>
          </p:spPr>
        </p:pic>
        <p:grpSp>
          <p:nvGrpSpPr>
            <p:cNvPr id="962" name="Google Shape;962;p32"/>
            <p:cNvGrpSpPr/>
            <p:nvPr/>
          </p:nvGrpSpPr>
          <p:grpSpPr>
            <a:xfrm>
              <a:off x="0" y="0"/>
              <a:ext cx="12192000" cy="6858000"/>
              <a:chOff x="0" y="0"/>
              <a:chExt cx="12192000" cy="6858000"/>
            </a:xfrm>
          </p:grpSpPr>
          <p:pic>
            <p:nvPicPr>
              <p:cNvPr id="963" name="Google Shape;963;p32"/>
              <p:cNvPicPr preferRelativeResize="0"/>
              <p:nvPr/>
            </p:nvPicPr>
            <p:blipFill rotWithShape="1">
              <a:blip r:embed="rId5">
                <a:alphaModFix/>
              </a:blip>
              <a:srcRect/>
              <a:stretch/>
            </p:blipFill>
            <p:spPr>
              <a:xfrm>
                <a:off x="0" y="0"/>
                <a:ext cx="12192000" cy="6858000"/>
              </a:xfrm>
              <a:prstGeom prst="rect">
                <a:avLst/>
              </a:prstGeom>
              <a:noFill/>
              <a:ln>
                <a:noFill/>
              </a:ln>
            </p:spPr>
          </p:pic>
          <p:pic>
            <p:nvPicPr>
              <p:cNvPr id="964" name="Google Shape;964;p32"/>
              <p:cNvPicPr preferRelativeResize="0"/>
              <p:nvPr/>
            </p:nvPicPr>
            <p:blipFill rotWithShape="1">
              <a:blip r:embed="rId6">
                <a:alphaModFix/>
              </a:blip>
              <a:srcRect/>
              <a:stretch/>
            </p:blipFill>
            <p:spPr>
              <a:xfrm>
                <a:off x="0" y="0"/>
                <a:ext cx="12192000" cy="6858000"/>
              </a:xfrm>
              <a:prstGeom prst="rect">
                <a:avLst/>
              </a:prstGeom>
              <a:noFill/>
              <a:ln>
                <a:noFill/>
              </a:ln>
            </p:spPr>
          </p:pic>
        </p:grpSp>
      </p:grpSp>
      <p:grpSp>
        <p:nvGrpSpPr>
          <p:cNvPr id="965" name="Google Shape;965;p32"/>
          <p:cNvGrpSpPr/>
          <p:nvPr/>
        </p:nvGrpSpPr>
        <p:grpSpPr>
          <a:xfrm>
            <a:off x="964027" y="1615574"/>
            <a:ext cx="10263946" cy="2544663"/>
            <a:chOff x="786975" y="1699288"/>
            <a:chExt cx="10263946" cy="2544663"/>
          </a:xfrm>
        </p:grpSpPr>
        <p:grpSp>
          <p:nvGrpSpPr>
            <p:cNvPr id="966" name="Google Shape;966;p32"/>
            <p:cNvGrpSpPr/>
            <p:nvPr/>
          </p:nvGrpSpPr>
          <p:grpSpPr>
            <a:xfrm>
              <a:off x="6220773" y="1699288"/>
              <a:ext cx="4830148" cy="2544663"/>
              <a:chOff x="1059352" y="1551583"/>
              <a:chExt cx="4830148" cy="2544663"/>
            </a:xfrm>
          </p:grpSpPr>
          <p:sp>
            <p:nvSpPr>
              <p:cNvPr id="967" name="Google Shape;967;p32"/>
              <p:cNvSpPr txBox="1"/>
              <p:nvPr/>
            </p:nvSpPr>
            <p:spPr>
              <a:xfrm>
                <a:off x="1144902" y="2029225"/>
                <a:ext cx="4481198" cy="1876026"/>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Lorem ipsum dolor sit amet, consectetur adipiscing elit. Suspendisse sagittis sit amet justo quis convallis. Praesent sit amet ligula vitae dui tempor aliquet nec commodo tellus. Etiam lacinia eros nibh, a ullamcorper turpis dictum sed</a:t>
                </a:r>
                <a:endParaRPr sz="1400">
                  <a:solidFill>
                    <a:schemeClr val="lt1"/>
                  </a:solidFill>
                  <a:latin typeface="Poppins"/>
                  <a:ea typeface="Poppins"/>
                  <a:cs typeface="Poppins"/>
                  <a:sym typeface="Poppins"/>
                </a:endParaRPr>
              </a:p>
            </p:txBody>
          </p:sp>
          <p:sp>
            <p:nvSpPr>
              <p:cNvPr id="968" name="Google Shape;968;p32"/>
              <p:cNvSpPr txBox="1"/>
              <p:nvPr/>
            </p:nvSpPr>
            <p:spPr>
              <a:xfrm>
                <a:off x="1059352" y="1832272"/>
                <a:ext cx="526800" cy="87100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5"/>
                  </a:buClr>
                  <a:buSzPts val="4400"/>
                  <a:buFont typeface="Arial"/>
                  <a:buNone/>
                </a:pPr>
                <a:r>
                  <a:rPr lang="pt-BR" sz="4400" b="0" i="0" u="none" strike="noStrike" cap="none">
                    <a:solidFill>
                      <a:schemeClr val="accent5"/>
                    </a:solidFill>
                    <a:latin typeface="Prompt ExtraBold"/>
                    <a:ea typeface="Prompt ExtraBold"/>
                    <a:cs typeface="Prompt ExtraBold"/>
                    <a:sym typeface="Prompt ExtraBold"/>
                  </a:rPr>
                  <a:t>“</a:t>
                </a:r>
                <a:endParaRPr/>
              </a:p>
            </p:txBody>
          </p:sp>
          <p:sp>
            <p:nvSpPr>
              <p:cNvPr id="969" name="Google Shape;969;p32"/>
              <p:cNvSpPr txBox="1"/>
              <p:nvPr/>
            </p:nvSpPr>
            <p:spPr>
              <a:xfrm>
                <a:off x="5362700" y="3225238"/>
                <a:ext cx="526800" cy="87100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5"/>
                  </a:buClr>
                  <a:buSzPts val="4400"/>
                  <a:buFont typeface="Arial"/>
                  <a:buNone/>
                </a:pPr>
                <a:r>
                  <a:rPr lang="pt-BR" sz="4400" b="0" i="0" u="none" strike="noStrike" cap="none">
                    <a:solidFill>
                      <a:schemeClr val="accent5"/>
                    </a:solidFill>
                    <a:latin typeface="Prompt ExtraBold"/>
                    <a:ea typeface="Prompt ExtraBold"/>
                    <a:cs typeface="Prompt ExtraBold"/>
                    <a:sym typeface="Prompt ExtraBold"/>
                  </a:rPr>
                  <a:t>”</a:t>
                </a:r>
                <a:endParaRPr/>
              </a:p>
            </p:txBody>
          </p:sp>
          <p:sp>
            <p:nvSpPr>
              <p:cNvPr id="970" name="Google Shape;970;p32"/>
              <p:cNvSpPr txBox="1"/>
              <p:nvPr/>
            </p:nvSpPr>
            <p:spPr>
              <a:xfrm>
                <a:off x="1186177" y="1551583"/>
                <a:ext cx="4538349" cy="372410"/>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chemeClr val="accent5"/>
                  </a:buClr>
                  <a:buSzPts val="1400"/>
                  <a:buFont typeface="Arial"/>
                  <a:buNone/>
                </a:pPr>
                <a:r>
                  <a:rPr lang="pt-BR" sz="1400">
                    <a:solidFill>
                      <a:schemeClr val="accent5"/>
                    </a:solidFill>
                    <a:latin typeface="Prompt ExtraBold"/>
                    <a:ea typeface="Prompt ExtraBold"/>
                    <a:cs typeface="Prompt ExtraBold"/>
                    <a:sym typeface="Prompt ExtraBold"/>
                  </a:rPr>
                  <a:t>AQUI VOCÊ PODE INSERIR UM SUBTÍTULO</a:t>
                </a:r>
                <a:endParaRPr/>
              </a:p>
            </p:txBody>
          </p:sp>
        </p:grpSp>
        <p:grpSp>
          <p:nvGrpSpPr>
            <p:cNvPr id="971" name="Google Shape;971;p32"/>
            <p:cNvGrpSpPr/>
            <p:nvPr/>
          </p:nvGrpSpPr>
          <p:grpSpPr>
            <a:xfrm>
              <a:off x="786975" y="1699288"/>
              <a:ext cx="4830148" cy="2544663"/>
              <a:chOff x="1059352" y="1551583"/>
              <a:chExt cx="4830148" cy="2544663"/>
            </a:xfrm>
          </p:grpSpPr>
          <p:sp>
            <p:nvSpPr>
              <p:cNvPr id="972" name="Google Shape;972;p32"/>
              <p:cNvSpPr txBox="1"/>
              <p:nvPr/>
            </p:nvSpPr>
            <p:spPr>
              <a:xfrm>
                <a:off x="1144902" y="2029225"/>
                <a:ext cx="4481198" cy="1876026"/>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Lorem ipsum dolor sit amet, consectetur adipiscing elit. Suspendisse sagittis sit amet justo quis convallis. Praesent sit amet ligula vitae dui tempor aliquet nec commodo tellus. Etiam lacinia eros nibh, a ullamcorper turpis dictum sed</a:t>
                </a:r>
                <a:endParaRPr sz="1400">
                  <a:solidFill>
                    <a:schemeClr val="lt1"/>
                  </a:solidFill>
                  <a:latin typeface="Poppins"/>
                  <a:ea typeface="Poppins"/>
                  <a:cs typeface="Poppins"/>
                  <a:sym typeface="Poppins"/>
                </a:endParaRPr>
              </a:p>
            </p:txBody>
          </p:sp>
          <p:sp>
            <p:nvSpPr>
              <p:cNvPr id="973" name="Google Shape;973;p32"/>
              <p:cNvSpPr txBox="1"/>
              <p:nvPr/>
            </p:nvSpPr>
            <p:spPr>
              <a:xfrm>
                <a:off x="1059352" y="1832272"/>
                <a:ext cx="526800" cy="87100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5"/>
                  </a:buClr>
                  <a:buSzPts val="4400"/>
                  <a:buFont typeface="Arial"/>
                  <a:buNone/>
                </a:pPr>
                <a:r>
                  <a:rPr lang="pt-BR" sz="4400" b="0" i="0" u="none" strike="noStrike" cap="none">
                    <a:solidFill>
                      <a:schemeClr val="accent5"/>
                    </a:solidFill>
                    <a:latin typeface="Prompt ExtraBold"/>
                    <a:ea typeface="Prompt ExtraBold"/>
                    <a:cs typeface="Prompt ExtraBold"/>
                    <a:sym typeface="Prompt ExtraBold"/>
                  </a:rPr>
                  <a:t>“</a:t>
                </a:r>
                <a:endParaRPr/>
              </a:p>
            </p:txBody>
          </p:sp>
          <p:sp>
            <p:nvSpPr>
              <p:cNvPr id="974" name="Google Shape;974;p32"/>
              <p:cNvSpPr txBox="1"/>
              <p:nvPr/>
            </p:nvSpPr>
            <p:spPr>
              <a:xfrm>
                <a:off x="5362700" y="3225238"/>
                <a:ext cx="526800" cy="87100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5"/>
                  </a:buClr>
                  <a:buSzPts val="4400"/>
                  <a:buFont typeface="Arial"/>
                  <a:buNone/>
                </a:pPr>
                <a:r>
                  <a:rPr lang="pt-BR" sz="4400" b="0" i="0" u="none" strike="noStrike" cap="none">
                    <a:solidFill>
                      <a:schemeClr val="accent5"/>
                    </a:solidFill>
                    <a:latin typeface="Prompt ExtraBold"/>
                    <a:ea typeface="Prompt ExtraBold"/>
                    <a:cs typeface="Prompt ExtraBold"/>
                    <a:sym typeface="Prompt ExtraBold"/>
                  </a:rPr>
                  <a:t>”</a:t>
                </a:r>
                <a:endParaRPr/>
              </a:p>
            </p:txBody>
          </p:sp>
          <p:sp>
            <p:nvSpPr>
              <p:cNvPr id="975" name="Google Shape;975;p32"/>
              <p:cNvSpPr txBox="1"/>
              <p:nvPr/>
            </p:nvSpPr>
            <p:spPr>
              <a:xfrm>
                <a:off x="1186177" y="1551583"/>
                <a:ext cx="4538349" cy="372410"/>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chemeClr val="accent5"/>
                  </a:buClr>
                  <a:buSzPts val="1400"/>
                  <a:buFont typeface="Arial"/>
                  <a:buNone/>
                </a:pPr>
                <a:r>
                  <a:rPr lang="pt-BR" sz="1400">
                    <a:solidFill>
                      <a:schemeClr val="accent5"/>
                    </a:solidFill>
                    <a:latin typeface="Prompt ExtraBold"/>
                    <a:ea typeface="Prompt ExtraBold"/>
                    <a:cs typeface="Prompt ExtraBold"/>
                    <a:sym typeface="Prompt ExtraBold"/>
                  </a:rPr>
                  <a:t>AQUI VOCÊ PODE INSERIR UM SUBTÍTULO</a:t>
                </a:r>
                <a:endParaRPr/>
              </a:p>
            </p:txBody>
          </p:sp>
        </p:grpSp>
      </p:grpSp>
      <p:grpSp>
        <p:nvGrpSpPr>
          <p:cNvPr id="976" name="Google Shape;976;p32"/>
          <p:cNvGrpSpPr/>
          <p:nvPr/>
        </p:nvGrpSpPr>
        <p:grpSpPr>
          <a:xfrm>
            <a:off x="3067664" y="5692815"/>
            <a:ext cx="3153109" cy="899477"/>
            <a:chOff x="6813398" y="5669995"/>
            <a:chExt cx="3153109" cy="899477"/>
          </a:xfrm>
        </p:grpSpPr>
        <p:sp>
          <p:nvSpPr>
            <p:cNvPr id="977" name="Google Shape;977;p32"/>
            <p:cNvSpPr txBox="1"/>
            <p:nvPr/>
          </p:nvSpPr>
          <p:spPr>
            <a:xfrm>
              <a:off x="6813398" y="5669995"/>
              <a:ext cx="3153109" cy="37241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400"/>
                <a:buFont typeface="Arial"/>
                <a:buNone/>
              </a:pPr>
              <a:r>
                <a:rPr lang="pt-BR" sz="1400">
                  <a:solidFill>
                    <a:schemeClr val="accent5"/>
                  </a:solidFill>
                  <a:latin typeface="Prompt ExtraBold"/>
                  <a:ea typeface="Prompt ExtraBold"/>
                  <a:cs typeface="Prompt ExtraBold"/>
                  <a:sym typeface="Prompt ExtraBold"/>
                </a:rPr>
                <a:t>NOME DO AUTOR</a:t>
              </a:r>
              <a:endParaRPr/>
            </a:p>
          </p:txBody>
        </p:sp>
        <p:sp>
          <p:nvSpPr>
            <p:cNvPr id="978" name="Google Shape;978;p32"/>
            <p:cNvSpPr txBox="1"/>
            <p:nvPr/>
          </p:nvSpPr>
          <p:spPr>
            <a:xfrm>
              <a:off x="6813398" y="6037916"/>
              <a:ext cx="3153109"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CARGO COORPORATIVO, OBRA DA CITAÇÃO OU DESCRIÇÃO SOBRE O AUTOR</a:t>
              </a:r>
              <a:endParaRPr/>
            </a:p>
          </p:txBody>
        </p:sp>
      </p:grpSp>
      <p:pic>
        <p:nvPicPr>
          <p:cNvPr id="979" name="Google Shape;979;p32"/>
          <p:cNvPicPr preferRelativeResize="0"/>
          <p:nvPr/>
        </p:nvPicPr>
        <p:blipFill rotWithShape="1">
          <a:blip r:embed="rId7">
            <a:alphaModFix/>
          </a:blip>
          <a:srcRect/>
          <a:stretch/>
        </p:blipFill>
        <p:spPr>
          <a:xfrm>
            <a:off x="10612465" y="5432879"/>
            <a:ext cx="843918" cy="84391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983"/>
        <p:cNvGrpSpPr/>
        <p:nvPr/>
      </p:nvGrpSpPr>
      <p:grpSpPr>
        <a:xfrm>
          <a:off x="0" y="0"/>
          <a:ext cx="0" cy="0"/>
          <a:chOff x="0" y="0"/>
          <a:chExt cx="0" cy="0"/>
        </a:xfrm>
      </p:grpSpPr>
      <p:pic>
        <p:nvPicPr>
          <p:cNvPr id="984" name="Google Shape;984;p33"/>
          <p:cNvPicPr preferRelativeResize="0"/>
          <p:nvPr/>
        </p:nvPicPr>
        <p:blipFill rotWithShape="1">
          <a:blip r:embed="rId3">
            <a:alphaModFix/>
          </a:blip>
          <a:srcRect l="1075" t="7817" r="36124" b="25815"/>
          <a:stretch/>
        </p:blipFill>
        <p:spPr>
          <a:xfrm flipH="1">
            <a:off x="9038787" y="4636235"/>
            <a:ext cx="3153210" cy="2221765"/>
          </a:xfrm>
          <a:prstGeom prst="rect">
            <a:avLst/>
          </a:prstGeom>
          <a:noFill/>
          <a:ln>
            <a:noFill/>
          </a:ln>
        </p:spPr>
      </p:pic>
      <p:grpSp>
        <p:nvGrpSpPr>
          <p:cNvPr id="985" name="Google Shape;985;p33"/>
          <p:cNvGrpSpPr/>
          <p:nvPr/>
        </p:nvGrpSpPr>
        <p:grpSpPr>
          <a:xfrm>
            <a:off x="-1107965" y="-876472"/>
            <a:ext cx="13514109" cy="9577816"/>
            <a:chOff x="-1107965" y="-876472"/>
            <a:chExt cx="13514109" cy="9577816"/>
          </a:xfrm>
        </p:grpSpPr>
        <p:grpSp>
          <p:nvGrpSpPr>
            <p:cNvPr id="986" name="Google Shape;986;p33"/>
            <p:cNvGrpSpPr/>
            <p:nvPr/>
          </p:nvGrpSpPr>
          <p:grpSpPr>
            <a:xfrm>
              <a:off x="-493857" y="-876472"/>
              <a:ext cx="12900001" cy="8590852"/>
              <a:chOff x="-493015" y="-876472"/>
              <a:chExt cx="12900001" cy="8590852"/>
            </a:xfrm>
          </p:grpSpPr>
          <p:grpSp>
            <p:nvGrpSpPr>
              <p:cNvPr id="987" name="Google Shape;987;p33"/>
              <p:cNvGrpSpPr/>
              <p:nvPr/>
            </p:nvGrpSpPr>
            <p:grpSpPr>
              <a:xfrm>
                <a:off x="-493015" y="-876472"/>
                <a:ext cx="12900001" cy="8590852"/>
                <a:chOff x="-493015" y="-876472"/>
                <a:chExt cx="12900001" cy="8590852"/>
              </a:xfrm>
            </p:grpSpPr>
            <p:sp>
              <p:nvSpPr>
                <p:cNvPr id="988" name="Google Shape;988;p33"/>
                <p:cNvSpPr/>
                <p:nvPr/>
              </p:nvSpPr>
              <p:spPr>
                <a:xfrm rot="-10552004">
                  <a:off x="-230933" y="-440506"/>
                  <a:ext cx="12375836" cy="7718920"/>
                </a:xfrm>
                <a:custGeom>
                  <a:avLst/>
                  <a:gdLst/>
                  <a:ahLst/>
                  <a:cxnLst/>
                  <a:rect l="l" t="t" r="r" b="b"/>
                  <a:pathLst>
                    <a:path w="12375836" h="7718920" extrusionOk="0">
                      <a:moveTo>
                        <a:pt x="12375836" y="6840163"/>
                      </a:moveTo>
                      <a:lnTo>
                        <a:pt x="215546" y="7718920"/>
                      </a:lnTo>
                      <a:lnTo>
                        <a:pt x="0" y="4736182"/>
                      </a:lnTo>
                      <a:lnTo>
                        <a:pt x="24252" y="4727430"/>
                      </a:lnTo>
                      <a:cubicBezTo>
                        <a:pt x="634197" y="4467570"/>
                        <a:pt x="1168402" y="3380035"/>
                        <a:pt x="1904578" y="2643859"/>
                      </a:cubicBezTo>
                      <a:cubicBezTo>
                        <a:pt x="2741143" y="1807295"/>
                        <a:pt x="4280984" y="1293892"/>
                        <a:pt x="4404035" y="598712"/>
                      </a:cubicBezTo>
                      <a:lnTo>
                        <a:pt x="4409490" y="539964"/>
                      </a:lnTo>
                      <a:lnTo>
                        <a:pt x="11881535" y="0"/>
                      </a:lnTo>
                      <a:lnTo>
                        <a:pt x="12375836" y="6840163"/>
                      </a:ln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89" name="Google Shape;989;p33"/>
                <p:cNvSpPr/>
                <p:nvPr/>
              </p:nvSpPr>
              <p:spPr>
                <a:xfrm rot="-10552004">
                  <a:off x="8434682" y="3693684"/>
                  <a:ext cx="3847261" cy="3302216"/>
                </a:xfrm>
                <a:custGeom>
                  <a:avLst/>
                  <a:gdLst/>
                  <a:ahLst/>
                  <a:cxnLst/>
                  <a:rect l="l" t="t" r="r" b="b"/>
                  <a:pathLst>
                    <a:path w="3847261" h="3302216" extrusionOk="0">
                      <a:moveTo>
                        <a:pt x="537489" y="3302131"/>
                      </a:moveTo>
                      <a:cubicBezTo>
                        <a:pt x="432487" y="3304115"/>
                        <a:pt x="323797" y="3271688"/>
                        <a:pt x="209278" y="3195788"/>
                      </a:cubicBezTo>
                      <a:lnTo>
                        <a:pt x="196089" y="3186133"/>
                      </a:lnTo>
                      <a:lnTo>
                        <a:pt x="0" y="472641"/>
                      </a:lnTo>
                      <a:lnTo>
                        <a:pt x="75235" y="363226"/>
                      </a:lnTo>
                      <a:lnTo>
                        <a:pt x="158294" y="261527"/>
                      </a:lnTo>
                      <a:lnTo>
                        <a:pt x="1169119" y="188480"/>
                      </a:lnTo>
                      <a:lnTo>
                        <a:pt x="1051538" y="266235"/>
                      </a:lnTo>
                      <a:cubicBezTo>
                        <a:pt x="913049" y="367876"/>
                        <a:pt x="787639" y="491526"/>
                        <a:pt x="683747" y="635951"/>
                      </a:cubicBezTo>
                      <a:cubicBezTo>
                        <a:pt x="247976" y="1241813"/>
                        <a:pt x="306947" y="1951724"/>
                        <a:pt x="761785" y="2314634"/>
                      </a:cubicBezTo>
                      <a:cubicBezTo>
                        <a:pt x="1220032" y="2680196"/>
                        <a:pt x="1558951" y="2069915"/>
                        <a:pt x="2046243" y="1610658"/>
                      </a:cubicBezTo>
                      <a:cubicBezTo>
                        <a:pt x="2483782" y="1198248"/>
                        <a:pt x="3349514" y="822331"/>
                        <a:pt x="2902253" y="285037"/>
                      </a:cubicBezTo>
                      <a:cubicBezTo>
                        <a:pt x="2839968" y="210204"/>
                        <a:pt x="2767248" y="147527"/>
                        <a:pt x="2686593" y="96640"/>
                      </a:cubicBezTo>
                      <a:lnTo>
                        <a:pt x="2657168" y="80947"/>
                      </a:lnTo>
                      <a:lnTo>
                        <a:pt x="3777317" y="0"/>
                      </a:lnTo>
                      <a:lnTo>
                        <a:pt x="3798225" y="37774"/>
                      </a:lnTo>
                      <a:cubicBezTo>
                        <a:pt x="4096818" y="666837"/>
                        <a:pt x="2963135" y="1090782"/>
                        <a:pt x="2253526" y="1688478"/>
                      </a:cubicBezTo>
                      <a:lnTo>
                        <a:pt x="2103597" y="1824290"/>
                      </a:lnTo>
                      <a:lnTo>
                        <a:pt x="2103696" y="1824186"/>
                      </a:lnTo>
                      <a:lnTo>
                        <a:pt x="2103570" y="1824314"/>
                      </a:lnTo>
                      <a:lnTo>
                        <a:pt x="2103597" y="1824290"/>
                      </a:lnTo>
                      <a:lnTo>
                        <a:pt x="1960919" y="1972315"/>
                      </a:lnTo>
                      <a:cubicBezTo>
                        <a:pt x="1425472" y="2555740"/>
                        <a:pt x="1020497" y="3293005"/>
                        <a:pt x="537489" y="33021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sp>
            <p:nvSpPr>
              <p:cNvPr id="990" name="Google Shape;990;p33"/>
              <p:cNvSpPr/>
              <p:nvPr/>
            </p:nvSpPr>
            <p:spPr>
              <a:xfrm rot="-10552004">
                <a:off x="7636931" y="2828609"/>
                <a:ext cx="4477802" cy="4196218"/>
              </a:xfrm>
              <a:custGeom>
                <a:avLst/>
                <a:gdLst/>
                <a:ahLst/>
                <a:cxnLst/>
                <a:rect l="l" t="t" r="r" b="b"/>
                <a:pathLst>
                  <a:path w="4477802" h="4196218" extrusionOk="0">
                    <a:moveTo>
                      <a:pt x="68312" y="4196218"/>
                    </a:moveTo>
                    <a:lnTo>
                      <a:pt x="0" y="3250923"/>
                    </a:lnTo>
                    <a:lnTo>
                      <a:pt x="13189" y="3260578"/>
                    </a:lnTo>
                    <a:cubicBezTo>
                      <a:pt x="654498" y="3685616"/>
                      <a:pt x="1112982" y="2747361"/>
                      <a:pt x="1764830" y="2037105"/>
                    </a:cubicBezTo>
                    <a:lnTo>
                      <a:pt x="1907508" y="1889080"/>
                    </a:lnTo>
                    <a:lnTo>
                      <a:pt x="2057437" y="1753268"/>
                    </a:lnTo>
                    <a:cubicBezTo>
                      <a:pt x="2767046" y="1155572"/>
                      <a:pt x="3900729" y="731627"/>
                      <a:pt x="3602136" y="102564"/>
                    </a:cubicBezTo>
                    <a:lnTo>
                      <a:pt x="3581228" y="64790"/>
                    </a:lnTo>
                    <a:lnTo>
                      <a:pt x="4477802" y="0"/>
                    </a:lnTo>
                    <a:lnTo>
                      <a:pt x="4472347" y="58748"/>
                    </a:lnTo>
                    <a:cubicBezTo>
                      <a:pt x="4349296" y="753928"/>
                      <a:pt x="2809455" y="1267331"/>
                      <a:pt x="1972890" y="2103895"/>
                    </a:cubicBezTo>
                    <a:cubicBezTo>
                      <a:pt x="1236714" y="2840071"/>
                      <a:pt x="702509" y="3927606"/>
                      <a:pt x="92564" y="4187466"/>
                    </a:cubicBezTo>
                    <a:lnTo>
                      <a:pt x="68312" y="4196218"/>
                    </a:ln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991" name="Google Shape;991;p33"/>
            <p:cNvGrpSpPr/>
            <p:nvPr/>
          </p:nvGrpSpPr>
          <p:grpSpPr>
            <a:xfrm>
              <a:off x="-1107965" y="3066030"/>
              <a:ext cx="5229804" cy="5635315"/>
              <a:chOff x="-1107965" y="3066030"/>
              <a:chExt cx="5229804" cy="5635315"/>
            </a:xfrm>
          </p:grpSpPr>
          <p:sp>
            <p:nvSpPr>
              <p:cNvPr id="992" name="Google Shape;992;p33"/>
              <p:cNvSpPr/>
              <p:nvPr/>
            </p:nvSpPr>
            <p:spPr>
              <a:xfrm rot="-5400000">
                <a:off x="423184" y="5204803"/>
                <a:ext cx="1437054" cy="1357364"/>
              </a:xfrm>
              <a:custGeom>
                <a:avLst/>
                <a:gdLst/>
                <a:ahLst/>
                <a:cxnLst/>
                <a:rect l="l" t="t" r="r" b="b"/>
                <a:pathLst>
                  <a:path w="1437054" h="1357364" extrusionOk="0">
                    <a:moveTo>
                      <a:pt x="1143604" y="1157315"/>
                    </a:moveTo>
                    <a:cubicBezTo>
                      <a:pt x="880791" y="1353127"/>
                      <a:pt x="642414" y="1367921"/>
                      <a:pt x="440608" y="1353127"/>
                    </a:cubicBezTo>
                    <a:cubicBezTo>
                      <a:pt x="248942" y="1339164"/>
                      <a:pt x="-138877" y="1195380"/>
                      <a:pt x="50960" y="729289"/>
                    </a:cubicBezTo>
                    <a:cubicBezTo>
                      <a:pt x="395891" y="-117622"/>
                      <a:pt x="1104206" y="-182117"/>
                      <a:pt x="1370843" y="305418"/>
                    </a:cubicBezTo>
                    <a:cubicBezTo>
                      <a:pt x="1560514" y="652327"/>
                      <a:pt x="1297867" y="1042454"/>
                      <a:pt x="1143770" y="1157149"/>
                    </a:cubicBezTo>
                    <a:close/>
                  </a:path>
                </a:pathLst>
              </a:custGeom>
              <a:noFill/>
              <a:ln w="9525"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93" name="Google Shape;993;p33"/>
              <p:cNvSpPr/>
              <p:nvPr/>
            </p:nvSpPr>
            <p:spPr>
              <a:xfrm rot="-5400000">
                <a:off x="-413566" y="4239385"/>
                <a:ext cx="3475690" cy="3288545"/>
              </a:xfrm>
              <a:custGeom>
                <a:avLst/>
                <a:gdLst/>
                <a:ahLst/>
                <a:cxnLst/>
                <a:rect l="l" t="t" r="r" b="b"/>
                <a:pathLst>
                  <a:path w="3475690" h="3288545" extrusionOk="0">
                    <a:moveTo>
                      <a:pt x="493623" y="3141635"/>
                    </a:moveTo>
                    <a:cubicBezTo>
                      <a:pt x="-105145" y="2663908"/>
                      <a:pt x="-182776" y="1729398"/>
                      <a:pt x="390891" y="931856"/>
                    </a:cubicBezTo>
                    <a:cubicBezTo>
                      <a:pt x="1120152" y="-82110"/>
                      <a:pt x="2655472" y="-318148"/>
                      <a:pt x="3311424" y="469920"/>
                    </a:cubicBezTo>
                    <a:cubicBezTo>
                      <a:pt x="3900218" y="1177368"/>
                      <a:pt x="2760531" y="1672217"/>
                      <a:pt x="2184536" y="2214938"/>
                    </a:cubicBezTo>
                    <a:cubicBezTo>
                      <a:pt x="1543213" y="2819328"/>
                      <a:pt x="1096879" y="3622687"/>
                      <a:pt x="493623" y="3141635"/>
                    </a:cubicBezTo>
                    <a:close/>
                  </a:path>
                </a:pathLst>
              </a:custGeom>
              <a:noFill/>
              <a:ln w="9525"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sp>
            <p:nvSpPr>
              <p:cNvPr id="994" name="Google Shape;994;p33"/>
              <p:cNvSpPr/>
              <p:nvPr/>
            </p:nvSpPr>
            <p:spPr>
              <a:xfrm rot="-5400000">
                <a:off x="-1310721" y="3268785"/>
                <a:ext cx="5635315" cy="5229804"/>
              </a:xfrm>
              <a:custGeom>
                <a:avLst/>
                <a:gdLst/>
                <a:ahLst/>
                <a:cxnLst/>
                <a:rect l="l" t="t" r="r" b="b"/>
                <a:pathLst>
                  <a:path w="5635315" h="5229804" extrusionOk="0">
                    <a:moveTo>
                      <a:pt x="661349" y="4941411"/>
                    </a:moveTo>
                    <a:cubicBezTo>
                      <a:pt x="-342361" y="3997094"/>
                      <a:pt x="-141386" y="2255401"/>
                      <a:pt x="845368" y="1145690"/>
                    </a:cubicBezTo>
                    <a:cubicBezTo>
                      <a:pt x="1918064" y="-60596"/>
                      <a:pt x="4332918" y="-451887"/>
                      <a:pt x="5366550" y="645689"/>
                    </a:cubicBezTo>
                    <a:cubicBezTo>
                      <a:pt x="6364774" y="1705532"/>
                      <a:pt x="4333084" y="2308260"/>
                      <a:pt x="3339847" y="3284160"/>
                    </a:cubicBezTo>
                    <a:cubicBezTo>
                      <a:pt x="2314694" y="4291476"/>
                      <a:pt x="1668217" y="5886228"/>
                      <a:pt x="661183" y="4941578"/>
                    </a:cubicBezTo>
                    <a:close/>
                  </a:path>
                </a:pathLst>
              </a:custGeom>
              <a:noFill/>
              <a:ln w="9525"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Poppins"/>
                  <a:ea typeface="Poppins"/>
                  <a:cs typeface="Poppins"/>
                  <a:sym typeface="Poppins"/>
                </a:endParaRPr>
              </a:p>
            </p:txBody>
          </p:sp>
        </p:grpSp>
        <p:pic>
          <p:nvPicPr>
            <p:cNvPr id="995" name="Google Shape;995;p33"/>
            <p:cNvPicPr preferRelativeResize="0"/>
            <p:nvPr/>
          </p:nvPicPr>
          <p:blipFill rotWithShape="1">
            <a:blip r:embed="rId4">
              <a:alphaModFix/>
            </a:blip>
            <a:srcRect/>
            <a:stretch/>
          </p:blipFill>
          <p:spPr>
            <a:xfrm>
              <a:off x="0" y="0"/>
              <a:ext cx="12192000" cy="6858000"/>
            </a:xfrm>
            <a:prstGeom prst="rect">
              <a:avLst/>
            </a:prstGeom>
            <a:noFill/>
            <a:ln>
              <a:noFill/>
            </a:ln>
          </p:spPr>
        </p:pic>
        <p:pic>
          <p:nvPicPr>
            <p:cNvPr id="996" name="Google Shape;996;p33"/>
            <p:cNvPicPr preferRelativeResize="0"/>
            <p:nvPr/>
          </p:nvPicPr>
          <p:blipFill rotWithShape="1">
            <a:blip r:embed="rId5">
              <a:alphaModFix/>
            </a:blip>
            <a:srcRect/>
            <a:stretch/>
          </p:blipFill>
          <p:spPr>
            <a:xfrm>
              <a:off x="0" y="0"/>
              <a:ext cx="12192000" cy="6858000"/>
            </a:xfrm>
            <a:prstGeom prst="rect">
              <a:avLst/>
            </a:prstGeom>
            <a:noFill/>
            <a:ln>
              <a:noFill/>
            </a:ln>
          </p:spPr>
        </p:pic>
      </p:grpSp>
      <p:grpSp>
        <p:nvGrpSpPr>
          <p:cNvPr id="997" name="Google Shape;997;p33"/>
          <p:cNvGrpSpPr/>
          <p:nvPr/>
        </p:nvGrpSpPr>
        <p:grpSpPr>
          <a:xfrm>
            <a:off x="5885679" y="5692815"/>
            <a:ext cx="3153109" cy="899477"/>
            <a:chOff x="6813398" y="5669995"/>
            <a:chExt cx="3153109" cy="899477"/>
          </a:xfrm>
        </p:grpSpPr>
        <p:sp>
          <p:nvSpPr>
            <p:cNvPr id="998" name="Google Shape;998;p33"/>
            <p:cNvSpPr txBox="1"/>
            <p:nvPr/>
          </p:nvSpPr>
          <p:spPr>
            <a:xfrm>
              <a:off x="6813398" y="5669995"/>
              <a:ext cx="3153109" cy="372410"/>
            </a:xfrm>
            <a:prstGeom prst="rect">
              <a:avLst/>
            </a:prstGeom>
            <a:noFill/>
            <a:ln>
              <a:noFill/>
            </a:ln>
          </p:spPr>
          <p:txBody>
            <a:bodyPr spcFirstLastPara="1" wrap="square" lIns="91425" tIns="45700" rIns="91425" bIns="45700" anchor="t" anchorCtr="0">
              <a:spAutoFit/>
            </a:bodyPr>
            <a:lstStyle/>
            <a:p>
              <a:pPr marL="0" marR="0" lvl="0" indent="0" algn="r" rtl="0">
                <a:lnSpc>
                  <a:spcPct val="140000"/>
                </a:lnSpc>
                <a:spcBef>
                  <a:spcPts val="0"/>
                </a:spcBef>
                <a:spcAft>
                  <a:spcPts val="0"/>
                </a:spcAft>
                <a:buClr>
                  <a:schemeClr val="accent5"/>
                </a:buClr>
                <a:buSzPts val="1400"/>
                <a:buFont typeface="Arial"/>
                <a:buNone/>
              </a:pPr>
              <a:r>
                <a:rPr lang="pt-BR" sz="1400">
                  <a:solidFill>
                    <a:schemeClr val="accent5"/>
                  </a:solidFill>
                  <a:latin typeface="Prompt ExtraBold"/>
                  <a:ea typeface="Prompt ExtraBold"/>
                  <a:cs typeface="Prompt ExtraBold"/>
                  <a:sym typeface="Prompt ExtraBold"/>
                </a:rPr>
                <a:t>NOME DO AUTOR</a:t>
              </a:r>
              <a:endParaRPr/>
            </a:p>
          </p:txBody>
        </p:sp>
        <p:sp>
          <p:nvSpPr>
            <p:cNvPr id="999" name="Google Shape;999;p33"/>
            <p:cNvSpPr txBox="1"/>
            <p:nvPr/>
          </p:nvSpPr>
          <p:spPr>
            <a:xfrm>
              <a:off x="6813398" y="6037916"/>
              <a:ext cx="3153109" cy="531556"/>
            </a:xfrm>
            <a:prstGeom prst="rect">
              <a:avLst/>
            </a:prstGeom>
            <a:noFill/>
            <a:ln>
              <a:noFill/>
            </a:ln>
          </p:spPr>
          <p:txBody>
            <a:bodyPr spcFirstLastPara="1" wrap="square" lIns="91425" tIns="45700" rIns="91425" bIns="45700" anchor="t" anchorCtr="0">
              <a:spAutoFit/>
            </a:bodyPr>
            <a:lstStyle/>
            <a:p>
              <a:pPr marL="0" marR="0" lvl="0" indent="0" algn="r"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CARGO COORPORATIVO, OBRA DA CITAÇÃO OU DESCRIÇÃO SOBRE O AUTOR</a:t>
              </a:r>
              <a:endParaRPr/>
            </a:p>
          </p:txBody>
        </p:sp>
      </p:grpSp>
      <p:grpSp>
        <p:nvGrpSpPr>
          <p:cNvPr id="1000" name="Google Shape;1000;p33"/>
          <p:cNvGrpSpPr/>
          <p:nvPr/>
        </p:nvGrpSpPr>
        <p:grpSpPr>
          <a:xfrm>
            <a:off x="869297" y="790506"/>
            <a:ext cx="9290703" cy="2815333"/>
            <a:chOff x="732151" y="1967398"/>
            <a:chExt cx="9290703" cy="2815333"/>
          </a:xfrm>
        </p:grpSpPr>
        <p:sp>
          <p:nvSpPr>
            <p:cNvPr id="1001" name="Google Shape;1001;p33"/>
            <p:cNvSpPr txBox="1"/>
            <p:nvPr/>
          </p:nvSpPr>
          <p:spPr>
            <a:xfrm>
              <a:off x="732151" y="2445040"/>
              <a:ext cx="9290703" cy="233769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“Lorem ipsum dolor sit amet, consectetur adipiscing elit. Suspendisse sagittis sit amet justo quis convallis. Praesent sit amet ligula vitae </a:t>
              </a:r>
              <a:r>
                <a:rPr lang="pt-BR" sz="1400">
                  <a:solidFill>
                    <a:schemeClr val="accent5"/>
                  </a:solidFill>
                  <a:latin typeface="Prompt SemiBold"/>
                  <a:ea typeface="Prompt SemiBold"/>
                  <a:cs typeface="Prompt SemiBold"/>
                  <a:sym typeface="Prompt SemiBold"/>
                </a:rPr>
                <a:t>dui tempor aliquet </a:t>
              </a:r>
              <a:r>
                <a:rPr lang="pt-BR" sz="1400">
                  <a:solidFill>
                    <a:schemeClr val="lt1"/>
                  </a:solidFill>
                  <a:latin typeface="Poppins"/>
                  <a:ea typeface="Poppins"/>
                  <a:cs typeface="Poppins"/>
                  <a:sym typeface="Poppins"/>
                </a:rPr>
                <a:t>nec commodo tellus.”</a:t>
              </a:r>
              <a:endParaRPr/>
            </a:p>
            <a:p>
              <a:pPr marL="0" marR="0" lvl="0" indent="0" algn="l" rtl="0">
                <a:lnSpc>
                  <a:spcPct val="140000"/>
                </a:lnSpc>
                <a:spcBef>
                  <a:spcPts val="1800"/>
                </a:spcBef>
                <a:spcAft>
                  <a:spcPts val="0"/>
                </a:spcAft>
                <a:buClr>
                  <a:schemeClr val="lt1"/>
                </a:buClr>
                <a:buSzPts val="1400"/>
                <a:buFont typeface="Arial"/>
                <a:buNone/>
              </a:pPr>
              <a:r>
                <a:rPr lang="pt-BR" sz="1400">
                  <a:solidFill>
                    <a:schemeClr val="lt1"/>
                  </a:solidFill>
                  <a:latin typeface="Poppins"/>
                  <a:ea typeface="Poppins"/>
                  <a:cs typeface="Poppins"/>
                  <a:sym typeface="Poppins"/>
                </a:rPr>
                <a:t>“Etiam lacinia eros nibh, a ullamcorper turpis dictum sed. Aliquam sodales fermentum urna eu faucibus. Nulla leo felis, </a:t>
              </a:r>
              <a:r>
                <a:rPr lang="pt-BR" sz="1400">
                  <a:solidFill>
                    <a:schemeClr val="accent5"/>
                  </a:solidFill>
                  <a:latin typeface="Prompt SemiBold"/>
                  <a:ea typeface="Prompt SemiBold"/>
                  <a:cs typeface="Prompt SemiBold"/>
                  <a:sym typeface="Prompt SemiBold"/>
                </a:rPr>
                <a:t>ultrices at felis quis</a:t>
              </a:r>
              <a:r>
                <a:rPr lang="pt-BR" sz="1400">
                  <a:solidFill>
                    <a:schemeClr val="lt1"/>
                  </a:solidFill>
                  <a:latin typeface="Poppins"/>
                  <a:ea typeface="Poppins"/>
                  <a:cs typeface="Poppins"/>
                  <a:sym typeface="Poppins"/>
                </a:rPr>
                <a:t>, lobortis consequat lectus.”</a:t>
              </a:r>
              <a:endParaRPr/>
            </a:p>
            <a:p>
              <a:pPr marL="0" marR="0" lvl="0" indent="0" algn="l" rtl="0">
                <a:lnSpc>
                  <a:spcPct val="140000"/>
                </a:lnSpc>
                <a:spcBef>
                  <a:spcPts val="1800"/>
                </a:spcBef>
                <a:spcAft>
                  <a:spcPts val="0"/>
                </a:spcAft>
                <a:buClr>
                  <a:schemeClr val="lt1"/>
                </a:buClr>
                <a:buSzPts val="1400"/>
                <a:buFont typeface="Arial"/>
                <a:buNone/>
              </a:pPr>
              <a:r>
                <a:rPr lang="pt-BR" sz="1400">
                  <a:solidFill>
                    <a:schemeClr val="lt1"/>
                  </a:solidFill>
                  <a:latin typeface="Poppins"/>
                  <a:ea typeface="Poppins"/>
                  <a:cs typeface="Poppins"/>
                  <a:sym typeface="Poppins"/>
                </a:rPr>
                <a:t>“Vestibulum nec quam efficitur, aliquet lorem id, finibus mi. </a:t>
              </a:r>
              <a:r>
                <a:rPr lang="pt-BR" sz="1400">
                  <a:solidFill>
                    <a:schemeClr val="accent5"/>
                  </a:solidFill>
                  <a:latin typeface="Prompt SemiBold"/>
                  <a:ea typeface="Prompt SemiBold"/>
                  <a:cs typeface="Prompt SemiBold"/>
                  <a:sym typeface="Prompt SemiBold"/>
                </a:rPr>
                <a:t>Aenean interdum </a:t>
              </a:r>
              <a:r>
                <a:rPr lang="pt-BR" sz="1400">
                  <a:solidFill>
                    <a:schemeClr val="lt1"/>
                  </a:solidFill>
                  <a:latin typeface="Poppins"/>
                  <a:ea typeface="Poppins"/>
                  <a:cs typeface="Poppins"/>
                  <a:sym typeface="Poppins"/>
                </a:rPr>
                <a:t>libero at turpis porta, quis mollis ipsum dictum. Sed sed quam sed mi consequat ullamcorper.”</a:t>
              </a:r>
              <a:endParaRPr/>
            </a:p>
          </p:txBody>
        </p:sp>
        <p:sp>
          <p:nvSpPr>
            <p:cNvPr id="1002" name="Google Shape;1002;p33"/>
            <p:cNvSpPr txBox="1"/>
            <p:nvPr/>
          </p:nvSpPr>
          <p:spPr>
            <a:xfrm>
              <a:off x="732152" y="1967398"/>
              <a:ext cx="4538349" cy="37241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2"/>
                </a:buClr>
                <a:buSzPts val="1400"/>
                <a:buFont typeface="Arial"/>
                <a:buNone/>
              </a:pPr>
              <a:r>
                <a:rPr lang="pt-BR" sz="1400">
                  <a:solidFill>
                    <a:schemeClr val="accent2"/>
                  </a:solidFill>
                  <a:latin typeface="Prompt ExtraBold"/>
                  <a:ea typeface="Prompt ExtraBold"/>
                  <a:cs typeface="Prompt ExtraBold"/>
                  <a:sym typeface="Prompt ExtraBold"/>
                </a:rPr>
                <a:t>AQUI VOCÊ PODE INSERIR </a:t>
              </a:r>
              <a:r>
                <a:rPr lang="pt-BR" sz="1400">
                  <a:solidFill>
                    <a:schemeClr val="lt1"/>
                  </a:solidFill>
                  <a:latin typeface="Prompt ExtraBold"/>
                  <a:ea typeface="Prompt ExtraBold"/>
                  <a:cs typeface="Prompt ExtraBold"/>
                  <a:sym typeface="Prompt ExtraBold"/>
                </a:rPr>
                <a:t>UM SUBTÍTULO</a:t>
              </a:r>
              <a:endParaRPr/>
            </a:p>
          </p:txBody>
        </p:sp>
      </p:grpSp>
      <p:pic>
        <p:nvPicPr>
          <p:cNvPr id="1003" name="Google Shape;1003;p33"/>
          <p:cNvPicPr preferRelativeResize="0"/>
          <p:nvPr/>
        </p:nvPicPr>
        <p:blipFill rotWithShape="1">
          <a:blip r:embed="rId6">
            <a:alphaModFix/>
          </a:blip>
          <a:srcRect/>
          <a:stretch/>
        </p:blipFill>
        <p:spPr>
          <a:xfrm>
            <a:off x="728015" y="5406619"/>
            <a:ext cx="843918" cy="843918"/>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9"/>
        <p:cNvGrpSpPr/>
        <p:nvPr/>
      </p:nvGrpSpPr>
      <p:grpSpPr>
        <a:xfrm>
          <a:off x="0" y="0"/>
          <a:ext cx="0" cy="0"/>
          <a:chOff x="0" y="0"/>
          <a:chExt cx="0" cy="0"/>
        </a:xfrm>
      </p:grpSpPr>
      <p:sp>
        <p:nvSpPr>
          <p:cNvPr id="3" name="Google Shape;1008;p34">
            <a:extLst>
              <a:ext uri="{FF2B5EF4-FFF2-40B4-BE49-F238E27FC236}">
                <a16:creationId xmlns:a16="http://schemas.microsoft.com/office/drawing/2014/main" id="{97B424DB-A2D8-51D6-77DF-C3F5D651DB0E}"/>
              </a:ext>
            </a:extLst>
          </p:cNvPr>
          <p:cNvSpPr/>
          <p:nvPr/>
        </p:nvSpPr>
        <p:spPr>
          <a:xfrm>
            <a:off x="407325" y="144101"/>
            <a:ext cx="3700906" cy="1145079"/>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3200" dirty="0">
                <a:solidFill>
                  <a:schemeClr val="dk2"/>
                </a:solidFill>
                <a:latin typeface="Prompt ExtraBold"/>
                <a:ea typeface="Prompt ExtraBold"/>
                <a:cs typeface="Prompt ExtraBold"/>
                <a:sym typeface="Prompt ExtraBold"/>
              </a:rPr>
              <a:t>TÍTULO.</a:t>
            </a:r>
            <a:endParaRPr dirty="0"/>
          </a:p>
          <a:p>
            <a:pPr marL="0" marR="0" lvl="0" indent="0" algn="l" rtl="0">
              <a:spcBef>
                <a:spcPts val="0"/>
              </a:spcBef>
              <a:spcAft>
                <a:spcPts val="0"/>
              </a:spcAft>
              <a:buNone/>
            </a:pPr>
            <a:r>
              <a:rPr lang="pt-BR" sz="1600" dirty="0">
                <a:solidFill>
                  <a:schemeClr val="accent1"/>
                </a:solidFill>
                <a:latin typeface="Prompt Medium"/>
                <a:ea typeface="Prompt Medium"/>
                <a:cs typeface="Prompt Medium"/>
                <a:sym typeface="Prompt Medium"/>
              </a:rPr>
              <a:t>Subtítulo ou frase destaque.</a:t>
            </a:r>
            <a:endParaRPr sz="1200" dirty="0">
              <a:solidFill>
                <a:schemeClr val="accent1"/>
              </a:solidFill>
              <a:latin typeface="Prompt Medium"/>
              <a:ea typeface="Prompt Medium"/>
              <a:cs typeface="Prompt Medium"/>
              <a:sym typeface="Prompt Medium"/>
            </a:endParaRPr>
          </a:p>
        </p:txBody>
      </p:sp>
      <p:grpSp>
        <p:nvGrpSpPr>
          <p:cNvPr id="4" name="Google Shape;1009;p34">
            <a:extLst>
              <a:ext uri="{FF2B5EF4-FFF2-40B4-BE49-F238E27FC236}">
                <a16:creationId xmlns:a16="http://schemas.microsoft.com/office/drawing/2014/main" id="{5169EC4A-F85B-B2E1-446B-39A39E121EEE}"/>
              </a:ext>
            </a:extLst>
          </p:cNvPr>
          <p:cNvGrpSpPr/>
          <p:nvPr/>
        </p:nvGrpSpPr>
        <p:grpSpPr>
          <a:xfrm>
            <a:off x="407313" y="1354553"/>
            <a:ext cx="3381912" cy="1233013"/>
            <a:chOff x="407325" y="1472060"/>
            <a:chExt cx="3308464" cy="1233013"/>
          </a:xfrm>
        </p:grpSpPr>
        <p:sp>
          <p:nvSpPr>
            <p:cNvPr id="5" name="Google Shape;1010;p34">
              <a:extLst>
                <a:ext uri="{FF2B5EF4-FFF2-40B4-BE49-F238E27FC236}">
                  <a16:creationId xmlns:a16="http://schemas.microsoft.com/office/drawing/2014/main" id="{FDFC9AE8-8B6B-E12B-A78E-C9B5C7A9D0D4}"/>
                </a:ext>
              </a:extLst>
            </p:cNvPr>
            <p:cNvSpPr/>
            <p:nvPr/>
          </p:nvSpPr>
          <p:spPr>
            <a:xfrm>
              <a:off x="407325" y="1472060"/>
              <a:ext cx="3308464" cy="619077"/>
            </a:xfrm>
            <a:prstGeom prst="roundRect">
              <a:avLst>
                <a:gd name="adj" fmla="val 50000"/>
              </a:avLst>
            </a:prstGeom>
            <a:solidFill>
              <a:schemeClr val="bg2"/>
            </a:solidFill>
            <a:ln w="12700" cap="flat" cmpd="sng">
              <a:no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6" name="Google Shape;1011;p34">
              <a:extLst>
                <a:ext uri="{FF2B5EF4-FFF2-40B4-BE49-F238E27FC236}">
                  <a16:creationId xmlns:a16="http://schemas.microsoft.com/office/drawing/2014/main" id="{34FEDC8C-1D72-BB6A-617F-A0060824735A}"/>
                </a:ext>
              </a:extLst>
            </p:cNvPr>
            <p:cNvSpPr/>
            <p:nvPr/>
          </p:nvSpPr>
          <p:spPr>
            <a:xfrm>
              <a:off x="459278" y="1531524"/>
              <a:ext cx="500149" cy="50014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b="1" dirty="0">
                  <a:solidFill>
                    <a:schemeClr val="dk1"/>
                  </a:solidFill>
                  <a:latin typeface="Poppins"/>
                  <a:ea typeface="Poppins"/>
                  <a:cs typeface="Poppins"/>
                  <a:sym typeface="Poppins"/>
                </a:rPr>
                <a:t>1</a:t>
              </a:r>
              <a:endParaRPr sz="1800" b="1" dirty="0">
                <a:solidFill>
                  <a:schemeClr val="dk1"/>
                </a:solidFill>
                <a:latin typeface="Poppins"/>
                <a:ea typeface="Poppins"/>
                <a:cs typeface="Poppins"/>
                <a:sym typeface="Poppins"/>
              </a:endParaRPr>
            </a:p>
          </p:txBody>
        </p:sp>
        <p:sp>
          <p:nvSpPr>
            <p:cNvPr id="7" name="Google Shape;1012;p34">
              <a:extLst>
                <a:ext uri="{FF2B5EF4-FFF2-40B4-BE49-F238E27FC236}">
                  <a16:creationId xmlns:a16="http://schemas.microsoft.com/office/drawing/2014/main" id="{0063358F-A2C2-2833-12C6-1D8B061BD8F0}"/>
                </a:ext>
              </a:extLst>
            </p:cNvPr>
            <p:cNvSpPr/>
            <p:nvPr/>
          </p:nvSpPr>
          <p:spPr>
            <a:xfrm>
              <a:off x="1011380" y="1472061"/>
              <a:ext cx="2704409" cy="61650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2000" dirty="0">
                  <a:solidFill>
                    <a:schemeClr val="bg1"/>
                  </a:solidFill>
                  <a:latin typeface="Prompt ExtraBold"/>
                  <a:ea typeface="Prompt ExtraBold"/>
                  <a:cs typeface="Prompt ExtraBold"/>
                  <a:sym typeface="Prompt ExtraBold"/>
                </a:rPr>
                <a:t>SEÇÃO #1</a:t>
              </a:r>
              <a:endParaRPr dirty="0">
                <a:solidFill>
                  <a:schemeClr val="bg1"/>
                </a:solidFill>
              </a:endParaRPr>
            </a:p>
          </p:txBody>
        </p:sp>
        <p:sp>
          <p:nvSpPr>
            <p:cNvPr id="8" name="Google Shape;1013;p34">
              <a:extLst>
                <a:ext uri="{FF2B5EF4-FFF2-40B4-BE49-F238E27FC236}">
                  <a16:creationId xmlns:a16="http://schemas.microsoft.com/office/drawing/2014/main" id="{5FCD43DB-0146-F91C-935A-7FF17177B25A}"/>
                </a:ext>
              </a:extLst>
            </p:cNvPr>
            <p:cNvSpPr/>
            <p:nvPr/>
          </p:nvSpPr>
          <p:spPr>
            <a:xfrm>
              <a:off x="1011380" y="2088566"/>
              <a:ext cx="2704409" cy="61650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pt-BR" sz="1000" dirty="0" err="1">
                  <a:solidFill>
                    <a:schemeClr val="accent1"/>
                  </a:solidFill>
                  <a:latin typeface="Prompt Medium"/>
                  <a:ea typeface="Prompt Medium"/>
                  <a:cs typeface="Prompt Medium"/>
                  <a:sym typeface="Prompt Medium"/>
                </a:rPr>
                <a:t>lorrem</a:t>
              </a:r>
              <a:r>
                <a:rPr lang="pt-BR" sz="1000" dirty="0">
                  <a:solidFill>
                    <a:schemeClr val="accent1"/>
                  </a:solidFill>
                  <a:latin typeface="Prompt Medium"/>
                  <a:ea typeface="Prompt Medium"/>
                  <a:cs typeface="Prompt Medium"/>
                  <a:sym typeface="Prompt Medium"/>
                </a:rPr>
                <a:t> ipsum </a:t>
              </a:r>
              <a:r>
                <a:rPr lang="pt-BR" sz="1000" dirty="0" err="1">
                  <a:solidFill>
                    <a:schemeClr val="accent1"/>
                  </a:solidFill>
                  <a:latin typeface="Prompt Medium"/>
                  <a:ea typeface="Prompt Medium"/>
                  <a:cs typeface="Prompt Medium"/>
                  <a:sym typeface="Prompt Medium"/>
                </a:rPr>
                <a:t>dolor</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sit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amet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consectetuer</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adipiscing</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elit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Donec</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odio</a:t>
              </a:r>
              <a:r>
                <a:rPr lang="pt-BR" sz="1000" dirty="0">
                  <a:solidFill>
                    <a:schemeClr val="accent1"/>
                  </a:solidFill>
                  <a:latin typeface="Prompt Medium"/>
                  <a:ea typeface="Prompt Medium"/>
                  <a:cs typeface="Prompt Medium"/>
                  <a:sym typeface="Prompt Medium"/>
                </a:rPr>
                <a:t>.</a:t>
              </a:r>
              <a:endParaRPr dirty="0">
                <a:solidFill>
                  <a:schemeClr val="accent1"/>
                </a:solidFill>
              </a:endParaRPr>
            </a:p>
          </p:txBody>
        </p:sp>
      </p:grpSp>
      <p:grpSp>
        <p:nvGrpSpPr>
          <p:cNvPr id="9" name="Google Shape;1014;p34">
            <a:extLst>
              <a:ext uri="{FF2B5EF4-FFF2-40B4-BE49-F238E27FC236}">
                <a16:creationId xmlns:a16="http://schemas.microsoft.com/office/drawing/2014/main" id="{EDBD299D-E495-1A73-69F3-622EF4C529E8}"/>
              </a:ext>
            </a:extLst>
          </p:cNvPr>
          <p:cNvGrpSpPr/>
          <p:nvPr/>
        </p:nvGrpSpPr>
        <p:grpSpPr>
          <a:xfrm>
            <a:off x="2098318" y="2729999"/>
            <a:ext cx="3381912" cy="1233013"/>
            <a:chOff x="407325" y="1472060"/>
            <a:chExt cx="3308464" cy="1233013"/>
          </a:xfrm>
        </p:grpSpPr>
        <p:sp>
          <p:nvSpPr>
            <p:cNvPr id="10" name="Google Shape;1015;p34">
              <a:extLst>
                <a:ext uri="{FF2B5EF4-FFF2-40B4-BE49-F238E27FC236}">
                  <a16:creationId xmlns:a16="http://schemas.microsoft.com/office/drawing/2014/main" id="{85DBD411-2D53-4292-6CE9-89D51784D131}"/>
                </a:ext>
              </a:extLst>
            </p:cNvPr>
            <p:cNvSpPr/>
            <p:nvPr/>
          </p:nvSpPr>
          <p:spPr>
            <a:xfrm>
              <a:off x="407325" y="1472060"/>
              <a:ext cx="3308464" cy="619077"/>
            </a:xfrm>
            <a:prstGeom prst="roundRect">
              <a:avLst>
                <a:gd name="adj" fmla="val 50000"/>
              </a:avLst>
            </a:prstGeom>
            <a:solidFill>
              <a:schemeClr val="dk2"/>
            </a:solid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1" name="Google Shape;1016;p34">
              <a:extLst>
                <a:ext uri="{FF2B5EF4-FFF2-40B4-BE49-F238E27FC236}">
                  <a16:creationId xmlns:a16="http://schemas.microsoft.com/office/drawing/2014/main" id="{86502EDD-0A05-688F-1B1C-73F28A71617D}"/>
                </a:ext>
              </a:extLst>
            </p:cNvPr>
            <p:cNvSpPr/>
            <p:nvPr/>
          </p:nvSpPr>
          <p:spPr>
            <a:xfrm>
              <a:off x="459278" y="1531524"/>
              <a:ext cx="500149" cy="50014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b="1" dirty="0">
                  <a:solidFill>
                    <a:schemeClr val="dk1"/>
                  </a:solidFill>
                  <a:latin typeface="Poppins"/>
                  <a:ea typeface="Poppins"/>
                  <a:cs typeface="Poppins"/>
                  <a:sym typeface="Poppins"/>
                </a:rPr>
                <a:t>2</a:t>
              </a:r>
              <a:endParaRPr sz="1800" b="1" dirty="0">
                <a:solidFill>
                  <a:schemeClr val="dk1"/>
                </a:solidFill>
                <a:latin typeface="Poppins"/>
                <a:ea typeface="Poppins"/>
                <a:cs typeface="Poppins"/>
                <a:sym typeface="Poppins"/>
              </a:endParaRPr>
            </a:p>
          </p:txBody>
        </p:sp>
        <p:sp>
          <p:nvSpPr>
            <p:cNvPr id="12" name="Google Shape;1017;p34">
              <a:extLst>
                <a:ext uri="{FF2B5EF4-FFF2-40B4-BE49-F238E27FC236}">
                  <a16:creationId xmlns:a16="http://schemas.microsoft.com/office/drawing/2014/main" id="{00BF9EBF-10B9-439A-715E-B0B72E978FF6}"/>
                </a:ext>
              </a:extLst>
            </p:cNvPr>
            <p:cNvSpPr/>
            <p:nvPr/>
          </p:nvSpPr>
          <p:spPr>
            <a:xfrm>
              <a:off x="1011380" y="1472061"/>
              <a:ext cx="2704409" cy="61650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2000">
                  <a:solidFill>
                    <a:schemeClr val="lt1"/>
                  </a:solidFill>
                  <a:latin typeface="Prompt ExtraBold"/>
                  <a:ea typeface="Prompt ExtraBold"/>
                  <a:cs typeface="Prompt ExtraBold"/>
                  <a:sym typeface="Prompt ExtraBold"/>
                </a:rPr>
                <a:t>SEÇÃO #2</a:t>
              </a:r>
              <a:endParaRPr/>
            </a:p>
          </p:txBody>
        </p:sp>
        <p:sp>
          <p:nvSpPr>
            <p:cNvPr id="13" name="Google Shape;1018;p34">
              <a:extLst>
                <a:ext uri="{FF2B5EF4-FFF2-40B4-BE49-F238E27FC236}">
                  <a16:creationId xmlns:a16="http://schemas.microsoft.com/office/drawing/2014/main" id="{B58ACDDD-D3DB-5CF3-00F3-77386E75FC96}"/>
                </a:ext>
              </a:extLst>
            </p:cNvPr>
            <p:cNvSpPr/>
            <p:nvPr/>
          </p:nvSpPr>
          <p:spPr>
            <a:xfrm>
              <a:off x="1011380" y="2088566"/>
              <a:ext cx="2704409" cy="61650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pt-BR" sz="1000" dirty="0" err="1">
                  <a:solidFill>
                    <a:schemeClr val="accent1"/>
                  </a:solidFill>
                  <a:latin typeface="Prompt Medium"/>
                  <a:ea typeface="Prompt Medium"/>
                  <a:cs typeface="Prompt Medium"/>
                  <a:sym typeface="Prompt Medium"/>
                </a:rPr>
                <a:t>lorrem</a:t>
              </a:r>
              <a:r>
                <a:rPr lang="pt-BR" sz="1000" dirty="0">
                  <a:solidFill>
                    <a:schemeClr val="accent1"/>
                  </a:solidFill>
                  <a:latin typeface="Prompt Medium"/>
                  <a:ea typeface="Prompt Medium"/>
                  <a:cs typeface="Prompt Medium"/>
                  <a:sym typeface="Prompt Medium"/>
                </a:rPr>
                <a:t> ipsum </a:t>
              </a:r>
              <a:r>
                <a:rPr lang="pt-BR" sz="1000" dirty="0" err="1">
                  <a:solidFill>
                    <a:schemeClr val="accent1"/>
                  </a:solidFill>
                  <a:latin typeface="Prompt Medium"/>
                  <a:ea typeface="Prompt Medium"/>
                  <a:cs typeface="Prompt Medium"/>
                  <a:sym typeface="Prompt Medium"/>
                </a:rPr>
                <a:t>dolor</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sit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amet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consectetuer</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adipiscing</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elit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Donec</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odio</a:t>
              </a:r>
              <a:r>
                <a:rPr lang="pt-BR" sz="1000" dirty="0">
                  <a:solidFill>
                    <a:schemeClr val="accent1"/>
                  </a:solidFill>
                  <a:latin typeface="Prompt Medium"/>
                  <a:ea typeface="Prompt Medium"/>
                  <a:cs typeface="Prompt Medium"/>
                  <a:sym typeface="Prompt Medium"/>
                </a:rPr>
                <a:t>.</a:t>
              </a:r>
              <a:endParaRPr dirty="0">
                <a:solidFill>
                  <a:schemeClr val="accent1"/>
                </a:solidFill>
              </a:endParaRPr>
            </a:p>
          </p:txBody>
        </p:sp>
      </p:grpSp>
      <p:grpSp>
        <p:nvGrpSpPr>
          <p:cNvPr id="14" name="Google Shape;1019;p34">
            <a:extLst>
              <a:ext uri="{FF2B5EF4-FFF2-40B4-BE49-F238E27FC236}">
                <a16:creationId xmlns:a16="http://schemas.microsoft.com/office/drawing/2014/main" id="{435A906A-5AF3-2771-CFA2-BCB76899FC41}"/>
              </a:ext>
            </a:extLst>
          </p:cNvPr>
          <p:cNvGrpSpPr/>
          <p:nvPr/>
        </p:nvGrpSpPr>
        <p:grpSpPr>
          <a:xfrm>
            <a:off x="3789323" y="4105446"/>
            <a:ext cx="3381912" cy="1233013"/>
            <a:chOff x="407325" y="1472060"/>
            <a:chExt cx="3308464" cy="1233013"/>
          </a:xfrm>
        </p:grpSpPr>
        <p:sp>
          <p:nvSpPr>
            <p:cNvPr id="15" name="Google Shape;1020;p34">
              <a:extLst>
                <a:ext uri="{FF2B5EF4-FFF2-40B4-BE49-F238E27FC236}">
                  <a16:creationId xmlns:a16="http://schemas.microsoft.com/office/drawing/2014/main" id="{3E296FE8-3028-26D4-56D7-CC968C9B2A85}"/>
                </a:ext>
              </a:extLst>
            </p:cNvPr>
            <p:cNvSpPr/>
            <p:nvPr/>
          </p:nvSpPr>
          <p:spPr>
            <a:xfrm>
              <a:off x="407325" y="1472060"/>
              <a:ext cx="3308464" cy="619077"/>
            </a:xfrm>
            <a:prstGeom prst="roundRect">
              <a:avLst>
                <a:gd name="adj" fmla="val 50000"/>
              </a:avLst>
            </a:prstGeom>
            <a:solidFill>
              <a:schemeClr val="dk2"/>
            </a:solid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6" name="Google Shape;1021;p34">
              <a:extLst>
                <a:ext uri="{FF2B5EF4-FFF2-40B4-BE49-F238E27FC236}">
                  <a16:creationId xmlns:a16="http://schemas.microsoft.com/office/drawing/2014/main" id="{431A71AA-2C1E-F748-E734-08A8584F7551}"/>
                </a:ext>
              </a:extLst>
            </p:cNvPr>
            <p:cNvSpPr/>
            <p:nvPr/>
          </p:nvSpPr>
          <p:spPr>
            <a:xfrm>
              <a:off x="459278" y="1531524"/>
              <a:ext cx="500149" cy="50014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b="1">
                  <a:solidFill>
                    <a:schemeClr val="dk1"/>
                  </a:solidFill>
                  <a:latin typeface="Poppins"/>
                  <a:ea typeface="Poppins"/>
                  <a:cs typeface="Poppins"/>
                  <a:sym typeface="Poppins"/>
                </a:rPr>
                <a:t>3</a:t>
              </a:r>
              <a:endParaRPr sz="1800" b="1">
                <a:solidFill>
                  <a:schemeClr val="dk1"/>
                </a:solidFill>
                <a:latin typeface="Poppins"/>
                <a:ea typeface="Poppins"/>
                <a:cs typeface="Poppins"/>
                <a:sym typeface="Poppins"/>
              </a:endParaRPr>
            </a:p>
          </p:txBody>
        </p:sp>
        <p:sp>
          <p:nvSpPr>
            <p:cNvPr id="17" name="Google Shape;1022;p34">
              <a:extLst>
                <a:ext uri="{FF2B5EF4-FFF2-40B4-BE49-F238E27FC236}">
                  <a16:creationId xmlns:a16="http://schemas.microsoft.com/office/drawing/2014/main" id="{610EFE29-EDCB-A190-8BB8-10CAA0B8A41D}"/>
                </a:ext>
              </a:extLst>
            </p:cNvPr>
            <p:cNvSpPr/>
            <p:nvPr/>
          </p:nvSpPr>
          <p:spPr>
            <a:xfrm>
              <a:off x="1011380" y="1472061"/>
              <a:ext cx="2704409" cy="61650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2000">
                  <a:solidFill>
                    <a:schemeClr val="lt1"/>
                  </a:solidFill>
                  <a:latin typeface="Prompt ExtraBold"/>
                  <a:ea typeface="Prompt ExtraBold"/>
                  <a:cs typeface="Prompt ExtraBold"/>
                  <a:sym typeface="Prompt ExtraBold"/>
                </a:rPr>
                <a:t>SEÇÃO #3</a:t>
              </a:r>
              <a:endParaRPr/>
            </a:p>
          </p:txBody>
        </p:sp>
        <p:sp>
          <p:nvSpPr>
            <p:cNvPr id="18" name="Google Shape;1023;p34">
              <a:extLst>
                <a:ext uri="{FF2B5EF4-FFF2-40B4-BE49-F238E27FC236}">
                  <a16:creationId xmlns:a16="http://schemas.microsoft.com/office/drawing/2014/main" id="{A9DF36CE-1B09-24CE-A35B-C6EA0B28CFAA}"/>
                </a:ext>
              </a:extLst>
            </p:cNvPr>
            <p:cNvSpPr/>
            <p:nvPr/>
          </p:nvSpPr>
          <p:spPr>
            <a:xfrm>
              <a:off x="1011380" y="2088566"/>
              <a:ext cx="2704409" cy="61650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pt-BR" sz="1000" dirty="0" err="1">
                  <a:solidFill>
                    <a:schemeClr val="accent1"/>
                  </a:solidFill>
                  <a:latin typeface="Prompt Medium"/>
                  <a:ea typeface="Prompt Medium"/>
                  <a:cs typeface="Prompt Medium"/>
                  <a:sym typeface="Prompt Medium"/>
                </a:rPr>
                <a:t>lorrem</a:t>
              </a:r>
              <a:r>
                <a:rPr lang="pt-BR" sz="1000" dirty="0">
                  <a:solidFill>
                    <a:schemeClr val="accent1"/>
                  </a:solidFill>
                  <a:latin typeface="Prompt Medium"/>
                  <a:ea typeface="Prompt Medium"/>
                  <a:cs typeface="Prompt Medium"/>
                  <a:sym typeface="Prompt Medium"/>
                </a:rPr>
                <a:t> ipsum </a:t>
              </a:r>
              <a:r>
                <a:rPr lang="pt-BR" sz="1000" dirty="0" err="1">
                  <a:solidFill>
                    <a:schemeClr val="accent1"/>
                  </a:solidFill>
                  <a:latin typeface="Prompt Medium"/>
                  <a:ea typeface="Prompt Medium"/>
                  <a:cs typeface="Prompt Medium"/>
                  <a:sym typeface="Prompt Medium"/>
                </a:rPr>
                <a:t>dolor</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sit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amet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consectetuer</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adipiscing</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elit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Donec</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odio</a:t>
              </a:r>
              <a:r>
                <a:rPr lang="pt-BR" sz="1000" dirty="0">
                  <a:solidFill>
                    <a:schemeClr val="accent1"/>
                  </a:solidFill>
                  <a:latin typeface="Prompt Medium"/>
                  <a:ea typeface="Prompt Medium"/>
                  <a:cs typeface="Prompt Medium"/>
                  <a:sym typeface="Prompt Medium"/>
                </a:rPr>
                <a:t>.</a:t>
              </a:r>
              <a:endParaRPr dirty="0">
                <a:solidFill>
                  <a:schemeClr val="accent1"/>
                </a:solidFill>
              </a:endParaRPr>
            </a:p>
          </p:txBody>
        </p:sp>
      </p:grpSp>
      <p:grpSp>
        <p:nvGrpSpPr>
          <p:cNvPr id="19" name="Google Shape;1024;p34">
            <a:extLst>
              <a:ext uri="{FF2B5EF4-FFF2-40B4-BE49-F238E27FC236}">
                <a16:creationId xmlns:a16="http://schemas.microsoft.com/office/drawing/2014/main" id="{DFD468F3-D838-276E-C54B-A543E473AE69}"/>
              </a:ext>
            </a:extLst>
          </p:cNvPr>
          <p:cNvGrpSpPr/>
          <p:nvPr/>
        </p:nvGrpSpPr>
        <p:grpSpPr>
          <a:xfrm>
            <a:off x="5480328" y="5480892"/>
            <a:ext cx="3381912" cy="1233013"/>
            <a:chOff x="407325" y="1472060"/>
            <a:chExt cx="3308464" cy="1233013"/>
          </a:xfrm>
        </p:grpSpPr>
        <p:sp>
          <p:nvSpPr>
            <p:cNvPr id="20" name="Google Shape;1025;p34">
              <a:extLst>
                <a:ext uri="{FF2B5EF4-FFF2-40B4-BE49-F238E27FC236}">
                  <a16:creationId xmlns:a16="http://schemas.microsoft.com/office/drawing/2014/main" id="{039E06DC-5A77-B80B-FD80-2F6ACD6DD6C9}"/>
                </a:ext>
              </a:extLst>
            </p:cNvPr>
            <p:cNvSpPr/>
            <p:nvPr/>
          </p:nvSpPr>
          <p:spPr>
            <a:xfrm>
              <a:off x="407325" y="1472060"/>
              <a:ext cx="3308464" cy="619077"/>
            </a:xfrm>
            <a:prstGeom prst="roundRect">
              <a:avLst>
                <a:gd name="adj" fmla="val 50000"/>
              </a:avLst>
            </a:prstGeom>
            <a:solidFill>
              <a:schemeClr val="accent5"/>
            </a:solidFill>
            <a:ln w="12700" cap="flat" cmpd="sng">
              <a:solidFill>
                <a:schemeClr val="accent5"/>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21" name="Google Shape;1026;p34">
              <a:extLst>
                <a:ext uri="{FF2B5EF4-FFF2-40B4-BE49-F238E27FC236}">
                  <a16:creationId xmlns:a16="http://schemas.microsoft.com/office/drawing/2014/main" id="{C430D97F-6723-D3F2-0146-71D90641C158}"/>
                </a:ext>
              </a:extLst>
            </p:cNvPr>
            <p:cNvSpPr/>
            <p:nvPr/>
          </p:nvSpPr>
          <p:spPr>
            <a:xfrm>
              <a:off x="459278" y="1531524"/>
              <a:ext cx="500149" cy="500147"/>
            </a:xfrm>
            <a:prstGeom prst="ellipse">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b="1" dirty="0">
                  <a:solidFill>
                    <a:schemeClr val="dk1"/>
                  </a:solidFill>
                  <a:latin typeface="Poppins"/>
                  <a:ea typeface="Poppins"/>
                  <a:cs typeface="Poppins"/>
                  <a:sym typeface="Poppins"/>
                </a:rPr>
                <a:t>4</a:t>
              </a:r>
              <a:endParaRPr sz="1800" b="1" dirty="0">
                <a:solidFill>
                  <a:schemeClr val="dk1"/>
                </a:solidFill>
                <a:latin typeface="Poppins"/>
                <a:ea typeface="Poppins"/>
                <a:cs typeface="Poppins"/>
                <a:sym typeface="Poppins"/>
              </a:endParaRPr>
            </a:p>
          </p:txBody>
        </p:sp>
        <p:sp>
          <p:nvSpPr>
            <p:cNvPr id="22" name="Google Shape;1027;p34">
              <a:extLst>
                <a:ext uri="{FF2B5EF4-FFF2-40B4-BE49-F238E27FC236}">
                  <a16:creationId xmlns:a16="http://schemas.microsoft.com/office/drawing/2014/main" id="{AC9B6628-6879-51A0-054D-EEFFF42F1550}"/>
                </a:ext>
              </a:extLst>
            </p:cNvPr>
            <p:cNvSpPr/>
            <p:nvPr/>
          </p:nvSpPr>
          <p:spPr>
            <a:xfrm>
              <a:off x="1011380" y="1472061"/>
              <a:ext cx="2704409" cy="61650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2000">
                  <a:solidFill>
                    <a:schemeClr val="dk2"/>
                  </a:solidFill>
                  <a:latin typeface="Prompt ExtraBold"/>
                  <a:ea typeface="Prompt ExtraBold"/>
                  <a:cs typeface="Prompt ExtraBold"/>
                  <a:sym typeface="Prompt ExtraBold"/>
                </a:rPr>
                <a:t>SEÇÃO #4</a:t>
              </a:r>
              <a:endParaRPr/>
            </a:p>
          </p:txBody>
        </p:sp>
        <p:sp>
          <p:nvSpPr>
            <p:cNvPr id="23" name="Google Shape;1028;p34">
              <a:extLst>
                <a:ext uri="{FF2B5EF4-FFF2-40B4-BE49-F238E27FC236}">
                  <a16:creationId xmlns:a16="http://schemas.microsoft.com/office/drawing/2014/main" id="{D3B21EDC-9BF6-7316-E1B4-54835324EB28}"/>
                </a:ext>
              </a:extLst>
            </p:cNvPr>
            <p:cNvSpPr/>
            <p:nvPr/>
          </p:nvSpPr>
          <p:spPr>
            <a:xfrm>
              <a:off x="1011380" y="2088566"/>
              <a:ext cx="2704409" cy="61650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lnSpc>
                  <a:spcPct val="150000"/>
                </a:lnSpc>
                <a:spcBef>
                  <a:spcPts val="0"/>
                </a:spcBef>
                <a:spcAft>
                  <a:spcPts val="0"/>
                </a:spcAft>
                <a:buNone/>
              </a:pPr>
              <a:r>
                <a:rPr lang="pt-BR" sz="1000" dirty="0" err="1">
                  <a:solidFill>
                    <a:schemeClr val="accent1"/>
                  </a:solidFill>
                  <a:latin typeface="Prompt Medium"/>
                  <a:ea typeface="Prompt Medium"/>
                  <a:cs typeface="Prompt Medium"/>
                  <a:sym typeface="Prompt Medium"/>
                </a:rPr>
                <a:t>lorrem</a:t>
              </a:r>
              <a:r>
                <a:rPr lang="pt-BR" sz="1000" dirty="0">
                  <a:solidFill>
                    <a:schemeClr val="accent1"/>
                  </a:solidFill>
                  <a:latin typeface="Prompt Medium"/>
                  <a:ea typeface="Prompt Medium"/>
                  <a:cs typeface="Prompt Medium"/>
                  <a:sym typeface="Prompt Medium"/>
                </a:rPr>
                <a:t> ipsum </a:t>
              </a:r>
              <a:r>
                <a:rPr lang="pt-BR" sz="1000" dirty="0" err="1">
                  <a:solidFill>
                    <a:schemeClr val="accent1"/>
                  </a:solidFill>
                  <a:latin typeface="Prompt Medium"/>
                  <a:ea typeface="Prompt Medium"/>
                  <a:cs typeface="Prompt Medium"/>
                  <a:sym typeface="Prompt Medium"/>
                </a:rPr>
                <a:t>dolor</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sit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amet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consectetuer</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adipiscing</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elit</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Donec</a:t>
              </a:r>
              <a:r>
                <a:rPr lang="pt-BR" sz="1000" dirty="0">
                  <a:solidFill>
                    <a:schemeClr val="accent1"/>
                  </a:solidFill>
                  <a:latin typeface="Prompt Medium"/>
                  <a:ea typeface="Prompt Medium"/>
                  <a:cs typeface="Prompt Medium"/>
                  <a:sym typeface="Prompt Medium"/>
                </a:rPr>
                <a:t> </a:t>
              </a:r>
              <a:r>
                <a:rPr lang="pt-BR" sz="1000" dirty="0" err="1">
                  <a:solidFill>
                    <a:schemeClr val="accent1"/>
                  </a:solidFill>
                  <a:latin typeface="Prompt Medium"/>
                  <a:ea typeface="Prompt Medium"/>
                  <a:cs typeface="Prompt Medium"/>
                  <a:sym typeface="Prompt Medium"/>
                </a:rPr>
                <a:t>odio</a:t>
              </a:r>
              <a:r>
                <a:rPr lang="pt-BR" sz="1000" dirty="0">
                  <a:solidFill>
                    <a:schemeClr val="accent1"/>
                  </a:solidFill>
                  <a:latin typeface="Prompt Medium"/>
                  <a:ea typeface="Prompt Medium"/>
                  <a:cs typeface="Prompt Medium"/>
                  <a:sym typeface="Prompt Medium"/>
                </a:rPr>
                <a:t>.</a:t>
              </a:r>
              <a:endParaRPr dirty="0">
                <a:solidFill>
                  <a:schemeClr val="accent1"/>
                </a:solidFill>
              </a:endParaRPr>
            </a:p>
          </p:txBody>
        </p:sp>
      </p:grpSp>
      <p:cxnSp>
        <p:nvCxnSpPr>
          <p:cNvPr id="24" name="Google Shape;1029;p34">
            <a:extLst>
              <a:ext uri="{FF2B5EF4-FFF2-40B4-BE49-F238E27FC236}">
                <a16:creationId xmlns:a16="http://schemas.microsoft.com/office/drawing/2014/main" id="{94F9BAD3-DF12-4A7C-F637-F11B0996EF65}"/>
              </a:ext>
            </a:extLst>
          </p:cNvPr>
          <p:cNvCxnSpPr>
            <a:stCxn id="7" idx="3"/>
          </p:cNvCxnSpPr>
          <p:nvPr/>
        </p:nvCxnSpPr>
        <p:spPr>
          <a:xfrm>
            <a:off x="3789225" y="1662807"/>
            <a:ext cx="1022400" cy="1054500"/>
          </a:xfrm>
          <a:prstGeom prst="bentConnector2">
            <a:avLst/>
          </a:prstGeom>
          <a:noFill/>
          <a:ln w="12700" cap="flat" cmpd="sng">
            <a:solidFill>
              <a:schemeClr val="tx1"/>
            </a:solidFill>
            <a:prstDash val="solid"/>
            <a:miter lim="800000"/>
            <a:headEnd type="none" w="sm" len="sm"/>
            <a:tailEnd type="triangle" w="med" len="med"/>
          </a:ln>
        </p:spPr>
      </p:cxnSp>
      <p:cxnSp>
        <p:nvCxnSpPr>
          <p:cNvPr id="25" name="Google Shape;1030;p34">
            <a:extLst>
              <a:ext uri="{FF2B5EF4-FFF2-40B4-BE49-F238E27FC236}">
                <a16:creationId xmlns:a16="http://schemas.microsoft.com/office/drawing/2014/main" id="{ED050AEA-8A87-A98B-BF52-53C99E555760}"/>
              </a:ext>
            </a:extLst>
          </p:cNvPr>
          <p:cNvCxnSpPr>
            <a:stCxn id="12" idx="3"/>
          </p:cNvCxnSpPr>
          <p:nvPr/>
        </p:nvCxnSpPr>
        <p:spPr>
          <a:xfrm>
            <a:off x="5480230" y="3038253"/>
            <a:ext cx="981000" cy="1064700"/>
          </a:xfrm>
          <a:prstGeom prst="bentConnector2">
            <a:avLst/>
          </a:prstGeom>
          <a:noFill/>
          <a:ln w="12700" cap="flat" cmpd="sng">
            <a:solidFill>
              <a:schemeClr val="tx1"/>
            </a:solidFill>
            <a:prstDash val="solid"/>
            <a:miter lim="800000"/>
            <a:headEnd type="none" w="sm" len="sm"/>
            <a:tailEnd type="triangle" w="med" len="med"/>
          </a:ln>
        </p:spPr>
      </p:cxnSp>
      <p:cxnSp>
        <p:nvCxnSpPr>
          <p:cNvPr id="26" name="Google Shape;1031;p34">
            <a:extLst>
              <a:ext uri="{FF2B5EF4-FFF2-40B4-BE49-F238E27FC236}">
                <a16:creationId xmlns:a16="http://schemas.microsoft.com/office/drawing/2014/main" id="{0FD8C258-B2EF-430C-5C2B-2EAE48C5CC5B}"/>
              </a:ext>
            </a:extLst>
          </p:cNvPr>
          <p:cNvCxnSpPr>
            <a:stCxn id="15" idx="3"/>
          </p:cNvCxnSpPr>
          <p:nvPr/>
        </p:nvCxnSpPr>
        <p:spPr>
          <a:xfrm>
            <a:off x="7171235" y="4414984"/>
            <a:ext cx="964200" cy="1063200"/>
          </a:xfrm>
          <a:prstGeom prst="bentConnector2">
            <a:avLst/>
          </a:prstGeom>
          <a:noFill/>
          <a:ln w="12700" cap="flat" cmpd="sng">
            <a:solidFill>
              <a:schemeClr val="tx1"/>
            </a:solidFill>
            <a:prstDash val="solid"/>
            <a:miter lim="800000"/>
            <a:headEnd type="none" w="sm" len="sm"/>
            <a:tailEnd type="triangle" w="med" len="med"/>
          </a:ln>
        </p:spPr>
      </p:cxnSp>
      <p:cxnSp>
        <p:nvCxnSpPr>
          <p:cNvPr id="27" name="Google Shape;1032;p34">
            <a:extLst>
              <a:ext uri="{FF2B5EF4-FFF2-40B4-BE49-F238E27FC236}">
                <a16:creationId xmlns:a16="http://schemas.microsoft.com/office/drawing/2014/main" id="{E6D1666F-4532-1E25-A637-71764D47E69A}"/>
              </a:ext>
            </a:extLst>
          </p:cNvPr>
          <p:cNvCxnSpPr>
            <a:stCxn id="21" idx="2"/>
            <a:endCxn id="16" idx="4"/>
          </p:cNvCxnSpPr>
          <p:nvPr/>
        </p:nvCxnSpPr>
        <p:spPr>
          <a:xfrm rot="10800000">
            <a:off x="4097934" y="4665130"/>
            <a:ext cx="1435500" cy="1125300"/>
          </a:xfrm>
          <a:prstGeom prst="bentConnector2">
            <a:avLst/>
          </a:prstGeom>
          <a:noFill/>
          <a:ln w="12700" cap="flat" cmpd="sng">
            <a:solidFill>
              <a:schemeClr val="tx1"/>
            </a:solidFill>
            <a:prstDash val="solid"/>
            <a:miter lim="800000"/>
            <a:headEnd type="none" w="sm" len="sm"/>
            <a:tailEnd type="triangle" w="med" len="med"/>
          </a:ln>
        </p:spPr>
      </p:cxnSp>
      <p:cxnSp>
        <p:nvCxnSpPr>
          <p:cNvPr id="28" name="Google Shape;1033;p34">
            <a:extLst>
              <a:ext uri="{FF2B5EF4-FFF2-40B4-BE49-F238E27FC236}">
                <a16:creationId xmlns:a16="http://schemas.microsoft.com/office/drawing/2014/main" id="{3D1C2E91-66CC-90C4-4B5C-238E90BE387D}"/>
              </a:ext>
            </a:extLst>
          </p:cNvPr>
          <p:cNvCxnSpPr>
            <a:stCxn id="16" idx="2"/>
            <a:endCxn id="11" idx="4"/>
          </p:cNvCxnSpPr>
          <p:nvPr/>
        </p:nvCxnSpPr>
        <p:spPr>
          <a:xfrm rot="10800000">
            <a:off x="2406929" y="3289683"/>
            <a:ext cx="1435500" cy="1125300"/>
          </a:xfrm>
          <a:prstGeom prst="bentConnector2">
            <a:avLst/>
          </a:prstGeom>
          <a:noFill/>
          <a:ln w="12700" cap="flat" cmpd="sng">
            <a:solidFill>
              <a:schemeClr val="tx1"/>
            </a:solidFill>
            <a:prstDash val="solid"/>
            <a:miter lim="800000"/>
            <a:headEnd type="none" w="sm" len="sm"/>
            <a:tailEnd type="triangle" w="med" len="med"/>
          </a:ln>
        </p:spPr>
      </p:cxnSp>
      <p:sp>
        <p:nvSpPr>
          <p:cNvPr id="29" name="Google Shape;1034;p34">
            <a:extLst>
              <a:ext uri="{FF2B5EF4-FFF2-40B4-BE49-F238E27FC236}">
                <a16:creationId xmlns:a16="http://schemas.microsoft.com/office/drawing/2014/main" id="{3C43FFAF-2151-9930-CC3A-2FF38E68D0BE}"/>
              </a:ext>
            </a:extLst>
          </p:cNvPr>
          <p:cNvSpPr/>
          <p:nvPr/>
        </p:nvSpPr>
        <p:spPr>
          <a:xfrm>
            <a:off x="9326880" y="314741"/>
            <a:ext cx="2559292" cy="1170232"/>
          </a:xfrm>
          <a:prstGeom prst="rect">
            <a:avLst/>
          </a:prstGeom>
          <a:noFill/>
          <a:ln w="9525" cap="flat" cmpd="sng">
            <a:solidFill>
              <a:schemeClr val="dk2"/>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chemeClr val="accent1"/>
                </a:solidFill>
                <a:latin typeface="Prompt Medium"/>
                <a:ea typeface="Prompt Medium"/>
                <a:cs typeface="Prompt Medium"/>
                <a:sym typeface="Prompt Medium"/>
              </a:rPr>
              <a:t>Lorem ipsum dolor sit amet, consectetuer adipiscing elit. Donec odio. Quisque volutpat mattis eros. Nullam malesuada erat ut turpis.</a:t>
            </a:r>
            <a:endParaRPr sz="1400">
              <a:solidFill>
                <a:schemeClr val="accent1"/>
              </a:solidFill>
              <a:latin typeface="Poppins"/>
              <a:ea typeface="Poppins"/>
              <a:cs typeface="Poppins"/>
              <a:sym typeface="Poppins"/>
            </a:endParaRPr>
          </a:p>
        </p:txBody>
      </p:sp>
      <p:sp>
        <p:nvSpPr>
          <p:cNvPr id="30" name="Google Shape;1035;p34">
            <a:extLst>
              <a:ext uri="{FF2B5EF4-FFF2-40B4-BE49-F238E27FC236}">
                <a16:creationId xmlns:a16="http://schemas.microsoft.com/office/drawing/2014/main" id="{7F61E762-9940-1CBD-DADD-E2133E45F6F8}"/>
              </a:ext>
            </a:extLst>
          </p:cNvPr>
          <p:cNvSpPr/>
          <p:nvPr/>
        </p:nvSpPr>
        <p:spPr>
          <a:xfrm>
            <a:off x="9326880" y="1932720"/>
            <a:ext cx="2559292" cy="1170232"/>
          </a:xfrm>
          <a:prstGeom prst="rect">
            <a:avLst/>
          </a:prstGeom>
          <a:noFill/>
          <a:ln w="9525" cap="flat" cmpd="sng">
            <a:solidFill>
              <a:schemeClr val="dk2"/>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chemeClr val="accent1"/>
                </a:solidFill>
                <a:latin typeface="Prompt Medium"/>
                <a:ea typeface="Prompt Medium"/>
                <a:cs typeface="Prompt Medium"/>
                <a:sym typeface="Prompt Medium"/>
              </a:rPr>
              <a:t>Lorem ipsum dolor sit amet, consectetuer adipiscing elit. Donec odio. Quisque volutpat mattis eros. Nullam malesuada erat ut turpis.</a:t>
            </a:r>
            <a:endParaRPr sz="1400">
              <a:solidFill>
                <a:schemeClr val="accent1"/>
              </a:solidFill>
              <a:latin typeface="Poppins"/>
              <a:ea typeface="Poppins"/>
              <a:cs typeface="Poppins"/>
              <a:sym typeface="Poppins"/>
            </a:endParaRPr>
          </a:p>
        </p:txBody>
      </p:sp>
      <p:sp>
        <p:nvSpPr>
          <p:cNvPr id="31" name="Google Shape;1036;p34">
            <a:extLst>
              <a:ext uri="{FF2B5EF4-FFF2-40B4-BE49-F238E27FC236}">
                <a16:creationId xmlns:a16="http://schemas.microsoft.com/office/drawing/2014/main" id="{5DA73015-10CE-A673-04C4-1314E100EB64}"/>
              </a:ext>
            </a:extLst>
          </p:cNvPr>
          <p:cNvSpPr/>
          <p:nvPr/>
        </p:nvSpPr>
        <p:spPr>
          <a:xfrm>
            <a:off x="9326880" y="3567086"/>
            <a:ext cx="2559292" cy="1170232"/>
          </a:xfrm>
          <a:prstGeom prst="rect">
            <a:avLst/>
          </a:prstGeom>
          <a:noFill/>
          <a:ln w="9525" cap="flat" cmpd="sng">
            <a:solidFill>
              <a:schemeClr val="dk2"/>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chemeClr val="accent1"/>
                </a:solidFill>
                <a:latin typeface="Prompt Medium"/>
                <a:ea typeface="Prompt Medium"/>
                <a:cs typeface="Prompt Medium"/>
                <a:sym typeface="Prompt Medium"/>
              </a:rPr>
              <a:t>Lorem ipsum dolor sit amet, consectetuer adipiscing elit. Donec odio. Quisque volutpat mattis eros. Nullam malesuada erat ut turpis.</a:t>
            </a:r>
            <a:endParaRPr sz="1400">
              <a:solidFill>
                <a:schemeClr val="accent1"/>
              </a:solidFill>
              <a:latin typeface="Poppins"/>
              <a:ea typeface="Poppins"/>
              <a:cs typeface="Poppins"/>
              <a:sym typeface="Poppins"/>
            </a:endParaRPr>
          </a:p>
        </p:txBody>
      </p:sp>
      <p:sp>
        <p:nvSpPr>
          <p:cNvPr id="32" name="Google Shape;1037;p34">
            <a:extLst>
              <a:ext uri="{FF2B5EF4-FFF2-40B4-BE49-F238E27FC236}">
                <a16:creationId xmlns:a16="http://schemas.microsoft.com/office/drawing/2014/main" id="{4089889E-C354-173E-3C77-52EB7F237631}"/>
              </a:ext>
            </a:extLst>
          </p:cNvPr>
          <p:cNvSpPr/>
          <p:nvPr/>
        </p:nvSpPr>
        <p:spPr>
          <a:xfrm>
            <a:off x="9326880" y="5203055"/>
            <a:ext cx="2559292" cy="1170232"/>
          </a:xfrm>
          <a:prstGeom prst="rect">
            <a:avLst/>
          </a:prstGeom>
          <a:noFill/>
          <a:ln w="9525" cap="flat" cmpd="sng">
            <a:solidFill>
              <a:schemeClr val="dk2"/>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chemeClr val="accent1"/>
                </a:solidFill>
                <a:latin typeface="Prompt Medium"/>
                <a:ea typeface="Prompt Medium"/>
                <a:cs typeface="Prompt Medium"/>
                <a:sym typeface="Prompt Medium"/>
              </a:rPr>
              <a:t>Lorem ipsum dolor sit amet, consectetuer adipiscing elit. Donec odio. Quisque volutpat mattis eros. Nullam malesuada erat ut turpis.</a:t>
            </a:r>
            <a:endParaRPr sz="1400">
              <a:solidFill>
                <a:schemeClr val="accent1"/>
              </a:solidFill>
              <a:latin typeface="Poppins"/>
              <a:ea typeface="Poppins"/>
              <a:cs typeface="Poppins"/>
              <a:sym typeface="Poppins"/>
            </a:endParaRPr>
          </a:p>
        </p:txBody>
      </p:sp>
      <p:cxnSp>
        <p:nvCxnSpPr>
          <p:cNvPr id="33" name="Google Shape;1038;p34">
            <a:extLst>
              <a:ext uri="{FF2B5EF4-FFF2-40B4-BE49-F238E27FC236}">
                <a16:creationId xmlns:a16="http://schemas.microsoft.com/office/drawing/2014/main" id="{A85087B4-A948-CFD0-1502-79A33FBE2D4E}"/>
              </a:ext>
            </a:extLst>
          </p:cNvPr>
          <p:cNvCxnSpPr>
            <a:cxnSpLocks/>
            <a:stCxn id="29" idx="1"/>
          </p:cNvCxnSpPr>
          <p:nvPr/>
        </p:nvCxnSpPr>
        <p:spPr>
          <a:xfrm rot="10800000" flipV="1">
            <a:off x="4811626" y="899857"/>
            <a:ext cx="4515255" cy="1242210"/>
          </a:xfrm>
          <a:prstGeom prst="bentConnector3">
            <a:avLst>
              <a:gd name="adj1" fmla="val 50000"/>
            </a:avLst>
          </a:prstGeom>
          <a:noFill/>
          <a:ln w="9525" cap="flat" cmpd="sng">
            <a:solidFill>
              <a:schemeClr val="dk2"/>
            </a:solidFill>
            <a:prstDash val="lgDash"/>
            <a:miter lim="800000"/>
            <a:headEnd type="none" w="sm" len="sm"/>
            <a:tailEnd type="none" w="sm" len="sm"/>
          </a:ln>
        </p:spPr>
      </p:cxnSp>
      <p:cxnSp>
        <p:nvCxnSpPr>
          <p:cNvPr id="34" name="Google Shape;1039;p34">
            <a:extLst>
              <a:ext uri="{FF2B5EF4-FFF2-40B4-BE49-F238E27FC236}">
                <a16:creationId xmlns:a16="http://schemas.microsoft.com/office/drawing/2014/main" id="{123B01A2-4699-4079-057C-D88121939849}"/>
              </a:ext>
            </a:extLst>
          </p:cNvPr>
          <p:cNvCxnSpPr>
            <a:cxnSpLocks/>
            <a:stCxn id="30" idx="1"/>
          </p:cNvCxnSpPr>
          <p:nvPr/>
        </p:nvCxnSpPr>
        <p:spPr>
          <a:xfrm rot="10800000" flipV="1">
            <a:off x="6461230" y="2517836"/>
            <a:ext cx="2865650" cy="1049250"/>
          </a:xfrm>
          <a:prstGeom prst="bentConnector3">
            <a:avLst>
              <a:gd name="adj1" fmla="val 50000"/>
            </a:avLst>
          </a:prstGeom>
          <a:noFill/>
          <a:ln w="9525" cap="flat" cmpd="sng">
            <a:solidFill>
              <a:schemeClr val="dk2"/>
            </a:solidFill>
            <a:prstDash val="lgDash"/>
            <a:miter lim="800000"/>
            <a:headEnd type="none" w="sm" len="sm"/>
            <a:tailEnd type="none" w="sm" len="sm"/>
          </a:ln>
        </p:spPr>
      </p:cxnSp>
      <p:cxnSp>
        <p:nvCxnSpPr>
          <p:cNvPr id="35" name="Google Shape;1040;p34">
            <a:extLst>
              <a:ext uri="{FF2B5EF4-FFF2-40B4-BE49-F238E27FC236}">
                <a16:creationId xmlns:a16="http://schemas.microsoft.com/office/drawing/2014/main" id="{4A447125-7ECB-89A9-7981-96BA19657071}"/>
              </a:ext>
            </a:extLst>
          </p:cNvPr>
          <p:cNvCxnSpPr>
            <a:cxnSpLocks/>
            <a:stCxn id="31" idx="1"/>
          </p:cNvCxnSpPr>
          <p:nvPr/>
        </p:nvCxnSpPr>
        <p:spPr>
          <a:xfrm rot="10800000" flipV="1">
            <a:off x="8135436" y="4152201"/>
            <a:ext cx="1191445" cy="733065"/>
          </a:xfrm>
          <a:prstGeom prst="bentConnector3">
            <a:avLst>
              <a:gd name="adj1" fmla="val 50000"/>
            </a:avLst>
          </a:prstGeom>
          <a:noFill/>
          <a:ln w="9525" cap="flat" cmpd="sng">
            <a:solidFill>
              <a:schemeClr val="dk2"/>
            </a:solidFill>
            <a:prstDash val="lgDash"/>
            <a:miter lim="800000"/>
            <a:headEnd type="none" w="sm" len="sm"/>
            <a:tailEnd type="none" w="sm" len="sm"/>
          </a:ln>
        </p:spPr>
      </p:cxnSp>
      <p:cxnSp>
        <p:nvCxnSpPr>
          <p:cNvPr id="36" name="Google Shape;1041;p34">
            <a:extLst>
              <a:ext uri="{FF2B5EF4-FFF2-40B4-BE49-F238E27FC236}">
                <a16:creationId xmlns:a16="http://schemas.microsoft.com/office/drawing/2014/main" id="{7F00F545-47A0-4088-5C01-45EC31CBB194}"/>
              </a:ext>
            </a:extLst>
          </p:cNvPr>
          <p:cNvCxnSpPr>
            <a:stCxn id="32" idx="1"/>
            <a:endCxn id="20" idx="3"/>
          </p:cNvCxnSpPr>
          <p:nvPr/>
        </p:nvCxnSpPr>
        <p:spPr>
          <a:xfrm flipH="1">
            <a:off x="8862180" y="5788171"/>
            <a:ext cx="464700" cy="2400"/>
          </a:xfrm>
          <a:prstGeom prst="straightConnector1">
            <a:avLst/>
          </a:prstGeom>
          <a:noFill/>
          <a:ln w="9525" cap="flat" cmpd="sng">
            <a:solidFill>
              <a:schemeClr val="dk2"/>
            </a:solidFill>
            <a:prstDash val="lgDash"/>
            <a:miter lim="800000"/>
            <a:headEnd type="none" w="sm" len="sm"/>
            <a:tailEnd type="none" w="sm" len="sm"/>
          </a:ln>
        </p:spPr>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5"/>
        <p:cNvGrpSpPr/>
        <p:nvPr/>
      </p:nvGrpSpPr>
      <p:grpSpPr>
        <a:xfrm>
          <a:off x="0" y="0"/>
          <a:ext cx="0" cy="0"/>
          <a:chOff x="0" y="0"/>
          <a:chExt cx="0" cy="0"/>
        </a:xfrm>
      </p:grpSpPr>
      <p:sp>
        <p:nvSpPr>
          <p:cNvPr id="1046" name="Google Shape;1046;p35"/>
          <p:cNvSpPr/>
          <p:nvPr/>
        </p:nvSpPr>
        <p:spPr>
          <a:xfrm>
            <a:off x="6615555" y="1225061"/>
            <a:ext cx="4590090" cy="4947139"/>
          </a:xfrm>
          <a:prstGeom prst="roundRect">
            <a:avLst>
              <a:gd name="adj" fmla="val 6430"/>
            </a:avLst>
          </a:prstGeom>
          <a:solidFill>
            <a:schemeClr val="lt1"/>
          </a:solidFill>
          <a:ln>
            <a:noFill/>
          </a:ln>
          <a:effectLst>
            <a:outerShdw blurRad="50800" dist="50800" dir="5400000" algn="ctr" rotWithShape="0">
              <a:schemeClr val="dk1">
                <a:alpha val="4705"/>
              </a:scheme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Prompt ExtraBold"/>
              <a:ea typeface="Prompt ExtraBold"/>
              <a:cs typeface="Prompt ExtraBold"/>
              <a:sym typeface="Prompt ExtraBold"/>
            </a:endParaRPr>
          </a:p>
        </p:txBody>
      </p:sp>
      <p:pic>
        <p:nvPicPr>
          <p:cNvPr id="1047" name="Google Shape;1047;p35"/>
          <p:cNvPicPr preferRelativeResize="0"/>
          <p:nvPr/>
        </p:nvPicPr>
        <p:blipFill rotWithShape="1">
          <a:blip r:embed="rId4">
            <a:alphaModFix amt="25000"/>
          </a:blip>
          <a:srcRect/>
          <a:stretch/>
        </p:blipFill>
        <p:spPr>
          <a:xfrm>
            <a:off x="6780529" y="1438991"/>
            <a:ext cx="4150824" cy="4518344"/>
          </a:xfrm>
          <a:prstGeom prst="rect">
            <a:avLst/>
          </a:prstGeom>
          <a:noFill/>
          <a:ln>
            <a:noFill/>
          </a:ln>
        </p:spPr>
      </p:pic>
      <p:sp>
        <p:nvSpPr>
          <p:cNvPr id="1048" name="Google Shape;1048;p35"/>
          <p:cNvSpPr/>
          <p:nvPr/>
        </p:nvSpPr>
        <p:spPr>
          <a:xfrm>
            <a:off x="443344" y="403412"/>
            <a:ext cx="4369724" cy="53681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3200">
                <a:solidFill>
                  <a:schemeClr val="accent5"/>
                </a:solidFill>
                <a:latin typeface="Prompt ExtraBold"/>
                <a:ea typeface="Prompt ExtraBold"/>
                <a:cs typeface="Prompt ExtraBold"/>
                <a:sym typeface="Prompt ExtraBold"/>
              </a:rPr>
              <a:t>1. </a:t>
            </a:r>
            <a:r>
              <a:rPr lang="pt-BR" sz="3200">
                <a:solidFill>
                  <a:schemeClr val="lt1"/>
                </a:solidFill>
                <a:latin typeface="Prompt ExtraBold"/>
                <a:ea typeface="Prompt ExtraBold"/>
                <a:cs typeface="Prompt ExtraBold"/>
                <a:sym typeface="Prompt ExtraBold"/>
              </a:rPr>
              <a:t>PRIMEIRA PARTE</a:t>
            </a:r>
            <a:endParaRPr sz="1200">
              <a:solidFill>
                <a:schemeClr val="lt1"/>
              </a:solidFill>
              <a:latin typeface="Prompt Medium"/>
              <a:ea typeface="Prompt Medium"/>
              <a:cs typeface="Prompt Medium"/>
              <a:sym typeface="Prompt Medium"/>
            </a:endParaRPr>
          </a:p>
        </p:txBody>
      </p:sp>
      <p:grpSp>
        <p:nvGrpSpPr>
          <p:cNvPr id="1049" name="Google Shape;1049;p35"/>
          <p:cNvGrpSpPr/>
          <p:nvPr/>
        </p:nvGrpSpPr>
        <p:grpSpPr>
          <a:xfrm>
            <a:off x="847649" y="2433319"/>
            <a:ext cx="4830148" cy="2544663"/>
            <a:chOff x="1059352" y="1551583"/>
            <a:chExt cx="4830148" cy="2544663"/>
          </a:xfrm>
        </p:grpSpPr>
        <p:sp>
          <p:nvSpPr>
            <p:cNvPr id="1050" name="Google Shape;1050;p35"/>
            <p:cNvSpPr txBox="1"/>
            <p:nvPr/>
          </p:nvSpPr>
          <p:spPr>
            <a:xfrm>
              <a:off x="1144902" y="2029225"/>
              <a:ext cx="4481198" cy="1876026"/>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Lorem ipsum dolor sit amet, consectetur adipiscing elit. Suspendisse sagittis sit amet justo quis convallis. Praesent sit amet ligula vitae dui tempor aliquet nec commodo tellus. Etiam lacinia eros nibh, a ullamcorper turpis dictum sed</a:t>
              </a:r>
              <a:endParaRPr sz="1400">
                <a:solidFill>
                  <a:schemeClr val="lt1"/>
                </a:solidFill>
                <a:latin typeface="Poppins"/>
                <a:ea typeface="Poppins"/>
                <a:cs typeface="Poppins"/>
                <a:sym typeface="Poppins"/>
              </a:endParaRPr>
            </a:p>
          </p:txBody>
        </p:sp>
        <p:sp>
          <p:nvSpPr>
            <p:cNvPr id="1051" name="Google Shape;1051;p35"/>
            <p:cNvSpPr txBox="1"/>
            <p:nvPr/>
          </p:nvSpPr>
          <p:spPr>
            <a:xfrm>
              <a:off x="1059352" y="1832272"/>
              <a:ext cx="526800" cy="87100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5"/>
                </a:buClr>
                <a:buSzPts val="4400"/>
                <a:buFont typeface="Arial"/>
                <a:buNone/>
              </a:pPr>
              <a:r>
                <a:rPr lang="pt-BR" sz="4400" b="0" i="0" u="none" strike="noStrike" cap="none">
                  <a:solidFill>
                    <a:schemeClr val="accent5"/>
                  </a:solidFill>
                  <a:latin typeface="Prompt ExtraBold"/>
                  <a:ea typeface="Prompt ExtraBold"/>
                  <a:cs typeface="Prompt ExtraBold"/>
                  <a:sym typeface="Prompt ExtraBold"/>
                </a:rPr>
                <a:t>“</a:t>
              </a:r>
              <a:endParaRPr/>
            </a:p>
          </p:txBody>
        </p:sp>
        <p:sp>
          <p:nvSpPr>
            <p:cNvPr id="1052" name="Google Shape;1052;p35"/>
            <p:cNvSpPr txBox="1"/>
            <p:nvPr/>
          </p:nvSpPr>
          <p:spPr>
            <a:xfrm>
              <a:off x="5362700" y="3225238"/>
              <a:ext cx="526800" cy="871008"/>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5"/>
                </a:buClr>
                <a:buSzPts val="4400"/>
                <a:buFont typeface="Arial"/>
                <a:buNone/>
              </a:pPr>
              <a:r>
                <a:rPr lang="pt-BR" sz="4400" b="0" i="0" u="none" strike="noStrike" cap="none">
                  <a:solidFill>
                    <a:schemeClr val="accent5"/>
                  </a:solidFill>
                  <a:latin typeface="Prompt ExtraBold"/>
                  <a:ea typeface="Prompt ExtraBold"/>
                  <a:cs typeface="Prompt ExtraBold"/>
                  <a:sym typeface="Prompt ExtraBold"/>
                </a:rPr>
                <a:t>”</a:t>
              </a:r>
              <a:endParaRPr/>
            </a:p>
          </p:txBody>
        </p:sp>
        <p:sp>
          <p:nvSpPr>
            <p:cNvPr id="1053" name="Google Shape;1053;p35"/>
            <p:cNvSpPr txBox="1"/>
            <p:nvPr/>
          </p:nvSpPr>
          <p:spPr>
            <a:xfrm>
              <a:off x="1186177" y="1551583"/>
              <a:ext cx="4538349" cy="372410"/>
            </a:xfrm>
            <a:prstGeom prst="rect">
              <a:avLst/>
            </a:prstGeom>
            <a:noFill/>
            <a:ln>
              <a:noFill/>
            </a:ln>
          </p:spPr>
          <p:txBody>
            <a:bodyPr spcFirstLastPara="1" wrap="square" lIns="91425" tIns="45700" rIns="91425" bIns="45700" anchor="t" anchorCtr="0">
              <a:spAutoFit/>
            </a:bodyPr>
            <a:lstStyle/>
            <a:p>
              <a:pPr marL="0" marR="0" lvl="0" indent="0" algn="ctr" rtl="0">
                <a:lnSpc>
                  <a:spcPct val="140000"/>
                </a:lnSpc>
                <a:spcBef>
                  <a:spcPts val="0"/>
                </a:spcBef>
                <a:spcAft>
                  <a:spcPts val="0"/>
                </a:spcAft>
                <a:buClr>
                  <a:schemeClr val="accent5"/>
                </a:buClr>
                <a:buSzPts val="1400"/>
                <a:buFont typeface="Arial"/>
                <a:buNone/>
              </a:pPr>
              <a:r>
                <a:rPr lang="pt-BR" sz="1400">
                  <a:solidFill>
                    <a:schemeClr val="accent5"/>
                  </a:solidFill>
                  <a:latin typeface="Prompt ExtraBold"/>
                  <a:ea typeface="Prompt ExtraBold"/>
                  <a:cs typeface="Prompt ExtraBold"/>
                  <a:sym typeface="Prompt ExtraBold"/>
                </a:rPr>
                <a:t>AQUI VOCÊ PODE INSERIR UM SUBTÍTULO</a:t>
              </a:r>
              <a:endParaRPr/>
            </a:p>
          </p:txBody>
        </p:sp>
      </p:grpSp>
      <p:sp>
        <p:nvSpPr>
          <p:cNvPr id="1054" name="Google Shape;1054;p35"/>
          <p:cNvSpPr txBox="1"/>
          <p:nvPr/>
        </p:nvSpPr>
        <p:spPr>
          <a:xfrm>
            <a:off x="6899564" y="6188113"/>
            <a:ext cx="4048298" cy="26161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pt-BR" sz="800">
                <a:solidFill>
                  <a:schemeClr val="accent6"/>
                </a:solidFill>
                <a:latin typeface="Prompt SemiBold"/>
                <a:ea typeface="Prompt SemiBold"/>
                <a:cs typeface="Prompt SemiBold"/>
                <a:sym typeface="Prompt SemiBold"/>
              </a:rPr>
              <a:t>LEGENDA. NOME DA MATÉRIA | VEÍCULO DE COMUNICAÇÃO | DATA</a:t>
            </a:r>
            <a:endParaRPr/>
          </a:p>
        </p:txBody>
      </p:sp>
      <p:sp>
        <p:nvSpPr>
          <p:cNvPr id="1055" name="Google Shape;1055;p35"/>
          <p:cNvSpPr txBox="1"/>
          <p:nvPr/>
        </p:nvSpPr>
        <p:spPr>
          <a:xfrm>
            <a:off x="6978664" y="3513497"/>
            <a:ext cx="375455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800">
                <a:solidFill>
                  <a:schemeClr val="dk1"/>
                </a:solidFill>
                <a:latin typeface="Prompt ExtraBold"/>
                <a:ea typeface="Prompt ExtraBold"/>
                <a:cs typeface="Prompt ExtraBold"/>
                <a:sym typeface="Prompt ExtraBold"/>
              </a:rPr>
              <a:t>[INSIRA UM PRINT OU IMAGEM]</a:t>
            </a:r>
            <a:endParaRPr sz="1800">
              <a:solidFill>
                <a:schemeClr val="lt1"/>
              </a:solidFill>
              <a:latin typeface="Poppins"/>
              <a:ea typeface="Poppins"/>
              <a:cs typeface="Poppins"/>
              <a:sym typeface="Poppin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9"/>
        <p:cNvGrpSpPr/>
        <p:nvPr/>
      </p:nvGrpSpPr>
      <p:grpSpPr>
        <a:xfrm>
          <a:off x="0" y="0"/>
          <a:ext cx="0" cy="0"/>
          <a:chOff x="0" y="0"/>
          <a:chExt cx="0" cy="0"/>
        </a:xfrm>
      </p:grpSpPr>
      <p:sp>
        <p:nvSpPr>
          <p:cNvPr id="1060" name="Google Shape;1060;p36"/>
          <p:cNvSpPr/>
          <p:nvPr/>
        </p:nvSpPr>
        <p:spPr>
          <a:xfrm>
            <a:off x="443344" y="403412"/>
            <a:ext cx="4369724" cy="53681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3200">
                <a:solidFill>
                  <a:schemeClr val="dk2"/>
                </a:solidFill>
                <a:latin typeface="Prompt ExtraBold"/>
                <a:ea typeface="Prompt ExtraBold"/>
                <a:cs typeface="Prompt ExtraBold"/>
                <a:sym typeface="Prompt ExtraBold"/>
              </a:rPr>
              <a:t>2. SEGUNDA PARTE</a:t>
            </a:r>
            <a:endParaRPr sz="1200">
              <a:solidFill>
                <a:schemeClr val="dk2"/>
              </a:solidFill>
              <a:latin typeface="Prompt Medium"/>
              <a:ea typeface="Prompt Medium"/>
              <a:cs typeface="Prompt Medium"/>
              <a:sym typeface="Prompt Medium"/>
            </a:endParaRPr>
          </a:p>
        </p:txBody>
      </p:sp>
      <p:sp>
        <p:nvSpPr>
          <p:cNvPr id="1061" name="Google Shape;1061;p36"/>
          <p:cNvSpPr/>
          <p:nvPr/>
        </p:nvSpPr>
        <p:spPr>
          <a:xfrm>
            <a:off x="4278284" y="2007023"/>
            <a:ext cx="3635432" cy="3635430"/>
          </a:xfrm>
          <a:prstGeom prst="donut">
            <a:avLst>
              <a:gd name="adj" fmla="val 3606"/>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062" name="Google Shape;1062;p36"/>
          <p:cNvCxnSpPr/>
          <p:nvPr/>
        </p:nvCxnSpPr>
        <p:spPr>
          <a:xfrm>
            <a:off x="6096000" y="940222"/>
            <a:ext cx="0" cy="5769033"/>
          </a:xfrm>
          <a:prstGeom prst="straightConnector1">
            <a:avLst/>
          </a:prstGeom>
          <a:noFill/>
          <a:ln w="9525" cap="flat" cmpd="sng">
            <a:solidFill>
              <a:schemeClr val="dk1"/>
            </a:solidFill>
            <a:prstDash val="solid"/>
            <a:miter lim="800000"/>
            <a:headEnd type="none" w="sm" len="sm"/>
            <a:tailEnd type="none" w="sm" len="sm"/>
          </a:ln>
        </p:spPr>
      </p:cxnSp>
      <p:sp>
        <p:nvSpPr>
          <p:cNvPr id="1063" name="Google Shape;1063;p36"/>
          <p:cNvSpPr/>
          <p:nvPr/>
        </p:nvSpPr>
        <p:spPr>
          <a:xfrm>
            <a:off x="4455621" y="2594051"/>
            <a:ext cx="1640379" cy="1230688"/>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Medium"/>
                <a:ea typeface="Prompt Medium"/>
                <a:cs typeface="Prompt Medium"/>
                <a:sym typeface="Prompt Medium"/>
              </a:rPr>
              <a:t>ÍCONE</a:t>
            </a:r>
            <a:endParaRPr sz="1000">
              <a:solidFill>
                <a:schemeClr val="dk1"/>
              </a:solidFill>
              <a:latin typeface="Prompt Medium"/>
              <a:ea typeface="Prompt Medium"/>
              <a:cs typeface="Prompt Medium"/>
              <a:sym typeface="Prompt Medium"/>
            </a:endParaRPr>
          </a:p>
        </p:txBody>
      </p:sp>
      <p:cxnSp>
        <p:nvCxnSpPr>
          <p:cNvPr id="1064" name="Google Shape;1064;p36"/>
          <p:cNvCxnSpPr/>
          <p:nvPr/>
        </p:nvCxnSpPr>
        <p:spPr>
          <a:xfrm rot="10800000">
            <a:off x="6096000" y="395739"/>
            <a:ext cx="0" cy="6858000"/>
          </a:xfrm>
          <a:prstGeom prst="straightConnector1">
            <a:avLst/>
          </a:prstGeom>
          <a:noFill/>
          <a:ln w="9525" cap="flat" cmpd="sng">
            <a:solidFill>
              <a:schemeClr val="dk1"/>
            </a:solidFill>
            <a:prstDash val="solid"/>
            <a:miter lim="800000"/>
            <a:headEnd type="none" w="sm" len="sm"/>
            <a:tailEnd type="none" w="sm" len="sm"/>
          </a:ln>
        </p:spPr>
      </p:cxnSp>
      <p:sp>
        <p:nvSpPr>
          <p:cNvPr id="1065" name="Google Shape;1065;p36"/>
          <p:cNvSpPr/>
          <p:nvPr/>
        </p:nvSpPr>
        <p:spPr>
          <a:xfrm>
            <a:off x="6096000" y="2594051"/>
            <a:ext cx="1640379" cy="1230688"/>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Medium"/>
                <a:ea typeface="Prompt Medium"/>
                <a:cs typeface="Prompt Medium"/>
                <a:sym typeface="Prompt Medium"/>
              </a:rPr>
              <a:t>ÍCONE</a:t>
            </a:r>
            <a:endParaRPr sz="1000">
              <a:solidFill>
                <a:schemeClr val="dk1"/>
              </a:solidFill>
              <a:latin typeface="Prompt Medium"/>
              <a:ea typeface="Prompt Medium"/>
              <a:cs typeface="Prompt Medium"/>
              <a:sym typeface="Prompt Medium"/>
            </a:endParaRPr>
          </a:p>
        </p:txBody>
      </p:sp>
      <p:sp>
        <p:nvSpPr>
          <p:cNvPr id="1066" name="Google Shape;1066;p36"/>
          <p:cNvSpPr/>
          <p:nvPr/>
        </p:nvSpPr>
        <p:spPr>
          <a:xfrm>
            <a:off x="4455621" y="3824738"/>
            <a:ext cx="1640379" cy="1230688"/>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Medium"/>
                <a:ea typeface="Prompt Medium"/>
                <a:cs typeface="Prompt Medium"/>
                <a:sym typeface="Prompt Medium"/>
              </a:rPr>
              <a:t>ÍCONE</a:t>
            </a:r>
            <a:endParaRPr sz="1000">
              <a:solidFill>
                <a:schemeClr val="dk1"/>
              </a:solidFill>
              <a:latin typeface="Prompt Medium"/>
              <a:ea typeface="Prompt Medium"/>
              <a:cs typeface="Prompt Medium"/>
              <a:sym typeface="Prompt Medium"/>
            </a:endParaRPr>
          </a:p>
        </p:txBody>
      </p:sp>
      <p:sp>
        <p:nvSpPr>
          <p:cNvPr id="1067" name="Google Shape;1067;p36"/>
          <p:cNvSpPr/>
          <p:nvPr/>
        </p:nvSpPr>
        <p:spPr>
          <a:xfrm>
            <a:off x="6096000" y="3824738"/>
            <a:ext cx="1640379" cy="1230688"/>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1"/>
                </a:solidFill>
                <a:latin typeface="Prompt Medium"/>
                <a:ea typeface="Prompt Medium"/>
                <a:cs typeface="Prompt Medium"/>
                <a:sym typeface="Prompt Medium"/>
              </a:rPr>
              <a:t>ÍCONE</a:t>
            </a:r>
            <a:endParaRPr sz="1000">
              <a:solidFill>
                <a:schemeClr val="dk1"/>
              </a:solidFill>
              <a:latin typeface="Prompt Medium"/>
              <a:ea typeface="Prompt Medium"/>
              <a:cs typeface="Prompt Medium"/>
              <a:sym typeface="Prompt Medium"/>
            </a:endParaRPr>
          </a:p>
        </p:txBody>
      </p:sp>
      <p:sp>
        <p:nvSpPr>
          <p:cNvPr id="1068" name="Google Shape;1068;p36"/>
          <p:cNvSpPr/>
          <p:nvPr/>
        </p:nvSpPr>
        <p:spPr>
          <a:xfrm>
            <a:off x="1238595" y="1662549"/>
            <a:ext cx="3039687" cy="2162189"/>
          </a:xfrm>
          <a:prstGeom prst="roundRect">
            <a:avLst>
              <a:gd name="adj" fmla="val 0"/>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pt-BR" sz="1100">
                <a:solidFill>
                  <a:schemeClr val="dk1"/>
                </a:solidFill>
                <a:latin typeface="Prompt Medium"/>
                <a:ea typeface="Prompt Medium"/>
                <a:cs typeface="Prompt Medium"/>
                <a:sym typeface="Prompt Medium"/>
              </a:rPr>
              <a:t>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 |</a:t>
            </a:r>
            <a:endParaRPr/>
          </a:p>
          <a:p>
            <a:pPr marL="0" marR="0" lvl="0" indent="0" algn="r"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r" rtl="0">
              <a:spcBef>
                <a:spcPts val="0"/>
              </a:spcBef>
              <a:spcAft>
                <a:spcPts val="0"/>
              </a:spcAft>
              <a:buNone/>
            </a:pPr>
            <a:r>
              <a:rPr lang="pt-BR" sz="1100">
                <a:solidFill>
                  <a:schemeClr val="dk1"/>
                </a:solidFill>
                <a:latin typeface="Prompt Medium"/>
                <a:ea typeface="Prompt Medium"/>
                <a:cs typeface="Prompt Medium"/>
                <a:sym typeface="Prompt Medium"/>
              </a:rPr>
              <a:t>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 |</a:t>
            </a:r>
            <a:endParaRPr/>
          </a:p>
          <a:p>
            <a:pPr marL="0" marR="0" lvl="0" indent="0" algn="r"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r" rtl="0">
              <a:spcBef>
                <a:spcPts val="0"/>
              </a:spcBef>
              <a:spcAft>
                <a:spcPts val="0"/>
              </a:spcAft>
              <a:buNone/>
            </a:pPr>
            <a:r>
              <a:rPr lang="pt-BR" sz="1100">
                <a:solidFill>
                  <a:schemeClr val="dk1"/>
                </a:solidFill>
                <a:latin typeface="Prompt Medium"/>
                <a:ea typeface="Prompt Medium"/>
                <a:cs typeface="Prompt Medium"/>
                <a:sym typeface="Prompt Medium"/>
              </a:rPr>
              <a:t>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 |</a:t>
            </a:r>
            <a:endParaRPr/>
          </a:p>
          <a:p>
            <a:pPr marL="0" marR="0" lvl="0" indent="0" algn="r"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r" rtl="0">
              <a:spcBef>
                <a:spcPts val="0"/>
              </a:spcBef>
              <a:spcAft>
                <a:spcPts val="0"/>
              </a:spcAft>
              <a:buNone/>
            </a:pPr>
            <a:r>
              <a:rPr lang="pt-BR" sz="1100">
                <a:solidFill>
                  <a:schemeClr val="dk1"/>
                </a:solidFill>
                <a:latin typeface="Prompt Medium"/>
                <a:ea typeface="Prompt Medium"/>
                <a:cs typeface="Prompt Medium"/>
                <a:sym typeface="Prompt Medium"/>
              </a:rPr>
              <a:t>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 |</a:t>
            </a:r>
            <a:endParaRPr/>
          </a:p>
        </p:txBody>
      </p:sp>
      <p:sp>
        <p:nvSpPr>
          <p:cNvPr id="1069" name="Google Shape;1069;p36"/>
          <p:cNvSpPr/>
          <p:nvPr/>
        </p:nvSpPr>
        <p:spPr>
          <a:xfrm>
            <a:off x="4064924" y="940221"/>
            <a:ext cx="2031075" cy="1066803"/>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2"/>
                </a:solidFill>
                <a:latin typeface="Prompt ExtraBold"/>
                <a:ea typeface="Prompt ExtraBold"/>
                <a:cs typeface="Prompt ExtraBold"/>
                <a:sym typeface="Prompt ExtraBold"/>
              </a:rPr>
              <a:t>QUADRANTE I</a:t>
            </a:r>
            <a:endParaRPr/>
          </a:p>
        </p:txBody>
      </p:sp>
      <p:sp>
        <p:nvSpPr>
          <p:cNvPr id="1070" name="Google Shape;1070;p36"/>
          <p:cNvSpPr/>
          <p:nvPr/>
        </p:nvSpPr>
        <p:spPr>
          <a:xfrm>
            <a:off x="6095999" y="940221"/>
            <a:ext cx="2031075" cy="1066803"/>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2"/>
                </a:solidFill>
                <a:latin typeface="Prompt ExtraBold"/>
                <a:ea typeface="Prompt ExtraBold"/>
                <a:cs typeface="Prompt ExtraBold"/>
                <a:sym typeface="Prompt ExtraBold"/>
              </a:rPr>
              <a:t>QUADRANTE II</a:t>
            </a:r>
            <a:endParaRPr/>
          </a:p>
        </p:txBody>
      </p:sp>
      <p:sp>
        <p:nvSpPr>
          <p:cNvPr id="1071" name="Google Shape;1071;p36"/>
          <p:cNvSpPr/>
          <p:nvPr/>
        </p:nvSpPr>
        <p:spPr>
          <a:xfrm>
            <a:off x="7913715" y="1662549"/>
            <a:ext cx="3039687" cy="2162189"/>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100">
                <a:solidFill>
                  <a:schemeClr val="dk1"/>
                </a:solidFill>
                <a:latin typeface="Prompt Medium"/>
                <a:ea typeface="Prompt Medium"/>
                <a:cs typeface="Prompt Medium"/>
                <a:sym typeface="Prompt Medium"/>
              </a:rPr>
              <a:t>| 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a:t>
            </a:r>
            <a:endParaRPr/>
          </a:p>
          <a:p>
            <a:pPr marL="0" marR="0" lvl="0" indent="0" algn="l"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l" rtl="0">
              <a:spcBef>
                <a:spcPts val="0"/>
              </a:spcBef>
              <a:spcAft>
                <a:spcPts val="0"/>
              </a:spcAft>
              <a:buNone/>
            </a:pPr>
            <a:r>
              <a:rPr lang="pt-BR" sz="1100">
                <a:solidFill>
                  <a:schemeClr val="dk1"/>
                </a:solidFill>
                <a:latin typeface="Prompt Medium"/>
                <a:ea typeface="Prompt Medium"/>
                <a:cs typeface="Prompt Medium"/>
                <a:sym typeface="Prompt Medium"/>
              </a:rPr>
              <a:t>| 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a:t>
            </a:r>
            <a:endParaRPr/>
          </a:p>
          <a:p>
            <a:pPr marL="0" marR="0" lvl="0" indent="0" algn="l"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l" rtl="0">
              <a:spcBef>
                <a:spcPts val="0"/>
              </a:spcBef>
              <a:spcAft>
                <a:spcPts val="0"/>
              </a:spcAft>
              <a:buNone/>
            </a:pPr>
            <a:r>
              <a:rPr lang="pt-BR" sz="1100">
                <a:solidFill>
                  <a:schemeClr val="dk1"/>
                </a:solidFill>
                <a:latin typeface="Prompt Medium"/>
                <a:ea typeface="Prompt Medium"/>
                <a:cs typeface="Prompt Medium"/>
                <a:sym typeface="Prompt Medium"/>
              </a:rPr>
              <a:t>| 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a:t>
            </a:r>
            <a:endParaRPr/>
          </a:p>
          <a:p>
            <a:pPr marL="0" marR="0" lvl="0" indent="0" algn="l"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l" rtl="0">
              <a:spcBef>
                <a:spcPts val="0"/>
              </a:spcBef>
              <a:spcAft>
                <a:spcPts val="0"/>
              </a:spcAft>
              <a:buNone/>
            </a:pPr>
            <a:r>
              <a:rPr lang="pt-BR" sz="1100">
                <a:solidFill>
                  <a:schemeClr val="dk1"/>
                </a:solidFill>
                <a:latin typeface="Prompt Medium"/>
                <a:ea typeface="Prompt Medium"/>
                <a:cs typeface="Prompt Medium"/>
                <a:sym typeface="Prompt Medium"/>
              </a:rPr>
              <a:t>| 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a:t>
            </a:r>
            <a:endParaRPr/>
          </a:p>
        </p:txBody>
      </p:sp>
      <p:sp>
        <p:nvSpPr>
          <p:cNvPr id="1072" name="Google Shape;1072;p36"/>
          <p:cNvSpPr/>
          <p:nvPr/>
        </p:nvSpPr>
        <p:spPr>
          <a:xfrm>
            <a:off x="4064924" y="5642452"/>
            <a:ext cx="2031075" cy="1066803"/>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2"/>
                </a:solidFill>
                <a:latin typeface="Prompt ExtraBold"/>
                <a:ea typeface="Prompt ExtraBold"/>
                <a:cs typeface="Prompt ExtraBold"/>
                <a:sym typeface="Prompt ExtraBold"/>
              </a:rPr>
              <a:t>QUADRANTE III</a:t>
            </a:r>
            <a:endParaRPr/>
          </a:p>
        </p:txBody>
      </p:sp>
      <p:sp>
        <p:nvSpPr>
          <p:cNvPr id="1073" name="Google Shape;1073;p36"/>
          <p:cNvSpPr/>
          <p:nvPr/>
        </p:nvSpPr>
        <p:spPr>
          <a:xfrm>
            <a:off x="6095999" y="5642452"/>
            <a:ext cx="2031075" cy="1066803"/>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dk2"/>
                </a:solidFill>
                <a:latin typeface="Prompt ExtraBold"/>
                <a:ea typeface="Prompt ExtraBold"/>
                <a:cs typeface="Prompt ExtraBold"/>
                <a:sym typeface="Prompt ExtraBold"/>
              </a:rPr>
              <a:t>QUADRANTE IV</a:t>
            </a:r>
            <a:endParaRPr/>
          </a:p>
        </p:txBody>
      </p:sp>
      <p:sp>
        <p:nvSpPr>
          <p:cNvPr id="1074" name="Google Shape;1074;p36"/>
          <p:cNvSpPr/>
          <p:nvPr/>
        </p:nvSpPr>
        <p:spPr>
          <a:xfrm>
            <a:off x="1238595" y="3824737"/>
            <a:ext cx="3039687" cy="2162189"/>
          </a:xfrm>
          <a:prstGeom prst="roundRect">
            <a:avLst>
              <a:gd name="adj" fmla="val 0"/>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pt-BR" sz="1100">
                <a:solidFill>
                  <a:schemeClr val="dk1"/>
                </a:solidFill>
                <a:latin typeface="Prompt Medium"/>
                <a:ea typeface="Prompt Medium"/>
                <a:cs typeface="Prompt Medium"/>
                <a:sym typeface="Prompt Medium"/>
              </a:rPr>
              <a:t>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 |</a:t>
            </a:r>
            <a:endParaRPr/>
          </a:p>
          <a:p>
            <a:pPr marL="0" marR="0" lvl="0" indent="0" algn="r"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r" rtl="0">
              <a:spcBef>
                <a:spcPts val="0"/>
              </a:spcBef>
              <a:spcAft>
                <a:spcPts val="0"/>
              </a:spcAft>
              <a:buNone/>
            </a:pPr>
            <a:r>
              <a:rPr lang="pt-BR" sz="1100">
                <a:solidFill>
                  <a:schemeClr val="dk1"/>
                </a:solidFill>
                <a:latin typeface="Prompt Medium"/>
                <a:ea typeface="Prompt Medium"/>
                <a:cs typeface="Prompt Medium"/>
                <a:sym typeface="Prompt Medium"/>
              </a:rPr>
              <a:t>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 |</a:t>
            </a:r>
            <a:endParaRPr/>
          </a:p>
          <a:p>
            <a:pPr marL="0" marR="0" lvl="0" indent="0" algn="r"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r" rtl="0">
              <a:spcBef>
                <a:spcPts val="0"/>
              </a:spcBef>
              <a:spcAft>
                <a:spcPts val="0"/>
              </a:spcAft>
              <a:buNone/>
            </a:pPr>
            <a:r>
              <a:rPr lang="pt-BR" sz="1100">
                <a:solidFill>
                  <a:schemeClr val="dk1"/>
                </a:solidFill>
                <a:latin typeface="Prompt Medium"/>
                <a:ea typeface="Prompt Medium"/>
                <a:cs typeface="Prompt Medium"/>
                <a:sym typeface="Prompt Medium"/>
              </a:rPr>
              <a:t>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 |</a:t>
            </a:r>
            <a:endParaRPr/>
          </a:p>
          <a:p>
            <a:pPr marL="0" marR="0" lvl="0" indent="0" algn="r"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r" rtl="0">
              <a:spcBef>
                <a:spcPts val="0"/>
              </a:spcBef>
              <a:spcAft>
                <a:spcPts val="0"/>
              </a:spcAft>
              <a:buNone/>
            </a:pPr>
            <a:r>
              <a:rPr lang="pt-BR" sz="1100">
                <a:solidFill>
                  <a:schemeClr val="dk1"/>
                </a:solidFill>
                <a:latin typeface="Prompt Medium"/>
                <a:ea typeface="Prompt Medium"/>
                <a:cs typeface="Prompt Medium"/>
                <a:sym typeface="Prompt Medium"/>
              </a:rPr>
              <a:t>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 |</a:t>
            </a:r>
            <a:endParaRPr/>
          </a:p>
        </p:txBody>
      </p:sp>
      <p:sp>
        <p:nvSpPr>
          <p:cNvPr id="1075" name="Google Shape;1075;p36"/>
          <p:cNvSpPr/>
          <p:nvPr/>
        </p:nvSpPr>
        <p:spPr>
          <a:xfrm>
            <a:off x="7913715" y="3824737"/>
            <a:ext cx="3039687" cy="2162189"/>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100">
                <a:solidFill>
                  <a:schemeClr val="dk1"/>
                </a:solidFill>
                <a:latin typeface="Prompt Medium"/>
                <a:ea typeface="Prompt Medium"/>
                <a:cs typeface="Prompt Medium"/>
                <a:sym typeface="Prompt Medium"/>
              </a:rPr>
              <a:t>| 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a:t>
            </a:r>
            <a:endParaRPr/>
          </a:p>
          <a:p>
            <a:pPr marL="0" marR="0" lvl="0" indent="0" algn="l"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l" rtl="0">
              <a:spcBef>
                <a:spcPts val="0"/>
              </a:spcBef>
              <a:spcAft>
                <a:spcPts val="0"/>
              </a:spcAft>
              <a:buNone/>
            </a:pPr>
            <a:r>
              <a:rPr lang="pt-BR" sz="1100">
                <a:solidFill>
                  <a:schemeClr val="dk1"/>
                </a:solidFill>
                <a:latin typeface="Prompt Medium"/>
                <a:ea typeface="Prompt Medium"/>
                <a:cs typeface="Prompt Medium"/>
                <a:sym typeface="Prompt Medium"/>
              </a:rPr>
              <a:t>| 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a:t>
            </a:r>
            <a:endParaRPr/>
          </a:p>
          <a:p>
            <a:pPr marL="0" marR="0" lvl="0" indent="0" algn="l"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l" rtl="0">
              <a:spcBef>
                <a:spcPts val="0"/>
              </a:spcBef>
              <a:spcAft>
                <a:spcPts val="0"/>
              </a:spcAft>
              <a:buNone/>
            </a:pPr>
            <a:r>
              <a:rPr lang="pt-BR" sz="1100">
                <a:solidFill>
                  <a:schemeClr val="dk1"/>
                </a:solidFill>
                <a:latin typeface="Prompt Medium"/>
                <a:ea typeface="Prompt Medium"/>
                <a:cs typeface="Prompt Medium"/>
                <a:sym typeface="Prompt Medium"/>
              </a:rPr>
              <a:t>| 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a:t>
            </a:r>
            <a:endParaRPr/>
          </a:p>
          <a:p>
            <a:pPr marL="0" marR="0" lvl="0" indent="0" algn="l" rtl="0">
              <a:spcBef>
                <a:spcPts val="0"/>
              </a:spcBef>
              <a:spcAft>
                <a:spcPts val="0"/>
              </a:spcAft>
              <a:buNone/>
            </a:pPr>
            <a:endParaRPr sz="1100">
              <a:solidFill>
                <a:schemeClr val="dk1"/>
              </a:solidFill>
              <a:latin typeface="Prompt Medium"/>
              <a:ea typeface="Prompt Medium"/>
              <a:cs typeface="Prompt Medium"/>
              <a:sym typeface="Prompt Medium"/>
            </a:endParaRPr>
          </a:p>
          <a:p>
            <a:pPr marL="0" marR="0" lvl="0" indent="0" algn="l" rtl="0">
              <a:spcBef>
                <a:spcPts val="0"/>
              </a:spcBef>
              <a:spcAft>
                <a:spcPts val="0"/>
              </a:spcAft>
              <a:buNone/>
            </a:pPr>
            <a:r>
              <a:rPr lang="pt-BR" sz="1100">
                <a:solidFill>
                  <a:schemeClr val="dk1"/>
                </a:solidFill>
                <a:latin typeface="Prompt Medium"/>
                <a:ea typeface="Prompt Medium"/>
                <a:cs typeface="Prompt Medium"/>
                <a:sym typeface="Prompt Medium"/>
              </a:rPr>
              <a:t>| FRASE </a:t>
            </a:r>
            <a:r>
              <a:rPr lang="pt-BR" sz="1100">
                <a:solidFill>
                  <a:schemeClr val="dk2"/>
                </a:solidFill>
                <a:latin typeface="Prompt Medium"/>
                <a:ea typeface="Prompt Medium"/>
                <a:cs typeface="Prompt Medium"/>
                <a:sym typeface="Prompt Medium"/>
              </a:rPr>
              <a:t>DESTAQUE</a:t>
            </a:r>
            <a:r>
              <a:rPr lang="pt-BR" sz="1100">
                <a:solidFill>
                  <a:schemeClr val="dk1"/>
                </a:solidFill>
                <a:latin typeface="Prompt Medium"/>
                <a:ea typeface="Prompt Medium"/>
                <a:cs typeface="Prompt Medium"/>
                <a:sym typeface="Prompt Medium"/>
              </a:rPr>
              <a:t> DO QUADRANTE</a:t>
            </a:r>
            <a:endParaRPr/>
          </a:p>
        </p:txBody>
      </p:sp>
      <p:cxnSp>
        <p:nvCxnSpPr>
          <p:cNvPr id="2" name="Google Shape;1064;p36">
            <a:extLst>
              <a:ext uri="{FF2B5EF4-FFF2-40B4-BE49-F238E27FC236}">
                <a16:creationId xmlns:a16="http://schemas.microsoft.com/office/drawing/2014/main" id="{701A96A6-B6D3-CD9E-6D31-B464F061E900}"/>
              </a:ext>
            </a:extLst>
          </p:cNvPr>
          <p:cNvCxnSpPr>
            <a:cxnSpLocks/>
          </p:cNvCxnSpPr>
          <p:nvPr/>
        </p:nvCxnSpPr>
        <p:spPr>
          <a:xfrm rot="16200000">
            <a:off x="6096000" y="395737"/>
            <a:ext cx="0" cy="6858000"/>
          </a:xfrm>
          <a:prstGeom prst="straightConnector1">
            <a:avLst/>
          </a:prstGeom>
          <a:noFill/>
          <a:ln w="9525" cap="flat" cmpd="sng">
            <a:solidFill>
              <a:schemeClr val="dk1"/>
            </a:solidFill>
            <a:prstDash val="solid"/>
            <a:miter lim="800000"/>
            <a:headEnd type="none" w="sm" len="sm"/>
            <a:tailEnd type="none" w="sm" len="sm"/>
          </a:ln>
        </p:spPr>
      </p:cxnSp>
    </p:spTree>
    <p:extLst>
      <p:ext uri="{BB962C8B-B14F-4D97-AF65-F5344CB8AC3E}">
        <p14:creationId xmlns:p14="http://schemas.microsoft.com/office/powerpoint/2010/main" val="32556233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79"/>
        <p:cNvGrpSpPr/>
        <p:nvPr/>
      </p:nvGrpSpPr>
      <p:grpSpPr>
        <a:xfrm>
          <a:off x="0" y="0"/>
          <a:ext cx="0" cy="0"/>
          <a:chOff x="0" y="0"/>
          <a:chExt cx="0" cy="0"/>
        </a:xfrm>
      </p:grpSpPr>
      <p:grpSp>
        <p:nvGrpSpPr>
          <p:cNvPr id="1080" name="Google Shape;1080;p37"/>
          <p:cNvGrpSpPr/>
          <p:nvPr/>
        </p:nvGrpSpPr>
        <p:grpSpPr>
          <a:xfrm>
            <a:off x="-1" y="4107824"/>
            <a:ext cx="4213629" cy="403785"/>
            <a:chOff x="-1" y="3808566"/>
            <a:chExt cx="12190652" cy="403785"/>
          </a:xfrm>
        </p:grpSpPr>
        <p:sp>
          <p:nvSpPr>
            <p:cNvPr id="1081" name="Google Shape;1081;p37"/>
            <p:cNvSpPr/>
            <p:nvPr/>
          </p:nvSpPr>
          <p:spPr>
            <a:xfrm>
              <a:off x="-1" y="3808566"/>
              <a:ext cx="12190652" cy="4571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082" name="Google Shape;1082;p37"/>
            <p:cNvSpPr/>
            <p:nvPr/>
          </p:nvSpPr>
          <p:spPr>
            <a:xfrm>
              <a:off x="-1" y="4166632"/>
              <a:ext cx="12190652" cy="4571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sp>
        <p:nvSpPr>
          <p:cNvPr id="1083" name="Google Shape;1083;p37"/>
          <p:cNvSpPr/>
          <p:nvPr/>
        </p:nvSpPr>
        <p:spPr>
          <a:xfrm>
            <a:off x="382384" y="337669"/>
            <a:ext cx="4369724" cy="53681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3200">
                <a:solidFill>
                  <a:schemeClr val="dk1"/>
                </a:solidFill>
                <a:latin typeface="Prompt ExtraBold"/>
                <a:ea typeface="Prompt ExtraBold"/>
                <a:cs typeface="Prompt ExtraBold"/>
                <a:sym typeface="Prompt ExtraBold"/>
              </a:rPr>
              <a:t>3. TERCEIRA PARTE</a:t>
            </a:r>
            <a:endParaRPr sz="1200">
              <a:solidFill>
                <a:schemeClr val="dk1"/>
              </a:solidFill>
              <a:latin typeface="Prompt Medium"/>
              <a:ea typeface="Prompt Medium"/>
              <a:cs typeface="Prompt Medium"/>
              <a:sym typeface="Prompt Medium"/>
            </a:endParaRPr>
          </a:p>
        </p:txBody>
      </p:sp>
      <p:grpSp>
        <p:nvGrpSpPr>
          <p:cNvPr id="1084" name="Google Shape;1084;p37"/>
          <p:cNvGrpSpPr/>
          <p:nvPr/>
        </p:nvGrpSpPr>
        <p:grpSpPr>
          <a:xfrm>
            <a:off x="-1" y="1753985"/>
            <a:ext cx="382387" cy="5104014"/>
            <a:chOff x="-1" y="1163783"/>
            <a:chExt cx="382387" cy="5694218"/>
          </a:xfrm>
        </p:grpSpPr>
        <p:sp>
          <p:nvSpPr>
            <p:cNvPr id="1085" name="Google Shape;1085;p37"/>
            <p:cNvSpPr/>
            <p:nvPr/>
          </p:nvSpPr>
          <p:spPr>
            <a:xfrm rot="-5400000">
              <a:off x="-1232362" y="2396144"/>
              <a:ext cx="2847109" cy="382386"/>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chemeClr val="lt1"/>
                  </a:solidFill>
                  <a:latin typeface="Prompt ExtraBold"/>
                  <a:ea typeface="Prompt ExtraBold"/>
                  <a:cs typeface="Prompt ExtraBold"/>
                  <a:sym typeface="Prompt ExtraBold"/>
                </a:rPr>
                <a:t>PARTE DE CIMA</a:t>
              </a:r>
              <a:endParaRPr sz="800">
                <a:solidFill>
                  <a:schemeClr val="lt1"/>
                </a:solidFill>
                <a:latin typeface="Prompt Medium"/>
                <a:ea typeface="Prompt Medium"/>
                <a:cs typeface="Prompt Medium"/>
                <a:sym typeface="Prompt Medium"/>
              </a:endParaRPr>
            </a:p>
          </p:txBody>
        </p:sp>
        <p:sp>
          <p:nvSpPr>
            <p:cNvPr id="1086" name="Google Shape;1086;p37"/>
            <p:cNvSpPr/>
            <p:nvPr/>
          </p:nvSpPr>
          <p:spPr>
            <a:xfrm rot="-5400000">
              <a:off x="-1232361" y="5243253"/>
              <a:ext cx="2847109" cy="382386"/>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600">
                  <a:solidFill>
                    <a:schemeClr val="lt1"/>
                  </a:solidFill>
                  <a:latin typeface="Prompt ExtraBold"/>
                  <a:ea typeface="Prompt ExtraBold"/>
                  <a:cs typeface="Prompt ExtraBold"/>
                  <a:sym typeface="Prompt ExtraBold"/>
                </a:rPr>
                <a:t>PARTE DE BAIXO</a:t>
              </a:r>
              <a:endParaRPr sz="800">
                <a:solidFill>
                  <a:schemeClr val="lt1"/>
                </a:solidFill>
                <a:latin typeface="Prompt Medium"/>
                <a:ea typeface="Prompt Medium"/>
                <a:cs typeface="Prompt Medium"/>
                <a:sym typeface="Prompt Medium"/>
              </a:endParaRPr>
            </a:p>
          </p:txBody>
        </p:sp>
      </p:grpSp>
      <p:sp>
        <p:nvSpPr>
          <p:cNvPr id="1087" name="Google Shape;1087;p37"/>
          <p:cNvSpPr/>
          <p:nvPr/>
        </p:nvSpPr>
        <p:spPr>
          <a:xfrm>
            <a:off x="382384" y="4181561"/>
            <a:ext cx="3831245" cy="2488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b="1">
                <a:solidFill>
                  <a:schemeClr val="lt1"/>
                </a:solidFill>
                <a:latin typeface="Poppins"/>
                <a:ea typeface="Poppins"/>
                <a:cs typeface="Poppins"/>
                <a:sym typeface="Poppins"/>
              </a:rPr>
              <a:t>MÊS #1</a:t>
            </a:r>
            <a:endParaRPr sz="1100" b="1">
              <a:solidFill>
                <a:schemeClr val="lt1"/>
              </a:solidFill>
              <a:latin typeface="Poppins"/>
              <a:ea typeface="Poppins"/>
              <a:cs typeface="Poppins"/>
              <a:sym typeface="Poppins"/>
            </a:endParaRPr>
          </a:p>
        </p:txBody>
      </p:sp>
      <p:sp>
        <p:nvSpPr>
          <p:cNvPr id="1088" name="Google Shape;1088;p37"/>
          <p:cNvSpPr/>
          <p:nvPr/>
        </p:nvSpPr>
        <p:spPr>
          <a:xfrm>
            <a:off x="4318923" y="4181561"/>
            <a:ext cx="3831245" cy="2488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b="1">
                <a:solidFill>
                  <a:schemeClr val="lt1"/>
                </a:solidFill>
                <a:latin typeface="Poppins"/>
                <a:ea typeface="Poppins"/>
                <a:cs typeface="Poppins"/>
                <a:sym typeface="Poppins"/>
              </a:rPr>
              <a:t>MÊS #2</a:t>
            </a:r>
            <a:endParaRPr sz="1100" b="1">
              <a:solidFill>
                <a:schemeClr val="lt1"/>
              </a:solidFill>
              <a:latin typeface="Poppins"/>
              <a:ea typeface="Poppins"/>
              <a:cs typeface="Poppins"/>
              <a:sym typeface="Poppins"/>
            </a:endParaRPr>
          </a:p>
        </p:txBody>
      </p:sp>
      <p:sp>
        <p:nvSpPr>
          <p:cNvPr id="1089" name="Google Shape;1089;p37"/>
          <p:cNvSpPr/>
          <p:nvPr/>
        </p:nvSpPr>
        <p:spPr>
          <a:xfrm>
            <a:off x="8255460" y="4181561"/>
            <a:ext cx="3936540" cy="24886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b="1">
                <a:solidFill>
                  <a:schemeClr val="lt1"/>
                </a:solidFill>
                <a:latin typeface="Poppins"/>
                <a:ea typeface="Poppins"/>
                <a:cs typeface="Poppins"/>
                <a:sym typeface="Poppins"/>
              </a:rPr>
              <a:t>MÊS #3</a:t>
            </a:r>
            <a:endParaRPr sz="1100" b="1">
              <a:solidFill>
                <a:schemeClr val="lt1"/>
              </a:solidFill>
              <a:latin typeface="Poppins"/>
              <a:ea typeface="Poppins"/>
              <a:cs typeface="Poppins"/>
              <a:sym typeface="Poppins"/>
            </a:endParaRPr>
          </a:p>
        </p:txBody>
      </p:sp>
      <p:grpSp>
        <p:nvGrpSpPr>
          <p:cNvPr id="1090" name="Google Shape;1090;p37"/>
          <p:cNvGrpSpPr/>
          <p:nvPr/>
        </p:nvGrpSpPr>
        <p:grpSpPr>
          <a:xfrm>
            <a:off x="1020618" y="3022783"/>
            <a:ext cx="166254" cy="1108854"/>
            <a:chOff x="2267527" y="2773403"/>
            <a:chExt cx="166254" cy="1108854"/>
          </a:xfrm>
        </p:grpSpPr>
        <p:sp>
          <p:nvSpPr>
            <p:cNvPr id="1091" name="Google Shape;1091;p37"/>
            <p:cNvSpPr/>
            <p:nvPr/>
          </p:nvSpPr>
          <p:spPr>
            <a:xfrm>
              <a:off x="2267527" y="2773403"/>
              <a:ext cx="166254" cy="166254"/>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092" name="Google Shape;1092;p37"/>
            <p:cNvCxnSpPr>
              <a:stCxn id="1091" idx="4"/>
            </p:cNvCxnSpPr>
            <p:nvPr/>
          </p:nvCxnSpPr>
          <p:spPr>
            <a:xfrm>
              <a:off x="2350654" y="2939657"/>
              <a:ext cx="0" cy="942600"/>
            </a:xfrm>
            <a:prstGeom prst="straightConnector1">
              <a:avLst/>
            </a:prstGeom>
            <a:noFill/>
            <a:ln w="9525" cap="flat" cmpd="sng">
              <a:solidFill>
                <a:schemeClr val="accent2"/>
              </a:solidFill>
              <a:prstDash val="solid"/>
              <a:miter lim="800000"/>
              <a:headEnd type="none" w="sm" len="sm"/>
              <a:tailEnd type="none" w="sm" len="sm"/>
            </a:ln>
          </p:spPr>
        </p:cxnSp>
      </p:grpSp>
      <p:grpSp>
        <p:nvGrpSpPr>
          <p:cNvPr id="1093" name="Google Shape;1093;p37"/>
          <p:cNvGrpSpPr/>
          <p:nvPr/>
        </p:nvGrpSpPr>
        <p:grpSpPr>
          <a:xfrm>
            <a:off x="2252989" y="3739918"/>
            <a:ext cx="166254" cy="391854"/>
            <a:chOff x="2267527" y="2773403"/>
            <a:chExt cx="166254" cy="391854"/>
          </a:xfrm>
        </p:grpSpPr>
        <p:sp>
          <p:nvSpPr>
            <p:cNvPr id="1094" name="Google Shape;1094;p37"/>
            <p:cNvSpPr/>
            <p:nvPr/>
          </p:nvSpPr>
          <p:spPr>
            <a:xfrm>
              <a:off x="2267527" y="2773403"/>
              <a:ext cx="166254" cy="166254"/>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095" name="Google Shape;1095;p37"/>
            <p:cNvCxnSpPr>
              <a:stCxn id="1094" idx="4"/>
            </p:cNvCxnSpPr>
            <p:nvPr/>
          </p:nvCxnSpPr>
          <p:spPr>
            <a:xfrm>
              <a:off x="2350654" y="2939657"/>
              <a:ext cx="0" cy="225600"/>
            </a:xfrm>
            <a:prstGeom prst="straightConnector1">
              <a:avLst/>
            </a:prstGeom>
            <a:noFill/>
            <a:ln w="9525" cap="flat" cmpd="sng">
              <a:solidFill>
                <a:schemeClr val="accent2"/>
              </a:solidFill>
              <a:prstDash val="solid"/>
              <a:miter lim="800000"/>
              <a:headEnd type="none" w="sm" len="sm"/>
              <a:tailEnd type="none" w="sm" len="sm"/>
            </a:ln>
          </p:spPr>
        </p:cxnSp>
      </p:grpSp>
      <p:grpSp>
        <p:nvGrpSpPr>
          <p:cNvPr id="1096" name="Google Shape;1096;p37"/>
          <p:cNvGrpSpPr/>
          <p:nvPr/>
        </p:nvGrpSpPr>
        <p:grpSpPr>
          <a:xfrm>
            <a:off x="3507048" y="2182558"/>
            <a:ext cx="166254" cy="1949154"/>
            <a:chOff x="2267527" y="2773403"/>
            <a:chExt cx="166254" cy="1949154"/>
          </a:xfrm>
        </p:grpSpPr>
        <p:sp>
          <p:nvSpPr>
            <p:cNvPr id="1097" name="Google Shape;1097;p37"/>
            <p:cNvSpPr/>
            <p:nvPr/>
          </p:nvSpPr>
          <p:spPr>
            <a:xfrm>
              <a:off x="2267527" y="2773403"/>
              <a:ext cx="166254" cy="166254"/>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098" name="Google Shape;1098;p37"/>
            <p:cNvCxnSpPr>
              <a:stCxn id="1097" idx="4"/>
            </p:cNvCxnSpPr>
            <p:nvPr/>
          </p:nvCxnSpPr>
          <p:spPr>
            <a:xfrm>
              <a:off x="2350654" y="2939657"/>
              <a:ext cx="0" cy="1782900"/>
            </a:xfrm>
            <a:prstGeom prst="straightConnector1">
              <a:avLst/>
            </a:prstGeom>
            <a:noFill/>
            <a:ln w="9525" cap="flat" cmpd="sng">
              <a:solidFill>
                <a:schemeClr val="accent2"/>
              </a:solidFill>
              <a:prstDash val="solid"/>
              <a:miter lim="800000"/>
              <a:headEnd type="none" w="sm" len="sm"/>
              <a:tailEnd type="none" w="sm" len="sm"/>
            </a:ln>
          </p:spPr>
        </p:cxnSp>
      </p:grpSp>
      <p:grpSp>
        <p:nvGrpSpPr>
          <p:cNvPr id="1099" name="Google Shape;1099;p37"/>
          <p:cNvGrpSpPr/>
          <p:nvPr/>
        </p:nvGrpSpPr>
        <p:grpSpPr>
          <a:xfrm>
            <a:off x="4678218" y="3022783"/>
            <a:ext cx="166254" cy="1108854"/>
            <a:chOff x="2267527" y="2773403"/>
            <a:chExt cx="166254" cy="1108854"/>
          </a:xfrm>
        </p:grpSpPr>
        <p:sp>
          <p:nvSpPr>
            <p:cNvPr id="1100" name="Google Shape;1100;p37"/>
            <p:cNvSpPr/>
            <p:nvPr/>
          </p:nvSpPr>
          <p:spPr>
            <a:xfrm>
              <a:off x="2267527" y="2773403"/>
              <a:ext cx="166254" cy="166254"/>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01" name="Google Shape;1101;p37"/>
            <p:cNvCxnSpPr>
              <a:stCxn id="1100" idx="4"/>
            </p:cNvCxnSpPr>
            <p:nvPr/>
          </p:nvCxnSpPr>
          <p:spPr>
            <a:xfrm>
              <a:off x="2350654" y="2939657"/>
              <a:ext cx="0" cy="942600"/>
            </a:xfrm>
            <a:prstGeom prst="straightConnector1">
              <a:avLst/>
            </a:prstGeom>
            <a:noFill/>
            <a:ln w="9525" cap="flat" cmpd="sng">
              <a:solidFill>
                <a:schemeClr val="accent2"/>
              </a:solidFill>
              <a:prstDash val="solid"/>
              <a:miter lim="800000"/>
              <a:headEnd type="none" w="sm" len="sm"/>
              <a:tailEnd type="none" w="sm" len="sm"/>
            </a:ln>
          </p:spPr>
        </p:cxnSp>
      </p:grpSp>
      <p:grpSp>
        <p:nvGrpSpPr>
          <p:cNvPr id="1102" name="Google Shape;1102;p37"/>
          <p:cNvGrpSpPr/>
          <p:nvPr/>
        </p:nvGrpSpPr>
        <p:grpSpPr>
          <a:xfrm>
            <a:off x="5709921" y="1769518"/>
            <a:ext cx="166254" cy="2362254"/>
            <a:chOff x="2267527" y="2773403"/>
            <a:chExt cx="166254" cy="2362254"/>
          </a:xfrm>
        </p:grpSpPr>
        <p:sp>
          <p:nvSpPr>
            <p:cNvPr id="1103" name="Google Shape;1103;p37"/>
            <p:cNvSpPr/>
            <p:nvPr/>
          </p:nvSpPr>
          <p:spPr>
            <a:xfrm>
              <a:off x="2267527" y="2773403"/>
              <a:ext cx="166254" cy="166254"/>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04" name="Google Shape;1104;p37"/>
            <p:cNvCxnSpPr>
              <a:stCxn id="1103" idx="4"/>
            </p:cNvCxnSpPr>
            <p:nvPr/>
          </p:nvCxnSpPr>
          <p:spPr>
            <a:xfrm>
              <a:off x="2350654" y="2939657"/>
              <a:ext cx="0" cy="2196000"/>
            </a:xfrm>
            <a:prstGeom prst="straightConnector1">
              <a:avLst/>
            </a:prstGeom>
            <a:noFill/>
            <a:ln w="9525" cap="flat" cmpd="sng">
              <a:solidFill>
                <a:schemeClr val="accent2"/>
              </a:solidFill>
              <a:prstDash val="solid"/>
              <a:miter lim="800000"/>
              <a:headEnd type="none" w="sm" len="sm"/>
              <a:tailEnd type="none" w="sm" len="sm"/>
            </a:ln>
          </p:spPr>
        </p:cxnSp>
      </p:grpSp>
      <p:grpSp>
        <p:nvGrpSpPr>
          <p:cNvPr id="1105" name="Google Shape;1105;p37"/>
          <p:cNvGrpSpPr/>
          <p:nvPr/>
        </p:nvGrpSpPr>
        <p:grpSpPr>
          <a:xfrm>
            <a:off x="7255276" y="3660360"/>
            <a:ext cx="166254" cy="471354"/>
            <a:chOff x="2267527" y="2773403"/>
            <a:chExt cx="166254" cy="471354"/>
          </a:xfrm>
        </p:grpSpPr>
        <p:sp>
          <p:nvSpPr>
            <p:cNvPr id="1106" name="Google Shape;1106;p37"/>
            <p:cNvSpPr/>
            <p:nvPr/>
          </p:nvSpPr>
          <p:spPr>
            <a:xfrm>
              <a:off x="2267527" y="2773403"/>
              <a:ext cx="166254" cy="166254"/>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07" name="Google Shape;1107;p37"/>
            <p:cNvCxnSpPr>
              <a:stCxn id="1106" idx="4"/>
            </p:cNvCxnSpPr>
            <p:nvPr/>
          </p:nvCxnSpPr>
          <p:spPr>
            <a:xfrm>
              <a:off x="2350654" y="2939657"/>
              <a:ext cx="0" cy="305100"/>
            </a:xfrm>
            <a:prstGeom prst="straightConnector1">
              <a:avLst/>
            </a:prstGeom>
            <a:noFill/>
            <a:ln w="9525" cap="flat" cmpd="sng">
              <a:solidFill>
                <a:schemeClr val="accent2"/>
              </a:solidFill>
              <a:prstDash val="solid"/>
              <a:miter lim="800000"/>
              <a:headEnd type="none" w="sm" len="sm"/>
              <a:tailEnd type="none" w="sm" len="sm"/>
            </a:ln>
          </p:spPr>
        </p:cxnSp>
      </p:grpSp>
      <p:grpSp>
        <p:nvGrpSpPr>
          <p:cNvPr id="1108" name="Google Shape;1108;p37"/>
          <p:cNvGrpSpPr/>
          <p:nvPr/>
        </p:nvGrpSpPr>
        <p:grpSpPr>
          <a:xfrm>
            <a:off x="9020789" y="3022783"/>
            <a:ext cx="166254" cy="1108854"/>
            <a:chOff x="2267527" y="2773403"/>
            <a:chExt cx="166254" cy="1108854"/>
          </a:xfrm>
        </p:grpSpPr>
        <p:sp>
          <p:nvSpPr>
            <p:cNvPr id="1109" name="Google Shape;1109;p37"/>
            <p:cNvSpPr/>
            <p:nvPr/>
          </p:nvSpPr>
          <p:spPr>
            <a:xfrm>
              <a:off x="2267527" y="2773403"/>
              <a:ext cx="166254" cy="166254"/>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10" name="Google Shape;1110;p37"/>
            <p:cNvCxnSpPr>
              <a:stCxn id="1109" idx="4"/>
            </p:cNvCxnSpPr>
            <p:nvPr/>
          </p:nvCxnSpPr>
          <p:spPr>
            <a:xfrm>
              <a:off x="2350654" y="2939657"/>
              <a:ext cx="0" cy="942600"/>
            </a:xfrm>
            <a:prstGeom prst="straightConnector1">
              <a:avLst/>
            </a:prstGeom>
            <a:noFill/>
            <a:ln w="9525" cap="flat" cmpd="sng">
              <a:solidFill>
                <a:schemeClr val="accent2"/>
              </a:solidFill>
              <a:prstDash val="solid"/>
              <a:miter lim="800000"/>
              <a:headEnd type="none" w="sm" len="sm"/>
              <a:tailEnd type="none" w="sm" len="sm"/>
            </a:ln>
          </p:spPr>
        </p:cxnSp>
      </p:grpSp>
      <p:grpSp>
        <p:nvGrpSpPr>
          <p:cNvPr id="1111" name="Google Shape;1111;p37"/>
          <p:cNvGrpSpPr/>
          <p:nvPr/>
        </p:nvGrpSpPr>
        <p:grpSpPr>
          <a:xfrm>
            <a:off x="10204631" y="1711235"/>
            <a:ext cx="166254" cy="2420454"/>
            <a:chOff x="2267527" y="2773403"/>
            <a:chExt cx="166254" cy="2420454"/>
          </a:xfrm>
        </p:grpSpPr>
        <p:sp>
          <p:nvSpPr>
            <p:cNvPr id="1112" name="Google Shape;1112;p37"/>
            <p:cNvSpPr/>
            <p:nvPr/>
          </p:nvSpPr>
          <p:spPr>
            <a:xfrm>
              <a:off x="2267527" y="2773403"/>
              <a:ext cx="166254" cy="166254"/>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13" name="Google Shape;1113;p37"/>
            <p:cNvCxnSpPr>
              <a:stCxn id="1112" idx="4"/>
            </p:cNvCxnSpPr>
            <p:nvPr/>
          </p:nvCxnSpPr>
          <p:spPr>
            <a:xfrm>
              <a:off x="2350654" y="2939657"/>
              <a:ext cx="0" cy="2254200"/>
            </a:xfrm>
            <a:prstGeom prst="straightConnector1">
              <a:avLst/>
            </a:prstGeom>
            <a:noFill/>
            <a:ln w="9525" cap="flat" cmpd="sng">
              <a:solidFill>
                <a:schemeClr val="accent2"/>
              </a:solidFill>
              <a:prstDash val="solid"/>
              <a:miter lim="800000"/>
              <a:headEnd type="none" w="sm" len="sm"/>
              <a:tailEnd type="none" w="sm" len="sm"/>
            </a:ln>
          </p:spPr>
        </p:cxnSp>
      </p:grpSp>
      <p:grpSp>
        <p:nvGrpSpPr>
          <p:cNvPr id="1114" name="Google Shape;1114;p37"/>
          <p:cNvGrpSpPr/>
          <p:nvPr/>
        </p:nvGrpSpPr>
        <p:grpSpPr>
          <a:xfrm>
            <a:off x="11376917" y="3022783"/>
            <a:ext cx="166254" cy="1108854"/>
            <a:chOff x="2267527" y="2773403"/>
            <a:chExt cx="166254" cy="1108854"/>
          </a:xfrm>
        </p:grpSpPr>
        <p:sp>
          <p:nvSpPr>
            <p:cNvPr id="1115" name="Google Shape;1115;p37"/>
            <p:cNvSpPr/>
            <p:nvPr/>
          </p:nvSpPr>
          <p:spPr>
            <a:xfrm>
              <a:off x="2267527" y="2773403"/>
              <a:ext cx="166254" cy="166254"/>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16" name="Google Shape;1116;p37"/>
            <p:cNvCxnSpPr>
              <a:stCxn id="1115" idx="4"/>
            </p:cNvCxnSpPr>
            <p:nvPr/>
          </p:nvCxnSpPr>
          <p:spPr>
            <a:xfrm>
              <a:off x="2350654" y="2939657"/>
              <a:ext cx="0" cy="942600"/>
            </a:xfrm>
            <a:prstGeom prst="straightConnector1">
              <a:avLst/>
            </a:prstGeom>
            <a:noFill/>
            <a:ln w="9525" cap="flat" cmpd="sng">
              <a:solidFill>
                <a:schemeClr val="accent2"/>
              </a:solidFill>
              <a:prstDash val="solid"/>
              <a:miter lim="800000"/>
              <a:headEnd type="none" w="sm" len="sm"/>
              <a:tailEnd type="none" w="sm" len="sm"/>
            </a:ln>
          </p:spPr>
        </p:cxnSp>
      </p:grpSp>
      <p:grpSp>
        <p:nvGrpSpPr>
          <p:cNvPr id="1117" name="Google Shape;1117;p37"/>
          <p:cNvGrpSpPr/>
          <p:nvPr/>
        </p:nvGrpSpPr>
        <p:grpSpPr>
          <a:xfrm rot="10800000">
            <a:off x="1519382" y="4480345"/>
            <a:ext cx="166254" cy="1108854"/>
            <a:chOff x="2267527" y="2773403"/>
            <a:chExt cx="166254" cy="1108854"/>
          </a:xfrm>
        </p:grpSpPr>
        <p:sp>
          <p:nvSpPr>
            <p:cNvPr id="1118" name="Google Shape;1118;p37"/>
            <p:cNvSpPr/>
            <p:nvPr/>
          </p:nvSpPr>
          <p:spPr>
            <a:xfrm>
              <a:off x="2267527" y="2773403"/>
              <a:ext cx="166254" cy="166254"/>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19" name="Google Shape;1119;p37"/>
            <p:cNvCxnSpPr>
              <a:stCxn id="1118" idx="4"/>
            </p:cNvCxnSpPr>
            <p:nvPr/>
          </p:nvCxnSpPr>
          <p:spPr>
            <a:xfrm>
              <a:off x="2350654" y="2939657"/>
              <a:ext cx="0" cy="942600"/>
            </a:xfrm>
            <a:prstGeom prst="straightConnector1">
              <a:avLst/>
            </a:prstGeom>
            <a:noFill/>
            <a:ln w="9525" cap="flat" cmpd="sng">
              <a:solidFill>
                <a:schemeClr val="accent4"/>
              </a:solidFill>
              <a:prstDash val="solid"/>
              <a:miter lim="800000"/>
              <a:headEnd type="none" w="sm" len="sm"/>
              <a:tailEnd type="none" w="sm" len="sm"/>
            </a:ln>
          </p:spPr>
        </p:cxnSp>
      </p:grpSp>
      <p:grpSp>
        <p:nvGrpSpPr>
          <p:cNvPr id="1120" name="Google Shape;1120;p37"/>
          <p:cNvGrpSpPr/>
          <p:nvPr/>
        </p:nvGrpSpPr>
        <p:grpSpPr>
          <a:xfrm rot="10800000">
            <a:off x="3065549" y="4480345"/>
            <a:ext cx="166254" cy="1108854"/>
            <a:chOff x="2267527" y="2773403"/>
            <a:chExt cx="166254" cy="1108854"/>
          </a:xfrm>
        </p:grpSpPr>
        <p:sp>
          <p:nvSpPr>
            <p:cNvPr id="1121" name="Google Shape;1121;p37"/>
            <p:cNvSpPr/>
            <p:nvPr/>
          </p:nvSpPr>
          <p:spPr>
            <a:xfrm>
              <a:off x="2267527" y="2773403"/>
              <a:ext cx="166254" cy="166254"/>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22" name="Google Shape;1122;p37"/>
            <p:cNvCxnSpPr>
              <a:stCxn id="1121" idx="4"/>
            </p:cNvCxnSpPr>
            <p:nvPr/>
          </p:nvCxnSpPr>
          <p:spPr>
            <a:xfrm>
              <a:off x="2350654" y="2939657"/>
              <a:ext cx="0" cy="942600"/>
            </a:xfrm>
            <a:prstGeom prst="straightConnector1">
              <a:avLst/>
            </a:prstGeom>
            <a:noFill/>
            <a:ln w="9525" cap="flat" cmpd="sng">
              <a:solidFill>
                <a:schemeClr val="accent4"/>
              </a:solidFill>
              <a:prstDash val="solid"/>
              <a:miter lim="800000"/>
              <a:headEnd type="none" w="sm" len="sm"/>
              <a:tailEnd type="none" w="sm" len="sm"/>
            </a:ln>
          </p:spPr>
        </p:cxnSp>
      </p:grpSp>
      <p:grpSp>
        <p:nvGrpSpPr>
          <p:cNvPr id="1123" name="Google Shape;1123;p37"/>
          <p:cNvGrpSpPr/>
          <p:nvPr/>
        </p:nvGrpSpPr>
        <p:grpSpPr>
          <a:xfrm rot="10800000">
            <a:off x="5267496" y="4480345"/>
            <a:ext cx="166254" cy="1108854"/>
            <a:chOff x="2267527" y="2773403"/>
            <a:chExt cx="166254" cy="1108854"/>
          </a:xfrm>
        </p:grpSpPr>
        <p:sp>
          <p:nvSpPr>
            <p:cNvPr id="1124" name="Google Shape;1124;p37"/>
            <p:cNvSpPr/>
            <p:nvPr/>
          </p:nvSpPr>
          <p:spPr>
            <a:xfrm>
              <a:off x="2267527" y="2773403"/>
              <a:ext cx="166254" cy="166254"/>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25" name="Google Shape;1125;p37"/>
            <p:cNvCxnSpPr>
              <a:stCxn id="1124" idx="4"/>
            </p:cNvCxnSpPr>
            <p:nvPr/>
          </p:nvCxnSpPr>
          <p:spPr>
            <a:xfrm>
              <a:off x="2350654" y="2939657"/>
              <a:ext cx="0" cy="942600"/>
            </a:xfrm>
            <a:prstGeom prst="straightConnector1">
              <a:avLst/>
            </a:prstGeom>
            <a:noFill/>
            <a:ln w="9525" cap="flat" cmpd="sng">
              <a:solidFill>
                <a:schemeClr val="accent4"/>
              </a:solidFill>
              <a:prstDash val="solid"/>
              <a:miter lim="800000"/>
              <a:headEnd type="none" w="sm" len="sm"/>
              <a:tailEnd type="none" w="sm" len="sm"/>
            </a:ln>
          </p:spPr>
        </p:cxnSp>
      </p:grpSp>
      <p:grpSp>
        <p:nvGrpSpPr>
          <p:cNvPr id="1126" name="Google Shape;1126;p37"/>
          <p:cNvGrpSpPr/>
          <p:nvPr/>
        </p:nvGrpSpPr>
        <p:grpSpPr>
          <a:xfrm rot="10800000">
            <a:off x="6855227" y="4480345"/>
            <a:ext cx="166254" cy="1108854"/>
            <a:chOff x="2267527" y="2773403"/>
            <a:chExt cx="166254" cy="1108854"/>
          </a:xfrm>
        </p:grpSpPr>
        <p:sp>
          <p:nvSpPr>
            <p:cNvPr id="1127" name="Google Shape;1127;p37"/>
            <p:cNvSpPr/>
            <p:nvPr/>
          </p:nvSpPr>
          <p:spPr>
            <a:xfrm>
              <a:off x="2267527" y="2773403"/>
              <a:ext cx="166254" cy="166254"/>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28" name="Google Shape;1128;p37"/>
            <p:cNvCxnSpPr>
              <a:stCxn id="1127" idx="4"/>
            </p:cNvCxnSpPr>
            <p:nvPr/>
          </p:nvCxnSpPr>
          <p:spPr>
            <a:xfrm>
              <a:off x="2350654" y="2939657"/>
              <a:ext cx="0" cy="942600"/>
            </a:xfrm>
            <a:prstGeom prst="straightConnector1">
              <a:avLst/>
            </a:prstGeom>
            <a:noFill/>
            <a:ln w="12700" cap="flat" cmpd="sng">
              <a:solidFill>
                <a:schemeClr val="lt2"/>
              </a:solidFill>
              <a:prstDash val="solid"/>
              <a:miter lim="800000"/>
              <a:headEnd type="none" w="sm" len="sm"/>
              <a:tailEnd type="none" w="sm" len="sm"/>
            </a:ln>
          </p:spPr>
        </p:cxnSp>
      </p:grpSp>
      <p:grpSp>
        <p:nvGrpSpPr>
          <p:cNvPr id="1129" name="Google Shape;1129;p37"/>
          <p:cNvGrpSpPr/>
          <p:nvPr/>
        </p:nvGrpSpPr>
        <p:grpSpPr>
          <a:xfrm rot="10800000">
            <a:off x="9098740" y="4480345"/>
            <a:ext cx="166254" cy="1108854"/>
            <a:chOff x="2267527" y="2773403"/>
            <a:chExt cx="166254" cy="1108854"/>
          </a:xfrm>
        </p:grpSpPr>
        <p:sp>
          <p:nvSpPr>
            <p:cNvPr id="1130" name="Google Shape;1130;p37"/>
            <p:cNvSpPr/>
            <p:nvPr/>
          </p:nvSpPr>
          <p:spPr>
            <a:xfrm>
              <a:off x="2267527" y="2773403"/>
              <a:ext cx="166254" cy="166254"/>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31" name="Google Shape;1131;p37"/>
            <p:cNvCxnSpPr>
              <a:stCxn id="1130" idx="4"/>
            </p:cNvCxnSpPr>
            <p:nvPr/>
          </p:nvCxnSpPr>
          <p:spPr>
            <a:xfrm>
              <a:off x="2350654" y="2939657"/>
              <a:ext cx="0" cy="942600"/>
            </a:xfrm>
            <a:prstGeom prst="straightConnector1">
              <a:avLst/>
            </a:prstGeom>
            <a:noFill/>
            <a:ln w="9525" cap="flat" cmpd="sng">
              <a:solidFill>
                <a:schemeClr val="accent4"/>
              </a:solidFill>
              <a:prstDash val="solid"/>
              <a:miter lim="800000"/>
              <a:headEnd type="none" w="sm" len="sm"/>
              <a:tailEnd type="none" w="sm" len="sm"/>
            </a:ln>
          </p:spPr>
        </p:cxnSp>
      </p:grpSp>
      <p:grpSp>
        <p:nvGrpSpPr>
          <p:cNvPr id="1132" name="Google Shape;1132;p37"/>
          <p:cNvGrpSpPr/>
          <p:nvPr/>
        </p:nvGrpSpPr>
        <p:grpSpPr>
          <a:xfrm rot="10800000">
            <a:off x="10836100" y="4480345"/>
            <a:ext cx="166254" cy="1108854"/>
            <a:chOff x="2267527" y="2773403"/>
            <a:chExt cx="166254" cy="1108854"/>
          </a:xfrm>
        </p:grpSpPr>
        <p:sp>
          <p:nvSpPr>
            <p:cNvPr id="1133" name="Google Shape;1133;p37"/>
            <p:cNvSpPr/>
            <p:nvPr/>
          </p:nvSpPr>
          <p:spPr>
            <a:xfrm>
              <a:off x="2267527" y="2773403"/>
              <a:ext cx="166254" cy="166254"/>
            </a:xfrm>
            <a:prstGeom prst="ellipse">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134" name="Google Shape;1134;p37"/>
            <p:cNvCxnSpPr>
              <a:stCxn id="1133" idx="4"/>
            </p:cNvCxnSpPr>
            <p:nvPr/>
          </p:nvCxnSpPr>
          <p:spPr>
            <a:xfrm>
              <a:off x="2350654" y="2939657"/>
              <a:ext cx="0" cy="942600"/>
            </a:xfrm>
            <a:prstGeom prst="straightConnector1">
              <a:avLst/>
            </a:prstGeom>
            <a:noFill/>
            <a:ln w="9525" cap="flat" cmpd="sng">
              <a:solidFill>
                <a:schemeClr val="accent4"/>
              </a:solidFill>
              <a:prstDash val="solid"/>
              <a:miter lim="800000"/>
              <a:headEnd type="none" w="sm" len="sm"/>
              <a:tailEnd type="none" w="sm" len="sm"/>
            </a:ln>
          </p:spPr>
        </p:cxnSp>
      </p:grpSp>
      <p:sp>
        <p:nvSpPr>
          <p:cNvPr id="1135" name="Google Shape;1135;p37"/>
          <p:cNvSpPr/>
          <p:nvPr/>
        </p:nvSpPr>
        <p:spPr>
          <a:xfrm>
            <a:off x="382384" y="2355636"/>
            <a:ext cx="1571105" cy="63855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900">
                <a:solidFill>
                  <a:schemeClr val="dk1"/>
                </a:solidFill>
                <a:latin typeface="Prompt SemiBold"/>
                <a:ea typeface="Prompt SemiBold"/>
                <a:cs typeface="Prompt SemiBold"/>
                <a:sym typeface="Prompt SemiBold"/>
              </a:rPr>
              <a:t>Lorem ipsum dolor sit amet, consectetuer adipiscing elit.</a:t>
            </a:r>
            <a:endParaRPr/>
          </a:p>
        </p:txBody>
      </p:sp>
      <p:sp>
        <p:nvSpPr>
          <p:cNvPr id="1136" name="Google Shape;1136;p37"/>
          <p:cNvSpPr/>
          <p:nvPr/>
        </p:nvSpPr>
        <p:spPr>
          <a:xfrm>
            <a:off x="1554380" y="3086036"/>
            <a:ext cx="1571105" cy="63855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900">
                <a:solidFill>
                  <a:schemeClr val="dk1"/>
                </a:solidFill>
                <a:latin typeface="Prompt SemiBold"/>
                <a:ea typeface="Prompt SemiBold"/>
                <a:cs typeface="Prompt SemiBold"/>
                <a:sym typeface="Prompt SemiBold"/>
              </a:rPr>
              <a:t>Lorem ipsum dolor sit amet, consectetuer adipiscing elit.</a:t>
            </a:r>
            <a:endParaRPr/>
          </a:p>
        </p:txBody>
      </p:sp>
      <p:sp>
        <p:nvSpPr>
          <p:cNvPr id="1137" name="Google Shape;1137;p37"/>
          <p:cNvSpPr/>
          <p:nvPr/>
        </p:nvSpPr>
        <p:spPr>
          <a:xfrm>
            <a:off x="2816164" y="1549899"/>
            <a:ext cx="1571105" cy="63855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900">
                <a:solidFill>
                  <a:schemeClr val="dk1"/>
                </a:solidFill>
                <a:latin typeface="Prompt SemiBold"/>
                <a:ea typeface="Prompt SemiBold"/>
                <a:cs typeface="Prompt SemiBold"/>
                <a:sym typeface="Prompt SemiBold"/>
              </a:rPr>
              <a:t>Lorem ipsum dolor sit amet, consectetuer adipiscing elit.</a:t>
            </a:r>
            <a:endParaRPr/>
          </a:p>
        </p:txBody>
      </p:sp>
      <p:sp>
        <p:nvSpPr>
          <p:cNvPr id="1138" name="Google Shape;1138;p37"/>
          <p:cNvSpPr/>
          <p:nvPr/>
        </p:nvSpPr>
        <p:spPr>
          <a:xfrm>
            <a:off x="3986415" y="2381633"/>
            <a:ext cx="1571105" cy="63855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900">
                <a:solidFill>
                  <a:schemeClr val="dk1"/>
                </a:solidFill>
                <a:latin typeface="Prompt SemiBold"/>
                <a:ea typeface="Prompt SemiBold"/>
                <a:cs typeface="Prompt SemiBold"/>
                <a:sym typeface="Prompt SemiBold"/>
              </a:rPr>
              <a:t>Lorem ipsum dolor sit amet, consectetuer adipiscing elit.</a:t>
            </a:r>
            <a:endParaRPr/>
          </a:p>
        </p:txBody>
      </p:sp>
      <p:sp>
        <p:nvSpPr>
          <p:cNvPr id="1139" name="Google Shape;1139;p37"/>
          <p:cNvSpPr/>
          <p:nvPr/>
        </p:nvSpPr>
        <p:spPr>
          <a:xfrm>
            <a:off x="5143731" y="922710"/>
            <a:ext cx="1298634" cy="85689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900">
                <a:solidFill>
                  <a:schemeClr val="dk1"/>
                </a:solidFill>
                <a:latin typeface="Prompt SemiBold"/>
                <a:ea typeface="Prompt SemiBold"/>
                <a:cs typeface="Prompt SemiBold"/>
                <a:sym typeface="Prompt SemiBold"/>
              </a:rPr>
              <a:t>Lorem ipsum dolor sit amet, consectetuer adipiscing elit.</a:t>
            </a:r>
            <a:endParaRPr/>
          </a:p>
        </p:txBody>
      </p:sp>
      <p:sp>
        <p:nvSpPr>
          <p:cNvPr id="1140" name="Google Shape;1140;p37"/>
          <p:cNvSpPr/>
          <p:nvPr/>
        </p:nvSpPr>
        <p:spPr>
          <a:xfrm>
            <a:off x="6289155" y="1542988"/>
            <a:ext cx="2098495" cy="2117371"/>
          </a:xfrm>
          <a:prstGeom prst="roundRect">
            <a:avLst>
              <a:gd name="adj" fmla="val 0"/>
            </a:avLst>
          </a:prstGeom>
          <a:noFill/>
          <a:ln>
            <a:noFill/>
          </a:ln>
        </p:spPr>
        <p:txBody>
          <a:bodyPr spcFirstLastPara="1" wrap="square" lIns="91425" tIns="45700" rIns="91425" bIns="45700" anchor="ctr" anchorCtr="0">
            <a:noAutofit/>
          </a:bodyPr>
          <a:lstStyle/>
          <a:p>
            <a:pPr marL="171450" marR="0" lvl="0" indent="-171450" algn="l" rtl="0">
              <a:spcBef>
                <a:spcPts val="0"/>
              </a:spcBef>
              <a:spcAft>
                <a:spcPts val="0"/>
              </a:spcAft>
              <a:buClr>
                <a:schemeClr val="dk2"/>
              </a:buClr>
              <a:buSzPts val="900"/>
              <a:buFont typeface="Arial"/>
              <a:buChar char="•"/>
            </a:pPr>
            <a:r>
              <a:rPr lang="pt-BR" sz="900">
                <a:solidFill>
                  <a:schemeClr val="dk1"/>
                </a:solidFill>
                <a:latin typeface="Prompt SemiBold"/>
                <a:ea typeface="Prompt SemiBold"/>
                <a:cs typeface="Prompt SemiBold"/>
                <a:sym typeface="Prompt SemiBold"/>
              </a:rPr>
              <a:t>Lorem ipsum dolor sit amet, consectetuer adipiscing elit.</a:t>
            </a:r>
            <a:endParaRPr/>
          </a:p>
          <a:p>
            <a:pPr marL="171450" marR="0" lvl="0" indent="-114300" algn="l" rtl="0">
              <a:spcBef>
                <a:spcPts val="0"/>
              </a:spcBef>
              <a:spcAft>
                <a:spcPts val="0"/>
              </a:spcAft>
              <a:buClr>
                <a:schemeClr val="dk2"/>
              </a:buClr>
              <a:buSzPts val="900"/>
              <a:buFont typeface="Arial"/>
              <a:buNone/>
            </a:pPr>
            <a:endParaRPr sz="900">
              <a:solidFill>
                <a:schemeClr val="dk1"/>
              </a:solidFill>
              <a:latin typeface="Prompt SemiBold"/>
              <a:ea typeface="Prompt SemiBold"/>
              <a:cs typeface="Prompt SemiBold"/>
              <a:sym typeface="Prompt SemiBold"/>
            </a:endParaRPr>
          </a:p>
          <a:p>
            <a:pPr marL="171450" marR="0" lvl="0" indent="-171450" algn="l" rtl="0">
              <a:spcBef>
                <a:spcPts val="0"/>
              </a:spcBef>
              <a:spcAft>
                <a:spcPts val="0"/>
              </a:spcAft>
              <a:buClr>
                <a:schemeClr val="dk2"/>
              </a:buClr>
              <a:buSzPts val="900"/>
              <a:buFont typeface="Arial"/>
              <a:buChar char="•"/>
            </a:pPr>
            <a:r>
              <a:rPr lang="pt-BR" sz="900">
                <a:solidFill>
                  <a:schemeClr val="dk1"/>
                </a:solidFill>
                <a:latin typeface="Prompt SemiBold"/>
                <a:ea typeface="Prompt SemiBold"/>
                <a:cs typeface="Prompt SemiBold"/>
                <a:sym typeface="Prompt SemiBold"/>
              </a:rPr>
              <a:t>Aliquam tincidunt mauris eu risus.</a:t>
            </a:r>
            <a:endParaRPr/>
          </a:p>
          <a:p>
            <a:pPr marL="171450" marR="0" lvl="0" indent="-114300" algn="l" rtl="0">
              <a:spcBef>
                <a:spcPts val="0"/>
              </a:spcBef>
              <a:spcAft>
                <a:spcPts val="0"/>
              </a:spcAft>
              <a:buClr>
                <a:schemeClr val="dk2"/>
              </a:buClr>
              <a:buSzPts val="900"/>
              <a:buFont typeface="Arial"/>
              <a:buNone/>
            </a:pPr>
            <a:endParaRPr sz="900">
              <a:solidFill>
                <a:schemeClr val="dk1"/>
              </a:solidFill>
              <a:latin typeface="Prompt SemiBold"/>
              <a:ea typeface="Prompt SemiBold"/>
              <a:cs typeface="Prompt SemiBold"/>
              <a:sym typeface="Prompt SemiBold"/>
            </a:endParaRPr>
          </a:p>
          <a:p>
            <a:pPr marL="171450" marR="0" lvl="0" indent="-171450" algn="l" rtl="0">
              <a:spcBef>
                <a:spcPts val="0"/>
              </a:spcBef>
              <a:spcAft>
                <a:spcPts val="0"/>
              </a:spcAft>
              <a:buClr>
                <a:schemeClr val="dk2"/>
              </a:buClr>
              <a:buSzPts val="900"/>
              <a:buFont typeface="Arial"/>
              <a:buChar char="•"/>
            </a:pPr>
            <a:r>
              <a:rPr lang="pt-BR" sz="900">
                <a:solidFill>
                  <a:schemeClr val="dk1"/>
                </a:solidFill>
                <a:latin typeface="Prompt SemiBold"/>
                <a:ea typeface="Prompt SemiBold"/>
                <a:cs typeface="Prompt SemiBold"/>
                <a:sym typeface="Prompt SemiBold"/>
              </a:rPr>
              <a:t>Vestibulum auctor dapibus neque.</a:t>
            </a:r>
            <a:endParaRPr/>
          </a:p>
          <a:p>
            <a:pPr marL="171450" marR="0" lvl="0" indent="-114300" algn="l" rtl="0">
              <a:spcBef>
                <a:spcPts val="0"/>
              </a:spcBef>
              <a:spcAft>
                <a:spcPts val="0"/>
              </a:spcAft>
              <a:buClr>
                <a:schemeClr val="dk2"/>
              </a:buClr>
              <a:buSzPts val="900"/>
              <a:buFont typeface="Arial"/>
              <a:buNone/>
            </a:pPr>
            <a:endParaRPr sz="900">
              <a:solidFill>
                <a:schemeClr val="dk1"/>
              </a:solidFill>
              <a:latin typeface="Prompt SemiBold"/>
              <a:ea typeface="Prompt SemiBold"/>
              <a:cs typeface="Prompt SemiBold"/>
              <a:sym typeface="Prompt SemiBold"/>
            </a:endParaRPr>
          </a:p>
          <a:p>
            <a:pPr marL="171450" marR="0" lvl="0" indent="-171450" algn="l" rtl="0">
              <a:spcBef>
                <a:spcPts val="0"/>
              </a:spcBef>
              <a:spcAft>
                <a:spcPts val="0"/>
              </a:spcAft>
              <a:buClr>
                <a:schemeClr val="dk2"/>
              </a:buClr>
              <a:buSzPts val="900"/>
              <a:buFont typeface="Arial"/>
              <a:buChar char="•"/>
            </a:pPr>
            <a:r>
              <a:rPr lang="pt-BR" sz="900">
                <a:solidFill>
                  <a:schemeClr val="dk1"/>
                </a:solidFill>
                <a:latin typeface="Prompt SemiBold"/>
                <a:ea typeface="Prompt SemiBold"/>
                <a:cs typeface="Prompt SemiBold"/>
                <a:sym typeface="Prompt SemiBold"/>
              </a:rPr>
              <a:t>Nunc dignissim risus id metus.</a:t>
            </a:r>
            <a:endParaRPr/>
          </a:p>
          <a:p>
            <a:pPr marL="171450" marR="0" lvl="0" indent="-114300" algn="l" rtl="0">
              <a:spcBef>
                <a:spcPts val="0"/>
              </a:spcBef>
              <a:spcAft>
                <a:spcPts val="0"/>
              </a:spcAft>
              <a:buClr>
                <a:schemeClr val="dk2"/>
              </a:buClr>
              <a:buSzPts val="900"/>
              <a:buFont typeface="Arial"/>
              <a:buNone/>
            </a:pPr>
            <a:endParaRPr sz="900">
              <a:solidFill>
                <a:schemeClr val="dk1"/>
              </a:solidFill>
              <a:latin typeface="Prompt SemiBold"/>
              <a:ea typeface="Prompt SemiBold"/>
              <a:cs typeface="Prompt SemiBold"/>
              <a:sym typeface="Prompt SemiBold"/>
            </a:endParaRPr>
          </a:p>
          <a:p>
            <a:pPr marL="171450" marR="0" lvl="0" indent="-171450" algn="l" rtl="0">
              <a:spcBef>
                <a:spcPts val="0"/>
              </a:spcBef>
              <a:spcAft>
                <a:spcPts val="0"/>
              </a:spcAft>
              <a:buClr>
                <a:schemeClr val="dk2"/>
              </a:buClr>
              <a:buSzPts val="900"/>
              <a:buFont typeface="Arial"/>
              <a:buChar char="•"/>
            </a:pPr>
            <a:r>
              <a:rPr lang="pt-BR" sz="900">
                <a:solidFill>
                  <a:schemeClr val="dk1"/>
                </a:solidFill>
                <a:latin typeface="Prompt SemiBold"/>
                <a:ea typeface="Prompt SemiBold"/>
                <a:cs typeface="Prompt SemiBold"/>
                <a:sym typeface="Prompt SemiBold"/>
              </a:rPr>
              <a:t>Cras ornare tristique elit.</a:t>
            </a:r>
            <a:endParaRPr/>
          </a:p>
        </p:txBody>
      </p:sp>
      <p:sp>
        <p:nvSpPr>
          <p:cNvPr id="1141" name="Google Shape;1141;p37"/>
          <p:cNvSpPr/>
          <p:nvPr/>
        </p:nvSpPr>
        <p:spPr>
          <a:xfrm>
            <a:off x="8526311" y="2381633"/>
            <a:ext cx="1183842" cy="63855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900">
                <a:solidFill>
                  <a:schemeClr val="dk1"/>
                </a:solidFill>
                <a:latin typeface="Prompt SemiBold"/>
                <a:ea typeface="Prompt SemiBold"/>
                <a:cs typeface="Prompt SemiBold"/>
                <a:sym typeface="Prompt SemiBold"/>
              </a:rPr>
              <a:t>Lorem ipsum dolor sit amet, consectetuer adipiscing elit.</a:t>
            </a:r>
            <a:endParaRPr/>
          </a:p>
        </p:txBody>
      </p:sp>
      <p:sp>
        <p:nvSpPr>
          <p:cNvPr id="1142" name="Google Shape;1142;p37"/>
          <p:cNvSpPr/>
          <p:nvPr/>
        </p:nvSpPr>
        <p:spPr>
          <a:xfrm>
            <a:off x="9502205" y="1025354"/>
            <a:ext cx="1571105" cy="63855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900">
                <a:solidFill>
                  <a:schemeClr val="dk1"/>
                </a:solidFill>
                <a:latin typeface="Prompt SemiBold"/>
                <a:ea typeface="Prompt SemiBold"/>
                <a:cs typeface="Prompt SemiBold"/>
                <a:sym typeface="Prompt SemiBold"/>
              </a:rPr>
              <a:t>Lorem ipsum dolor sit amet, consectetuer adipiscing elit.</a:t>
            </a:r>
            <a:endParaRPr/>
          </a:p>
        </p:txBody>
      </p:sp>
      <p:sp>
        <p:nvSpPr>
          <p:cNvPr id="1143" name="Google Shape;1143;p37"/>
          <p:cNvSpPr/>
          <p:nvPr/>
        </p:nvSpPr>
        <p:spPr>
          <a:xfrm>
            <a:off x="10619547" y="2355636"/>
            <a:ext cx="1571105" cy="63855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900">
                <a:solidFill>
                  <a:schemeClr val="dk1"/>
                </a:solidFill>
                <a:latin typeface="Prompt SemiBold"/>
                <a:ea typeface="Prompt SemiBold"/>
                <a:cs typeface="Prompt SemiBold"/>
                <a:sym typeface="Prompt SemiBold"/>
              </a:rPr>
              <a:t>Lorem ipsum dolor sit amet, consectetuer adipiscing elit.</a:t>
            </a:r>
            <a:endParaRPr/>
          </a:p>
        </p:txBody>
      </p:sp>
      <p:sp>
        <p:nvSpPr>
          <p:cNvPr id="1144" name="Google Shape;1144;p37"/>
          <p:cNvSpPr/>
          <p:nvPr/>
        </p:nvSpPr>
        <p:spPr>
          <a:xfrm>
            <a:off x="910946" y="5585324"/>
            <a:ext cx="1342044" cy="285085"/>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rompt ExtraBold"/>
                <a:ea typeface="Prompt ExtraBold"/>
                <a:cs typeface="Prompt ExtraBold"/>
                <a:sym typeface="Prompt ExtraBold"/>
              </a:rPr>
              <a:t>LOREM IPSUM</a:t>
            </a:r>
            <a:endParaRPr/>
          </a:p>
        </p:txBody>
      </p:sp>
      <p:sp>
        <p:nvSpPr>
          <p:cNvPr id="1145" name="Google Shape;1145;p37"/>
          <p:cNvSpPr/>
          <p:nvPr/>
        </p:nvSpPr>
        <p:spPr>
          <a:xfrm>
            <a:off x="2482052" y="5585324"/>
            <a:ext cx="1342044" cy="285085"/>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rompt ExtraBold"/>
                <a:ea typeface="Prompt ExtraBold"/>
                <a:cs typeface="Prompt ExtraBold"/>
                <a:sym typeface="Prompt ExtraBold"/>
              </a:rPr>
              <a:t>LOREM IPSUM</a:t>
            </a:r>
            <a:endParaRPr/>
          </a:p>
        </p:txBody>
      </p:sp>
      <p:sp>
        <p:nvSpPr>
          <p:cNvPr id="1146" name="Google Shape;1146;p37"/>
          <p:cNvSpPr/>
          <p:nvPr/>
        </p:nvSpPr>
        <p:spPr>
          <a:xfrm>
            <a:off x="4678218" y="5585324"/>
            <a:ext cx="1342044" cy="285085"/>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rompt ExtraBold"/>
                <a:ea typeface="Prompt ExtraBold"/>
                <a:cs typeface="Prompt ExtraBold"/>
                <a:sym typeface="Prompt ExtraBold"/>
              </a:rPr>
              <a:t>LOREM IPSUM</a:t>
            </a:r>
            <a:endParaRPr/>
          </a:p>
        </p:txBody>
      </p:sp>
      <p:sp>
        <p:nvSpPr>
          <p:cNvPr id="1147" name="Google Shape;1147;p37"/>
          <p:cNvSpPr/>
          <p:nvPr/>
        </p:nvSpPr>
        <p:spPr>
          <a:xfrm>
            <a:off x="6274263" y="5585324"/>
            <a:ext cx="1342044" cy="285085"/>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rompt ExtraBold"/>
                <a:ea typeface="Prompt ExtraBold"/>
                <a:cs typeface="Prompt ExtraBold"/>
                <a:sym typeface="Prompt ExtraBold"/>
              </a:rPr>
              <a:t>LOREM IPSUM</a:t>
            </a:r>
            <a:endParaRPr/>
          </a:p>
        </p:txBody>
      </p:sp>
      <p:sp>
        <p:nvSpPr>
          <p:cNvPr id="1148" name="Google Shape;1148;p37"/>
          <p:cNvSpPr/>
          <p:nvPr/>
        </p:nvSpPr>
        <p:spPr>
          <a:xfrm>
            <a:off x="8526311" y="5585324"/>
            <a:ext cx="1342044" cy="285085"/>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rompt ExtraBold"/>
                <a:ea typeface="Prompt ExtraBold"/>
                <a:cs typeface="Prompt ExtraBold"/>
                <a:sym typeface="Prompt ExtraBold"/>
              </a:rPr>
              <a:t>LOREM IPSUM</a:t>
            </a:r>
            <a:endParaRPr/>
          </a:p>
        </p:txBody>
      </p:sp>
      <p:sp>
        <p:nvSpPr>
          <p:cNvPr id="1149" name="Google Shape;1149;p37"/>
          <p:cNvSpPr/>
          <p:nvPr/>
        </p:nvSpPr>
        <p:spPr>
          <a:xfrm>
            <a:off x="10256515" y="5585324"/>
            <a:ext cx="1342044" cy="285085"/>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00" b="1">
                <a:solidFill>
                  <a:schemeClr val="dk1"/>
                </a:solidFill>
                <a:latin typeface="Prompt ExtraBold"/>
                <a:ea typeface="Prompt ExtraBold"/>
                <a:cs typeface="Prompt ExtraBold"/>
                <a:sym typeface="Prompt ExtraBold"/>
              </a:rPr>
              <a:t>LOREM IPSUM</a:t>
            </a:r>
            <a:endParaRPr/>
          </a:p>
        </p:txBody>
      </p:sp>
      <p:grpSp>
        <p:nvGrpSpPr>
          <p:cNvPr id="1150" name="Google Shape;1150;p37"/>
          <p:cNvGrpSpPr/>
          <p:nvPr/>
        </p:nvGrpSpPr>
        <p:grpSpPr>
          <a:xfrm>
            <a:off x="4306443" y="4107824"/>
            <a:ext cx="3843726" cy="403785"/>
            <a:chOff x="-1" y="3808566"/>
            <a:chExt cx="12190652" cy="403785"/>
          </a:xfrm>
        </p:grpSpPr>
        <p:sp>
          <p:nvSpPr>
            <p:cNvPr id="1151" name="Google Shape;1151;p37"/>
            <p:cNvSpPr/>
            <p:nvPr/>
          </p:nvSpPr>
          <p:spPr>
            <a:xfrm>
              <a:off x="-1" y="3808566"/>
              <a:ext cx="12190652" cy="4571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152" name="Google Shape;1152;p37"/>
            <p:cNvSpPr/>
            <p:nvPr/>
          </p:nvSpPr>
          <p:spPr>
            <a:xfrm>
              <a:off x="-1" y="4166632"/>
              <a:ext cx="12190652" cy="4571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grpSp>
        <p:nvGrpSpPr>
          <p:cNvPr id="1153" name="Google Shape;1153;p37"/>
          <p:cNvGrpSpPr/>
          <p:nvPr/>
        </p:nvGrpSpPr>
        <p:grpSpPr>
          <a:xfrm>
            <a:off x="8249437" y="4107824"/>
            <a:ext cx="3942564" cy="403785"/>
            <a:chOff x="-1" y="3808566"/>
            <a:chExt cx="12190652" cy="403785"/>
          </a:xfrm>
        </p:grpSpPr>
        <p:sp>
          <p:nvSpPr>
            <p:cNvPr id="1154" name="Google Shape;1154;p37"/>
            <p:cNvSpPr/>
            <p:nvPr/>
          </p:nvSpPr>
          <p:spPr>
            <a:xfrm>
              <a:off x="-1" y="3808566"/>
              <a:ext cx="12190652" cy="45719"/>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155" name="Google Shape;1155;p37"/>
            <p:cNvSpPr/>
            <p:nvPr/>
          </p:nvSpPr>
          <p:spPr>
            <a:xfrm>
              <a:off x="-1" y="4166632"/>
              <a:ext cx="12190652" cy="45719"/>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59"/>
        <p:cNvGrpSpPr/>
        <p:nvPr/>
      </p:nvGrpSpPr>
      <p:grpSpPr>
        <a:xfrm>
          <a:off x="0" y="0"/>
          <a:ext cx="0" cy="0"/>
          <a:chOff x="0" y="0"/>
          <a:chExt cx="0" cy="0"/>
        </a:xfrm>
      </p:grpSpPr>
      <p:sp>
        <p:nvSpPr>
          <p:cNvPr id="1160" name="Google Shape;1160;p38"/>
          <p:cNvSpPr txBox="1"/>
          <p:nvPr/>
        </p:nvSpPr>
        <p:spPr>
          <a:xfrm>
            <a:off x="534675" y="922175"/>
            <a:ext cx="6706500" cy="954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2800" b="1">
                <a:solidFill>
                  <a:schemeClr val="lt1"/>
                </a:solidFill>
                <a:latin typeface="Prompt ExtraBold"/>
                <a:ea typeface="Prompt ExtraBold"/>
                <a:cs typeface="Prompt ExtraBold"/>
                <a:sym typeface="Prompt ExtraBold"/>
              </a:rPr>
              <a:t>Título. </a:t>
            </a:r>
            <a:r>
              <a:rPr lang="pt-BR" sz="2800" b="1">
                <a:solidFill>
                  <a:schemeClr val="dk2"/>
                </a:solidFill>
                <a:latin typeface="Prompt ExtraBold"/>
                <a:ea typeface="Prompt ExtraBold"/>
                <a:cs typeface="Prompt ExtraBold"/>
                <a:sym typeface="Prompt ExtraBold"/>
              </a:rPr>
              <a:t>Lorem ipsum dolor sit amet, consectetuer adipiscing elit.</a:t>
            </a:r>
            <a:endParaRPr sz="2800">
              <a:solidFill>
                <a:schemeClr val="dk2"/>
              </a:solidFill>
              <a:latin typeface="Prompt ExtraBold"/>
              <a:ea typeface="Prompt ExtraBold"/>
              <a:cs typeface="Prompt ExtraBold"/>
              <a:sym typeface="Prompt ExtraBold"/>
            </a:endParaRPr>
          </a:p>
        </p:txBody>
      </p:sp>
      <p:sp>
        <p:nvSpPr>
          <p:cNvPr id="1161" name="Google Shape;1161;p38"/>
          <p:cNvSpPr txBox="1"/>
          <p:nvPr/>
        </p:nvSpPr>
        <p:spPr>
          <a:xfrm>
            <a:off x="534675" y="2184393"/>
            <a:ext cx="6393663" cy="4293443"/>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pt-BR" sz="1400" b="1" dirty="0">
                <a:solidFill>
                  <a:schemeClr val="dk2"/>
                </a:solidFill>
                <a:latin typeface="Poppins"/>
                <a:ea typeface="Poppins"/>
                <a:cs typeface="Poppins"/>
                <a:sym typeface="Poppins"/>
              </a:rPr>
              <a:t>TEXTO CORRIDO. </a:t>
            </a:r>
            <a:r>
              <a:rPr lang="pt-BR" sz="1400" b="1" dirty="0" err="1">
                <a:solidFill>
                  <a:srgbClr val="FFFFFF"/>
                </a:solidFill>
                <a:latin typeface="Poppins"/>
                <a:ea typeface="Poppins"/>
                <a:cs typeface="Poppins"/>
                <a:sym typeface="Poppins"/>
              </a:rPr>
              <a:t>Lorem</a:t>
            </a:r>
            <a:r>
              <a:rPr lang="pt-BR" sz="1400" b="1" dirty="0">
                <a:solidFill>
                  <a:srgbClr val="FFFFFF"/>
                </a:solidFill>
                <a:latin typeface="Poppins"/>
                <a:ea typeface="Poppins"/>
                <a:cs typeface="Poppins"/>
                <a:sym typeface="Poppins"/>
              </a:rPr>
              <a:t> ipsum </a:t>
            </a:r>
            <a:r>
              <a:rPr lang="pt-BR" sz="1400" b="1" dirty="0" err="1">
                <a:solidFill>
                  <a:srgbClr val="FFFFFF"/>
                </a:solidFill>
                <a:latin typeface="Poppins"/>
                <a:ea typeface="Poppins"/>
                <a:cs typeface="Poppins"/>
                <a:sym typeface="Poppins"/>
              </a:rPr>
              <a:t>dolor</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sit</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amet</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consectetuer</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adipiscing</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elit</a:t>
            </a:r>
            <a:r>
              <a:rPr lang="pt-BR" sz="1400" b="1" dirty="0">
                <a:solidFill>
                  <a:srgbClr val="FFFFFF"/>
                </a:solidFill>
                <a:latin typeface="Poppins"/>
                <a:ea typeface="Poppins"/>
                <a:cs typeface="Poppins"/>
                <a:sym typeface="Poppins"/>
              </a:rPr>
              <a:t>:</a:t>
            </a:r>
            <a:endParaRPr dirty="0"/>
          </a:p>
          <a:p>
            <a:pPr marL="0" marR="0" lvl="0" indent="0" algn="l" rtl="0">
              <a:lnSpc>
                <a:spcPct val="130000"/>
              </a:lnSpc>
              <a:spcBef>
                <a:spcPts val="0"/>
              </a:spcBef>
              <a:spcAft>
                <a:spcPts val="0"/>
              </a:spcAft>
              <a:buNone/>
            </a:pPr>
            <a:endParaRPr sz="1400" dirty="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400"/>
              <a:buFont typeface="Arial"/>
              <a:buChar char="•"/>
            </a:pPr>
            <a:r>
              <a:rPr lang="pt-BR" sz="1400" dirty="0" err="1">
                <a:solidFill>
                  <a:srgbClr val="FFFFFF"/>
                </a:solidFill>
                <a:latin typeface="Poppins"/>
                <a:ea typeface="Poppins"/>
                <a:cs typeface="Poppins"/>
                <a:sym typeface="Poppins"/>
              </a:rPr>
              <a:t>Quisque</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volutpat</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mattis</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eros</a:t>
            </a:r>
            <a:r>
              <a:rPr lang="pt-BR" sz="1400" dirty="0">
                <a:solidFill>
                  <a:srgbClr val="FFFFFF"/>
                </a:solidFill>
                <a:latin typeface="Poppins"/>
                <a:ea typeface="Poppins"/>
                <a:cs typeface="Poppins"/>
                <a:sym typeface="Poppins"/>
              </a:rPr>
              <a:t>.</a:t>
            </a:r>
            <a:endParaRPr dirty="0"/>
          </a:p>
          <a:p>
            <a:pPr marL="171450" marR="0" lvl="0" indent="-171450" algn="l" rtl="0">
              <a:lnSpc>
                <a:spcPct val="130000"/>
              </a:lnSpc>
              <a:spcBef>
                <a:spcPts val="0"/>
              </a:spcBef>
              <a:spcAft>
                <a:spcPts val="0"/>
              </a:spcAft>
              <a:buClr>
                <a:schemeClr val="accent5"/>
              </a:buClr>
              <a:buSzPts val="1400"/>
              <a:buFont typeface="Arial"/>
              <a:buChar char="•"/>
            </a:pPr>
            <a:r>
              <a:rPr lang="pt-BR" sz="1400" dirty="0" err="1">
                <a:solidFill>
                  <a:srgbClr val="FFFFFF"/>
                </a:solidFill>
                <a:latin typeface="Poppins"/>
                <a:ea typeface="Poppins"/>
                <a:cs typeface="Poppins"/>
                <a:sym typeface="Poppins"/>
              </a:rPr>
              <a:t>Nullam</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malesuada</a:t>
            </a:r>
            <a:r>
              <a:rPr lang="pt-BR" sz="1400" dirty="0">
                <a:solidFill>
                  <a:srgbClr val="FFFFFF"/>
                </a:solidFill>
                <a:latin typeface="Poppins"/>
                <a:ea typeface="Poppins"/>
                <a:cs typeface="Poppins"/>
                <a:sym typeface="Poppins"/>
              </a:rPr>
              <a:t> erat ut </a:t>
            </a:r>
            <a:r>
              <a:rPr lang="pt-BR" sz="1400" dirty="0" err="1">
                <a:solidFill>
                  <a:srgbClr val="FFFFFF"/>
                </a:solidFill>
                <a:latin typeface="Poppins"/>
                <a:ea typeface="Poppins"/>
                <a:cs typeface="Poppins"/>
                <a:sym typeface="Poppins"/>
              </a:rPr>
              <a:t>turpis</a:t>
            </a:r>
            <a:r>
              <a:rPr lang="pt-BR" sz="1400" dirty="0">
                <a:solidFill>
                  <a:srgbClr val="FFFFFF"/>
                </a:solidFill>
                <a:latin typeface="Poppins"/>
                <a:ea typeface="Poppins"/>
                <a:cs typeface="Poppins"/>
                <a:sym typeface="Poppins"/>
              </a:rPr>
              <a:t>.</a:t>
            </a:r>
            <a:endParaRPr dirty="0"/>
          </a:p>
          <a:p>
            <a:pPr marL="171450" marR="0" lvl="0" indent="-171450" algn="l" rtl="0">
              <a:lnSpc>
                <a:spcPct val="130000"/>
              </a:lnSpc>
              <a:spcBef>
                <a:spcPts val="0"/>
              </a:spcBef>
              <a:spcAft>
                <a:spcPts val="0"/>
              </a:spcAft>
              <a:buClr>
                <a:schemeClr val="accent5"/>
              </a:buClr>
              <a:buSzPts val="1400"/>
              <a:buFont typeface="Arial"/>
              <a:buChar char="•"/>
            </a:pPr>
            <a:r>
              <a:rPr lang="pt-BR" sz="1400" dirty="0" err="1">
                <a:solidFill>
                  <a:srgbClr val="FFFFFF"/>
                </a:solidFill>
                <a:latin typeface="Poppins"/>
                <a:ea typeface="Poppins"/>
                <a:cs typeface="Poppins"/>
                <a:sym typeface="Poppins"/>
              </a:rPr>
              <a:t>Suspendisse</a:t>
            </a:r>
            <a:r>
              <a:rPr lang="pt-BR" sz="1400" dirty="0">
                <a:solidFill>
                  <a:srgbClr val="FFFFFF"/>
                </a:solidFill>
                <a:latin typeface="Poppins"/>
                <a:ea typeface="Poppins"/>
                <a:cs typeface="Poppins"/>
                <a:sym typeface="Poppins"/>
              </a:rPr>
              <a:t> urna </a:t>
            </a:r>
            <a:r>
              <a:rPr lang="pt-BR" sz="1400" dirty="0" err="1">
                <a:solidFill>
                  <a:srgbClr val="FFFFFF"/>
                </a:solidFill>
                <a:latin typeface="Poppins"/>
                <a:ea typeface="Poppins"/>
                <a:cs typeface="Poppins"/>
                <a:sym typeface="Poppins"/>
              </a:rPr>
              <a:t>nibh</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viverra</a:t>
            </a:r>
            <a:r>
              <a:rPr lang="pt-BR" sz="1400" dirty="0">
                <a:solidFill>
                  <a:srgbClr val="FFFFFF"/>
                </a:solidFill>
                <a:latin typeface="Poppins"/>
                <a:ea typeface="Poppins"/>
                <a:cs typeface="Poppins"/>
                <a:sym typeface="Poppins"/>
              </a:rPr>
              <a:t> non </a:t>
            </a:r>
            <a:r>
              <a:rPr lang="pt-BR" sz="1400" dirty="0" err="1">
                <a:solidFill>
                  <a:srgbClr val="FFFFFF"/>
                </a:solidFill>
                <a:latin typeface="Poppins"/>
                <a:ea typeface="Poppins"/>
                <a:cs typeface="Poppins"/>
                <a:sym typeface="Poppins"/>
              </a:rPr>
              <a:t>semper</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suscipit</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posuere</a:t>
            </a:r>
            <a:r>
              <a:rPr lang="pt-BR" sz="1400" dirty="0">
                <a:solidFill>
                  <a:srgbClr val="FFFFFF"/>
                </a:solidFill>
                <a:latin typeface="Poppins"/>
                <a:ea typeface="Poppins"/>
                <a:cs typeface="Poppins"/>
                <a:sym typeface="Poppins"/>
              </a:rPr>
              <a:t> a pede.</a:t>
            </a:r>
            <a:endParaRPr dirty="0"/>
          </a:p>
          <a:p>
            <a:pPr marL="171450" marR="0" lvl="0" indent="-171450" algn="l" rtl="0">
              <a:lnSpc>
                <a:spcPct val="130000"/>
              </a:lnSpc>
              <a:spcBef>
                <a:spcPts val="0"/>
              </a:spcBef>
              <a:spcAft>
                <a:spcPts val="0"/>
              </a:spcAft>
              <a:buClr>
                <a:schemeClr val="accent5"/>
              </a:buClr>
              <a:buSzPts val="1400"/>
              <a:buFont typeface="Arial"/>
              <a:buChar char="•"/>
            </a:pPr>
            <a:r>
              <a:rPr lang="pt-BR" sz="1400" dirty="0" err="1">
                <a:solidFill>
                  <a:srgbClr val="FFFFFF"/>
                </a:solidFill>
                <a:latin typeface="Poppins"/>
                <a:ea typeface="Poppins"/>
                <a:cs typeface="Poppins"/>
                <a:sym typeface="Poppins"/>
              </a:rPr>
              <a:t>Donec</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nec</a:t>
            </a:r>
            <a:r>
              <a:rPr lang="pt-BR" sz="1400" dirty="0">
                <a:solidFill>
                  <a:srgbClr val="FFFFFF"/>
                </a:solidFill>
                <a:latin typeface="Poppins"/>
                <a:ea typeface="Poppins"/>
                <a:cs typeface="Poppins"/>
                <a:sym typeface="Poppins"/>
              </a:rPr>
              <a:t> justo </a:t>
            </a:r>
            <a:r>
              <a:rPr lang="pt-BR" sz="1400" dirty="0" err="1">
                <a:solidFill>
                  <a:srgbClr val="FFFFFF"/>
                </a:solidFill>
                <a:latin typeface="Poppins"/>
                <a:ea typeface="Poppins"/>
                <a:cs typeface="Poppins"/>
                <a:sym typeface="Poppins"/>
              </a:rPr>
              <a:t>eget</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felis</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facilisis</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fermentum</a:t>
            </a:r>
            <a:r>
              <a:rPr lang="pt-BR" sz="1400" dirty="0">
                <a:solidFill>
                  <a:srgbClr val="FFFFFF"/>
                </a:solidFill>
                <a:latin typeface="Poppins"/>
                <a:ea typeface="Poppins"/>
                <a:cs typeface="Poppins"/>
                <a:sym typeface="Poppins"/>
              </a:rPr>
              <a:t>.</a:t>
            </a:r>
            <a:endParaRPr dirty="0"/>
          </a:p>
          <a:p>
            <a:pPr marL="0" marR="0" lvl="0" indent="0" algn="l" rtl="0">
              <a:lnSpc>
                <a:spcPct val="130000"/>
              </a:lnSpc>
              <a:spcBef>
                <a:spcPts val="0"/>
              </a:spcBef>
              <a:spcAft>
                <a:spcPts val="0"/>
              </a:spcAft>
              <a:buNone/>
            </a:pPr>
            <a:endParaRPr sz="1400" dirty="0">
              <a:solidFill>
                <a:srgbClr val="FFFFFF"/>
              </a:solidFill>
              <a:latin typeface="Poppins"/>
              <a:ea typeface="Poppins"/>
              <a:cs typeface="Poppins"/>
              <a:sym typeface="Poppins"/>
            </a:endParaRPr>
          </a:p>
          <a:p>
            <a:pPr marL="0" marR="0" lvl="0" indent="0" algn="l" rtl="0">
              <a:lnSpc>
                <a:spcPct val="130000"/>
              </a:lnSpc>
              <a:spcBef>
                <a:spcPts val="0"/>
              </a:spcBef>
              <a:spcAft>
                <a:spcPts val="0"/>
              </a:spcAft>
              <a:buNone/>
            </a:pPr>
            <a:r>
              <a:rPr lang="pt-BR" sz="1400" b="1" dirty="0" err="1">
                <a:solidFill>
                  <a:srgbClr val="FFFFFF"/>
                </a:solidFill>
                <a:latin typeface="Poppins"/>
                <a:ea typeface="Poppins"/>
                <a:cs typeface="Poppins"/>
                <a:sym typeface="Poppins"/>
              </a:rPr>
              <a:t>Lorem</a:t>
            </a:r>
            <a:r>
              <a:rPr lang="pt-BR" sz="1400" b="1" dirty="0">
                <a:solidFill>
                  <a:srgbClr val="FFFFFF"/>
                </a:solidFill>
                <a:latin typeface="Poppins"/>
                <a:ea typeface="Poppins"/>
                <a:cs typeface="Poppins"/>
                <a:sym typeface="Poppins"/>
              </a:rPr>
              <a:t> ipsum </a:t>
            </a:r>
            <a:r>
              <a:rPr lang="pt-BR" sz="1400" b="1" dirty="0" err="1">
                <a:solidFill>
                  <a:srgbClr val="FFFFFF"/>
                </a:solidFill>
                <a:latin typeface="Poppins"/>
                <a:ea typeface="Poppins"/>
                <a:cs typeface="Poppins"/>
                <a:sym typeface="Poppins"/>
              </a:rPr>
              <a:t>dolor</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sit</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amet</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consectetuer</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adipiscing</a:t>
            </a:r>
            <a:r>
              <a:rPr lang="pt-BR" sz="1400" b="1" dirty="0">
                <a:solidFill>
                  <a:srgbClr val="FFFFFF"/>
                </a:solidFill>
                <a:latin typeface="Poppins"/>
                <a:ea typeface="Poppins"/>
                <a:cs typeface="Poppins"/>
                <a:sym typeface="Poppins"/>
              </a:rPr>
              <a:t> </a:t>
            </a:r>
            <a:r>
              <a:rPr lang="pt-BR" sz="1400" b="1" dirty="0" err="1">
                <a:solidFill>
                  <a:srgbClr val="FFFFFF"/>
                </a:solidFill>
                <a:latin typeface="Poppins"/>
                <a:ea typeface="Poppins"/>
                <a:cs typeface="Poppins"/>
                <a:sym typeface="Poppins"/>
              </a:rPr>
              <a:t>elit</a:t>
            </a:r>
            <a:r>
              <a:rPr lang="pt-BR" sz="1400" b="1" dirty="0">
                <a:solidFill>
                  <a:srgbClr val="FFFFFF"/>
                </a:solidFill>
                <a:latin typeface="Poppins"/>
                <a:ea typeface="Poppins"/>
                <a:cs typeface="Poppins"/>
                <a:sym typeface="Poppins"/>
              </a:rPr>
              <a:t>:</a:t>
            </a:r>
            <a:endParaRPr dirty="0"/>
          </a:p>
          <a:p>
            <a:pPr marL="0" marR="0" lvl="0" indent="0" algn="l" rtl="0">
              <a:lnSpc>
                <a:spcPct val="130000"/>
              </a:lnSpc>
              <a:spcBef>
                <a:spcPts val="0"/>
              </a:spcBef>
              <a:spcAft>
                <a:spcPts val="0"/>
              </a:spcAft>
              <a:buNone/>
            </a:pPr>
            <a:endParaRPr sz="1400" dirty="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400"/>
              <a:buFont typeface="Arial"/>
              <a:buChar char="•"/>
            </a:pPr>
            <a:r>
              <a:rPr lang="pt-BR" sz="1400" dirty="0" err="1">
                <a:solidFill>
                  <a:srgbClr val="FFFFFF"/>
                </a:solidFill>
                <a:latin typeface="Poppins"/>
                <a:ea typeface="Poppins"/>
                <a:cs typeface="Poppins"/>
                <a:sym typeface="Poppins"/>
              </a:rPr>
              <a:t>Aliquam</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porttitor</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mauris</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sit</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amet</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orci</a:t>
            </a:r>
            <a:r>
              <a:rPr lang="pt-BR" sz="1400" dirty="0">
                <a:solidFill>
                  <a:srgbClr val="FFFFFF"/>
                </a:solidFill>
                <a:latin typeface="Poppins"/>
                <a:ea typeface="Poppins"/>
                <a:cs typeface="Poppins"/>
                <a:sym typeface="Poppins"/>
              </a:rPr>
              <a:t>.</a:t>
            </a:r>
            <a:endParaRPr dirty="0"/>
          </a:p>
          <a:p>
            <a:pPr marL="171450" marR="0" lvl="0" indent="-171450" algn="l" rtl="0">
              <a:lnSpc>
                <a:spcPct val="130000"/>
              </a:lnSpc>
              <a:spcBef>
                <a:spcPts val="0"/>
              </a:spcBef>
              <a:spcAft>
                <a:spcPts val="0"/>
              </a:spcAft>
              <a:buClr>
                <a:schemeClr val="accent5"/>
              </a:buClr>
              <a:buSzPts val="1400"/>
              <a:buFont typeface="Arial"/>
              <a:buChar char="•"/>
            </a:pPr>
            <a:r>
              <a:rPr lang="pt-BR" sz="1400" dirty="0" err="1">
                <a:solidFill>
                  <a:srgbClr val="FFFFFF"/>
                </a:solidFill>
                <a:latin typeface="Poppins"/>
                <a:ea typeface="Poppins"/>
                <a:cs typeface="Poppins"/>
                <a:sym typeface="Poppins"/>
              </a:rPr>
              <a:t>Aenean</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dignissim</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pellentesque</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felis</a:t>
            </a:r>
            <a:r>
              <a:rPr lang="pt-BR" sz="1400" dirty="0">
                <a:solidFill>
                  <a:srgbClr val="FFFFFF"/>
                </a:solidFill>
                <a:latin typeface="Poppins"/>
                <a:ea typeface="Poppins"/>
                <a:cs typeface="Poppins"/>
                <a:sym typeface="Poppins"/>
              </a:rPr>
              <a:t>.</a:t>
            </a:r>
            <a:endParaRPr dirty="0"/>
          </a:p>
          <a:p>
            <a:pPr marL="171450" marR="0" lvl="0" indent="-171450" algn="l" rtl="0">
              <a:lnSpc>
                <a:spcPct val="130000"/>
              </a:lnSpc>
              <a:spcBef>
                <a:spcPts val="0"/>
              </a:spcBef>
              <a:spcAft>
                <a:spcPts val="0"/>
              </a:spcAft>
              <a:buClr>
                <a:schemeClr val="accent5"/>
              </a:buClr>
              <a:buSzPts val="1400"/>
              <a:buFont typeface="Arial"/>
              <a:buChar char="•"/>
            </a:pPr>
            <a:r>
              <a:rPr lang="pt-BR" sz="1400" dirty="0" err="1">
                <a:solidFill>
                  <a:srgbClr val="FFFFFF"/>
                </a:solidFill>
                <a:latin typeface="Poppins"/>
                <a:ea typeface="Poppins"/>
                <a:cs typeface="Poppins"/>
                <a:sym typeface="Poppins"/>
              </a:rPr>
              <a:t>Morbi</a:t>
            </a:r>
            <a:r>
              <a:rPr lang="pt-BR" sz="1400" dirty="0">
                <a:solidFill>
                  <a:srgbClr val="FFFFFF"/>
                </a:solidFill>
                <a:latin typeface="Poppins"/>
                <a:ea typeface="Poppins"/>
                <a:cs typeface="Poppins"/>
                <a:sym typeface="Poppins"/>
              </a:rPr>
              <a:t> in sem quis </a:t>
            </a:r>
            <a:r>
              <a:rPr lang="pt-BR" sz="1400" dirty="0" err="1">
                <a:solidFill>
                  <a:srgbClr val="FFFFFF"/>
                </a:solidFill>
                <a:latin typeface="Poppins"/>
                <a:ea typeface="Poppins"/>
                <a:cs typeface="Poppins"/>
                <a:sym typeface="Poppins"/>
              </a:rPr>
              <a:t>dui</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placerat</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ornare</a:t>
            </a:r>
            <a:r>
              <a:rPr lang="pt-BR" sz="1400" dirty="0">
                <a:solidFill>
                  <a:srgbClr val="FFFFFF"/>
                </a:solidFill>
                <a:latin typeface="Poppins"/>
                <a:ea typeface="Poppins"/>
                <a:cs typeface="Poppins"/>
                <a:sym typeface="Poppins"/>
              </a:rPr>
              <a:t>.</a:t>
            </a:r>
            <a:endParaRPr dirty="0"/>
          </a:p>
          <a:p>
            <a:pPr marL="171450" marR="0" lvl="0" indent="-171450" algn="l" rtl="0">
              <a:lnSpc>
                <a:spcPct val="130000"/>
              </a:lnSpc>
              <a:spcBef>
                <a:spcPts val="0"/>
              </a:spcBef>
              <a:spcAft>
                <a:spcPts val="0"/>
              </a:spcAft>
              <a:buClr>
                <a:schemeClr val="accent5"/>
              </a:buClr>
              <a:buSzPts val="1400"/>
              <a:buFont typeface="Arial"/>
              <a:buChar char="•"/>
            </a:pPr>
            <a:r>
              <a:rPr lang="pt-BR" sz="1400" dirty="0" err="1">
                <a:solidFill>
                  <a:srgbClr val="FFFFFF"/>
                </a:solidFill>
                <a:latin typeface="Poppins"/>
                <a:ea typeface="Poppins"/>
                <a:cs typeface="Poppins"/>
                <a:sym typeface="Poppins"/>
              </a:rPr>
              <a:t>Pellentesque</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odio</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nisi</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euismod</a:t>
            </a:r>
            <a:r>
              <a:rPr lang="pt-BR" sz="1400" dirty="0">
                <a:solidFill>
                  <a:srgbClr val="FFFFFF"/>
                </a:solidFill>
                <a:latin typeface="Poppins"/>
                <a:ea typeface="Poppins"/>
                <a:cs typeface="Poppins"/>
                <a:sym typeface="Poppins"/>
              </a:rPr>
              <a:t> in </a:t>
            </a:r>
            <a:r>
              <a:rPr lang="pt-BR" sz="1400" dirty="0" err="1">
                <a:solidFill>
                  <a:srgbClr val="FFFFFF"/>
                </a:solidFill>
                <a:latin typeface="Poppins"/>
                <a:ea typeface="Poppins"/>
                <a:cs typeface="Poppins"/>
                <a:sym typeface="Poppins"/>
              </a:rPr>
              <a:t>pharetra</a:t>
            </a:r>
            <a:r>
              <a:rPr lang="pt-BR" sz="1400" dirty="0">
                <a:solidFill>
                  <a:srgbClr val="FFFFFF"/>
                </a:solidFill>
                <a:latin typeface="Poppins"/>
                <a:ea typeface="Poppins"/>
                <a:cs typeface="Poppins"/>
                <a:sym typeface="Poppins"/>
              </a:rPr>
              <a:t> a </a:t>
            </a:r>
            <a:r>
              <a:rPr lang="pt-BR" sz="1400" dirty="0" err="1">
                <a:solidFill>
                  <a:srgbClr val="FFFFFF"/>
                </a:solidFill>
                <a:latin typeface="Poppins"/>
                <a:ea typeface="Poppins"/>
                <a:cs typeface="Poppins"/>
                <a:sym typeface="Poppins"/>
              </a:rPr>
              <a:t>ultricies</a:t>
            </a:r>
            <a:r>
              <a:rPr lang="pt-BR" sz="1400" dirty="0">
                <a:solidFill>
                  <a:srgbClr val="FFFFFF"/>
                </a:solidFill>
                <a:latin typeface="Poppins"/>
                <a:ea typeface="Poppins"/>
                <a:cs typeface="Poppins"/>
                <a:sym typeface="Poppins"/>
              </a:rPr>
              <a:t> in </a:t>
            </a:r>
            <a:r>
              <a:rPr lang="pt-BR" sz="1400" dirty="0" err="1">
                <a:solidFill>
                  <a:srgbClr val="FFFFFF"/>
                </a:solidFill>
                <a:latin typeface="Poppins"/>
                <a:ea typeface="Poppins"/>
                <a:cs typeface="Poppins"/>
                <a:sym typeface="Poppins"/>
              </a:rPr>
              <a:t>diam</a:t>
            </a:r>
            <a:r>
              <a:rPr lang="pt-BR" sz="1400" dirty="0">
                <a:solidFill>
                  <a:srgbClr val="FFFFFF"/>
                </a:solidFill>
                <a:latin typeface="Poppins"/>
                <a:ea typeface="Poppins"/>
                <a:cs typeface="Poppins"/>
                <a:sym typeface="Poppins"/>
              </a:rPr>
              <a:t>.</a:t>
            </a:r>
            <a:endParaRPr dirty="0"/>
          </a:p>
          <a:p>
            <a:pPr marL="171450" marR="0" lvl="0" indent="-171450" algn="l" rtl="0">
              <a:lnSpc>
                <a:spcPct val="130000"/>
              </a:lnSpc>
              <a:spcBef>
                <a:spcPts val="0"/>
              </a:spcBef>
              <a:spcAft>
                <a:spcPts val="0"/>
              </a:spcAft>
              <a:buClr>
                <a:schemeClr val="accent5"/>
              </a:buClr>
              <a:buSzPts val="1400"/>
              <a:buFont typeface="Arial"/>
              <a:buChar char="•"/>
            </a:pPr>
            <a:r>
              <a:rPr lang="pt-BR" sz="1400" dirty="0" err="1">
                <a:solidFill>
                  <a:srgbClr val="FFFFFF"/>
                </a:solidFill>
                <a:latin typeface="Poppins"/>
                <a:ea typeface="Poppins"/>
                <a:cs typeface="Poppins"/>
                <a:sym typeface="Poppins"/>
              </a:rPr>
              <a:t>Sed</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arcu</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Cras</a:t>
            </a:r>
            <a:r>
              <a:rPr lang="pt-BR" sz="1400" dirty="0">
                <a:solidFill>
                  <a:srgbClr val="FFFFFF"/>
                </a:solidFill>
                <a:latin typeface="Poppins"/>
                <a:ea typeface="Poppins"/>
                <a:cs typeface="Poppins"/>
                <a:sym typeface="Poppins"/>
              </a:rPr>
              <a:t> </a:t>
            </a:r>
            <a:r>
              <a:rPr lang="pt-BR" sz="1400" dirty="0" err="1">
                <a:solidFill>
                  <a:srgbClr val="FFFFFF"/>
                </a:solidFill>
                <a:latin typeface="Poppins"/>
                <a:ea typeface="Poppins"/>
                <a:cs typeface="Poppins"/>
                <a:sym typeface="Poppins"/>
              </a:rPr>
              <a:t>consequat</a:t>
            </a:r>
            <a:r>
              <a:rPr lang="pt-BR" sz="1400" dirty="0">
                <a:solidFill>
                  <a:srgbClr val="FFFFFF"/>
                </a:solidFill>
                <a:latin typeface="Poppins"/>
                <a:ea typeface="Poppins"/>
                <a:cs typeface="Poppins"/>
                <a:sym typeface="Poppins"/>
              </a:rPr>
              <a:t>.</a:t>
            </a:r>
            <a:endParaRP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65"/>
        <p:cNvGrpSpPr/>
        <p:nvPr/>
      </p:nvGrpSpPr>
      <p:grpSpPr>
        <a:xfrm>
          <a:off x="0" y="0"/>
          <a:ext cx="0" cy="0"/>
          <a:chOff x="0" y="0"/>
          <a:chExt cx="0" cy="0"/>
        </a:xfrm>
      </p:grpSpPr>
      <p:pic>
        <p:nvPicPr>
          <p:cNvPr id="1166" name="Google Shape;1166;p39"/>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67" name="Google Shape;1167;p39"/>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1168" name="Google Shape;1168;p39"/>
          <p:cNvSpPr/>
          <p:nvPr/>
        </p:nvSpPr>
        <p:spPr>
          <a:xfrm>
            <a:off x="443344" y="403412"/>
            <a:ext cx="5043056" cy="53681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3200" dirty="0">
                <a:solidFill>
                  <a:schemeClr val="accent5"/>
                </a:solidFill>
                <a:latin typeface="Prompt ExtraBold"/>
                <a:ea typeface="Prompt ExtraBold"/>
                <a:cs typeface="Prompt ExtraBold"/>
                <a:sym typeface="Prompt ExtraBold"/>
              </a:rPr>
              <a:t>TÍTULO DO DIAGRAMA</a:t>
            </a:r>
            <a:endParaRPr sz="1200" dirty="0">
              <a:solidFill>
                <a:schemeClr val="lt1"/>
              </a:solidFill>
              <a:latin typeface="Prompt Medium"/>
              <a:ea typeface="Prompt Medium"/>
              <a:cs typeface="Prompt Medium"/>
              <a:sym typeface="Prompt Medium"/>
            </a:endParaRPr>
          </a:p>
        </p:txBody>
      </p:sp>
      <p:sp>
        <p:nvSpPr>
          <p:cNvPr id="1169" name="Google Shape;1169;p39"/>
          <p:cNvSpPr/>
          <p:nvPr/>
        </p:nvSpPr>
        <p:spPr>
          <a:xfrm>
            <a:off x="443344" y="1080655"/>
            <a:ext cx="2119746" cy="5453149"/>
          </a:xfrm>
          <a:prstGeom prst="roundRect">
            <a:avLst>
              <a:gd name="adj" fmla="val 0"/>
            </a:avLst>
          </a:prstGeom>
          <a:solidFill>
            <a:schemeClr val="dk1"/>
          </a:solid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a:solidFill>
                  <a:schemeClr val="lt1"/>
                </a:solidFill>
                <a:latin typeface="Prompt ExtraBold"/>
                <a:ea typeface="Prompt ExtraBold"/>
                <a:cs typeface="Prompt ExtraBold"/>
                <a:sym typeface="Prompt ExtraBold"/>
              </a:rPr>
              <a:t>FRASE</a:t>
            </a:r>
            <a:br>
              <a:rPr lang="pt-BR" sz="1800">
                <a:solidFill>
                  <a:schemeClr val="lt1"/>
                </a:solidFill>
                <a:latin typeface="Prompt ExtraBold"/>
                <a:ea typeface="Prompt ExtraBold"/>
                <a:cs typeface="Prompt ExtraBold"/>
                <a:sym typeface="Prompt ExtraBold"/>
              </a:rPr>
            </a:br>
            <a:r>
              <a:rPr lang="pt-BR" sz="1800">
                <a:solidFill>
                  <a:schemeClr val="lt1"/>
                </a:solidFill>
                <a:latin typeface="Prompt ExtraBold"/>
                <a:ea typeface="Prompt ExtraBold"/>
                <a:cs typeface="Prompt ExtraBold"/>
                <a:sym typeface="Prompt ExtraBold"/>
              </a:rPr>
              <a:t>OU CONTEÚDO DO BOX</a:t>
            </a:r>
            <a:endParaRPr sz="900">
              <a:solidFill>
                <a:schemeClr val="lt1"/>
              </a:solidFill>
              <a:latin typeface="Prompt Medium"/>
              <a:ea typeface="Prompt Medium"/>
              <a:cs typeface="Prompt Medium"/>
              <a:sym typeface="Prompt Medium"/>
            </a:endParaRPr>
          </a:p>
        </p:txBody>
      </p:sp>
      <p:sp>
        <p:nvSpPr>
          <p:cNvPr id="1170" name="Google Shape;1170;p39"/>
          <p:cNvSpPr/>
          <p:nvPr/>
        </p:nvSpPr>
        <p:spPr>
          <a:xfrm>
            <a:off x="2626822" y="1080655"/>
            <a:ext cx="2119746" cy="5453149"/>
          </a:xfrm>
          <a:prstGeom prst="roundRect">
            <a:avLst>
              <a:gd name="adj" fmla="val 0"/>
            </a:avLst>
          </a:prstGeom>
          <a:solidFill>
            <a:schemeClr val="dk1"/>
          </a:solid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a:solidFill>
                  <a:schemeClr val="lt1"/>
                </a:solidFill>
                <a:latin typeface="Prompt ExtraBold"/>
                <a:ea typeface="Prompt ExtraBold"/>
                <a:cs typeface="Prompt ExtraBold"/>
                <a:sym typeface="Prompt ExtraBold"/>
              </a:rPr>
              <a:t>FRASE</a:t>
            </a:r>
            <a:br>
              <a:rPr lang="pt-BR" sz="1800">
                <a:solidFill>
                  <a:schemeClr val="lt1"/>
                </a:solidFill>
                <a:latin typeface="Prompt ExtraBold"/>
                <a:ea typeface="Prompt ExtraBold"/>
                <a:cs typeface="Prompt ExtraBold"/>
                <a:sym typeface="Prompt ExtraBold"/>
              </a:rPr>
            </a:br>
            <a:r>
              <a:rPr lang="pt-BR" sz="1800">
                <a:solidFill>
                  <a:schemeClr val="lt1"/>
                </a:solidFill>
                <a:latin typeface="Prompt ExtraBold"/>
                <a:ea typeface="Prompt ExtraBold"/>
                <a:cs typeface="Prompt ExtraBold"/>
                <a:sym typeface="Prompt ExtraBold"/>
              </a:rPr>
              <a:t>OU CONTEÚDO DO BOX</a:t>
            </a:r>
            <a:endParaRPr sz="900">
              <a:solidFill>
                <a:schemeClr val="lt1"/>
              </a:solidFill>
              <a:latin typeface="Prompt Medium"/>
              <a:ea typeface="Prompt Medium"/>
              <a:cs typeface="Prompt Medium"/>
              <a:sym typeface="Prompt Medium"/>
            </a:endParaRPr>
          </a:p>
        </p:txBody>
      </p:sp>
      <p:sp>
        <p:nvSpPr>
          <p:cNvPr id="1171" name="Google Shape;1171;p39"/>
          <p:cNvSpPr/>
          <p:nvPr/>
        </p:nvSpPr>
        <p:spPr>
          <a:xfrm>
            <a:off x="4810301" y="4496303"/>
            <a:ext cx="6377248" cy="2037500"/>
          </a:xfrm>
          <a:prstGeom prst="roundRect">
            <a:avLst>
              <a:gd name="adj" fmla="val 0"/>
            </a:avLst>
          </a:prstGeom>
          <a:solidFill>
            <a:schemeClr val="lt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1">
              <a:solidFill>
                <a:schemeClr val="lt1"/>
              </a:solidFill>
              <a:latin typeface="Poppins"/>
              <a:ea typeface="Poppins"/>
              <a:cs typeface="Poppins"/>
              <a:sym typeface="Poppins"/>
            </a:endParaRPr>
          </a:p>
        </p:txBody>
      </p:sp>
      <p:sp>
        <p:nvSpPr>
          <p:cNvPr id="1172" name="Google Shape;1172;p39"/>
          <p:cNvSpPr/>
          <p:nvPr/>
        </p:nvSpPr>
        <p:spPr>
          <a:xfrm rot="5400000">
            <a:off x="7617360" y="-1317538"/>
            <a:ext cx="763130" cy="6377250"/>
          </a:xfrm>
          <a:prstGeom prst="round2SameRect">
            <a:avLst>
              <a:gd name="adj1" fmla="val 16667"/>
              <a:gd name="adj2" fmla="val 0"/>
            </a:avLst>
          </a:prstGeom>
          <a:solidFill>
            <a:schemeClr val="dk1"/>
          </a:solid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173" name="Google Shape;1173;p39"/>
          <p:cNvSpPr/>
          <p:nvPr/>
        </p:nvSpPr>
        <p:spPr>
          <a:xfrm rot="5400000">
            <a:off x="7617360" y="-413975"/>
            <a:ext cx="763130" cy="6377250"/>
          </a:xfrm>
          <a:prstGeom prst="round2SameRect">
            <a:avLst>
              <a:gd name="adj1" fmla="val 16667"/>
              <a:gd name="adj2" fmla="val 0"/>
            </a:avLst>
          </a:prstGeom>
          <a:solidFill>
            <a:schemeClr val="dk1"/>
          </a:solid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174" name="Google Shape;1174;p39"/>
          <p:cNvSpPr/>
          <p:nvPr/>
        </p:nvSpPr>
        <p:spPr>
          <a:xfrm rot="5400000">
            <a:off x="7617360" y="489588"/>
            <a:ext cx="763130" cy="6377250"/>
          </a:xfrm>
          <a:prstGeom prst="round2SameRect">
            <a:avLst>
              <a:gd name="adj1" fmla="val 16667"/>
              <a:gd name="adj2" fmla="val 0"/>
            </a:avLst>
          </a:prstGeom>
          <a:solidFill>
            <a:schemeClr val="dk1"/>
          </a:solid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175" name="Google Shape;1175;p39"/>
          <p:cNvSpPr/>
          <p:nvPr/>
        </p:nvSpPr>
        <p:spPr>
          <a:xfrm>
            <a:off x="4810301" y="1080654"/>
            <a:ext cx="2660072" cy="3297539"/>
          </a:xfrm>
          <a:prstGeom prst="roundRect">
            <a:avLst>
              <a:gd name="adj" fmla="val 0"/>
            </a:avLst>
          </a:prstGeom>
          <a:solidFill>
            <a:schemeClr val="lt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200">
                <a:solidFill>
                  <a:schemeClr val="accent1"/>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chemeClr val="accent1"/>
                </a:solidFill>
                <a:latin typeface="Poppins"/>
                <a:ea typeface="Poppins"/>
                <a:cs typeface="Poppins"/>
                <a:sym typeface="Poppins"/>
              </a:rPr>
              <a:t>Frase de Destaque</a:t>
            </a:r>
            <a:endParaRPr/>
          </a:p>
          <a:p>
            <a:pPr marL="0" marR="0" lvl="0" indent="0" algn="ctr" rtl="0">
              <a:spcBef>
                <a:spcPts val="0"/>
              </a:spcBef>
              <a:spcAft>
                <a:spcPts val="0"/>
              </a:spcAft>
              <a:buNone/>
            </a:pPr>
            <a:endParaRPr sz="1200" b="1">
              <a:solidFill>
                <a:schemeClr val="accent1"/>
              </a:solidFill>
              <a:latin typeface="Poppins"/>
              <a:ea typeface="Poppins"/>
              <a:cs typeface="Poppins"/>
              <a:sym typeface="Poppins"/>
            </a:endParaRPr>
          </a:p>
          <a:p>
            <a:pPr marL="0" marR="0" lvl="0" indent="0" algn="ctr" rtl="0">
              <a:spcBef>
                <a:spcPts val="0"/>
              </a:spcBef>
              <a:spcAft>
                <a:spcPts val="0"/>
              </a:spcAft>
              <a:buNone/>
            </a:pPr>
            <a:r>
              <a:rPr lang="pt-BR" sz="1200">
                <a:solidFill>
                  <a:schemeClr val="accent1"/>
                </a:solidFill>
                <a:latin typeface="Poppins"/>
                <a:ea typeface="Poppins"/>
                <a:cs typeface="Poppins"/>
                <a:sym typeface="Poppins"/>
              </a:rPr>
              <a:t>---------------------------------</a:t>
            </a:r>
            <a:endParaRPr/>
          </a:p>
          <a:p>
            <a:pPr marL="0" marR="0" lvl="0" indent="0" algn="ctr" rtl="0">
              <a:spcBef>
                <a:spcPts val="0"/>
              </a:spcBef>
              <a:spcAft>
                <a:spcPts val="0"/>
              </a:spcAft>
              <a:buNone/>
            </a:pPr>
            <a:endParaRPr sz="1200">
              <a:solidFill>
                <a:schemeClr val="accent1"/>
              </a:solidFill>
              <a:latin typeface="Poppins"/>
              <a:ea typeface="Poppins"/>
              <a:cs typeface="Poppins"/>
              <a:sym typeface="Poppins"/>
            </a:endParaRPr>
          </a:p>
          <a:p>
            <a:pPr marL="0" marR="0" lvl="0" indent="0" algn="ctr" rtl="0">
              <a:spcBef>
                <a:spcPts val="0"/>
              </a:spcBef>
              <a:spcAft>
                <a:spcPts val="0"/>
              </a:spcAft>
              <a:buNone/>
            </a:pPr>
            <a:r>
              <a:rPr lang="pt-BR" sz="1200">
                <a:solidFill>
                  <a:schemeClr val="accent1"/>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chemeClr val="accent1"/>
                </a:solidFill>
                <a:latin typeface="Poppins"/>
                <a:ea typeface="Poppins"/>
                <a:cs typeface="Poppins"/>
                <a:sym typeface="Poppins"/>
              </a:rPr>
              <a:t>Frase de Destaque</a:t>
            </a:r>
            <a:endParaRPr/>
          </a:p>
          <a:p>
            <a:pPr marL="0" marR="0" lvl="0" indent="0" algn="ctr" rtl="0">
              <a:spcBef>
                <a:spcPts val="0"/>
              </a:spcBef>
              <a:spcAft>
                <a:spcPts val="0"/>
              </a:spcAft>
              <a:buNone/>
            </a:pPr>
            <a:endParaRPr sz="1200" b="1">
              <a:solidFill>
                <a:schemeClr val="accent1"/>
              </a:solidFill>
              <a:latin typeface="Poppins"/>
              <a:ea typeface="Poppins"/>
              <a:cs typeface="Poppins"/>
              <a:sym typeface="Poppins"/>
            </a:endParaRPr>
          </a:p>
          <a:p>
            <a:pPr marL="0" marR="0" lvl="0" indent="0" algn="ctr" rtl="0">
              <a:spcBef>
                <a:spcPts val="0"/>
              </a:spcBef>
              <a:spcAft>
                <a:spcPts val="0"/>
              </a:spcAft>
              <a:buNone/>
            </a:pPr>
            <a:r>
              <a:rPr lang="pt-BR" sz="1200">
                <a:solidFill>
                  <a:schemeClr val="accent1"/>
                </a:solidFill>
                <a:latin typeface="Poppins"/>
                <a:ea typeface="Poppins"/>
                <a:cs typeface="Poppins"/>
                <a:sym typeface="Poppins"/>
              </a:rPr>
              <a:t>---------------------------------</a:t>
            </a:r>
            <a:endParaRPr sz="1200">
              <a:solidFill>
                <a:schemeClr val="accent1"/>
              </a:solidFill>
              <a:latin typeface="Poppins"/>
              <a:ea typeface="Poppins"/>
              <a:cs typeface="Poppins"/>
              <a:sym typeface="Poppins"/>
            </a:endParaRPr>
          </a:p>
          <a:p>
            <a:pPr marL="0" marR="0" lvl="0" indent="0" algn="ctr" rtl="0">
              <a:spcBef>
                <a:spcPts val="0"/>
              </a:spcBef>
              <a:spcAft>
                <a:spcPts val="0"/>
              </a:spcAft>
              <a:buNone/>
            </a:pPr>
            <a:endParaRPr sz="1200">
              <a:solidFill>
                <a:schemeClr val="accent1"/>
              </a:solidFill>
              <a:latin typeface="Poppins"/>
              <a:ea typeface="Poppins"/>
              <a:cs typeface="Poppins"/>
              <a:sym typeface="Poppins"/>
            </a:endParaRPr>
          </a:p>
          <a:p>
            <a:pPr marL="0" marR="0" lvl="0" indent="0" algn="ctr" rtl="0">
              <a:spcBef>
                <a:spcPts val="0"/>
              </a:spcBef>
              <a:spcAft>
                <a:spcPts val="0"/>
              </a:spcAft>
              <a:buNone/>
            </a:pPr>
            <a:r>
              <a:rPr lang="pt-BR" sz="1200">
                <a:solidFill>
                  <a:schemeClr val="accent1"/>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chemeClr val="accent1"/>
                </a:solidFill>
                <a:latin typeface="Poppins"/>
                <a:ea typeface="Poppins"/>
                <a:cs typeface="Poppins"/>
                <a:sym typeface="Poppins"/>
              </a:rPr>
              <a:t>Frase de Destaque</a:t>
            </a:r>
            <a:endParaRPr/>
          </a:p>
        </p:txBody>
      </p:sp>
      <p:sp>
        <p:nvSpPr>
          <p:cNvPr id="1176" name="Google Shape;1176;p39"/>
          <p:cNvSpPr/>
          <p:nvPr/>
        </p:nvSpPr>
        <p:spPr>
          <a:xfrm>
            <a:off x="7588830" y="1080654"/>
            <a:ext cx="2660072" cy="3297539"/>
          </a:xfrm>
          <a:prstGeom prst="roundRect">
            <a:avLst>
              <a:gd name="adj" fmla="val 0"/>
            </a:avLst>
          </a:prstGeom>
          <a:solidFill>
            <a:schemeClr val="lt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200">
                <a:solidFill>
                  <a:schemeClr val="dk1"/>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chemeClr val="dk1"/>
                </a:solidFill>
                <a:latin typeface="Poppins"/>
                <a:ea typeface="Poppins"/>
                <a:cs typeface="Poppins"/>
                <a:sym typeface="Poppins"/>
              </a:rPr>
              <a:t>Frase de Destaque</a:t>
            </a:r>
            <a:endParaRPr/>
          </a:p>
          <a:p>
            <a:pPr marL="0" marR="0" lvl="0" indent="0" algn="ctr" rtl="0">
              <a:spcBef>
                <a:spcPts val="0"/>
              </a:spcBef>
              <a:spcAft>
                <a:spcPts val="0"/>
              </a:spcAft>
              <a:buNone/>
            </a:pPr>
            <a:endParaRPr sz="1200" b="1">
              <a:solidFill>
                <a:schemeClr val="dk1"/>
              </a:solidFill>
              <a:latin typeface="Poppins"/>
              <a:ea typeface="Poppins"/>
              <a:cs typeface="Poppins"/>
              <a:sym typeface="Poppins"/>
            </a:endParaRPr>
          </a:p>
          <a:p>
            <a:pPr marL="0" marR="0" lvl="0" indent="0" algn="ctr" rtl="0">
              <a:spcBef>
                <a:spcPts val="0"/>
              </a:spcBef>
              <a:spcAft>
                <a:spcPts val="0"/>
              </a:spcAft>
              <a:buNone/>
            </a:pPr>
            <a:r>
              <a:rPr lang="pt-BR" sz="1200">
                <a:solidFill>
                  <a:schemeClr val="dk1"/>
                </a:solidFill>
                <a:latin typeface="Poppins"/>
                <a:ea typeface="Poppins"/>
                <a:cs typeface="Poppins"/>
                <a:sym typeface="Poppins"/>
              </a:rPr>
              <a:t>---------------------------------</a:t>
            </a:r>
            <a:endParaRPr/>
          </a:p>
          <a:p>
            <a:pPr marL="0" marR="0" lvl="0" indent="0" algn="ctr" rtl="0">
              <a:spcBef>
                <a:spcPts val="0"/>
              </a:spcBef>
              <a:spcAft>
                <a:spcPts val="0"/>
              </a:spcAft>
              <a:buNone/>
            </a:pPr>
            <a:endParaRPr sz="1200">
              <a:solidFill>
                <a:schemeClr val="dk1"/>
              </a:solidFill>
              <a:latin typeface="Poppins"/>
              <a:ea typeface="Poppins"/>
              <a:cs typeface="Poppins"/>
              <a:sym typeface="Poppins"/>
            </a:endParaRPr>
          </a:p>
          <a:p>
            <a:pPr marL="0" marR="0" lvl="0" indent="0" algn="ctr" rtl="0">
              <a:spcBef>
                <a:spcPts val="0"/>
              </a:spcBef>
              <a:spcAft>
                <a:spcPts val="0"/>
              </a:spcAft>
              <a:buNone/>
            </a:pPr>
            <a:r>
              <a:rPr lang="pt-BR" sz="1200">
                <a:solidFill>
                  <a:schemeClr val="dk1"/>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chemeClr val="dk1"/>
                </a:solidFill>
                <a:latin typeface="Poppins"/>
                <a:ea typeface="Poppins"/>
                <a:cs typeface="Poppins"/>
                <a:sym typeface="Poppins"/>
              </a:rPr>
              <a:t>Frase de Destaque</a:t>
            </a:r>
            <a:endParaRPr/>
          </a:p>
          <a:p>
            <a:pPr marL="0" marR="0" lvl="0" indent="0" algn="ctr" rtl="0">
              <a:spcBef>
                <a:spcPts val="0"/>
              </a:spcBef>
              <a:spcAft>
                <a:spcPts val="0"/>
              </a:spcAft>
              <a:buNone/>
            </a:pPr>
            <a:endParaRPr sz="1200" b="1">
              <a:solidFill>
                <a:schemeClr val="dk1"/>
              </a:solidFill>
              <a:latin typeface="Poppins"/>
              <a:ea typeface="Poppins"/>
              <a:cs typeface="Poppins"/>
              <a:sym typeface="Poppins"/>
            </a:endParaRPr>
          </a:p>
          <a:p>
            <a:pPr marL="0" marR="0" lvl="0" indent="0" algn="ctr" rtl="0">
              <a:spcBef>
                <a:spcPts val="0"/>
              </a:spcBef>
              <a:spcAft>
                <a:spcPts val="0"/>
              </a:spcAft>
              <a:buNone/>
            </a:pPr>
            <a:r>
              <a:rPr lang="pt-BR" sz="1200">
                <a:solidFill>
                  <a:schemeClr val="dk1"/>
                </a:solidFill>
                <a:latin typeface="Poppins"/>
                <a:ea typeface="Poppins"/>
                <a:cs typeface="Poppins"/>
                <a:sym typeface="Poppins"/>
              </a:rPr>
              <a:t>---------------------------------</a:t>
            </a:r>
            <a:endParaRPr sz="1200">
              <a:solidFill>
                <a:schemeClr val="dk1"/>
              </a:solidFill>
              <a:latin typeface="Poppins"/>
              <a:ea typeface="Poppins"/>
              <a:cs typeface="Poppins"/>
              <a:sym typeface="Poppins"/>
            </a:endParaRPr>
          </a:p>
          <a:p>
            <a:pPr marL="0" marR="0" lvl="0" indent="0" algn="ctr" rtl="0">
              <a:spcBef>
                <a:spcPts val="0"/>
              </a:spcBef>
              <a:spcAft>
                <a:spcPts val="0"/>
              </a:spcAft>
              <a:buNone/>
            </a:pPr>
            <a:endParaRPr sz="1200">
              <a:solidFill>
                <a:schemeClr val="dk1"/>
              </a:solidFill>
              <a:latin typeface="Poppins"/>
              <a:ea typeface="Poppins"/>
              <a:cs typeface="Poppins"/>
              <a:sym typeface="Poppins"/>
            </a:endParaRPr>
          </a:p>
          <a:p>
            <a:pPr marL="0" marR="0" lvl="0" indent="0" algn="ctr" rtl="0">
              <a:spcBef>
                <a:spcPts val="0"/>
              </a:spcBef>
              <a:spcAft>
                <a:spcPts val="0"/>
              </a:spcAft>
              <a:buNone/>
            </a:pPr>
            <a:r>
              <a:rPr lang="pt-BR" sz="1200">
                <a:solidFill>
                  <a:schemeClr val="dk1"/>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chemeClr val="dk1"/>
                </a:solidFill>
                <a:latin typeface="Poppins"/>
                <a:ea typeface="Poppins"/>
                <a:cs typeface="Poppins"/>
                <a:sym typeface="Poppins"/>
              </a:rPr>
              <a:t>Frase de Destaque</a:t>
            </a:r>
            <a:endParaRPr/>
          </a:p>
        </p:txBody>
      </p:sp>
      <p:sp>
        <p:nvSpPr>
          <p:cNvPr id="1177" name="Google Shape;1177;p39"/>
          <p:cNvSpPr/>
          <p:nvPr/>
        </p:nvSpPr>
        <p:spPr>
          <a:xfrm>
            <a:off x="8290315" y="4728851"/>
            <a:ext cx="2660072" cy="432262"/>
          </a:xfrm>
          <a:prstGeom prst="roundRect">
            <a:avLst>
              <a:gd name="adj" fmla="val 0"/>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chemeClr val="dk1"/>
                </a:solidFill>
                <a:latin typeface="Poppins"/>
                <a:ea typeface="Poppins"/>
                <a:cs typeface="Poppins"/>
                <a:sym typeface="Poppins"/>
              </a:rPr>
              <a:t>Conteúdo de apoio</a:t>
            </a:r>
            <a:endParaRPr/>
          </a:p>
          <a:p>
            <a:pPr marL="0" marR="0" lvl="0" indent="0" algn="ctr" rtl="0">
              <a:spcBef>
                <a:spcPts val="0"/>
              </a:spcBef>
              <a:spcAft>
                <a:spcPts val="0"/>
              </a:spcAft>
              <a:buNone/>
            </a:pPr>
            <a:r>
              <a:rPr lang="pt-BR" sz="1050" b="1">
                <a:solidFill>
                  <a:schemeClr val="dk1"/>
                </a:solidFill>
                <a:latin typeface="Poppins"/>
                <a:ea typeface="Poppins"/>
                <a:cs typeface="Poppins"/>
                <a:sym typeface="Poppins"/>
              </a:rPr>
              <a:t>Frase de Destaque</a:t>
            </a:r>
            <a:endParaRPr/>
          </a:p>
        </p:txBody>
      </p:sp>
      <p:sp>
        <p:nvSpPr>
          <p:cNvPr id="1178" name="Google Shape;1178;p39"/>
          <p:cNvSpPr/>
          <p:nvPr/>
        </p:nvSpPr>
        <p:spPr>
          <a:xfrm>
            <a:off x="8290315" y="5287847"/>
            <a:ext cx="2660072" cy="432262"/>
          </a:xfrm>
          <a:prstGeom prst="roundRect">
            <a:avLst>
              <a:gd name="adj" fmla="val 0"/>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chemeClr val="dk1"/>
                </a:solidFill>
                <a:latin typeface="Poppins"/>
                <a:ea typeface="Poppins"/>
                <a:cs typeface="Poppins"/>
                <a:sym typeface="Poppins"/>
              </a:rPr>
              <a:t>Conteúdo de apoio</a:t>
            </a:r>
            <a:endParaRPr/>
          </a:p>
          <a:p>
            <a:pPr marL="0" marR="0" lvl="0" indent="0" algn="ctr" rtl="0">
              <a:spcBef>
                <a:spcPts val="0"/>
              </a:spcBef>
              <a:spcAft>
                <a:spcPts val="0"/>
              </a:spcAft>
              <a:buNone/>
            </a:pPr>
            <a:r>
              <a:rPr lang="pt-BR" sz="1050" b="1">
                <a:solidFill>
                  <a:schemeClr val="dk1"/>
                </a:solidFill>
                <a:latin typeface="Poppins"/>
                <a:ea typeface="Poppins"/>
                <a:cs typeface="Poppins"/>
                <a:sym typeface="Poppins"/>
              </a:rPr>
              <a:t>Frase de Destaque</a:t>
            </a:r>
            <a:endParaRPr/>
          </a:p>
        </p:txBody>
      </p:sp>
      <p:sp>
        <p:nvSpPr>
          <p:cNvPr id="1179" name="Google Shape;1179;p39"/>
          <p:cNvSpPr/>
          <p:nvPr/>
        </p:nvSpPr>
        <p:spPr>
          <a:xfrm>
            <a:off x="8290315" y="5860543"/>
            <a:ext cx="2660072" cy="432262"/>
          </a:xfrm>
          <a:prstGeom prst="roundRect">
            <a:avLst>
              <a:gd name="adj" fmla="val 0"/>
            </a:avLst>
          </a:pr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chemeClr val="dk1"/>
                </a:solidFill>
                <a:latin typeface="Poppins"/>
                <a:ea typeface="Poppins"/>
                <a:cs typeface="Poppins"/>
                <a:sym typeface="Poppins"/>
              </a:rPr>
              <a:t>Conteúdo de apoio</a:t>
            </a:r>
            <a:endParaRPr/>
          </a:p>
          <a:p>
            <a:pPr marL="0" marR="0" lvl="0" indent="0" algn="ctr" rtl="0">
              <a:spcBef>
                <a:spcPts val="0"/>
              </a:spcBef>
              <a:spcAft>
                <a:spcPts val="0"/>
              </a:spcAft>
              <a:buNone/>
            </a:pPr>
            <a:r>
              <a:rPr lang="pt-BR" sz="1050" b="1">
                <a:solidFill>
                  <a:schemeClr val="dk1"/>
                </a:solidFill>
                <a:latin typeface="Poppins"/>
                <a:ea typeface="Poppins"/>
                <a:cs typeface="Poppins"/>
                <a:sym typeface="Poppins"/>
              </a:rPr>
              <a:t>Frase de Destaque</a:t>
            </a:r>
            <a:endParaRPr/>
          </a:p>
        </p:txBody>
      </p:sp>
      <p:sp>
        <p:nvSpPr>
          <p:cNvPr id="1180" name="Google Shape;1180;p39"/>
          <p:cNvSpPr txBox="1"/>
          <p:nvPr/>
        </p:nvSpPr>
        <p:spPr>
          <a:xfrm>
            <a:off x="10248902" y="1775163"/>
            <a:ext cx="93864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PILAR I</a:t>
            </a:r>
            <a:endParaRPr sz="1000">
              <a:solidFill>
                <a:schemeClr val="lt1"/>
              </a:solidFill>
              <a:latin typeface="Poppins"/>
              <a:ea typeface="Poppins"/>
              <a:cs typeface="Poppins"/>
              <a:sym typeface="Poppins"/>
            </a:endParaRPr>
          </a:p>
        </p:txBody>
      </p:sp>
      <p:sp>
        <p:nvSpPr>
          <p:cNvPr id="1181" name="Google Shape;1181;p39"/>
          <p:cNvSpPr txBox="1"/>
          <p:nvPr/>
        </p:nvSpPr>
        <p:spPr>
          <a:xfrm>
            <a:off x="10248902" y="2651539"/>
            <a:ext cx="93864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PILAR II</a:t>
            </a:r>
            <a:endParaRPr sz="1000">
              <a:solidFill>
                <a:schemeClr val="lt1"/>
              </a:solidFill>
              <a:latin typeface="Poppins"/>
              <a:ea typeface="Poppins"/>
              <a:cs typeface="Poppins"/>
              <a:sym typeface="Poppins"/>
            </a:endParaRPr>
          </a:p>
        </p:txBody>
      </p:sp>
      <p:sp>
        <p:nvSpPr>
          <p:cNvPr id="1182" name="Google Shape;1182;p39"/>
          <p:cNvSpPr txBox="1"/>
          <p:nvPr/>
        </p:nvSpPr>
        <p:spPr>
          <a:xfrm>
            <a:off x="10248902" y="3555102"/>
            <a:ext cx="93864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a:solidFill>
                  <a:schemeClr val="lt1"/>
                </a:solidFill>
                <a:latin typeface="Poppins"/>
                <a:ea typeface="Poppins"/>
                <a:cs typeface="Poppins"/>
                <a:sym typeface="Poppins"/>
              </a:rPr>
              <a:t>PILAR III</a:t>
            </a:r>
            <a:endParaRPr sz="1000">
              <a:solidFill>
                <a:schemeClr val="lt1"/>
              </a:solidFill>
              <a:latin typeface="Poppins"/>
              <a:ea typeface="Poppins"/>
              <a:cs typeface="Poppins"/>
              <a:sym typeface="Poppins"/>
            </a:endParaRPr>
          </a:p>
        </p:txBody>
      </p:sp>
      <p:sp>
        <p:nvSpPr>
          <p:cNvPr id="1183" name="Google Shape;1183;p39"/>
          <p:cNvSpPr txBox="1"/>
          <p:nvPr/>
        </p:nvSpPr>
        <p:spPr>
          <a:xfrm>
            <a:off x="4810300" y="5191887"/>
            <a:ext cx="3480015" cy="646331"/>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800">
                <a:solidFill>
                  <a:schemeClr val="dk1"/>
                </a:solidFill>
                <a:latin typeface="Poppins"/>
                <a:ea typeface="Poppins"/>
                <a:cs typeface="Poppins"/>
                <a:sym typeface="Poppins"/>
              </a:rPr>
              <a:t>Conteúdo do box</a:t>
            </a:r>
            <a:endParaRPr/>
          </a:p>
          <a:p>
            <a:pPr marL="0" marR="0" lvl="0" indent="0" algn="ctr" rtl="0">
              <a:spcBef>
                <a:spcPts val="0"/>
              </a:spcBef>
              <a:spcAft>
                <a:spcPts val="0"/>
              </a:spcAft>
              <a:buNone/>
            </a:pPr>
            <a:r>
              <a:rPr lang="pt-BR" sz="1800" b="1">
                <a:solidFill>
                  <a:schemeClr val="dk1"/>
                </a:solidFill>
                <a:latin typeface="Poppins"/>
                <a:ea typeface="Poppins"/>
                <a:cs typeface="Poppins"/>
                <a:sym typeface="Poppins"/>
              </a:rPr>
              <a:t>Frase de Destaque</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87"/>
        <p:cNvGrpSpPr/>
        <p:nvPr/>
      </p:nvGrpSpPr>
      <p:grpSpPr>
        <a:xfrm>
          <a:off x="0" y="0"/>
          <a:ext cx="0" cy="0"/>
          <a:chOff x="0" y="0"/>
          <a:chExt cx="0" cy="0"/>
        </a:xfrm>
      </p:grpSpPr>
      <p:pic>
        <p:nvPicPr>
          <p:cNvPr id="1188" name="Google Shape;1188;p40"/>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189" name="Google Shape;1189;p40"/>
          <p:cNvPicPr preferRelativeResize="0"/>
          <p:nvPr/>
        </p:nvPicPr>
        <p:blipFill rotWithShape="1">
          <a:blip r:embed="rId4">
            <a:alphaModFix/>
          </a:blip>
          <a:srcRect/>
          <a:stretch/>
        </p:blipFill>
        <p:spPr>
          <a:xfrm>
            <a:off x="0" y="0"/>
            <a:ext cx="12192000" cy="6858000"/>
          </a:xfrm>
          <a:prstGeom prst="rect">
            <a:avLst/>
          </a:prstGeom>
          <a:noFill/>
          <a:ln>
            <a:noFill/>
          </a:ln>
        </p:spPr>
      </p:pic>
      <p:sp>
        <p:nvSpPr>
          <p:cNvPr id="1190" name="Google Shape;1190;p40"/>
          <p:cNvSpPr/>
          <p:nvPr/>
        </p:nvSpPr>
        <p:spPr>
          <a:xfrm>
            <a:off x="443343" y="403412"/>
            <a:ext cx="4963925" cy="53681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3200" dirty="0">
                <a:solidFill>
                  <a:schemeClr val="accent5"/>
                </a:solidFill>
                <a:latin typeface="Prompt ExtraBold"/>
                <a:ea typeface="Prompt ExtraBold"/>
                <a:cs typeface="Prompt ExtraBold"/>
                <a:sym typeface="Prompt ExtraBold"/>
              </a:rPr>
              <a:t>TÍTULO DO DIAGRAMA</a:t>
            </a:r>
            <a:endParaRPr sz="1200" dirty="0">
              <a:solidFill>
                <a:schemeClr val="lt1"/>
              </a:solidFill>
              <a:latin typeface="Prompt Medium"/>
              <a:ea typeface="Prompt Medium"/>
              <a:cs typeface="Prompt Medium"/>
              <a:sym typeface="Prompt Medium"/>
            </a:endParaRPr>
          </a:p>
        </p:txBody>
      </p:sp>
      <p:sp>
        <p:nvSpPr>
          <p:cNvPr id="1191" name="Google Shape;1191;p40"/>
          <p:cNvSpPr/>
          <p:nvPr/>
        </p:nvSpPr>
        <p:spPr>
          <a:xfrm>
            <a:off x="443344" y="1080655"/>
            <a:ext cx="2119746" cy="5453149"/>
          </a:xfrm>
          <a:prstGeom prst="roundRect">
            <a:avLst>
              <a:gd name="adj" fmla="val 0"/>
            </a:avLst>
          </a:prstGeom>
          <a:solidFill>
            <a:schemeClr val="dk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a:solidFill>
                  <a:srgbClr val="2F2F2F"/>
                </a:solidFill>
                <a:latin typeface="Prompt ExtraBold"/>
                <a:ea typeface="Prompt ExtraBold"/>
                <a:cs typeface="Prompt ExtraBold"/>
                <a:sym typeface="Prompt ExtraBold"/>
              </a:rPr>
              <a:t>FRASE</a:t>
            </a:r>
            <a:br>
              <a:rPr lang="pt-BR" sz="1800">
                <a:solidFill>
                  <a:srgbClr val="2F2F2F"/>
                </a:solidFill>
                <a:latin typeface="Prompt ExtraBold"/>
                <a:ea typeface="Prompt ExtraBold"/>
                <a:cs typeface="Prompt ExtraBold"/>
                <a:sym typeface="Prompt ExtraBold"/>
              </a:rPr>
            </a:br>
            <a:r>
              <a:rPr lang="pt-BR" sz="1800">
                <a:solidFill>
                  <a:srgbClr val="2F2F2F"/>
                </a:solidFill>
                <a:latin typeface="Prompt ExtraBold"/>
                <a:ea typeface="Prompt ExtraBold"/>
                <a:cs typeface="Prompt ExtraBold"/>
                <a:sym typeface="Prompt ExtraBold"/>
              </a:rPr>
              <a:t>OU CONTEÚDO DO BOX</a:t>
            </a:r>
            <a:endParaRPr sz="900">
              <a:solidFill>
                <a:srgbClr val="2F2F2F"/>
              </a:solidFill>
              <a:latin typeface="Prompt Medium"/>
              <a:ea typeface="Prompt Medium"/>
              <a:cs typeface="Prompt Medium"/>
              <a:sym typeface="Prompt Medium"/>
            </a:endParaRPr>
          </a:p>
        </p:txBody>
      </p:sp>
      <p:sp>
        <p:nvSpPr>
          <p:cNvPr id="1192" name="Google Shape;1192;p40"/>
          <p:cNvSpPr/>
          <p:nvPr/>
        </p:nvSpPr>
        <p:spPr>
          <a:xfrm>
            <a:off x="2626822" y="1080655"/>
            <a:ext cx="2119746" cy="5453149"/>
          </a:xfrm>
          <a:prstGeom prst="roundRect">
            <a:avLst>
              <a:gd name="adj" fmla="val 0"/>
            </a:avLst>
          </a:prstGeom>
          <a:solidFill>
            <a:schemeClr val="dk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a:solidFill>
                  <a:srgbClr val="2F2F2F"/>
                </a:solidFill>
                <a:latin typeface="Prompt ExtraBold"/>
                <a:ea typeface="Prompt ExtraBold"/>
                <a:cs typeface="Prompt ExtraBold"/>
                <a:sym typeface="Prompt ExtraBold"/>
              </a:rPr>
              <a:t>FRASE</a:t>
            </a:r>
            <a:br>
              <a:rPr lang="pt-BR" sz="1800">
                <a:solidFill>
                  <a:srgbClr val="2F2F2F"/>
                </a:solidFill>
                <a:latin typeface="Prompt ExtraBold"/>
                <a:ea typeface="Prompt ExtraBold"/>
                <a:cs typeface="Prompt ExtraBold"/>
                <a:sym typeface="Prompt ExtraBold"/>
              </a:rPr>
            </a:br>
            <a:r>
              <a:rPr lang="pt-BR" sz="1800">
                <a:solidFill>
                  <a:srgbClr val="2F2F2F"/>
                </a:solidFill>
                <a:latin typeface="Prompt ExtraBold"/>
                <a:ea typeface="Prompt ExtraBold"/>
                <a:cs typeface="Prompt ExtraBold"/>
                <a:sym typeface="Prompt ExtraBold"/>
              </a:rPr>
              <a:t>OU CONTEÚDO DO BOX</a:t>
            </a:r>
            <a:endParaRPr sz="900">
              <a:solidFill>
                <a:srgbClr val="2F2F2F"/>
              </a:solidFill>
              <a:latin typeface="Prompt Medium"/>
              <a:ea typeface="Prompt Medium"/>
              <a:cs typeface="Prompt Medium"/>
              <a:sym typeface="Prompt Medium"/>
            </a:endParaRPr>
          </a:p>
        </p:txBody>
      </p:sp>
      <p:sp>
        <p:nvSpPr>
          <p:cNvPr id="1193" name="Google Shape;1193;p40"/>
          <p:cNvSpPr/>
          <p:nvPr/>
        </p:nvSpPr>
        <p:spPr>
          <a:xfrm>
            <a:off x="4810301" y="4496303"/>
            <a:ext cx="6377248" cy="2037500"/>
          </a:xfrm>
          <a:prstGeom prst="roundRect">
            <a:avLst>
              <a:gd name="adj" fmla="val 0"/>
            </a:avLst>
          </a:prstGeom>
          <a:solidFill>
            <a:schemeClr val="dk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600" b="1">
              <a:solidFill>
                <a:srgbClr val="2F2F2F"/>
              </a:solidFill>
              <a:latin typeface="Poppins"/>
              <a:ea typeface="Poppins"/>
              <a:cs typeface="Poppins"/>
              <a:sym typeface="Poppins"/>
            </a:endParaRPr>
          </a:p>
        </p:txBody>
      </p:sp>
      <p:sp>
        <p:nvSpPr>
          <p:cNvPr id="1194" name="Google Shape;1194;p40"/>
          <p:cNvSpPr/>
          <p:nvPr/>
        </p:nvSpPr>
        <p:spPr>
          <a:xfrm rot="5400000">
            <a:off x="7617360" y="-1317538"/>
            <a:ext cx="763130" cy="6377250"/>
          </a:xfrm>
          <a:prstGeom prst="round2SameRect">
            <a:avLst>
              <a:gd name="adj1" fmla="val 16667"/>
              <a:gd name="adj2" fmla="val 0"/>
            </a:avLst>
          </a:prstGeom>
          <a:solidFill>
            <a:schemeClr val="dk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2F2F2F"/>
              </a:solidFill>
              <a:latin typeface="Poppins"/>
              <a:ea typeface="Poppins"/>
              <a:cs typeface="Poppins"/>
              <a:sym typeface="Poppins"/>
            </a:endParaRPr>
          </a:p>
        </p:txBody>
      </p:sp>
      <p:sp>
        <p:nvSpPr>
          <p:cNvPr id="1195" name="Google Shape;1195;p40"/>
          <p:cNvSpPr/>
          <p:nvPr/>
        </p:nvSpPr>
        <p:spPr>
          <a:xfrm rot="5400000">
            <a:off x="7617360" y="-413975"/>
            <a:ext cx="763130" cy="6377250"/>
          </a:xfrm>
          <a:prstGeom prst="round2SameRect">
            <a:avLst>
              <a:gd name="adj1" fmla="val 16667"/>
              <a:gd name="adj2" fmla="val 0"/>
            </a:avLst>
          </a:prstGeom>
          <a:solidFill>
            <a:schemeClr val="dk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2F2F2F"/>
              </a:solidFill>
              <a:latin typeface="Poppins"/>
              <a:ea typeface="Poppins"/>
              <a:cs typeface="Poppins"/>
              <a:sym typeface="Poppins"/>
            </a:endParaRPr>
          </a:p>
        </p:txBody>
      </p:sp>
      <p:sp>
        <p:nvSpPr>
          <p:cNvPr id="1196" name="Google Shape;1196;p40"/>
          <p:cNvSpPr/>
          <p:nvPr/>
        </p:nvSpPr>
        <p:spPr>
          <a:xfrm rot="5400000">
            <a:off x="7617360" y="489588"/>
            <a:ext cx="763130" cy="6377250"/>
          </a:xfrm>
          <a:prstGeom prst="round2SameRect">
            <a:avLst>
              <a:gd name="adj1" fmla="val 16667"/>
              <a:gd name="adj2" fmla="val 0"/>
            </a:avLst>
          </a:prstGeom>
          <a:solidFill>
            <a:schemeClr val="dk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2F2F2F"/>
              </a:solidFill>
              <a:latin typeface="Poppins"/>
              <a:ea typeface="Poppins"/>
              <a:cs typeface="Poppins"/>
              <a:sym typeface="Poppins"/>
            </a:endParaRPr>
          </a:p>
        </p:txBody>
      </p:sp>
      <p:sp>
        <p:nvSpPr>
          <p:cNvPr id="1197" name="Google Shape;1197;p40"/>
          <p:cNvSpPr/>
          <p:nvPr/>
        </p:nvSpPr>
        <p:spPr>
          <a:xfrm>
            <a:off x="4810301" y="1080654"/>
            <a:ext cx="2660072" cy="3297539"/>
          </a:xfrm>
          <a:prstGeom prst="roundRect">
            <a:avLst>
              <a:gd name="adj" fmla="val 0"/>
            </a:avLst>
          </a:prstGeom>
          <a:solidFill>
            <a:schemeClr val="accent4"/>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200">
                <a:solidFill>
                  <a:schemeClr val="lt1"/>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chemeClr val="lt1"/>
                </a:solidFill>
                <a:latin typeface="Poppins"/>
                <a:ea typeface="Poppins"/>
                <a:cs typeface="Poppins"/>
                <a:sym typeface="Poppins"/>
              </a:rPr>
              <a:t>Frase de Destaque</a:t>
            </a:r>
            <a:endParaRPr/>
          </a:p>
          <a:p>
            <a:pPr marL="0" marR="0" lvl="0" indent="0" algn="ctr" rtl="0">
              <a:spcBef>
                <a:spcPts val="0"/>
              </a:spcBef>
              <a:spcAft>
                <a:spcPts val="0"/>
              </a:spcAft>
              <a:buNone/>
            </a:pPr>
            <a:endParaRPr sz="1200" b="1">
              <a:solidFill>
                <a:schemeClr val="lt1"/>
              </a:solidFill>
              <a:latin typeface="Poppins"/>
              <a:ea typeface="Poppins"/>
              <a:cs typeface="Poppins"/>
              <a:sym typeface="Poppins"/>
            </a:endParaRPr>
          </a:p>
          <a:p>
            <a:pPr marL="0" marR="0" lvl="0" indent="0" algn="ctr" rtl="0">
              <a:spcBef>
                <a:spcPts val="0"/>
              </a:spcBef>
              <a:spcAft>
                <a:spcPts val="0"/>
              </a:spcAft>
              <a:buNone/>
            </a:pPr>
            <a:r>
              <a:rPr lang="pt-BR" sz="1200">
                <a:solidFill>
                  <a:schemeClr val="lt1"/>
                </a:solidFill>
                <a:latin typeface="Poppins"/>
                <a:ea typeface="Poppins"/>
                <a:cs typeface="Poppins"/>
                <a:sym typeface="Poppins"/>
              </a:rPr>
              <a:t>---------------------------------</a:t>
            </a:r>
            <a:endParaRPr/>
          </a:p>
          <a:p>
            <a:pPr marL="0" marR="0" lvl="0" indent="0" algn="ctr" rtl="0">
              <a:spcBef>
                <a:spcPts val="0"/>
              </a:spcBef>
              <a:spcAft>
                <a:spcPts val="0"/>
              </a:spcAft>
              <a:buNone/>
            </a:pPr>
            <a:endParaRPr sz="1200">
              <a:solidFill>
                <a:schemeClr val="lt1"/>
              </a:solidFill>
              <a:latin typeface="Poppins"/>
              <a:ea typeface="Poppins"/>
              <a:cs typeface="Poppins"/>
              <a:sym typeface="Poppins"/>
            </a:endParaRPr>
          </a:p>
          <a:p>
            <a:pPr marL="0" marR="0" lvl="0" indent="0" algn="ctr" rtl="0">
              <a:spcBef>
                <a:spcPts val="0"/>
              </a:spcBef>
              <a:spcAft>
                <a:spcPts val="0"/>
              </a:spcAft>
              <a:buNone/>
            </a:pPr>
            <a:r>
              <a:rPr lang="pt-BR" sz="1200">
                <a:solidFill>
                  <a:schemeClr val="lt1"/>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chemeClr val="lt1"/>
                </a:solidFill>
                <a:latin typeface="Poppins"/>
                <a:ea typeface="Poppins"/>
                <a:cs typeface="Poppins"/>
                <a:sym typeface="Poppins"/>
              </a:rPr>
              <a:t>Frase de Destaque</a:t>
            </a:r>
            <a:endParaRPr/>
          </a:p>
          <a:p>
            <a:pPr marL="0" marR="0" lvl="0" indent="0" algn="ctr" rtl="0">
              <a:spcBef>
                <a:spcPts val="0"/>
              </a:spcBef>
              <a:spcAft>
                <a:spcPts val="0"/>
              </a:spcAft>
              <a:buNone/>
            </a:pPr>
            <a:endParaRPr sz="1200" b="1">
              <a:solidFill>
                <a:schemeClr val="lt1"/>
              </a:solidFill>
              <a:latin typeface="Poppins"/>
              <a:ea typeface="Poppins"/>
              <a:cs typeface="Poppins"/>
              <a:sym typeface="Poppins"/>
            </a:endParaRPr>
          </a:p>
          <a:p>
            <a:pPr marL="0" marR="0" lvl="0" indent="0" algn="ctr" rtl="0">
              <a:spcBef>
                <a:spcPts val="0"/>
              </a:spcBef>
              <a:spcAft>
                <a:spcPts val="0"/>
              </a:spcAft>
              <a:buNone/>
            </a:pPr>
            <a:r>
              <a:rPr lang="pt-BR" sz="1200">
                <a:solidFill>
                  <a:schemeClr val="lt1"/>
                </a:solidFill>
                <a:latin typeface="Poppins"/>
                <a:ea typeface="Poppins"/>
                <a:cs typeface="Poppins"/>
                <a:sym typeface="Poppins"/>
              </a:rPr>
              <a:t>---------------------------------</a:t>
            </a:r>
            <a:endParaRPr sz="1200">
              <a:solidFill>
                <a:schemeClr val="lt1"/>
              </a:solidFill>
              <a:latin typeface="Poppins"/>
              <a:ea typeface="Poppins"/>
              <a:cs typeface="Poppins"/>
              <a:sym typeface="Poppins"/>
            </a:endParaRPr>
          </a:p>
          <a:p>
            <a:pPr marL="0" marR="0" lvl="0" indent="0" algn="ctr" rtl="0">
              <a:spcBef>
                <a:spcPts val="0"/>
              </a:spcBef>
              <a:spcAft>
                <a:spcPts val="0"/>
              </a:spcAft>
              <a:buNone/>
            </a:pPr>
            <a:endParaRPr sz="1200">
              <a:solidFill>
                <a:schemeClr val="lt1"/>
              </a:solidFill>
              <a:latin typeface="Poppins"/>
              <a:ea typeface="Poppins"/>
              <a:cs typeface="Poppins"/>
              <a:sym typeface="Poppins"/>
            </a:endParaRPr>
          </a:p>
          <a:p>
            <a:pPr marL="0" marR="0" lvl="0" indent="0" algn="ctr" rtl="0">
              <a:spcBef>
                <a:spcPts val="0"/>
              </a:spcBef>
              <a:spcAft>
                <a:spcPts val="0"/>
              </a:spcAft>
              <a:buNone/>
            </a:pPr>
            <a:r>
              <a:rPr lang="pt-BR" sz="1200">
                <a:solidFill>
                  <a:schemeClr val="lt1"/>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chemeClr val="lt1"/>
                </a:solidFill>
                <a:latin typeface="Poppins"/>
                <a:ea typeface="Poppins"/>
                <a:cs typeface="Poppins"/>
                <a:sym typeface="Poppins"/>
              </a:rPr>
              <a:t>Frase de Destaque</a:t>
            </a:r>
            <a:endParaRPr/>
          </a:p>
        </p:txBody>
      </p:sp>
      <p:sp>
        <p:nvSpPr>
          <p:cNvPr id="1198" name="Google Shape;1198;p40"/>
          <p:cNvSpPr/>
          <p:nvPr/>
        </p:nvSpPr>
        <p:spPr>
          <a:xfrm>
            <a:off x="7588830" y="1080654"/>
            <a:ext cx="2660072" cy="3297539"/>
          </a:xfrm>
          <a:prstGeom prst="roundRect">
            <a:avLst>
              <a:gd name="adj" fmla="val 0"/>
            </a:avLst>
          </a:prstGeom>
          <a:solidFill>
            <a:schemeClr val="dk1"/>
          </a:solidFill>
          <a:ln w="12700"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200">
                <a:solidFill>
                  <a:srgbClr val="2F2F2F"/>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rgbClr val="2F2F2F"/>
                </a:solidFill>
                <a:latin typeface="Poppins"/>
                <a:ea typeface="Poppins"/>
                <a:cs typeface="Poppins"/>
                <a:sym typeface="Poppins"/>
              </a:rPr>
              <a:t>Frase de Destaque</a:t>
            </a:r>
            <a:endParaRPr/>
          </a:p>
          <a:p>
            <a:pPr marL="0" marR="0" lvl="0" indent="0" algn="ctr" rtl="0">
              <a:spcBef>
                <a:spcPts val="0"/>
              </a:spcBef>
              <a:spcAft>
                <a:spcPts val="0"/>
              </a:spcAft>
              <a:buNone/>
            </a:pPr>
            <a:endParaRPr sz="1200" b="1">
              <a:solidFill>
                <a:srgbClr val="2F2F2F"/>
              </a:solidFill>
              <a:latin typeface="Poppins"/>
              <a:ea typeface="Poppins"/>
              <a:cs typeface="Poppins"/>
              <a:sym typeface="Poppins"/>
            </a:endParaRPr>
          </a:p>
          <a:p>
            <a:pPr marL="0" marR="0" lvl="0" indent="0" algn="ctr" rtl="0">
              <a:spcBef>
                <a:spcPts val="0"/>
              </a:spcBef>
              <a:spcAft>
                <a:spcPts val="0"/>
              </a:spcAft>
              <a:buNone/>
            </a:pPr>
            <a:r>
              <a:rPr lang="pt-BR" sz="1200">
                <a:solidFill>
                  <a:srgbClr val="2F2F2F"/>
                </a:solidFill>
                <a:latin typeface="Poppins"/>
                <a:ea typeface="Poppins"/>
                <a:cs typeface="Poppins"/>
                <a:sym typeface="Poppins"/>
              </a:rPr>
              <a:t>---------------------------------</a:t>
            </a:r>
            <a:endParaRPr/>
          </a:p>
          <a:p>
            <a:pPr marL="0" marR="0" lvl="0" indent="0" algn="ctr" rtl="0">
              <a:spcBef>
                <a:spcPts val="0"/>
              </a:spcBef>
              <a:spcAft>
                <a:spcPts val="0"/>
              </a:spcAft>
              <a:buNone/>
            </a:pPr>
            <a:endParaRPr sz="1200">
              <a:solidFill>
                <a:srgbClr val="2F2F2F"/>
              </a:solidFill>
              <a:latin typeface="Poppins"/>
              <a:ea typeface="Poppins"/>
              <a:cs typeface="Poppins"/>
              <a:sym typeface="Poppins"/>
            </a:endParaRPr>
          </a:p>
          <a:p>
            <a:pPr marL="0" marR="0" lvl="0" indent="0" algn="ctr" rtl="0">
              <a:spcBef>
                <a:spcPts val="0"/>
              </a:spcBef>
              <a:spcAft>
                <a:spcPts val="0"/>
              </a:spcAft>
              <a:buNone/>
            </a:pPr>
            <a:r>
              <a:rPr lang="pt-BR" sz="1200">
                <a:solidFill>
                  <a:srgbClr val="2F2F2F"/>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rgbClr val="2F2F2F"/>
                </a:solidFill>
                <a:latin typeface="Poppins"/>
                <a:ea typeface="Poppins"/>
                <a:cs typeface="Poppins"/>
                <a:sym typeface="Poppins"/>
              </a:rPr>
              <a:t>Frase de Destaque</a:t>
            </a:r>
            <a:endParaRPr/>
          </a:p>
          <a:p>
            <a:pPr marL="0" marR="0" lvl="0" indent="0" algn="ctr" rtl="0">
              <a:spcBef>
                <a:spcPts val="0"/>
              </a:spcBef>
              <a:spcAft>
                <a:spcPts val="0"/>
              </a:spcAft>
              <a:buNone/>
            </a:pPr>
            <a:endParaRPr sz="1200" b="1">
              <a:solidFill>
                <a:srgbClr val="2F2F2F"/>
              </a:solidFill>
              <a:latin typeface="Poppins"/>
              <a:ea typeface="Poppins"/>
              <a:cs typeface="Poppins"/>
              <a:sym typeface="Poppins"/>
            </a:endParaRPr>
          </a:p>
          <a:p>
            <a:pPr marL="0" marR="0" lvl="0" indent="0" algn="ctr" rtl="0">
              <a:spcBef>
                <a:spcPts val="0"/>
              </a:spcBef>
              <a:spcAft>
                <a:spcPts val="0"/>
              </a:spcAft>
              <a:buNone/>
            </a:pPr>
            <a:r>
              <a:rPr lang="pt-BR" sz="1200">
                <a:solidFill>
                  <a:srgbClr val="2F2F2F"/>
                </a:solidFill>
                <a:latin typeface="Poppins"/>
                <a:ea typeface="Poppins"/>
                <a:cs typeface="Poppins"/>
                <a:sym typeface="Poppins"/>
              </a:rPr>
              <a:t>---------------------------------</a:t>
            </a:r>
            <a:endParaRPr sz="1200">
              <a:solidFill>
                <a:srgbClr val="2F2F2F"/>
              </a:solidFill>
              <a:latin typeface="Poppins"/>
              <a:ea typeface="Poppins"/>
              <a:cs typeface="Poppins"/>
              <a:sym typeface="Poppins"/>
            </a:endParaRPr>
          </a:p>
          <a:p>
            <a:pPr marL="0" marR="0" lvl="0" indent="0" algn="ctr" rtl="0">
              <a:spcBef>
                <a:spcPts val="0"/>
              </a:spcBef>
              <a:spcAft>
                <a:spcPts val="0"/>
              </a:spcAft>
              <a:buNone/>
            </a:pPr>
            <a:endParaRPr sz="1200">
              <a:solidFill>
                <a:srgbClr val="2F2F2F"/>
              </a:solidFill>
              <a:latin typeface="Poppins"/>
              <a:ea typeface="Poppins"/>
              <a:cs typeface="Poppins"/>
              <a:sym typeface="Poppins"/>
            </a:endParaRPr>
          </a:p>
          <a:p>
            <a:pPr marL="0" marR="0" lvl="0" indent="0" algn="ctr" rtl="0">
              <a:spcBef>
                <a:spcPts val="0"/>
              </a:spcBef>
              <a:spcAft>
                <a:spcPts val="0"/>
              </a:spcAft>
              <a:buNone/>
            </a:pPr>
            <a:r>
              <a:rPr lang="pt-BR" sz="1200">
                <a:solidFill>
                  <a:srgbClr val="2F2F2F"/>
                </a:solidFill>
                <a:latin typeface="Poppins"/>
                <a:ea typeface="Poppins"/>
                <a:cs typeface="Poppins"/>
                <a:sym typeface="Poppins"/>
              </a:rPr>
              <a:t>Conteúdo do box</a:t>
            </a:r>
            <a:endParaRPr/>
          </a:p>
          <a:p>
            <a:pPr marL="0" marR="0" lvl="0" indent="0" algn="ctr" rtl="0">
              <a:spcBef>
                <a:spcPts val="0"/>
              </a:spcBef>
              <a:spcAft>
                <a:spcPts val="0"/>
              </a:spcAft>
              <a:buNone/>
            </a:pPr>
            <a:r>
              <a:rPr lang="pt-BR" sz="1200" b="1">
                <a:solidFill>
                  <a:srgbClr val="2F2F2F"/>
                </a:solidFill>
                <a:latin typeface="Poppins"/>
                <a:ea typeface="Poppins"/>
                <a:cs typeface="Poppins"/>
                <a:sym typeface="Poppins"/>
              </a:rPr>
              <a:t>Frase de Destaque</a:t>
            </a:r>
            <a:endParaRPr/>
          </a:p>
        </p:txBody>
      </p:sp>
      <p:sp>
        <p:nvSpPr>
          <p:cNvPr id="1199" name="Google Shape;1199;p40"/>
          <p:cNvSpPr/>
          <p:nvPr/>
        </p:nvSpPr>
        <p:spPr>
          <a:xfrm>
            <a:off x="8290315" y="4728851"/>
            <a:ext cx="2660072" cy="432262"/>
          </a:xfrm>
          <a:prstGeom prst="roundRect">
            <a:avLst>
              <a:gd name="adj" fmla="val 0"/>
            </a:avLst>
          </a:prstGeom>
          <a:solidFill>
            <a:schemeClr val="dk1"/>
          </a:solidFill>
          <a:ln w="12700" cap="flat" cmpd="sng">
            <a:solidFill>
              <a:srgbClr val="2F2F2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rgbClr val="2F2F2F"/>
                </a:solidFill>
                <a:latin typeface="Poppins"/>
                <a:ea typeface="Poppins"/>
                <a:cs typeface="Poppins"/>
                <a:sym typeface="Poppins"/>
              </a:rPr>
              <a:t>Conteúdo de apoio</a:t>
            </a:r>
            <a:endParaRPr/>
          </a:p>
          <a:p>
            <a:pPr marL="0" marR="0" lvl="0" indent="0" algn="ctr" rtl="0">
              <a:spcBef>
                <a:spcPts val="0"/>
              </a:spcBef>
              <a:spcAft>
                <a:spcPts val="0"/>
              </a:spcAft>
              <a:buNone/>
            </a:pPr>
            <a:r>
              <a:rPr lang="pt-BR" sz="1050" b="1">
                <a:solidFill>
                  <a:srgbClr val="2F2F2F"/>
                </a:solidFill>
                <a:latin typeface="Poppins"/>
                <a:ea typeface="Poppins"/>
                <a:cs typeface="Poppins"/>
                <a:sym typeface="Poppins"/>
              </a:rPr>
              <a:t>Frase de Destaque</a:t>
            </a:r>
            <a:endParaRPr/>
          </a:p>
        </p:txBody>
      </p:sp>
      <p:sp>
        <p:nvSpPr>
          <p:cNvPr id="1200" name="Google Shape;1200;p40"/>
          <p:cNvSpPr/>
          <p:nvPr/>
        </p:nvSpPr>
        <p:spPr>
          <a:xfrm>
            <a:off x="8290315" y="5287847"/>
            <a:ext cx="2660072" cy="432262"/>
          </a:xfrm>
          <a:prstGeom prst="roundRect">
            <a:avLst>
              <a:gd name="adj" fmla="val 0"/>
            </a:avLst>
          </a:prstGeom>
          <a:solidFill>
            <a:schemeClr val="dk1"/>
          </a:solidFill>
          <a:ln w="12700" cap="flat" cmpd="sng">
            <a:solidFill>
              <a:srgbClr val="2F2F2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rgbClr val="2F2F2F"/>
                </a:solidFill>
                <a:latin typeface="Poppins"/>
                <a:ea typeface="Poppins"/>
                <a:cs typeface="Poppins"/>
                <a:sym typeface="Poppins"/>
              </a:rPr>
              <a:t>Conteúdo de apoio</a:t>
            </a:r>
            <a:endParaRPr/>
          </a:p>
          <a:p>
            <a:pPr marL="0" marR="0" lvl="0" indent="0" algn="ctr" rtl="0">
              <a:spcBef>
                <a:spcPts val="0"/>
              </a:spcBef>
              <a:spcAft>
                <a:spcPts val="0"/>
              </a:spcAft>
              <a:buNone/>
            </a:pPr>
            <a:r>
              <a:rPr lang="pt-BR" sz="1050" b="1">
                <a:solidFill>
                  <a:srgbClr val="2F2F2F"/>
                </a:solidFill>
                <a:latin typeface="Poppins"/>
                <a:ea typeface="Poppins"/>
                <a:cs typeface="Poppins"/>
                <a:sym typeface="Poppins"/>
              </a:rPr>
              <a:t>Frase de Destaque</a:t>
            </a:r>
            <a:endParaRPr/>
          </a:p>
        </p:txBody>
      </p:sp>
      <p:sp>
        <p:nvSpPr>
          <p:cNvPr id="1201" name="Google Shape;1201;p40"/>
          <p:cNvSpPr/>
          <p:nvPr/>
        </p:nvSpPr>
        <p:spPr>
          <a:xfrm>
            <a:off x="8290315" y="5860543"/>
            <a:ext cx="2660072" cy="432262"/>
          </a:xfrm>
          <a:prstGeom prst="roundRect">
            <a:avLst>
              <a:gd name="adj" fmla="val 0"/>
            </a:avLst>
          </a:prstGeom>
          <a:solidFill>
            <a:schemeClr val="dk1"/>
          </a:solidFill>
          <a:ln w="12700" cap="flat" cmpd="sng">
            <a:solidFill>
              <a:srgbClr val="2F2F2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rgbClr val="2F2F2F"/>
                </a:solidFill>
                <a:latin typeface="Poppins"/>
                <a:ea typeface="Poppins"/>
                <a:cs typeface="Poppins"/>
                <a:sym typeface="Poppins"/>
              </a:rPr>
              <a:t>Conteúdo de apoio</a:t>
            </a:r>
            <a:endParaRPr/>
          </a:p>
          <a:p>
            <a:pPr marL="0" marR="0" lvl="0" indent="0" algn="ctr" rtl="0">
              <a:spcBef>
                <a:spcPts val="0"/>
              </a:spcBef>
              <a:spcAft>
                <a:spcPts val="0"/>
              </a:spcAft>
              <a:buNone/>
            </a:pPr>
            <a:r>
              <a:rPr lang="pt-BR" sz="1050" b="1">
                <a:solidFill>
                  <a:srgbClr val="2F2F2F"/>
                </a:solidFill>
                <a:latin typeface="Poppins"/>
                <a:ea typeface="Poppins"/>
                <a:cs typeface="Poppins"/>
                <a:sym typeface="Poppins"/>
              </a:rPr>
              <a:t>Frase de Destaque</a:t>
            </a:r>
            <a:endParaRPr/>
          </a:p>
        </p:txBody>
      </p:sp>
      <p:sp>
        <p:nvSpPr>
          <p:cNvPr id="1202" name="Google Shape;1202;p40"/>
          <p:cNvSpPr txBox="1"/>
          <p:nvPr/>
        </p:nvSpPr>
        <p:spPr>
          <a:xfrm>
            <a:off x="10248902" y="1775163"/>
            <a:ext cx="93864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a:solidFill>
                  <a:srgbClr val="2F2F2F"/>
                </a:solidFill>
                <a:latin typeface="Poppins"/>
                <a:ea typeface="Poppins"/>
                <a:cs typeface="Poppins"/>
                <a:sym typeface="Poppins"/>
              </a:rPr>
              <a:t>PILAR I</a:t>
            </a:r>
            <a:endParaRPr sz="1000">
              <a:solidFill>
                <a:srgbClr val="2F2F2F"/>
              </a:solidFill>
              <a:latin typeface="Poppins"/>
              <a:ea typeface="Poppins"/>
              <a:cs typeface="Poppins"/>
              <a:sym typeface="Poppins"/>
            </a:endParaRPr>
          </a:p>
        </p:txBody>
      </p:sp>
      <p:sp>
        <p:nvSpPr>
          <p:cNvPr id="1203" name="Google Shape;1203;p40"/>
          <p:cNvSpPr txBox="1"/>
          <p:nvPr/>
        </p:nvSpPr>
        <p:spPr>
          <a:xfrm>
            <a:off x="10248902" y="2651539"/>
            <a:ext cx="93864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a:solidFill>
                  <a:srgbClr val="2F2F2F"/>
                </a:solidFill>
                <a:latin typeface="Poppins"/>
                <a:ea typeface="Poppins"/>
                <a:cs typeface="Poppins"/>
                <a:sym typeface="Poppins"/>
              </a:rPr>
              <a:t>PILAR II</a:t>
            </a:r>
            <a:endParaRPr sz="1000">
              <a:solidFill>
                <a:srgbClr val="2F2F2F"/>
              </a:solidFill>
              <a:latin typeface="Poppins"/>
              <a:ea typeface="Poppins"/>
              <a:cs typeface="Poppins"/>
              <a:sym typeface="Poppins"/>
            </a:endParaRPr>
          </a:p>
        </p:txBody>
      </p:sp>
      <p:sp>
        <p:nvSpPr>
          <p:cNvPr id="1204" name="Google Shape;1204;p40"/>
          <p:cNvSpPr txBox="1"/>
          <p:nvPr/>
        </p:nvSpPr>
        <p:spPr>
          <a:xfrm>
            <a:off x="10248902" y="3555102"/>
            <a:ext cx="938647" cy="24622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00">
                <a:solidFill>
                  <a:srgbClr val="2F2F2F"/>
                </a:solidFill>
                <a:latin typeface="Poppins"/>
                <a:ea typeface="Poppins"/>
                <a:cs typeface="Poppins"/>
                <a:sym typeface="Poppins"/>
              </a:rPr>
              <a:t>PILAR III</a:t>
            </a:r>
            <a:endParaRPr sz="1000">
              <a:solidFill>
                <a:srgbClr val="2F2F2F"/>
              </a:solidFill>
              <a:latin typeface="Poppins"/>
              <a:ea typeface="Poppins"/>
              <a:cs typeface="Poppins"/>
              <a:sym typeface="Poppins"/>
            </a:endParaRPr>
          </a:p>
        </p:txBody>
      </p:sp>
      <p:sp>
        <p:nvSpPr>
          <p:cNvPr id="1205" name="Google Shape;1205;p40"/>
          <p:cNvSpPr txBox="1"/>
          <p:nvPr/>
        </p:nvSpPr>
        <p:spPr>
          <a:xfrm>
            <a:off x="4810300" y="5191887"/>
            <a:ext cx="3480015"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800">
                <a:solidFill>
                  <a:srgbClr val="2F2F2F"/>
                </a:solidFill>
                <a:latin typeface="Poppins"/>
                <a:ea typeface="Poppins"/>
                <a:cs typeface="Poppins"/>
                <a:sym typeface="Poppins"/>
              </a:rPr>
              <a:t>Conteúdo do box</a:t>
            </a:r>
            <a:endParaRPr/>
          </a:p>
          <a:p>
            <a:pPr marL="0" marR="0" lvl="0" indent="0" algn="ctr" rtl="0">
              <a:spcBef>
                <a:spcPts val="0"/>
              </a:spcBef>
              <a:spcAft>
                <a:spcPts val="0"/>
              </a:spcAft>
              <a:buNone/>
            </a:pPr>
            <a:r>
              <a:rPr lang="pt-BR" sz="1800" b="1">
                <a:solidFill>
                  <a:srgbClr val="2F2F2F"/>
                </a:solidFill>
                <a:latin typeface="Poppins"/>
                <a:ea typeface="Poppins"/>
                <a:cs typeface="Poppins"/>
                <a:sym typeface="Poppins"/>
              </a:rPr>
              <a:t>Frase de Destaque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9"/>
        <p:cNvGrpSpPr/>
        <p:nvPr/>
      </p:nvGrpSpPr>
      <p:grpSpPr>
        <a:xfrm>
          <a:off x="0" y="0"/>
          <a:ext cx="0" cy="0"/>
          <a:chOff x="0" y="0"/>
          <a:chExt cx="0" cy="0"/>
        </a:xfrm>
      </p:grpSpPr>
      <p:sp>
        <p:nvSpPr>
          <p:cNvPr id="2" name="Google Shape;1211;p41">
            <a:extLst>
              <a:ext uri="{FF2B5EF4-FFF2-40B4-BE49-F238E27FC236}">
                <a16:creationId xmlns:a16="http://schemas.microsoft.com/office/drawing/2014/main" id="{CF86C475-BA10-7F8D-7F44-54EE4F5DDDBB}"/>
              </a:ext>
            </a:extLst>
          </p:cNvPr>
          <p:cNvSpPr/>
          <p:nvPr/>
        </p:nvSpPr>
        <p:spPr>
          <a:xfrm>
            <a:off x="443344" y="403412"/>
            <a:ext cx="6664038" cy="53681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3200" dirty="0">
                <a:solidFill>
                  <a:schemeClr val="bg2"/>
                </a:solidFill>
                <a:latin typeface="Prompt ExtraBold"/>
                <a:ea typeface="Prompt ExtraBold"/>
                <a:cs typeface="Prompt ExtraBold"/>
                <a:sym typeface="Prompt ExtraBold"/>
              </a:rPr>
              <a:t>ETAPAS DA LINHA DO TEMPO</a:t>
            </a:r>
            <a:endParaRPr sz="1200" dirty="0">
              <a:solidFill>
                <a:schemeClr val="bg2"/>
              </a:solidFill>
              <a:latin typeface="Prompt Medium"/>
              <a:ea typeface="Prompt Medium"/>
              <a:cs typeface="Prompt Medium"/>
              <a:sym typeface="Prompt Medium"/>
            </a:endParaRPr>
          </a:p>
        </p:txBody>
      </p:sp>
      <p:sp>
        <p:nvSpPr>
          <p:cNvPr id="37" name="Google Shape;1212;p41">
            <a:extLst>
              <a:ext uri="{FF2B5EF4-FFF2-40B4-BE49-F238E27FC236}">
                <a16:creationId xmlns:a16="http://schemas.microsoft.com/office/drawing/2014/main" id="{130D9412-6E22-1C43-A17C-173BC18EA035}"/>
              </a:ext>
            </a:extLst>
          </p:cNvPr>
          <p:cNvSpPr/>
          <p:nvPr/>
        </p:nvSpPr>
        <p:spPr>
          <a:xfrm>
            <a:off x="443344" y="3537507"/>
            <a:ext cx="1936866" cy="231873"/>
          </a:xfrm>
          <a:prstGeom prst="chevron">
            <a:avLst>
              <a:gd name="adj" fmla="val 82265"/>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38" name="Google Shape;1213;p41">
            <a:extLst>
              <a:ext uri="{FF2B5EF4-FFF2-40B4-BE49-F238E27FC236}">
                <a16:creationId xmlns:a16="http://schemas.microsoft.com/office/drawing/2014/main" id="{CCA54613-6DD4-DB20-76EC-CF20581375B1}"/>
              </a:ext>
            </a:extLst>
          </p:cNvPr>
          <p:cNvSpPr/>
          <p:nvPr/>
        </p:nvSpPr>
        <p:spPr>
          <a:xfrm>
            <a:off x="2299852" y="3537507"/>
            <a:ext cx="1936866" cy="231873"/>
          </a:xfrm>
          <a:prstGeom prst="chevron">
            <a:avLst>
              <a:gd name="adj" fmla="val 82265"/>
            </a:avLst>
          </a:prstGeom>
          <a:solidFill>
            <a:schemeClr val="tx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39" name="Google Shape;1214;p41">
            <a:extLst>
              <a:ext uri="{FF2B5EF4-FFF2-40B4-BE49-F238E27FC236}">
                <a16:creationId xmlns:a16="http://schemas.microsoft.com/office/drawing/2014/main" id="{D884F442-84A0-52B1-CE2A-74A9F732CD89}"/>
              </a:ext>
            </a:extLst>
          </p:cNvPr>
          <p:cNvSpPr/>
          <p:nvPr/>
        </p:nvSpPr>
        <p:spPr>
          <a:xfrm>
            <a:off x="4171601" y="3537507"/>
            <a:ext cx="1936866" cy="231873"/>
          </a:xfrm>
          <a:prstGeom prst="chevron">
            <a:avLst>
              <a:gd name="adj" fmla="val 82265"/>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40" name="Google Shape;1215;p41">
            <a:extLst>
              <a:ext uri="{FF2B5EF4-FFF2-40B4-BE49-F238E27FC236}">
                <a16:creationId xmlns:a16="http://schemas.microsoft.com/office/drawing/2014/main" id="{8AB18E45-F08E-FDE3-AC66-5F36003383EC}"/>
              </a:ext>
            </a:extLst>
          </p:cNvPr>
          <p:cNvSpPr/>
          <p:nvPr/>
        </p:nvSpPr>
        <p:spPr>
          <a:xfrm>
            <a:off x="6028109" y="3537507"/>
            <a:ext cx="1936866" cy="231873"/>
          </a:xfrm>
          <a:prstGeom prst="chevron">
            <a:avLst>
              <a:gd name="adj" fmla="val 82265"/>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41" name="Google Shape;1216;p41">
            <a:extLst>
              <a:ext uri="{FF2B5EF4-FFF2-40B4-BE49-F238E27FC236}">
                <a16:creationId xmlns:a16="http://schemas.microsoft.com/office/drawing/2014/main" id="{36FAA8A8-64DF-02A8-F232-7A4D40D1683D}"/>
              </a:ext>
            </a:extLst>
          </p:cNvPr>
          <p:cNvSpPr/>
          <p:nvPr/>
        </p:nvSpPr>
        <p:spPr>
          <a:xfrm>
            <a:off x="7899858" y="3537507"/>
            <a:ext cx="1936866" cy="231873"/>
          </a:xfrm>
          <a:prstGeom prst="chevron">
            <a:avLst>
              <a:gd name="adj" fmla="val 82265"/>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42" name="Google Shape;1217;p41">
            <a:extLst>
              <a:ext uri="{FF2B5EF4-FFF2-40B4-BE49-F238E27FC236}">
                <a16:creationId xmlns:a16="http://schemas.microsoft.com/office/drawing/2014/main" id="{549A7869-5FE0-6F7B-B383-E9FBA501F03C}"/>
              </a:ext>
            </a:extLst>
          </p:cNvPr>
          <p:cNvSpPr/>
          <p:nvPr/>
        </p:nvSpPr>
        <p:spPr>
          <a:xfrm>
            <a:off x="9756366" y="3537507"/>
            <a:ext cx="1936866" cy="231873"/>
          </a:xfrm>
          <a:prstGeom prst="chevron">
            <a:avLst>
              <a:gd name="adj" fmla="val 82265"/>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43" name="Google Shape;1218;p41">
            <a:extLst>
              <a:ext uri="{FF2B5EF4-FFF2-40B4-BE49-F238E27FC236}">
                <a16:creationId xmlns:a16="http://schemas.microsoft.com/office/drawing/2014/main" id="{74C52EDA-A983-D58F-FD62-05442D82D086}"/>
              </a:ext>
            </a:extLst>
          </p:cNvPr>
          <p:cNvSpPr/>
          <p:nvPr/>
        </p:nvSpPr>
        <p:spPr>
          <a:xfrm>
            <a:off x="443345" y="4030413"/>
            <a:ext cx="2042160" cy="128639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dirty="0">
                <a:solidFill>
                  <a:schemeClr val="accent4"/>
                </a:solidFill>
                <a:latin typeface="Prompt ExtraBold"/>
                <a:ea typeface="Prompt ExtraBold"/>
                <a:cs typeface="Prompt ExtraBold"/>
                <a:sym typeface="Prompt ExtraBold"/>
              </a:rPr>
              <a:t>DATA #1</a:t>
            </a:r>
            <a:br>
              <a:rPr lang="pt-BR" sz="1000" dirty="0">
                <a:solidFill>
                  <a:schemeClr val="lt1"/>
                </a:solidFill>
                <a:latin typeface="Prompt Medium"/>
                <a:ea typeface="Prompt Medium"/>
                <a:cs typeface="Prompt Medium"/>
                <a:sym typeface="Prompt Medium"/>
              </a:rPr>
            </a:br>
            <a:endParaRPr sz="1000" dirty="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consectetuer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Donec</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odio</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Quisque</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volutpat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mattis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eros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
        <p:nvSpPr>
          <p:cNvPr id="44" name="Google Shape;1219;p41">
            <a:extLst>
              <a:ext uri="{FF2B5EF4-FFF2-40B4-BE49-F238E27FC236}">
                <a16:creationId xmlns:a16="http://schemas.microsoft.com/office/drawing/2014/main" id="{7EB9840D-918B-06B0-B2A7-7E7A5F42F2A7}"/>
              </a:ext>
            </a:extLst>
          </p:cNvPr>
          <p:cNvSpPr/>
          <p:nvPr/>
        </p:nvSpPr>
        <p:spPr>
          <a:xfrm>
            <a:off x="4236719" y="4030413"/>
            <a:ext cx="2042160" cy="128639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dirty="0">
                <a:solidFill>
                  <a:schemeClr val="dk2"/>
                </a:solidFill>
                <a:latin typeface="Prompt ExtraBold"/>
                <a:ea typeface="Prompt ExtraBold"/>
                <a:cs typeface="Prompt ExtraBold"/>
                <a:sym typeface="Prompt ExtraBold"/>
              </a:rPr>
              <a:t>DATA #3</a:t>
            </a:r>
            <a:br>
              <a:rPr lang="pt-BR" sz="1000" dirty="0">
                <a:solidFill>
                  <a:schemeClr val="lt1"/>
                </a:solidFill>
                <a:latin typeface="Prompt Medium"/>
                <a:ea typeface="Prompt Medium"/>
                <a:cs typeface="Prompt Medium"/>
                <a:sym typeface="Prompt Medium"/>
              </a:rPr>
            </a:br>
            <a:endParaRPr sz="1000" dirty="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consectetuer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Donec</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odio</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Quisque</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volutpat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mattis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eros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
        <p:nvSpPr>
          <p:cNvPr id="45" name="Google Shape;1220;p41">
            <a:extLst>
              <a:ext uri="{FF2B5EF4-FFF2-40B4-BE49-F238E27FC236}">
                <a16:creationId xmlns:a16="http://schemas.microsoft.com/office/drawing/2014/main" id="{966DB5D5-FA74-BEFB-2442-8FD06D7B90EC}"/>
              </a:ext>
            </a:extLst>
          </p:cNvPr>
          <p:cNvSpPr/>
          <p:nvPr/>
        </p:nvSpPr>
        <p:spPr>
          <a:xfrm>
            <a:off x="8030093" y="4030413"/>
            <a:ext cx="2042160" cy="128639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dirty="0">
                <a:solidFill>
                  <a:schemeClr val="accent3"/>
                </a:solidFill>
                <a:latin typeface="Prompt ExtraBold"/>
                <a:ea typeface="Prompt ExtraBold"/>
                <a:cs typeface="Prompt ExtraBold"/>
                <a:sym typeface="Prompt ExtraBold"/>
              </a:rPr>
              <a:t>DATA #5</a:t>
            </a:r>
            <a:br>
              <a:rPr lang="pt-BR" sz="1000" dirty="0">
                <a:solidFill>
                  <a:schemeClr val="lt1"/>
                </a:solidFill>
                <a:latin typeface="Prompt Medium"/>
                <a:ea typeface="Prompt Medium"/>
                <a:cs typeface="Prompt Medium"/>
                <a:sym typeface="Prompt Medium"/>
              </a:rPr>
            </a:br>
            <a:endParaRPr sz="1000" dirty="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consectetuer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Donec</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odio</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Quisque</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volutpat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mattis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eros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
        <p:nvSpPr>
          <p:cNvPr id="46" name="Google Shape;1221;p41">
            <a:extLst>
              <a:ext uri="{FF2B5EF4-FFF2-40B4-BE49-F238E27FC236}">
                <a16:creationId xmlns:a16="http://schemas.microsoft.com/office/drawing/2014/main" id="{DDD83081-39F2-AC17-3A4F-66F87E66FA45}"/>
              </a:ext>
            </a:extLst>
          </p:cNvPr>
          <p:cNvSpPr/>
          <p:nvPr/>
        </p:nvSpPr>
        <p:spPr>
          <a:xfrm>
            <a:off x="2299853" y="1990078"/>
            <a:ext cx="2072642" cy="128639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dirty="0">
                <a:solidFill>
                  <a:schemeClr val="accent4"/>
                </a:solidFill>
                <a:latin typeface="Prompt ExtraBold"/>
                <a:ea typeface="Prompt ExtraBold"/>
                <a:cs typeface="Prompt ExtraBold"/>
                <a:sym typeface="Prompt ExtraBold"/>
              </a:rPr>
              <a:t>DATA #2</a:t>
            </a:r>
            <a:br>
              <a:rPr lang="pt-BR" sz="1000" dirty="0">
                <a:solidFill>
                  <a:schemeClr val="lt1"/>
                </a:solidFill>
                <a:latin typeface="Prompt Medium"/>
                <a:ea typeface="Prompt Medium"/>
                <a:cs typeface="Prompt Medium"/>
                <a:sym typeface="Prompt Medium"/>
              </a:rPr>
            </a:br>
            <a:endParaRPr sz="1000" dirty="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consectetuer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Donec</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odio</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Quisque</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volutpat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mattis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eros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
        <p:nvSpPr>
          <p:cNvPr id="47" name="Google Shape;1222;p41">
            <a:extLst>
              <a:ext uri="{FF2B5EF4-FFF2-40B4-BE49-F238E27FC236}">
                <a16:creationId xmlns:a16="http://schemas.microsoft.com/office/drawing/2014/main" id="{7F94749D-D8D8-502C-A013-DC74AA53D4DF}"/>
              </a:ext>
            </a:extLst>
          </p:cNvPr>
          <p:cNvSpPr/>
          <p:nvPr/>
        </p:nvSpPr>
        <p:spPr>
          <a:xfrm>
            <a:off x="6093227" y="1990078"/>
            <a:ext cx="2011682" cy="128639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dirty="0">
                <a:solidFill>
                  <a:schemeClr val="dk2"/>
                </a:solidFill>
                <a:latin typeface="Prompt ExtraBold"/>
                <a:ea typeface="Prompt ExtraBold"/>
                <a:cs typeface="Prompt ExtraBold"/>
                <a:sym typeface="Prompt ExtraBold"/>
              </a:rPr>
              <a:t>DATA #4</a:t>
            </a:r>
            <a:br>
              <a:rPr lang="pt-BR" sz="1000" dirty="0">
                <a:solidFill>
                  <a:schemeClr val="lt1"/>
                </a:solidFill>
                <a:latin typeface="Prompt Medium"/>
                <a:ea typeface="Prompt Medium"/>
                <a:cs typeface="Prompt Medium"/>
                <a:sym typeface="Prompt Medium"/>
              </a:rPr>
            </a:br>
            <a:endParaRPr sz="1000" dirty="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consectetuer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Donec</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odio</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Quisque</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volutpat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mattis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eros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
        <p:nvSpPr>
          <p:cNvPr id="48" name="Google Shape;1223;p41">
            <a:extLst>
              <a:ext uri="{FF2B5EF4-FFF2-40B4-BE49-F238E27FC236}">
                <a16:creationId xmlns:a16="http://schemas.microsoft.com/office/drawing/2014/main" id="{C501ED1C-8B95-FA58-B33E-3C376B0DF7A1}"/>
              </a:ext>
            </a:extLst>
          </p:cNvPr>
          <p:cNvSpPr/>
          <p:nvPr/>
        </p:nvSpPr>
        <p:spPr>
          <a:xfrm>
            <a:off x="9886601" y="1990078"/>
            <a:ext cx="2011682" cy="128639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dirty="0">
                <a:solidFill>
                  <a:schemeClr val="accent3"/>
                </a:solidFill>
                <a:latin typeface="Prompt ExtraBold"/>
                <a:ea typeface="Prompt ExtraBold"/>
                <a:cs typeface="Prompt ExtraBold"/>
                <a:sym typeface="Prompt ExtraBold"/>
              </a:rPr>
              <a:t>DATA #6</a:t>
            </a:r>
            <a:br>
              <a:rPr lang="pt-BR" sz="1000" dirty="0">
                <a:solidFill>
                  <a:schemeClr val="lt1"/>
                </a:solidFill>
                <a:latin typeface="Prompt Medium"/>
                <a:ea typeface="Prompt Medium"/>
                <a:cs typeface="Prompt Medium"/>
                <a:sym typeface="Prompt Medium"/>
              </a:rPr>
            </a:br>
            <a:endParaRPr sz="1000" dirty="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Lorem</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ipsum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dolor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sit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amet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consectetuer</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adipiscing</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elit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Donec</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odio</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Quisque</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volutpat</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mattis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 </a:t>
            </a:r>
            <a:r>
              <a:rPr lang="pt-BR" sz="1000" dirty="0" err="1">
                <a:solidFill>
                  <a:schemeClr val="tx1"/>
                </a:solidFill>
                <a:latin typeface="Poppins" panose="00000500000000000000" pitchFamily="50" charset="0"/>
                <a:ea typeface="Prompt Medium"/>
                <a:cs typeface="Poppins" panose="00000500000000000000" pitchFamily="50" charset="0"/>
                <a:sym typeface="Prompt Medium"/>
              </a:rPr>
              <a:t>eros</a:t>
            </a:r>
            <a:r>
              <a:rPr lang="pt-BR" sz="1000" dirty="0">
                <a:solidFill>
                  <a:schemeClr val="tx1"/>
                </a:solidFill>
                <a:latin typeface="Poppins" panose="00000500000000000000" pitchFamily="50" charset="0"/>
                <a:ea typeface="Prompt Medium"/>
                <a:cs typeface="Poppins" panose="00000500000000000000" pitchFamily="50" charset="0"/>
                <a:sym typeface="Prompt Medium"/>
              </a:rPr>
              <a:t>.</a:t>
            </a:r>
            <a:endParaRPr dirty="0">
              <a:solidFill>
                <a:schemeClr val="tx1"/>
              </a:solidFill>
              <a:latin typeface="Poppins" panose="00000500000000000000" pitchFamily="50" charset="0"/>
              <a:cs typeface="Poppins" panose="00000500000000000000" pitchFamily="50" charset="0"/>
            </a:endParaRPr>
          </a:p>
        </p:txBody>
      </p:sp>
    </p:spTree>
    <p:extLst>
      <p:ext uri="{BB962C8B-B14F-4D97-AF65-F5344CB8AC3E}">
        <p14:creationId xmlns:p14="http://schemas.microsoft.com/office/powerpoint/2010/main" val="40752580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7"/>
        <p:cNvGrpSpPr/>
        <p:nvPr/>
      </p:nvGrpSpPr>
      <p:grpSpPr>
        <a:xfrm>
          <a:off x="0" y="0"/>
          <a:ext cx="0" cy="0"/>
          <a:chOff x="0" y="0"/>
          <a:chExt cx="0" cy="0"/>
        </a:xfrm>
      </p:grpSpPr>
      <p:sp>
        <p:nvSpPr>
          <p:cNvPr id="1228" name="Google Shape;1228;p42"/>
          <p:cNvSpPr/>
          <p:nvPr/>
        </p:nvSpPr>
        <p:spPr>
          <a:xfrm>
            <a:off x="0" y="406557"/>
            <a:ext cx="12192000" cy="840348"/>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3200">
                <a:solidFill>
                  <a:schemeClr val="accent5"/>
                </a:solidFill>
                <a:latin typeface="Prompt ExtraBold"/>
                <a:ea typeface="Prompt ExtraBold"/>
                <a:cs typeface="Prompt ExtraBold"/>
                <a:sym typeface="Prompt ExtraBold"/>
              </a:rPr>
              <a:t>LINHA DO TEMPO</a:t>
            </a:r>
            <a:endParaRPr sz="1200">
              <a:solidFill>
                <a:schemeClr val="lt1"/>
              </a:solidFill>
              <a:latin typeface="Prompt Medium"/>
              <a:ea typeface="Prompt Medium"/>
              <a:cs typeface="Prompt Medium"/>
              <a:sym typeface="Prompt Medium"/>
            </a:endParaRPr>
          </a:p>
        </p:txBody>
      </p:sp>
      <p:cxnSp>
        <p:nvCxnSpPr>
          <p:cNvPr id="1229" name="Google Shape;1229;p42"/>
          <p:cNvCxnSpPr>
            <a:endCxn id="1230" idx="6"/>
          </p:cNvCxnSpPr>
          <p:nvPr/>
        </p:nvCxnSpPr>
        <p:spPr>
          <a:xfrm>
            <a:off x="-54" y="3350029"/>
            <a:ext cx="2805600" cy="0"/>
          </a:xfrm>
          <a:prstGeom prst="straightConnector1">
            <a:avLst/>
          </a:prstGeom>
          <a:noFill/>
          <a:ln w="12700" cap="flat" cmpd="sng">
            <a:solidFill>
              <a:schemeClr val="dk2"/>
            </a:solidFill>
            <a:prstDash val="solid"/>
            <a:miter lim="800000"/>
            <a:headEnd type="none" w="sm" len="sm"/>
            <a:tailEnd type="none" w="sm" len="sm"/>
          </a:ln>
        </p:spPr>
      </p:cxnSp>
      <p:cxnSp>
        <p:nvCxnSpPr>
          <p:cNvPr id="1231" name="Google Shape;1231;p42"/>
          <p:cNvCxnSpPr>
            <a:stCxn id="1230" idx="7"/>
            <a:endCxn id="1232" idx="0"/>
          </p:cNvCxnSpPr>
          <p:nvPr/>
        </p:nvCxnSpPr>
        <p:spPr>
          <a:xfrm rot="10800000" flipH="1">
            <a:off x="2778764" y="1608371"/>
            <a:ext cx="696000" cy="1677000"/>
          </a:xfrm>
          <a:prstGeom prst="straightConnector1">
            <a:avLst/>
          </a:prstGeom>
          <a:noFill/>
          <a:ln w="12700" cap="flat" cmpd="sng">
            <a:solidFill>
              <a:schemeClr val="accent2"/>
            </a:solidFill>
            <a:prstDash val="solid"/>
            <a:miter lim="800000"/>
            <a:headEnd type="none" w="sm" len="sm"/>
            <a:tailEnd type="none" w="sm" len="sm"/>
          </a:ln>
        </p:spPr>
      </p:cxnSp>
      <p:cxnSp>
        <p:nvCxnSpPr>
          <p:cNvPr id="1233" name="Google Shape;1233;p42"/>
          <p:cNvCxnSpPr>
            <a:stCxn id="1232" idx="0"/>
            <a:endCxn id="1234" idx="4"/>
          </p:cNvCxnSpPr>
          <p:nvPr/>
        </p:nvCxnSpPr>
        <p:spPr>
          <a:xfrm>
            <a:off x="3474720" y="1608411"/>
            <a:ext cx="1191600" cy="3114300"/>
          </a:xfrm>
          <a:prstGeom prst="straightConnector1">
            <a:avLst/>
          </a:prstGeom>
          <a:noFill/>
          <a:ln w="12700" cap="flat" cmpd="sng">
            <a:solidFill>
              <a:schemeClr val="accent2"/>
            </a:solidFill>
            <a:prstDash val="solid"/>
            <a:miter lim="800000"/>
            <a:headEnd type="none" w="sm" len="sm"/>
            <a:tailEnd type="none" w="sm" len="sm"/>
          </a:ln>
        </p:spPr>
      </p:cxnSp>
      <p:cxnSp>
        <p:nvCxnSpPr>
          <p:cNvPr id="1235" name="Google Shape;1235;p42"/>
          <p:cNvCxnSpPr>
            <a:stCxn id="1234" idx="4"/>
            <a:endCxn id="1236" idx="2"/>
          </p:cNvCxnSpPr>
          <p:nvPr/>
        </p:nvCxnSpPr>
        <p:spPr>
          <a:xfrm rot="10800000" flipH="1">
            <a:off x="4666210" y="3350092"/>
            <a:ext cx="1107900" cy="1372500"/>
          </a:xfrm>
          <a:prstGeom prst="straightConnector1">
            <a:avLst/>
          </a:prstGeom>
          <a:noFill/>
          <a:ln w="12700" cap="flat" cmpd="sng">
            <a:solidFill>
              <a:schemeClr val="accent2"/>
            </a:solidFill>
            <a:prstDash val="solid"/>
            <a:miter lim="800000"/>
            <a:headEnd type="none" w="sm" len="sm"/>
            <a:tailEnd type="none" w="sm" len="sm"/>
          </a:ln>
        </p:spPr>
      </p:cxnSp>
      <p:cxnSp>
        <p:nvCxnSpPr>
          <p:cNvPr id="1237" name="Google Shape;1237;p42"/>
          <p:cNvCxnSpPr>
            <a:stCxn id="1236" idx="6"/>
            <a:endCxn id="1238" idx="2"/>
          </p:cNvCxnSpPr>
          <p:nvPr/>
        </p:nvCxnSpPr>
        <p:spPr>
          <a:xfrm>
            <a:off x="5957067" y="3350029"/>
            <a:ext cx="1183500" cy="0"/>
          </a:xfrm>
          <a:prstGeom prst="straightConnector1">
            <a:avLst/>
          </a:prstGeom>
          <a:noFill/>
          <a:ln w="12700" cap="flat" cmpd="sng">
            <a:solidFill>
              <a:schemeClr val="dk2"/>
            </a:solidFill>
            <a:prstDash val="solid"/>
            <a:miter lim="800000"/>
            <a:headEnd type="none" w="sm" len="sm"/>
            <a:tailEnd type="none" w="sm" len="sm"/>
          </a:ln>
        </p:spPr>
      </p:cxnSp>
      <p:cxnSp>
        <p:nvCxnSpPr>
          <p:cNvPr id="1239" name="Google Shape;1239;p42"/>
          <p:cNvCxnSpPr>
            <a:stCxn id="1240" idx="7"/>
            <a:endCxn id="1241" idx="3"/>
          </p:cNvCxnSpPr>
          <p:nvPr/>
        </p:nvCxnSpPr>
        <p:spPr>
          <a:xfrm rot="10800000" flipH="1">
            <a:off x="8144629" y="3414808"/>
            <a:ext cx="718500" cy="1146600"/>
          </a:xfrm>
          <a:prstGeom prst="straightConnector1">
            <a:avLst/>
          </a:prstGeom>
          <a:noFill/>
          <a:ln w="12700" cap="flat" cmpd="sng">
            <a:solidFill>
              <a:schemeClr val="accent2"/>
            </a:solidFill>
            <a:prstDash val="solid"/>
            <a:miter lim="800000"/>
            <a:headEnd type="none" w="sm" len="sm"/>
            <a:tailEnd type="none" w="sm" len="sm"/>
          </a:ln>
        </p:spPr>
      </p:cxnSp>
      <p:cxnSp>
        <p:nvCxnSpPr>
          <p:cNvPr id="1242" name="Google Shape;1242;p42"/>
          <p:cNvCxnSpPr>
            <a:stCxn id="1240" idx="1"/>
            <a:endCxn id="1238" idx="5"/>
          </p:cNvCxnSpPr>
          <p:nvPr/>
        </p:nvCxnSpPr>
        <p:spPr>
          <a:xfrm rot="10800000">
            <a:off x="7296813" y="3414808"/>
            <a:ext cx="718500" cy="1146600"/>
          </a:xfrm>
          <a:prstGeom prst="straightConnector1">
            <a:avLst/>
          </a:prstGeom>
          <a:noFill/>
          <a:ln w="12700" cap="flat" cmpd="sng">
            <a:solidFill>
              <a:schemeClr val="accent2"/>
            </a:solidFill>
            <a:prstDash val="solid"/>
            <a:miter lim="800000"/>
            <a:headEnd type="none" w="sm" len="sm"/>
            <a:tailEnd type="none" w="sm" len="sm"/>
          </a:ln>
        </p:spPr>
      </p:cxnSp>
      <p:cxnSp>
        <p:nvCxnSpPr>
          <p:cNvPr id="1243" name="Google Shape;1243;p42"/>
          <p:cNvCxnSpPr>
            <a:stCxn id="1241" idx="6"/>
          </p:cNvCxnSpPr>
          <p:nvPr/>
        </p:nvCxnSpPr>
        <p:spPr>
          <a:xfrm>
            <a:off x="9019309" y="3350029"/>
            <a:ext cx="3172800" cy="0"/>
          </a:xfrm>
          <a:prstGeom prst="straightConnector1">
            <a:avLst/>
          </a:prstGeom>
          <a:noFill/>
          <a:ln w="12700" cap="flat" cmpd="sng">
            <a:solidFill>
              <a:schemeClr val="dk2"/>
            </a:solidFill>
            <a:prstDash val="solid"/>
            <a:miter lim="800000"/>
            <a:headEnd type="none" w="sm" len="sm"/>
            <a:tailEnd type="none" w="sm" len="sm"/>
          </a:ln>
        </p:spPr>
      </p:cxnSp>
      <p:sp>
        <p:nvSpPr>
          <p:cNvPr id="1244" name="Google Shape;1244;p42"/>
          <p:cNvSpPr/>
          <p:nvPr/>
        </p:nvSpPr>
        <p:spPr>
          <a:xfrm>
            <a:off x="133004" y="2633825"/>
            <a:ext cx="2554320" cy="59247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a:solidFill>
                  <a:schemeClr val="accent5"/>
                </a:solidFill>
                <a:latin typeface="Prompt ExtraBold"/>
                <a:ea typeface="Prompt ExtraBold"/>
                <a:cs typeface="Prompt ExtraBold"/>
                <a:sym typeface="Prompt ExtraBold"/>
              </a:rPr>
              <a:t>ABERTURA</a:t>
            </a:r>
            <a:br>
              <a:rPr lang="pt-BR" sz="1000">
                <a:solidFill>
                  <a:schemeClr val="lt1"/>
                </a:solidFill>
                <a:latin typeface="Prompt Medium"/>
                <a:ea typeface="Prompt Medium"/>
                <a:cs typeface="Prompt Medium"/>
                <a:sym typeface="Prompt Medium"/>
              </a:rPr>
            </a:br>
            <a:r>
              <a:rPr lang="pt-BR" sz="1000">
                <a:solidFill>
                  <a:srgbClr val="FFFFFF"/>
                </a:solidFill>
                <a:latin typeface="Prompt Medium"/>
                <a:ea typeface="Prompt Medium"/>
                <a:cs typeface="Prompt Medium"/>
                <a:sym typeface="Prompt Medium"/>
              </a:rPr>
              <a:t>Lorem ipsum dolor sit amet, consectetuer adipiscing elit. Donec odio. Quisque volutpat mattis eros.</a:t>
            </a:r>
            <a:endParaRPr/>
          </a:p>
        </p:txBody>
      </p:sp>
      <p:sp>
        <p:nvSpPr>
          <p:cNvPr id="1234" name="Google Shape;1234;p42"/>
          <p:cNvSpPr/>
          <p:nvPr/>
        </p:nvSpPr>
        <p:spPr>
          <a:xfrm>
            <a:off x="4574770" y="4539712"/>
            <a:ext cx="182880" cy="1828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36" name="Google Shape;1236;p42"/>
          <p:cNvSpPr/>
          <p:nvPr/>
        </p:nvSpPr>
        <p:spPr>
          <a:xfrm>
            <a:off x="5774187" y="3258589"/>
            <a:ext cx="182880" cy="1828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38" name="Google Shape;1238;p42"/>
          <p:cNvSpPr/>
          <p:nvPr/>
        </p:nvSpPr>
        <p:spPr>
          <a:xfrm>
            <a:off x="7140633" y="3258589"/>
            <a:ext cx="182880" cy="1828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40" name="Google Shape;1240;p42"/>
          <p:cNvSpPr/>
          <p:nvPr/>
        </p:nvSpPr>
        <p:spPr>
          <a:xfrm>
            <a:off x="7988531" y="4534626"/>
            <a:ext cx="182880" cy="1828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41" name="Google Shape;1241;p42"/>
          <p:cNvSpPr/>
          <p:nvPr/>
        </p:nvSpPr>
        <p:spPr>
          <a:xfrm>
            <a:off x="8836429" y="3258589"/>
            <a:ext cx="182880" cy="1828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32" name="Google Shape;1232;p42"/>
          <p:cNvSpPr/>
          <p:nvPr/>
        </p:nvSpPr>
        <p:spPr>
          <a:xfrm>
            <a:off x="3383280" y="1608411"/>
            <a:ext cx="182880" cy="1828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30" name="Google Shape;1230;p42"/>
          <p:cNvSpPr/>
          <p:nvPr/>
        </p:nvSpPr>
        <p:spPr>
          <a:xfrm>
            <a:off x="2622666" y="3258589"/>
            <a:ext cx="182880" cy="182880"/>
          </a:xfrm>
          <a:prstGeom prst="ellipse">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245" name="Google Shape;1245;p42"/>
          <p:cNvSpPr/>
          <p:nvPr/>
        </p:nvSpPr>
        <p:spPr>
          <a:xfrm>
            <a:off x="4532821" y="4663065"/>
            <a:ext cx="2599114" cy="853802"/>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a:solidFill>
                  <a:schemeClr val="accent6"/>
                </a:solidFill>
                <a:latin typeface="Prompt ExtraBold"/>
                <a:ea typeface="Prompt ExtraBold"/>
                <a:cs typeface="Prompt ExtraBold"/>
                <a:sym typeface="Prompt ExtraBold"/>
              </a:rPr>
              <a:t>DATA #1</a:t>
            </a:r>
            <a:br>
              <a:rPr lang="pt-BR" sz="1000">
                <a:solidFill>
                  <a:schemeClr val="lt1"/>
                </a:solidFill>
                <a:latin typeface="Prompt Medium"/>
                <a:ea typeface="Prompt Medium"/>
                <a:cs typeface="Prompt Medium"/>
                <a:sym typeface="Prompt Medium"/>
              </a:rPr>
            </a:br>
            <a:r>
              <a:rPr lang="pt-BR" sz="1000">
                <a:solidFill>
                  <a:srgbClr val="FFFFFF"/>
                </a:solidFill>
                <a:latin typeface="Prompt Medium"/>
                <a:ea typeface="Prompt Medium"/>
                <a:cs typeface="Prompt Medium"/>
                <a:sym typeface="Prompt Medium"/>
              </a:rPr>
              <a:t>Lorem ipsum dolor sit amet, consectetuer adipiscing elit. Donec odio. Quisque volutpat mattis eros.</a:t>
            </a:r>
            <a:endParaRPr/>
          </a:p>
        </p:txBody>
      </p:sp>
      <p:sp>
        <p:nvSpPr>
          <p:cNvPr id="1246" name="Google Shape;1246;p42"/>
          <p:cNvSpPr/>
          <p:nvPr/>
        </p:nvSpPr>
        <p:spPr>
          <a:xfrm>
            <a:off x="7960820" y="4663065"/>
            <a:ext cx="2599114" cy="853802"/>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a:solidFill>
                  <a:schemeClr val="accent6"/>
                </a:solidFill>
                <a:latin typeface="Prompt ExtraBold"/>
                <a:ea typeface="Prompt ExtraBold"/>
                <a:cs typeface="Prompt ExtraBold"/>
                <a:sym typeface="Prompt ExtraBold"/>
              </a:rPr>
              <a:t>DATA #3</a:t>
            </a:r>
            <a:br>
              <a:rPr lang="pt-BR" sz="1000">
                <a:solidFill>
                  <a:schemeClr val="lt1"/>
                </a:solidFill>
                <a:latin typeface="Prompt Medium"/>
                <a:ea typeface="Prompt Medium"/>
                <a:cs typeface="Prompt Medium"/>
                <a:sym typeface="Prompt Medium"/>
              </a:rPr>
            </a:br>
            <a:r>
              <a:rPr lang="pt-BR" sz="1000">
                <a:solidFill>
                  <a:srgbClr val="FFFFFF"/>
                </a:solidFill>
                <a:latin typeface="Prompt Medium"/>
                <a:ea typeface="Prompt Medium"/>
                <a:cs typeface="Prompt Medium"/>
                <a:sym typeface="Prompt Medium"/>
              </a:rPr>
              <a:t>Lorem ipsum dolor sit amet, consectetuer adipiscing elit. Donec odio. Quisque volutpat mattis eros.</a:t>
            </a:r>
            <a:endParaRPr/>
          </a:p>
        </p:txBody>
      </p:sp>
      <p:sp>
        <p:nvSpPr>
          <p:cNvPr id="1247" name="Google Shape;1247;p42"/>
          <p:cNvSpPr/>
          <p:nvPr/>
        </p:nvSpPr>
        <p:spPr>
          <a:xfrm>
            <a:off x="5738166" y="2222028"/>
            <a:ext cx="1493907" cy="106981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a:solidFill>
                  <a:schemeClr val="accent6"/>
                </a:solidFill>
                <a:latin typeface="Prompt ExtraBold"/>
                <a:ea typeface="Prompt ExtraBold"/>
                <a:cs typeface="Prompt ExtraBold"/>
                <a:sym typeface="Prompt ExtraBold"/>
              </a:rPr>
              <a:t>DATA #2</a:t>
            </a:r>
            <a:br>
              <a:rPr lang="pt-BR" sz="1000">
                <a:solidFill>
                  <a:schemeClr val="lt1"/>
                </a:solidFill>
                <a:latin typeface="Prompt Medium"/>
                <a:ea typeface="Prompt Medium"/>
                <a:cs typeface="Prompt Medium"/>
                <a:sym typeface="Prompt Medium"/>
              </a:rPr>
            </a:br>
            <a:r>
              <a:rPr lang="pt-BR" sz="1000">
                <a:solidFill>
                  <a:srgbClr val="FFFFFF"/>
                </a:solidFill>
                <a:latin typeface="Prompt Medium"/>
                <a:ea typeface="Prompt Medium"/>
                <a:cs typeface="Prompt Medium"/>
                <a:sym typeface="Prompt Medium"/>
              </a:rPr>
              <a:t>Lorem ipsum dolor sit amet, consectetuer adipiscing elit. Donec odio. Quisque volutpat mattis eros.</a:t>
            </a:r>
            <a:endParaRPr/>
          </a:p>
        </p:txBody>
      </p:sp>
      <p:sp>
        <p:nvSpPr>
          <p:cNvPr id="1248" name="Google Shape;1248;p42"/>
          <p:cNvSpPr/>
          <p:nvPr/>
        </p:nvSpPr>
        <p:spPr>
          <a:xfrm>
            <a:off x="8803179" y="2438036"/>
            <a:ext cx="2599114" cy="853802"/>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a:solidFill>
                  <a:schemeClr val="accent6"/>
                </a:solidFill>
                <a:latin typeface="Prompt ExtraBold"/>
                <a:ea typeface="Prompt ExtraBold"/>
                <a:cs typeface="Prompt ExtraBold"/>
                <a:sym typeface="Prompt ExtraBold"/>
              </a:rPr>
              <a:t>DATA #4</a:t>
            </a:r>
            <a:br>
              <a:rPr lang="pt-BR" sz="1000">
                <a:solidFill>
                  <a:schemeClr val="lt1"/>
                </a:solidFill>
                <a:latin typeface="Prompt Medium"/>
                <a:ea typeface="Prompt Medium"/>
                <a:cs typeface="Prompt Medium"/>
                <a:sym typeface="Prompt Medium"/>
              </a:rPr>
            </a:br>
            <a:r>
              <a:rPr lang="pt-BR" sz="1000">
                <a:solidFill>
                  <a:srgbClr val="FFFFFF"/>
                </a:solidFill>
                <a:latin typeface="Prompt Medium"/>
                <a:ea typeface="Prompt Medium"/>
                <a:cs typeface="Prompt Medium"/>
                <a:sym typeface="Prompt Medium"/>
              </a:rPr>
              <a:t>Lorem ipsum dolor sit amet, consectetuer adipiscing elit. Donec odio. Quisque volutpat mattis eros.</a:t>
            </a:r>
            <a:endParaRPr/>
          </a:p>
        </p:txBody>
      </p:sp>
      <p:sp>
        <p:nvSpPr>
          <p:cNvPr id="1249" name="Google Shape;1249;p42"/>
          <p:cNvSpPr/>
          <p:nvPr/>
        </p:nvSpPr>
        <p:spPr>
          <a:xfrm>
            <a:off x="9732207" y="3398205"/>
            <a:ext cx="2459793" cy="853802"/>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a:solidFill>
                  <a:schemeClr val="accent5"/>
                </a:solidFill>
                <a:latin typeface="Prompt ExtraBold"/>
                <a:ea typeface="Prompt ExtraBold"/>
                <a:cs typeface="Prompt ExtraBold"/>
                <a:sym typeface="Prompt ExtraBold"/>
              </a:rPr>
              <a:t>FECHAMENTO</a:t>
            </a:r>
            <a:br>
              <a:rPr lang="pt-BR" sz="1000">
                <a:solidFill>
                  <a:schemeClr val="lt1"/>
                </a:solidFill>
                <a:latin typeface="Prompt Medium"/>
                <a:ea typeface="Prompt Medium"/>
                <a:cs typeface="Prompt Medium"/>
                <a:sym typeface="Prompt Medium"/>
              </a:rPr>
            </a:br>
            <a:r>
              <a:rPr lang="pt-BR" sz="1000">
                <a:solidFill>
                  <a:srgbClr val="FFFFFF"/>
                </a:solidFill>
                <a:latin typeface="Prompt Medium"/>
                <a:ea typeface="Prompt Medium"/>
                <a:cs typeface="Prompt Medium"/>
                <a:sym typeface="Prompt Medium"/>
              </a:rPr>
              <a:t>Lorem ipsum dolor sit amet, consectetuer adipiscing elit. Donec odio. Quisque volutpat mattis eros.</a:t>
            </a:r>
            <a:endParaRPr/>
          </a:p>
        </p:txBody>
      </p:sp>
      <p:sp>
        <p:nvSpPr>
          <p:cNvPr id="1250" name="Google Shape;1250;p42"/>
          <p:cNvSpPr/>
          <p:nvPr/>
        </p:nvSpPr>
        <p:spPr>
          <a:xfrm>
            <a:off x="1019695" y="6191681"/>
            <a:ext cx="10152610" cy="456992"/>
          </a:xfrm>
          <a:prstGeom prst="rect">
            <a:avLst/>
          </a:prstGeom>
          <a:solidFill>
            <a:schemeClr val="accent1"/>
          </a:solidFill>
          <a:ln w="9525" cap="flat" cmpd="sng">
            <a:solidFill>
              <a:schemeClr val="dk2"/>
            </a:solidFill>
            <a:prstDash val="lgDash"/>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050">
                <a:solidFill>
                  <a:srgbClr val="FFFFFF"/>
                </a:solidFill>
                <a:latin typeface="Prompt Medium"/>
                <a:ea typeface="Prompt Medium"/>
                <a:cs typeface="Prompt Medium"/>
                <a:sym typeface="Prompt Medium"/>
              </a:rPr>
              <a:t>Lorem ipsum dolor sit amet, consectetuer adipiscing elit. Donec odio. Quisque volutpat mattis eros. Nullam malesuada erat ut turpis.</a:t>
            </a:r>
            <a:endParaRPr sz="1400">
              <a:solidFill>
                <a:schemeClr val="lt1"/>
              </a:solidFill>
              <a:latin typeface="Poppins"/>
              <a:ea typeface="Poppins"/>
              <a:cs typeface="Poppins"/>
              <a:sym typeface="Poppins"/>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54"/>
        <p:cNvGrpSpPr/>
        <p:nvPr/>
      </p:nvGrpSpPr>
      <p:grpSpPr>
        <a:xfrm>
          <a:off x="0" y="0"/>
          <a:ext cx="0" cy="0"/>
          <a:chOff x="0" y="0"/>
          <a:chExt cx="0" cy="0"/>
        </a:xfrm>
      </p:grpSpPr>
      <p:sp>
        <p:nvSpPr>
          <p:cNvPr id="1255" name="Google Shape;1255;p43"/>
          <p:cNvSpPr txBox="1"/>
          <p:nvPr/>
        </p:nvSpPr>
        <p:spPr>
          <a:xfrm>
            <a:off x="393360" y="403302"/>
            <a:ext cx="5702639"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2800" b="1">
                <a:solidFill>
                  <a:schemeClr val="lt2"/>
                </a:solidFill>
                <a:latin typeface="Prompt ExtraBold"/>
                <a:ea typeface="Prompt ExtraBold"/>
                <a:cs typeface="Prompt ExtraBold"/>
                <a:sym typeface="Prompt ExtraBold"/>
              </a:rPr>
              <a:t>Título</a:t>
            </a:r>
            <a:r>
              <a:rPr lang="pt-BR" sz="2800" b="1">
                <a:solidFill>
                  <a:schemeClr val="dk1"/>
                </a:solidFill>
                <a:latin typeface="Prompt ExtraBold"/>
                <a:ea typeface="Prompt ExtraBold"/>
                <a:cs typeface="Prompt ExtraBold"/>
                <a:sym typeface="Prompt ExtraBold"/>
              </a:rPr>
              <a:t>. Lorem ipsum dolor sit amet, consectetuer.</a:t>
            </a:r>
            <a:endParaRPr sz="2800">
              <a:solidFill>
                <a:schemeClr val="dk1"/>
              </a:solidFill>
              <a:latin typeface="Prompt ExtraBold"/>
              <a:ea typeface="Prompt ExtraBold"/>
              <a:cs typeface="Prompt ExtraBold"/>
              <a:sym typeface="Prompt ExtraBold"/>
            </a:endParaRPr>
          </a:p>
        </p:txBody>
      </p:sp>
      <p:sp>
        <p:nvSpPr>
          <p:cNvPr id="1256" name="Google Shape;1256;p43"/>
          <p:cNvSpPr txBox="1"/>
          <p:nvPr/>
        </p:nvSpPr>
        <p:spPr>
          <a:xfrm>
            <a:off x="393360" y="2071614"/>
            <a:ext cx="5561322" cy="4320735"/>
          </a:xfrm>
          <a:prstGeom prst="rect">
            <a:avLst/>
          </a:prstGeom>
          <a:noFill/>
          <a:ln>
            <a:noFill/>
          </a:ln>
        </p:spPr>
        <p:txBody>
          <a:bodyPr spcFirstLastPara="1" wrap="square" lIns="91425" tIns="45700" rIns="91425" bIns="45700" anchor="t" anchorCtr="0">
            <a:spAutoFit/>
          </a:bodyPr>
          <a:lstStyle/>
          <a:p>
            <a:pPr marL="0" marR="0" lvl="0" indent="0" algn="l" rtl="0">
              <a:lnSpc>
                <a:spcPct val="180000"/>
              </a:lnSpc>
              <a:spcBef>
                <a:spcPts val="0"/>
              </a:spcBef>
              <a:spcAft>
                <a:spcPts val="0"/>
              </a:spcAft>
              <a:buNone/>
            </a:pPr>
            <a:r>
              <a:rPr lang="pt-BR" sz="1100" b="1">
                <a:solidFill>
                  <a:schemeClr val="dk2"/>
                </a:solidFill>
                <a:latin typeface="Poppins"/>
                <a:ea typeface="Poppins"/>
                <a:cs typeface="Poppins"/>
                <a:sym typeface="Poppins"/>
              </a:rPr>
              <a:t>| TEXTO CORRIDO. Lorem ipsum dolor sit amet, consectetuer adipiscing elit.</a:t>
            </a:r>
            <a:endParaRPr/>
          </a:p>
          <a:p>
            <a:pPr marL="0" marR="0" lvl="0" indent="0" algn="l" rtl="0">
              <a:lnSpc>
                <a:spcPct val="180000"/>
              </a:lnSpc>
              <a:spcBef>
                <a:spcPts val="0"/>
              </a:spcBef>
              <a:spcAft>
                <a:spcPts val="0"/>
              </a:spcAft>
              <a:buNone/>
            </a:pPr>
            <a:r>
              <a:rPr lang="pt-BR" sz="1100">
                <a:solidFill>
                  <a:schemeClr val="dk1"/>
                </a:solidFill>
                <a:latin typeface="Prompt Medium"/>
                <a:ea typeface="Prompt Medium"/>
                <a:cs typeface="Prompt Medium"/>
                <a:sym typeface="Prompt Medium"/>
              </a:rPr>
              <a:t>Lorem ipsum dolor sit amet, consectetuer adipiscing elit. Donec odio. Quisque volutpat mattis eros. Nullam malesuada erat ut turpis. Suspendisse urna nibh viverra non semper suscipit posuere a pede.</a:t>
            </a:r>
            <a:endParaRPr/>
          </a:p>
          <a:p>
            <a:pPr marL="0" marR="0" lvl="0" indent="0" algn="l" rtl="0">
              <a:lnSpc>
                <a:spcPct val="180000"/>
              </a:lnSpc>
              <a:spcBef>
                <a:spcPts val="0"/>
              </a:spcBef>
              <a:spcAft>
                <a:spcPts val="0"/>
              </a:spcAft>
              <a:buNone/>
            </a:pPr>
            <a:endParaRPr sz="1100">
              <a:solidFill>
                <a:schemeClr val="lt1"/>
              </a:solidFill>
              <a:latin typeface="Poppins"/>
              <a:ea typeface="Poppins"/>
              <a:cs typeface="Poppins"/>
              <a:sym typeface="Poppins"/>
            </a:endParaRPr>
          </a:p>
          <a:p>
            <a:pPr marL="0" marR="0" lvl="0" indent="0" algn="l" rtl="0">
              <a:lnSpc>
                <a:spcPct val="180000"/>
              </a:lnSpc>
              <a:spcBef>
                <a:spcPts val="0"/>
              </a:spcBef>
              <a:spcAft>
                <a:spcPts val="0"/>
              </a:spcAft>
              <a:buNone/>
            </a:pPr>
            <a:r>
              <a:rPr lang="pt-BR" sz="1100" b="1">
                <a:solidFill>
                  <a:schemeClr val="dk2"/>
                </a:solidFill>
                <a:latin typeface="Poppins"/>
                <a:ea typeface="Poppins"/>
                <a:cs typeface="Poppins"/>
                <a:sym typeface="Poppins"/>
              </a:rPr>
              <a:t>| TEXTO CORRIDO. Lorem ipsum dolor sit amet, consectetuer adipiscing elit.</a:t>
            </a:r>
            <a:endParaRPr/>
          </a:p>
          <a:p>
            <a:pPr marL="0" marR="0" lvl="0" indent="0" algn="l" rtl="0">
              <a:lnSpc>
                <a:spcPct val="180000"/>
              </a:lnSpc>
              <a:spcBef>
                <a:spcPts val="0"/>
              </a:spcBef>
              <a:spcAft>
                <a:spcPts val="0"/>
              </a:spcAft>
              <a:buNone/>
            </a:pPr>
            <a:r>
              <a:rPr lang="pt-BR" sz="1100">
                <a:solidFill>
                  <a:schemeClr val="dk1"/>
                </a:solidFill>
                <a:latin typeface="Prompt Medium"/>
                <a:ea typeface="Prompt Medium"/>
                <a:cs typeface="Prompt Medium"/>
                <a:sym typeface="Prompt Medium"/>
              </a:rPr>
              <a:t>Lorem ipsum dolor sit amet, consectetuer adipiscing elit. Donec odio. Quisque volutpat mattis eros. Nullam malesuada erat ut turpis. Suspendisse urna nibh viverra non semper suscipit posuere a pede.</a:t>
            </a:r>
            <a:endParaRPr/>
          </a:p>
          <a:p>
            <a:pPr marL="0" marR="0" lvl="0" indent="0" algn="l" rtl="0">
              <a:lnSpc>
                <a:spcPct val="180000"/>
              </a:lnSpc>
              <a:spcBef>
                <a:spcPts val="0"/>
              </a:spcBef>
              <a:spcAft>
                <a:spcPts val="0"/>
              </a:spcAft>
              <a:buNone/>
            </a:pPr>
            <a:endParaRPr sz="1100">
              <a:solidFill>
                <a:schemeClr val="lt1"/>
              </a:solidFill>
              <a:latin typeface="Poppins"/>
              <a:ea typeface="Poppins"/>
              <a:cs typeface="Poppins"/>
              <a:sym typeface="Poppins"/>
            </a:endParaRPr>
          </a:p>
          <a:p>
            <a:pPr marL="0" marR="0" lvl="0" indent="0" algn="l" rtl="0">
              <a:lnSpc>
                <a:spcPct val="180000"/>
              </a:lnSpc>
              <a:spcBef>
                <a:spcPts val="0"/>
              </a:spcBef>
              <a:spcAft>
                <a:spcPts val="0"/>
              </a:spcAft>
              <a:buNone/>
            </a:pPr>
            <a:r>
              <a:rPr lang="pt-BR" sz="1100" b="1">
                <a:solidFill>
                  <a:schemeClr val="dk2"/>
                </a:solidFill>
                <a:latin typeface="Poppins"/>
                <a:ea typeface="Poppins"/>
                <a:cs typeface="Poppins"/>
                <a:sym typeface="Poppins"/>
              </a:rPr>
              <a:t>| TEXTO CORRIDO. Lorem ipsum dolor sit amet, consectetuer adipiscing elit.</a:t>
            </a:r>
            <a:endParaRPr/>
          </a:p>
          <a:p>
            <a:pPr marL="0" marR="0" lvl="0" indent="0" algn="l" rtl="0">
              <a:lnSpc>
                <a:spcPct val="180000"/>
              </a:lnSpc>
              <a:spcBef>
                <a:spcPts val="0"/>
              </a:spcBef>
              <a:spcAft>
                <a:spcPts val="0"/>
              </a:spcAft>
              <a:buNone/>
            </a:pPr>
            <a:r>
              <a:rPr lang="pt-BR" sz="1100">
                <a:solidFill>
                  <a:schemeClr val="dk1"/>
                </a:solidFill>
                <a:latin typeface="Prompt Medium"/>
                <a:ea typeface="Prompt Medium"/>
                <a:cs typeface="Prompt Medium"/>
                <a:sym typeface="Prompt Medium"/>
              </a:rPr>
              <a:t>Lorem ipsum dolor sit amet, consectetuer adipiscing elit. Donec odio. Quisque volutpat mattis eros. Nullam malesuada erat ut turpis. Suspendisse urna nibh viverra non semper suscipit posuere a pede.</a:t>
            </a:r>
            <a:endParaRPr/>
          </a:p>
        </p:txBody>
      </p:sp>
      <p:sp>
        <p:nvSpPr>
          <p:cNvPr id="1257" name="Google Shape;1257;p43"/>
          <p:cNvSpPr/>
          <p:nvPr/>
        </p:nvSpPr>
        <p:spPr>
          <a:xfrm>
            <a:off x="393360" y="1569362"/>
            <a:ext cx="4203470" cy="502252"/>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800">
                <a:solidFill>
                  <a:schemeClr val="dk2"/>
                </a:solidFill>
                <a:latin typeface="Prompt ExtraBold"/>
                <a:ea typeface="Prompt ExtraBold"/>
                <a:cs typeface="Prompt ExtraBold"/>
                <a:sym typeface="Prompt ExtraBold"/>
              </a:rPr>
              <a:t>SUBTÍTULO OU FRASE DESTAQUE.</a:t>
            </a:r>
            <a:endParaRPr sz="1400">
              <a:solidFill>
                <a:schemeClr val="dk2"/>
              </a:solidFill>
              <a:latin typeface="Prompt ExtraBold"/>
              <a:ea typeface="Prompt ExtraBold"/>
              <a:cs typeface="Prompt ExtraBold"/>
              <a:sym typeface="Prompt ExtraBold"/>
            </a:endParaRPr>
          </a:p>
        </p:txBody>
      </p:sp>
      <p:cxnSp>
        <p:nvCxnSpPr>
          <p:cNvPr id="1258" name="Google Shape;1258;p43"/>
          <p:cNvCxnSpPr/>
          <p:nvPr/>
        </p:nvCxnSpPr>
        <p:spPr>
          <a:xfrm>
            <a:off x="6095999" y="1762298"/>
            <a:ext cx="0" cy="4630051"/>
          </a:xfrm>
          <a:prstGeom prst="straightConnector1">
            <a:avLst/>
          </a:prstGeom>
          <a:noFill/>
          <a:ln w="9525" cap="flat" cmpd="sng">
            <a:solidFill>
              <a:schemeClr val="dk1"/>
            </a:solidFill>
            <a:prstDash val="lgDash"/>
            <a:miter lim="800000"/>
            <a:headEnd type="none" w="sm" len="sm"/>
            <a:tailEnd type="none" w="sm" len="sm"/>
          </a:ln>
        </p:spPr>
      </p:cxnSp>
      <p:sp>
        <p:nvSpPr>
          <p:cNvPr id="1259" name="Google Shape;1259;p43"/>
          <p:cNvSpPr txBox="1"/>
          <p:nvPr/>
        </p:nvSpPr>
        <p:spPr>
          <a:xfrm>
            <a:off x="6237318" y="2071614"/>
            <a:ext cx="5561322" cy="4320735"/>
          </a:xfrm>
          <a:prstGeom prst="rect">
            <a:avLst/>
          </a:prstGeom>
          <a:noFill/>
          <a:ln>
            <a:noFill/>
          </a:ln>
        </p:spPr>
        <p:txBody>
          <a:bodyPr spcFirstLastPara="1" wrap="square" lIns="91425" tIns="45700" rIns="91425" bIns="45700" anchor="t" anchorCtr="0">
            <a:spAutoFit/>
          </a:bodyPr>
          <a:lstStyle/>
          <a:p>
            <a:pPr marL="0" marR="0" lvl="0" indent="0" algn="l" rtl="0">
              <a:lnSpc>
                <a:spcPct val="180000"/>
              </a:lnSpc>
              <a:spcBef>
                <a:spcPts val="0"/>
              </a:spcBef>
              <a:spcAft>
                <a:spcPts val="0"/>
              </a:spcAft>
              <a:buNone/>
            </a:pPr>
            <a:r>
              <a:rPr lang="pt-BR" sz="1100" b="1">
                <a:solidFill>
                  <a:schemeClr val="lt2"/>
                </a:solidFill>
                <a:latin typeface="Poppins"/>
                <a:ea typeface="Poppins"/>
                <a:cs typeface="Poppins"/>
                <a:sym typeface="Poppins"/>
              </a:rPr>
              <a:t>| TEXTO CORRIDO. Lorem ipsum dolor sit amet, consectetuer adipiscing elit.</a:t>
            </a:r>
            <a:endParaRPr/>
          </a:p>
          <a:p>
            <a:pPr marL="0" marR="0" lvl="0" indent="0" algn="l" rtl="0">
              <a:lnSpc>
                <a:spcPct val="180000"/>
              </a:lnSpc>
              <a:spcBef>
                <a:spcPts val="0"/>
              </a:spcBef>
              <a:spcAft>
                <a:spcPts val="0"/>
              </a:spcAft>
              <a:buNone/>
            </a:pPr>
            <a:r>
              <a:rPr lang="pt-BR" sz="1100">
                <a:solidFill>
                  <a:schemeClr val="dk1"/>
                </a:solidFill>
                <a:latin typeface="Prompt Medium"/>
                <a:ea typeface="Prompt Medium"/>
                <a:cs typeface="Prompt Medium"/>
                <a:sym typeface="Prompt Medium"/>
              </a:rPr>
              <a:t>Lorem ipsum dolor sit amet, consectetuer adipiscing elit. Donec odio. Quisque volutpat mattis eros. Nullam malesuada erat ut turpis. Suspendisse urna nibh viverra non semper suscipit posuere a pede.</a:t>
            </a:r>
            <a:endParaRPr/>
          </a:p>
          <a:p>
            <a:pPr marL="0" marR="0" lvl="0" indent="0" algn="l" rtl="0">
              <a:lnSpc>
                <a:spcPct val="180000"/>
              </a:lnSpc>
              <a:spcBef>
                <a:spcPts val="0"/>
              </a:spcBef>
              <a:spcAft>
                <a:spcPts val="0"/>
              </a:spcAft>
              <a:buNone/>
            </a:pPr>
            <a:endParaRPr sz="1100">
              <a:solidFill>
                <a:schemeClr val="lt1"/>
              </a:solidFill>
              <a:latin typeface="Poppins"/>
              <a:ea typeface="Poppins"/>
              <a:cs typeface="Poppins"/>
              <a:sym typeface="Poppins"/>
            </a:endParaRPr>
          </a:p>
          <a:p>
            <a:pPr marL="0" marR="0" lvl="0" indent="0" algn="l" rtl="0">
              <a:lnSpc>
                <a:spcPct val="180000"/>
              </a:lnSpc>
              <a:spcBef>
                <a:spcPts val="0"/>
              </a:spcBef>
              <a:spcAft>
                <a:spcPts val="0"/>
              </a:spcAft>
              <a:buNone/>
            </a:pPr>
            <a:r>
              <a:rPr lang="pt-BR" sz="1100" b="1">
                <a:solidFill>
                  <a:schemeClr val="lt2"/>
                </a:solidFill>
                <a:latin typeface="Poppins"/>
                <a:ea typeface="Poppins"/>
                <a:cs typeface="Poppins"/>
                <a:sym typeface="Poppins"/>
              </a:rPr>
              <a:t>| TEXTO CORRIDO. Lorem ipsum dolor sit amet, consectetuer adipiscing elit.</a:t>
            </a:r>
            <a:endParaRPr/>
          </a:p>
          <a:p>
            <a:pPr marL="0" marR="0" lvl="0" indent="0" algn="l" rtl="0">
              <a:lnSpc>
                <a:spcPct val="180000"/>
              </a:lnSpc>
              <a:spcBef>
                <a:spcPts val="0"/>
              </a:spcBef>
              <a:spcAft>
                <a:spcPts val="0"/>
              </a:spcAft>
              <a:buNone/>
            </a:pPr>
            <a:r>
              <a:rPr lang="pt-BR" sz="1100">
                <a:solidFill>
                  <a:schemeClr val="dk1"/>
                </a:solidFill>
                <a:latin typeface="Prompt Medium"/>
                <a:ea typeface="Prompt Medium"/>
                <a:cs typeface="Prompt Medium"/>
                <a:sym typeface="Prompt Medium"/>
              </a:rPr>
              <a:t>Lorem ipsum dolor sit amet, consectetuer adipiscing elit. Donec odio. Quisque volutpat mattis eros. Nullam malesuada erat ut turpis. Suspendisse urna nibh viverra non semper suscipit posuere a pede.</a:t>
            </a:r>
            <a:endParaRPr/>
          </a:p>
          <a:p>
            <a:pPr marL="0" marR="0" lvl="0" indent="0" algn="l" rtl="0">
              <a:lnSpc>
                <a:spcPct val="180000"/>
              </a:lnSpc>
              <a:spcBef>
                <a:spcPts val="0"/>
              </a:spcBef>
              <a:spcAft>
                <a:spcPts val="0"/>
              </a:spcAft>
              <a:buNone/>
            </a:pPr>
            <a:endParaRPr sz="1100">
              <a:solidFill>
                <a:schemeClr val="lt1"/>
              </a:solidFill>
              <a:latin typeface="Poppins"/>
              <a:ea typeface="Poppins"/>
              <a:cs typeface="Poppins"/>
              <a:sym typeface="Poppins"/>
            </a:endParaRPr>
          </a:p>
          <a:p>
            <a:pPr marL="0" marR="0" lvl="0" indent="0" algn="l" rtl="0">
              <a:lnSpc>
                <a:spcPct val="180000"/>
              </a:lnSpc>
              <a:spcBef>
                <a:spcPts val="0"/>
              </a:spcBef>
              <a:spcAft>
                <a:spcPts val="0"/>
              </a:spcAft>
              <a:buNone/>
            </a:pPr>
            <a:r>
              <a:rPr lang="pt-BR" sz="1100" b="1">
                <a:solidFill>
                  <a:schemeClr val="lt2"/>
                </a:solidFill>
                <a:latin typeface="Poppins"/>
                <a:ea typeface="Poppins"/>
                <a:cs typeface="Poppins"/>
                <a:sym typeface="Poppins"/>
              </a:rPr>
              <a:t>| TEXTO CORRIDO. Lorem ipsum dolor sit amet, consectetuer adipiscing elit.</a:t>
            </a:r>
            <a:endParaRPr/>
          </a:p>
          <a:p>
            <a:pPr marL="0" marR="0" lvl="0" indent="0" algn="l" rtl="0">
              <a:lnSpc>
                <a:spcPct val="180000"/>
              </a:lnSpc>
              <a:spcBef>
                <a:spcPts val="0"/>
              </a:spcBef>
              <a:spcAft>
                <a:spcPts val="0"/>
              </a:spcAft>
              <a:buNone/>
            </a:pPr>
            <a:r>
              <a:rPr lang="pt-BR" sz="1100">
                <a:solidFill>
                  <a:schemeClr val="dk1"/>
                </a:solidFill>
                <a:latin typeface="Prompt Medium"/>
                <a:ea typeface="Prompt Medium"/>
                <a:cs typeface="Prompt Medium"/>
                <a:sym typeface="Prompt Medium"/>
              </a:rPr>
              <a:t>Lorem ipsum dolor sit amet, consectetuer adipiscing elit. Donec odio. Quisque volutpat mattis eros. Nullam malesuada erat ut turpis. Suspendisse urna nibh viverra non semper suscipit posuere a pede.</a:t>
            </a:r>
            <a:endParaRPr/>
          </a:p>
        </p:txBody>
      </p:sp>
      <p:sp>
        <p:nvSpPr>
          <p:cNvPr id="1260" name="Google Shape;1260;p43"/>
          <p:cNvSpPr/>
          <p:nvPr/>
        </p:nvSpPr>
        <p:spPr>
          <a:xfrm>
            <a:off x="6237318" y="1569362"/>
            <a:ext cx="4203470" cy="502252"/>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800">
                <a:solidFill>
                  <a:schemeClr val="lt2"/>
                </a:solidFill>
                <a:latin typeface="Prompt ExtraBold"/>
                <a:ea typeface="Prompt ExtraBold"/>
                <a:cs typeface="Prompt ExtraBold"/>
                <a:sym typeface="Prompt ExtraBold"/>
              </a:rPr>
              <a:t>SUBTÍTULO OU FRASE DESTAQUE.</a:t>
            </a:r>
            <a:endParaRPr sz="1400">
              <a:solidFill>
                <a:schemeClr val="lt2"/>
              </a:solidFill>
              <a:latin typeface="Prompt ExtraBold"/>
              <a:ea typeface="Prompt ExtraBold"/>
              <a:cs typeface="Prompt ExtraBold"/>
              <a:sym typeface="Prompt ExtraBold"/>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59"/>
        <p:cNvGrpSpPr/>
        <p:nvPr/>
      </p:nvGrpSpPr>
      <p:grpSpPr>
        <a:xfrm>
          <a:off x="0" y="0"/>
          <a:ext cx="0" cy="0"/>
          <a:chOff x="0" y="0"/>
          <a:chExt cx="0" cy="0"/>
        </a:xfrm>
      </p:grpSpPr>
      <p:sp>
        <p:nvSpPr>
          <p:cNvPr id="3" name="Google Shape;1265;p44">
            <a:extLst>
              <a:ext uri="{FF2B5EF4-FFF2-40B4-BE49-F238E27FC236}">
                <a16:creationId xmlns:a16="http://schemas.microsoft.com/office/drawing/2014/main" id="{F36A6470-D9CC-2342-7A5A-BD535327F971}"/>
              </a:ext>
            </a:extLst>
          </p:cNvPr>
          <p:cNvSpPr txBox="1"/>
          <p:nvPr/>
        </p:nvSpPr>
        <p:spPr>
          <a:xfrm>
            <a:off x="393360" y="403302"/>
            <a:ext cx="5702639"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2800" b="1" dirty="0">
                <a:solidFill>
                  <a:schemeClr val="tx1"/>
                </a:solidFill>
                <a:latin typeface="Prompt ExtraBold"/>
                <a:ea typeface="Prompt ExtraBold"/>
                <a:cs typeface="Prompt ExtraBold"/>
                <a:sym typeface="Prompt ExtraBold"/>
              </a:rPr>
              <a:t>Título. </a:t>
            </a:r>
            <a:r>
              <a:rPr lang="pt-BR" sz="2800" b="1" dirty="0" err="1">
                <a:solidFill>
                  <a:schemeClr val="tx1"/>
                </a:solidFill>
                <a:latin typeface="Prompt ExtraBold"/>
                <a:ea typeface="Prompt ExtraBold"/>
                <a:cs typeface="Prompt ExtraBold"/>
                <a:sym typeface="Prompt ExtraBold"/>
              </a:rPr>
              <a:t>Lorem</a:t>
            </a:r>
            <a:r>
              <a:rPr lang="pt-BR" sz="2800" b="1" dirty="0">
                <a:solidFill>
                  <a:schemeClr val="tx1"/>
                </a:solidFill>
                <a:latin typeface="Prompt ExtraBold"/>
                <a:ea typeface="Prompt ExtraBold"/>
                <a:cs typeface="Prompt ExtraBold"/>
                <a:sym typeface="Prompt ExtraBold"/>
              </a:rPr>
              <a:t> ipsum </a:t>
            </a:r>
            <a:r>
              <a:rPr lang="pt-BR" sz="2800" b="1" dirty="0" err="1">
                <a:solidFill>
                  <a:schemeClr val="tx1"/>
                </a:solidFill>
                <a:latin typeface="Prompt ExtraBold"/>
                <a:ea typeface="Prompt ExtraBold"/>
                <a:cs typeface="Prompt ExtraBold"/>
                <a:sym typeface="Prompt ExtraBold"/>
              </a:rPr>
              <a:t>dolor</a:t>
            </a:r>
            <a:r>
              <a:rPr lang="pt-BR" sz="2800" b="1" dirty="0">
                <a:solidFill>
                  <a:schemeClr val="tx1"/>
                </a:solidFill>
                <a:latin typeface="Prompt ExtraBold"/>
                <a:ea typeface="Prompt ExtraBold"/>
                <a:cs typeface="Prompt ExtraBold"/>
                <a:sym typeface="Prompt ExtraBold"/>
              </a:rPr>
              <a:t> </a:t>
            </a:r>
            <a:r>
              <a:rPr lang="pt-BR" sz="2800" b="1" dirty="0" err="1">
                <a:solidFill>
                  <a:schemeClr val="tx1"/>
                </a:solidFill>
                <a:latin typeface="Prompt ExtraBold"/>
                <a:ea typeface="Prompt ExtraBold"/>
                <a:cs typeface="Prompt ExtraBold"/>
                <a:sym typeface="Prompt ExtraBold"/>
              </a:rPr>
              <a:t>sit</a:t>
            </a:r>
            <a:r>
              <a:rPr lang="pt-BR" sz="2800" b="1" dirty="0">
                <a:solidFill>
                  <a:schemeClr val="tx1"/>
                </a:solidFill>
                <a:latin typeface="Prompt ExtraBold"/>
                <a:ea typeface="Prompt ExtraBold"/>
                <a:cs typeface="Prompt ExtraBold"/>
                <a:sym typeface="Prompt ExtraBold"/>
              </a:rPr>
              <a:t> </a:t>
            </a:r>
            <a:r>
              <a:rPr lang="pt-BR" sz="2800" b="1" dirty="0" err="1">
                <a:solidFill>
                  <a:schemeClr val="tx1"/>
                </a:solidFill>
                <a:latin typeface="Prompt ExtraBold"/>
                <a:ea typeface="Prompt ExtraBold"/>
                <a:cs typeface="Prompt ExtraBold"/>
                <a:sym typeface="Prompt ExtraBold"/>
              </a:rPr>
              <a:t>amet</a:t>
            </a:r>
            <a:r>
              <a:rPr lang="pt-BR" sz="2800" b="1" dirty="0">
                <a:solidFill>
                  <a:schemeClr val="tx1"/>
                </a:solidFill>
                <a:latin typeface="Prompt ExtraBold"/>
                <a:ea typeface="Prompt ExtraBold"/>
                <a:cs typeface="Prompt ExtraBold"/>
                <a:sym typeface="Prompt ExtraBold"/>
              </a:rPr>
              <a:t>, </a:t>
            </a:r>
            <a:r>
              <a:rPr lang="pt-BR" sz="2800" b="1" dirty="0" err="1">
                <a:solidFill>
                  <a:schemeClr val="tx1"/>
                </a:solidFill>
                <a:latin typeface="Prompt ExtraBold"/>
                <a:ea typeface="Prompt ExtraBold"/>
                <a:cs typeface="Prompt ExtraBold"/>
                <a:sym typeface="Prompt ExtraBold"/>
              </a:rPr>
              <a:t>consectetuer</a:t>
            </a:r>
            <a:r>
              <a:rPr lang="pt-BR" sz="2800" b="1" dirty="0">
                <a:solidFill>
                  <a:schemeClr val="tx1"/>
                </a:solidFill>
                <a:latin typeface="Prompt ExtraBold"/>
                <a:ea typeface="Prompt ExtraBold"/>
                <a:cs typeface="Prompt ExtraBold"/>
                <a:sym typeface="Prompt ExtraBold"/>
              </a:rPr>
              <a:t>.</a:t>
            </a:r>
            <a:endParaRPr sz="2800" dirty="0">
              <a:solidFill>
                <a:schemeClr val="tx1"/>
              </a:solidFill>
              <a:latin typeface="Prompt ExtraBold"/>
              <a:ea typeface="Prompt ExtraBold"/>
              <a:cs typeface="Prompt ExtraBold"/>
              <a:sym typeface="Prompt ExtraBold"/>
            </a:endParaRPr>
          </a:p>
        </p:txBody>
      </p:sp>
      <p:sp>
        <p:nvSpPr>
          <p:cNvPr id="4" name="Google Shape;1266;p44">
            <a:extLst>
              <a:ext uri="{FF2B5EF4-FFF2-40B4-BE49-F238E27FC236}">
                <a16:creationId xmlns:a16="http://schemas.microsoft.com/office/drawing/2014/main" id="{E7D4CA58-9F80-E276-B452-057C907C9251}"/>
              </a:ext>
            </a:extLst>
          </p:cNvPr>
          <p:cNvSpPr/>
          <p:nvPr/>
        </p:nvSpPr>
        <p:spPr>
          <a:xfrm>
            <a:off x="653824" y="1730793"/>
            <a:ext cx="4267311" cy="502252"/>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dirty="0">
                <a:solidFill>
                  <a:schemeClr val="tx2"/>
                </a:solidFill>
                <a:latin typeface="Prompt ExtraBold"/>
                <a:ea typeface="Prompt ExtraBold"/>
                <a:cs typeface="Prompt ExtraBold"/>
                <a:sym typeface="Prompt ExtraBold"/>
              </a:rPr>
              <a:t>“SUBTÍTULO OU FRASE DESTAQUE.”</a:t>
            </a:r>
            <a:endParaRPr sz="1400" dirty="0">
              <a:solidFill>
                <a:schemeClr val="tx2"/>
              </a:solidFill>
              <a:latin typeface="Prompt ExtraBold"/>
              <a:ea typeface="Prompt ExtraBold"/>
              <a:cs typeface="Prompt ExtraBold"/>
              <a:sym typeface="Prompt ExtraBold"/>
            </a:endParaRPr>
          </a:p>
        </p:txBody>
      </p:sp>
      <p:sp>
        <p:nvSpPr>
          <p:cNvPr id="5" name="Google Shape;1267;p44">
            <a:extLst>
              <a:ext uri="{FF2B5EF4-FFF2-40B4-BE49-F238E27FC236}">
                <a16:creationId xmlns:a16="http://schemas.microsoft.com/office/drawing/2014/main" id="{889DE7A1-FCDF-C60E-9BE4-6A19BA62C77A}"/>
              </a:ext>
            </a:extLst>
          </p:cNvPr>
          <p:cNvSpPr/>
          <p:nvPr/>
        </p:nvSpPr>
        <p:spPr>
          <a:xfrm>
            <a:off x="6356469" y="1262868"/>
            <a:ext cx="5339539" cy="1438102"/>
          </a:xfrm>
          <a:prstGeom prst="roundRect">
            <a:avLst>
              <a:gd name="adj" fmla="val 16667"/>
            </a:avLst>
          </a:prstGeom>
          <a:noFill/>
          <a:ln>
            <a:solidFill>
              <a:schemeClr val="accent4"/>
            </a:solid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100" dirty="0" err="1">
                <a:solidFill>
                  <a:schemeClr val="dk1"/>
                </a:solidFill>
                <a:latin typeface="Poppins"/>
                <a:ea typeface="Poppins"/>
                <a:cs typeface="Poppins"/>
                <a:sym typeface="Poppins"/>
              </a:rPr>
              <a:t>Lorem</a:t>
            </a:r>
            <a:r>
              <a:rPr lang="pt-BR" sz="1100" dirty="0">
                <a:solidFill>
                  <a:schemeClr val="dk1"/>
                </a:solidFill>
                <a:latin typeface="Poppins"/>
                <a:ea typeface="Poppins"/>
                <a:cs typeface="Poppins"/>
                <a:sym typeface="Poppins"/>
              </a:rPr>
              <a:t> ipsum </a:t>
            </a:r>
            <a:r>
              <a:rPr lang="pt-BR" sz="1100" dirty="0" err="1">
                <a:solidFill>
                  <a:schemeClr val="dk1"/>
                </a:solidFill>
                <a:latin typeface="Poppins"/>
                <a:ea typeface="Poppins"/>
                <a:cs typeface="Poppins"/>
                <a:sym typeface="Poppins"/>
              </a:rPr>
              <a:t>dolor</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sit</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amet</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consectetuer</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adipiscing</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elit</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Donec</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odio</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Quisque</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volutpat</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mattis</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eros</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Nullam</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malesuada</a:t>
            </a:r>
            <a:r>
              <a:rPr lang="pt-BR" sz="1100" dirty="0">
                <a:solidFill>
                  <a:schemeClr val="dk1"/>
                </a:solidFill>
                <a:latin typeface="Poppins"/>
                <a:ea typeface="Poppins"/>
                <a:cs typeface="Poppins"/>
                <a:sym typeface="Poppins"/>
              </a:rPr>
              <a:t> erat ut </a:t>
            </a:r>
            <a:r>
              <a:rPr lang="pt-BR" sz="1100" dirty="0" err="1">
                <a:solidFill>
                  <a:schemeClr val="dk1"/>
                </a:solidFill>
                <a:latin typeface="Poppins"/>
                <a:ea typeface="Poppins"/>
                <a:cs typeface="Poppins"/>
                <a:sym typeface="Poppins"/>
              </a:rPr>
              <a:t>turpis</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Suspendisse</a:t>
            </a:r>
            <a:r>
              <a:rPr lang="pt-BR" sz="1100" dirty="0">
                <a:solidFill>
                  <a:schemeClr val="dk1"/>
                </a:solidFill>
                <a:latin typeface="Poppins"/>
                <a:ea typeface="Poppins"/>
                <a:cs typeface="Poppins"/>
                <a:sym typeface="Poppins"/>
              </a:rPr>
              <a:t> urna </a:t>
            </a:r>
            <a:r>
              <a:rPr lang="pt-BR" sz="1100" dirty="0" err="1">
                <a:solidFill>
                  <a:schemeClr val="dk1"/>
                </a:solidFill>
                <a:latin typeface="Poppins"/>
                <a:ea typeface="Poppins"/>
                <a:cs typeface="Poppins"/>
                <a:sym typeface="Poppins"/>
              </a:rPr>
              <a:t>nibh</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viverra</a:t>
            </a:r>
            <a:r>
              <a:rPr lang="pt-BR" sz="1100" dirty="0">
                <a:solidFill>
                  <a:schemeClr val="dk1"/>
                </a:solidFill>
                <a:latin typeface="Poppins"/>
                <a:ea typeface="Poppins"/>
                <a:cs typeface="Poppins"/>
                <a:sym typeface="Poppins"/>
              </a:rPr>
              <a:t> non </a:t>
            </a:r>
            <a:r>
              <a:rPr lang="pt-BR" sz="1100" dirty="0" err="1">
                <a:solidFill>
                  <a:schemeClr val="dk1"/>
                </a:solidFill>
                <a:latin typeface="Poppins"/>
                <a:ea typeface="Poppins"/>
                <a:cs typeface="Poppins"/>
                <a:sym typeface="Poppins"/>
              </a:rPr>
              <a:t>semper</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suscipit</a:t>
            </a:r>
            <a:r>
              <a:rPr lang="pt-BR" sz="1100" dirty="0">
                <a:solidFill>
                  <a:schemeClr val="dk1"/>
                </a:solidFill>
                <a:latin typeface="Poppins"/>
                <a:ea typeface="Poppins"/>
                <a:cs typeface="Poppins"/>
                <a:sym typeface="Poppins"/>
              </a:rPr>
              <a:t> </a:t>
            </a:r>
            <a:r>
              <a:rPr lang="pt-BR" sz="1100" dirty="0" err="1">
                <a:solidFill>
                  <a:schemeClr val="dk1"/>
                </a:solidFill>
                <a:latin typeface="Poppins"/>
                <a:ea typeface="Poppins"/>
                <a:cs typeface="Poppins"/>
                <a:sym typeface="Poppins"/>
              </a:rPr>
              <a:t>posuere</a:t>
            </a:r>
            <a:r>
              <a:rPr lang="pt-BR" sz="1100" dirty="0">
                <a:solidFill>
                  <a:schemeClr val="dk1"/>
                </a:solidFill>
                <a:latin typeface="Poppins"/>
                <a:ea typeface="Poppins"/>
                <a:cs typeface="Poppins"/>
                <a:sym typeface="Poppins"/>
              </a:rPr>
              <a:t> a pede.</a:t>
            </a:r>
            <a:endParaRPr sz="1600" dirty="0">
              <a:solidFill>
                <a:schemeClr val="lt1"/>
              </a:solidFill>
              <a:latin typeface="Poppins"/>
              <a:ea typeface="Poppins"/>
              <a:cs typeface="Poppins"/>
              <a:sym typeface="Poppins"/>
            </a:endParaRPr>
          </a:p>
        </p:txBody>
      </p:sp>
      <p:sp>
        <p:nvSpPr>
          <p:cNvPr id="6" name="Google Shape;1268;p44">
            <a:extLst>
              <a:ext uri="{FF2B5EF4-FFF2-40B4-BE49-F238E27FC236}">
                <a16:creationId xmlns:a16="http://schemas.microsoft.com/office/drawing/2014/main" id="{CA2952C0-DCA2-4B55-1FA7-CA25ABB65EFF}"/>
              </a:ext>
            </a:extLst>
          </p:cNvPr>
          <p:cNvSpPr txBox="1"/>
          <p:nvPr/>
        </p:nvSpPr>
        <p:spPr>
          <a:xfrm>
            <a:off x="6356468" y="2763810"/>
            <a:ext cx="5339539" cy="2539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50" b="1" dirty="0" err="1">
                <a:solidFill>
                  <a:schemeClr val="tx2"/>
                </a:solidFill>
                <a:latin typeface="Poppins"/>
                <a:ea typeface="Poppins"/>
                <a:cs typeface="Poppins"/>
                <a:sym typeface="Poppins"/>
              </a:rPr>
              <a:t>Ex</a:t>
            </a:r>
            <a:r>
              <a:rPr lang="pt-BR" sz="1050" b="1" dirty="0">
                <a:solidFill>
                  <a:schemeClr val="tx2"/>
                </a:solidFill>
                <a:latin typeface="Poppins"/>
                <a:ea typeface="Poppins"/>
                <a:cs typeface="Poppins"/>
                <a:sym typeface="Poppins"/>
              </a:rPr>
              <a:t>:</a:t>
            </a:r>
            <a:r>
              <a:rPr lang="pt-BR" sz="1050" dirty="0">
                <a:solidFill>
                  <a:schemeClr val="tx2"/>
                </a:solidFill>
                <a:latin typeface="Poppins"/>
                <a:ea typeface="Poppins"/>
                <a:cs typeface="Poppins"/>
                <a:sym typeface="Poppins"/>
              </a:rPr>
              <a:t> </a:t>
            </a:r>
            <a:r>
              <a:rPr lang="pt-BR" sz="1050" dirty="0" err="1">
                <a:solidFill>
                  <a:schemeClr val="tx1"/>
                </a:solidFill>
                <a:latin typeface="Poppins"/>
                <a:ea typeface="Poppins"/>
                <a:cs typeface="Poppins"/>
                <a:sym typeface="Poppins"/>
              </a:rPr>
              <a:t>Lorem</a:t>
            </a:r>
            <a:r>
              <a:rPr lang="pt-BR" sz="1050" dirty="0">
                <a:solidFill>
                  <a:schemeClr val="tx1"/>
                </a:solidFill>
                <a:latin typeface="Poppins"/>
                <a:ea typeface="Poppins"/>
                <a:cs typeface="Poppins"/>
                <a:sym typeface="Poppins"/>
              </a:rPr>
              <a:t> Ipsum </a:t>
            </a:r>
            <a:r>
              <a:rPr lang="pt-BR" sz="1050" dirty="0" err="1">
                <a:solidFill>
                  <a:schemeClr val="tx1"/>
                </a:solidFill>
                <a:latin typeface="Poppins"/>
                <a:ea typeface="Poppins"/>
                <a:cs typeface="Poppins"/>
                <a:sym typeface="Poppins"/>
              </a:rPr>
              <a:t>Dolor</a:t>
            </a:r>
            <a:r>
              <a:rPr lang="pt-BR" sz="1050" dirty="0">
                <a:solidFill>
                  <a:schemeClr val="tx1"/>
                </a:solidFill>
                <a:latin typeface="Poppins"/>
                <a:ea typeface="Poppins"/>
                <a:cs typeface="Poppins"/>
                <a:sym typeface="Poppins"/>
              </a:rPr>
              <a:t> </a:t>
            </a:r>
            <a:r>
              <a:rPr lang="pt-BR" sz="1050" dirty="0" err="1">
                <a:solidFill>
                  <a:schemeClr val="tx1"/>
                </a:solidFill>
                <a:latin typeface="Poppins"/>
                <a:ea typeface="Poppins"/>
                <a:cs typeface="Poppins"/>
                <a:sym typeface="Poppins"/>
              </a:rPr>
              <a:t>Sit</a:t>
            </a:r>
            <a:r>
              <a:rPr lang="pt-BR" sz="1050" dirty="0">
                <a:solidFill>
                  <a:schemeClr val="tx1"/>
                </a:solidFill>
                <a:latin typeface="Poppins"/>
                <a:ea typeface="Poppins"/>
                <a:cs typeface="Poppins"/>
                <a:sym typeface="Poppins"/>
              </a:rPr>
              <a:t> </a:t>
            </a:r>
            <a:r>
              <a:rPr lang="pt-BR" sz="1050" dirty="0" err="1">
                <a:solidFill>
                  <a:schemeClr val="tx1"/>
                </a:solidFill>
                <a:latin typeface="Poppins"/>
                <a:ea typeface="Poppins"/>
                <a:cs typeface="Poppins"/>
                <a:sym typeface="Poppins"/>
              </a:rPr>
              <a:t>Amet</a:t>
            </a:r>
            <a:endParaRPr sz="1050" dirty="0">
              <a:solidFill>
                <a:schemeClr val="tx1"/>
              </a:solidFill>
              <a:latin typeface="Poppins"/>
              <a:ea typeface="Poppins"/>
              <a:cs typeface="Poppins"/>
              <a:sym typeface="Poppins"/>
            </a:endParaRPr>
          </a:p>
        </p:txBody>
      </p:sp>
      <p:cxnSp>
        <p:nvCxnSpPr>
          <p:cNvPr id="7" name="Google Shape;1269;p44">
            <a:extLst>
              <a:ext uri="{FF2B5EF4-FFF2-40B4-BE49-F238E27FC236}">
                <a16:creationId xmlns:a16="http://schemas.microsoft.com/office/drawing/2014/main" id="{D33B1352-46F0-AACF-4BF0-7CBF2AFD9469}"/>
              </a:ext>
            </a:extLst>
          </p:cNvPr>
          <p:cNvCxnSpPr>
            <a:stCxn id="4" idx="3"/>
            <a:endCxn id="5" idx="1"/>
          </p:cNvCxnSpPr>
          <p:nvPr/>
        </p:nvCxnSpPr>
        <p:spPr>
          <a:xfrm>
            <a:off x="4921135" y="1981919"/>
            <a:ext cx="1435200" cy="0"/>
          </a:xfrm>
          <a:prstGeom prst="straightConnector1">
            <a:avLst/>
          </a:prstGeom>
          <a:noFill/>
          <a:ln w="9525" cap="flat" cmpd="sng">
            <a:solidFill>
              <a:schemeClr val="tx2"/>
            </a:solidFill>
            <a:prstDash val="lgDash"/>
            <a:miter lim="800000"/>
            <a:headEnd type="none" w="sm" len="sm"/>
            <a:tailEnd type="none" w="sm" len="sm"/>
          </a:ln>
        </p:spPr>
      </p:cxnSp>
      <p:sp>
        <p:nvSpPr>
          <p:cNvPr id="8" name="Google Shape;1270;p44">
            <a:extLst>
              <a:ext uri="{FF2B5EF4-FFF2-40B4-BE49-F238E27FC236}">
                <a16:creationId xmlns:a16="http://schemas.microsoft.com/office/drawing/2014/main" id="{B9394ED2-4B3B-D301-B26A-D7F5A17D33B9}"/>
              </a:ext>
            </a:extLst>
          </p:cNvPr>
          <p:cNvSpPr/>
          <p:nvPr/>
        </p:nvSpPr>
        <p:spPr>
          <a:xfrm>
            <a:off x="653824" y="3556104"/>
            <a:ext cx="4267311" cy="502252"/>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a:solidFill>
                  <a:schemeClr val="dk2"/>
                </a:solidFill>
                <a:latin typeface="Prompt ExtraBold"/>
                <a:ea typeface="Prompt ExtraBold"/>
                <a:cs typeface="Prompt ExtraBold"/>
                <a:sym typeface="Prompt ExtraBold"/>
              </a:rPr>
              <a:t>“SUBTÍTULO OU FRASE DESTAQUE.”</a:t>
            </a:r>
            <a:endParaRPr sz="1400">
              <a:solidFill>
                <a:schemeClr val="dk2"/>
              </a:solidFill>
              <a:latin typeface="Prompt ExtraBold"/>
              <a:ea typeface="Prompt ExtraBold"/>
              <a:cs typeface="Prompt ExtraBold"/>
              <a:sym typeface="Prompt ExtraBold"/>
            </a:endParaRPr>
          </a:p>
        </p:txBody>
      </p:sp>
      <p:sp>
        <p:nvSpPr>
          <p:cNvPr id="9" name="Google Shape;1271;p44">
            <a:extLst>
              <a:ext uri="{FF2B5EF4-FFF2-40B4-BE49-F238E27FC236}">
                <a16:creationId xmlns:a16="http://schemas.microsoft.com/office/drawing/2014/main" id="{331FAB5C-724C-5CBC-889E-3FEFE7883F62}"/>
              </a:ext>
            </a:extLst>
          </p:cNvPr>
          <p:cNvSpPr/>
          <p:nvPr/>
        </p:nvSpPr>
        <p:spPr>
          <a:xfrm>
            <a:off x="6356469" y="3088179"/>
            <a:ext cx="5339539" cy="1438102"/>
          </a:xfrm>
          <a:prstGeom prst="roundRect">
            <a:avLst>
              <a:gd name="adj" fmla="val 16667"/>
            </a:avLst>
          </a:prstGeom>
          <a:noFill/>
          <a:ln>
            <a:solidFill>
              <a:schemeClr val="bg2"/>
            </a:solid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100">
                <a:solidFill>
                  <a:schemeClr val="tx1"/>
                </a:solidFill>
                <a:latin typeface="Poppins"/>
                <a:ea typeface="Poppins"/>
                <a:cs typeface="Poppins"/>
                <a:sym typeface="Poppins"/>
              </a:rPr>
              <a:t>Lorem ipsum dolor sit amet, consectetuer adipiscing elit. Donec odio. Quisque volutpat mattis eros. Nullam malesuada erat ut turpis. Suspendisse urna nibh viverra non semper suscipit posuere a pede.</a:t>
            </a:r>
            <a:endParaRPr sz="1600">
              <a:solidFill>
                <a:schemeClr val="tx1"/>
              </a:solidFill>
              <a:latin typeface="Poppins"/>
              <a:ea typeface="Poppins"/>
              <a:cs typeface="Poppins"/>
              <a:sym typeface="Poppins"/>
            </a:endParaRPr>
          </a:p>
        </p:txBody>
      </p:sp>
      <p:sp>
        <p:nvSpPr>
          <p:cNvPr id="10" name="Google Shape;1272;p44">
            <a:extLst>
              <a:ext uri="{FF2B5EF4-FFF2-40B4-BE49-F238E27FC236}">
                <a16:creationId xmlns:a16="http://schemas.microsoft.com/office/drawing/2014/main" id="{54E7ACEA-8D8E-4C72-6AEB-F2E1D5BBF0AA}"/>
              </a:ext>
            </a:extLst>
          </p:cNvPr>
          <p:cNvSpPr txBox="1"/>
          <p:nvPr/>
        </p:nvSpPr>
        <p:spPr>
          <a:xfrm>
            <a:off x="6356468" y="4589121"/>
            <a:ext cx="5339539" cy="2539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50" b="1" dirty="0" err="1">
                <a:solidFill>
                  <a:schemeClr val="dk2"/>
                </a:solidFill>
                <a:latin typeface="Poppins"/>
                <a:ea typeface="Poppins"/>
                <a:cs typeface="Poppins"/>
                <a:sym typeface="Poppins"/>
              </a:rPr>
              <a:t>Ex</a:t>
            </a:r>
            <a:r>
              <a:rPr lang="pt-BR" sz="1050" b="1" dirty="0">
                <a:solidFill>
                  <a:schemeClr val="dk2"/>
                </a:solidFill>
                <a:latin typeface="Poppins"/>
                <a:ea typeface="Poppins"/>
                <a:cs typeface="Poppins"/>
                <a:sym typeface="Poppins"/>
              </a:rPr>
              <a:t>:</a:t>
            </a:r>
            <a:r>
              <a:rPr lang="pt-BR" sz="1050" dirty="0">
                <a:solidFill>
                  <a:schemeClr val="lt1"/>
                </a:solidFill>
                <a:latin typeface="Poppins"/>
                <a:ea typeface="Poppins"/>
                <a:cs typeface="Poppins"/>
                <a:sym typeface="Poppins"/>
              </a:rPr>
              <a:t> </a:t>
            </a:r>
            <a:r>
              <a:rPr lang="pt-BR" sz="1050" dirty="0" err="1">
                <a:solidFill>
                  <a:schemeClr val="tx1"/>
                </a:solidFill>
                <a:latin typeface="Poppins"/>
                <a:ea typeface="Poppins"/>
                <a:cs typeface="Poppins"/>
                <a:sym typeface="Poppins"/>
              </a:rPr>
              <a:t>Lorem</a:t>
            </a:r>
            <a:r>
              <a:rPr lang="pt-BR" sz="1050" dirty="0">
                <a:solidFill>
                  <a:schemeClr val="tx1"/>
                </a:solidFill>
                <a:latin typeface="Poppins"/>
                <a:ea typeface="Poppins"/>
                <a:cs typeface="Poppins"/>
                <a:sym typeface="Poppins"/>
              </a:rPr>
              <a:t> Ipsum </a:t>
            </a:r>
            <a:r>
              <a:rPr lang="pt-BR" sz="1050" dirty="0" err="1">
                <a:solidFill>
                  <a:schemeClr val="tx1"/>
                </a:solidFill>
                <a:latin typeface="Poppins"/>
                <a:ea typeface="Poppins"/>
                <a:cs typeface="Poppins"/>
                <a:sym typeface="Poppins"/>
              </a:rPr>
              <a:t>Dolor</a:t>
            </a:r>
            <a:r>
              <a:rPr lang="pt-BR" sz="1050" dirty="0">
                <a:solidFill>
                  <a:schemeClr val="tx1"/>
                </a:solidFill>
                <a:latin typeface="Poppins"/>
                <a:ea typeface="Poppins"/>
                <a:cs typeface="Poppins"/>
                <a:sym typeface="Poppins"/>
              </a:rPr>
              <a:t> </a:t>
            </a:r>
            <a:r>
              <a:rPr lang="pt-BR" sz="1050" dirty="0" err="1">
                <a:solidFill>
                  <a:schemeClr val="tx1"/>
                </a:solidFill>
                <a:latin typeface="Poppins"/>
                <a:ea typeface="Poppins"/>
                <a:cs typeface="Poppins"/>
                <a:sym typeface="Poppins"/>
              </a:rPr>
              <a:t>Sit</a:t>
            </a:r>
            <a:r>
              <a:rPr lang="pt-BR" sz="1050" dirty="0">
                <a:solidFill>
                  <a:schemeClr val="tx1"/>
                </a:solidFill>
                <a:latin typeface="Poppins"/>
                <a:ea typeface="Poppins"/>
                <a:cs typeface="Poppins"/>
                <a:sym typeface="Poppins"/>
              </a:rPr>
              <a:t> </a:t>
            </a:r>
            <a:r>
              <a:rPr lang="pt-BR" sz="1050" dirty="0" err="1">
                <a:solidFill>
                  <a:schemeClr val="tx1"/>
                </a:solidFill>
                <a:latin typeface="Poppins"/>
                <a:ea typeface="Poppins"/>
                <a:cs typeface="Poppins"/>
                <a:sym typeface="Poppins"/>
              </a:rPr>
              <a:t>Amet</a:t>
            </a:r>
            <a:endParaRPr sz="1050" dirty="0">
              <a:solidFill>
                <a:schemeClr val="tx1"/>
              </a:solidFill>
              <a:latin typeface="Poppins"/>
              <a:ea typeface="Poppins"/>
              <a:cs typeface="Poppins"/>
              <a:sym typeface="Poppins"/>
            </a:endParaRPr>
          </a:p>
        </p:txBody>
      </p:sp>
      <p:cxnSp>
        <p:nvCxnSpPr>
          <p:cNvPr id="11" name="Google Shape;1273;p44">
            <a:extLst>
              <a:ext uri="{FF2B5EF4-FFF2-40B4-BE49-F238E27FC236}">
                <a16:creationId xmlns:a16="http://schemas.microsoft.com/office/drawing/2014/main" id="{DCF68A19-AD98-8E8D-2C17-F166F4256274}"/>
              </a:ext>
            </a:extLst>
          </p:cNvPr>
          <p:cNvCxnSpPr>
            <a:stCxn id="8" idx="3"/>
            <a:endCxn id="9" idx="1"/>
          </p:cNvCxnSpPr>
          <p:nvPr/>
        </p:nvCxnSpPr>
        <p:spPr>
          <a:xfrm>
            <a:off x="4921135" y="3807230"/>
            <a:ext cx="1435200" cy="0"/>
          </a:xfrm>
          <a:prstGeom prst="straightConnector1">
            <a:avLst/>
          </a:prstGeom>
          <a:noFill/>
          <a:ln w="9525" cap="flat" cmpd="sng">
            <a:solidFill>
              <a:schemeClr val="dk2"/>
            </a:solidFill>
            <a:prstDash val="lgDash"/>
            <a:miter lim="800000"/>
            <a:headEnd type="none" w="sm" len="sm"/>
            <a:tailEnd type="none" w="sm" len="sm"/>
          </a:ln>
        </p:spPr>
      </p:cxnSp>
      <p:sp>
        <p:nvSpPr>
          <p:cNvPr id="12" name="Google Shape;1274;p44">
            <a:extLst>
              <a:ext uri="{FF2B5EF4-FFF2-40B4-BE49-F238E27FC236}">
                <a16:creationId xmlns:a16="http://schemas.microsoft.com/office/drawing/2014/main" id="{248C3F4A-035C-3CC5-8E2B-0EB4888B7E83}"/>
              </a:ext>
            </a:extLst>
          </p:cNvPr>
          <p:cNvSpPr/>
          <p:nvPr/>
        </p:nvSpPr>
        <p:spPr>
          <a:xfrm>
            <a:off x="653824" y="5378625"/>
            <a:ext cx="4267311" cy="502252"/>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800" dirty="0">
                <a:solidFill>
                  <a:schemeClr val="accent3"/>
                </a:solidFill>
                <a:latin typeface="Prompt ExtraBold"/>
                <a:ea typeface="Prompt ExtraBold"/>
                <a:cs typeface="Prompt ExtraBold"/>
                <a:sym typeface="Prompt ExtraBold"/>
              </a:rPr>
              <a:t>“SUBTÍTULO OU FRASE DESTAQUE.”</a:t>
            </a:r>
            <a:endParaRPr sz="1400" dirty="0">
              <a:solidFill>
                <a:schemeClr val="accent3"/>
              </a:solidFill>
              <a:latin typeface="Prompt ExtraBold"/>
              <a:ea typeface="Prompt ExtraBold"/>
              <a:cs typeface="Prompt ExtraBold"/>
              <a:sym typeface="Prompt ExtraBold"/>
            </a:endParaRPr>
          </a:p>
        </p:txBody>
      </p:sp>
      <p:sp>
        <p:nvSpPr>
          <p:cNvPr id="13" name="Google Shape;1275;p44">
            <a:extLst>
              <a:ext uri="{FF2B5EF4-FFF2-40B4-BE49-F238E27FC236}">
                <a16:creationId xmlns:a16="http://schemas.microsoft.com/office/drawing/2014/main" id="{513F7291-3A48-CE8E-69CC-308D97B2D51C}"/>
              </a:ext>
            </a:extLst>
          </p:cNvPr>
          <p:cNvSpPr/>
          <p:nvPr/>
        </p:nvSpPr>
        <p:spPr>
          <a:xfrm>
            <a:off x="6356469" y="4910700"/>
            <a:ext cx="5339539" cy="1438102"/>
          </a:xfrm>
          <a:prstGeom prst="roundRect">
            <a:avLst>
              <a:gd name="adj" fmla="val 16667"/>
            </a:avLst>
          </a:prstGeom>
          <a:noFill/>
          <a:ln>
            <a:solidFill>
              <a:schemeClr val="accent3"/>
            </a:solidFill>
          </a:ln>
        </p:spPr>
        <p:txBody>
          <a:bodyPr spcFirstLastPara="1" wrap="square" lIns="91425" tIns="45700" rIns="91425" bIns="45700" anchor="ctr" anchorCtr="0">
            <a:noAutofit/>
          </a:bodyPr>
          <a:lstStyle/>
          <a:p>
            <a:pPr marL="0" marR="0" lvl="0" indent="0" algn="ctr" rtl="0">
              <a:lnSpc>
                <a:spcPct val="150000"/>
              </a:lnSpc>
              <a:spcBef>
                <a:spcPts val="0"/>
              </a:spcBef>
              <a:spcAft>
                <a:spcPts val="0"/>
              </a:spcAft>
              <a:buNone/>
            </a:pPr>
            <a:r>
              <a:rPr lang="pt-BR" sz="1100">
                <a:solidFill>
                  <a:schemeClr val="dk1"/>
                </a:solidFill>
                <a:latin typeface="Poppins"/>
                <a:ea typeface="Poppins"/>
                <a:cs typeface="Poppins"/>
                <a:sym typeface="Poppins"/>
              </a:rPr>
              <a:t>Lorem ipsum dolor sit amet, consectetuer adipiscing elit. Donec odio. Quisque volutpat mattis eros. Nullam malesuada erat ut turpis. Suspendisse urna nibh viverra non semper suscipit posuere a pede.</a:t>
            </a:r>
            <a:endParaRPr sz="1600">
              <a:solidFill>
                <a:schemeClr val="dk1"/>
              </a:solidFill>
              <a:latin typeface="Poppins"/>
              <a:ea typeface="Poppins"/>
              <a:cs typeface="Poppins"/>
              <a:sym typeface="Poppins"/>
            </a:endParaRPr>
          </a:p>
        </p:txBody>
      </p:sp>
      <p:sp>
        <p:nvSpPr>
          <p:cNvPr id="14" name="Google Shape;1276;p44">
            <a:extLst>
              <a:ext uri="{FF2B5EF4-FFF2-40B4-BE49-F238E27FC236}">
                <a16:creationId xmlns:a16="http://schemas.microsoft.com/office/drawing/2014/main" id="{E2EDCBE0-FD0C-C359-3851-ACC6995F364E}"/>
              </a:ext>
            </a:extLst>
          </p:cNvPr>
          <p:cNvSpPr txBox="1"/>
          <p:nvPr/>
        </p:nvSpPr>
        <p:spPr>
          <a:xfrm>
            <a:off x="6356468" y="6411641"/>
            <a:ext cx="5339539" cy="25391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050" b="1" dirty="0" err="1">
                <a:solidFill>
                  <a:schemeClr val="accent3"/>
                </a:solidFill>
                <a:latin typeface="Poppins"/>
                <a:ea typeface="Poppins"/>
                <a:cs typeface="Poppins"/>
                <a:sym typeface="Poppins"/>
              </a:rPr>
              <a:t>Ex</a:t>
            </a:r>
            <a:r>
              <a:rPr lang="pt-BR" sz="1050" b="1" dirty="0">
                <a:solidFill>
                  <a:schemeClr val="accent3"/>
                </a:solidFill>
                <a:latin typeface="Poppins"/>
                <a:ea typeface="Poppins"/>
                <a:cs typeface="Poppins"/>
                <a:sym typeface="Poppins"/>
              </a:rPr>
              <a:t>:</a:t>
            </a:r>
            <a:r>
              <a:rPr lang="pt-BR" sz="1050" dirty="0">
                <a:solidFill>
                  <a:schemeClr val="accent3"/>
                </a:solidFill>
                <a:latin typeface="Poppins"/>
                <a:ea typeface="Poppins"/>
                <a:cs typeface="Poppins"/>
                <a:sym typeface="Poppins"/>
              </a:rPr>
              <a:t> </a:t>
            </a:r>
            <a:r>
              <a:rPr lang="pt-BR" sz="1050" dirty="0" err="1">
                <a:solidFill>
                  <a:schemeClr val="tx1"/>
                </a:solidFill>
                <a:latin typeface="Poppins"/>
                <a:ea typeface="Poppins"/>
                <a:cs typeface="Poppins"/>
                <a:sym typeface="Poppins"/>
              </a:rPr>
              <a:t>Lorem</a:t>
            </a:r>
            <a:r>
              <a:rPr lang="pt-BR" sz="1050" dirty="0">
                <a:solidFill>
                  <a:schemeClr val="tx1"/>
                </a:solidFill>
                <a:latin typeface="Poppins"/>
                <a:ea typeface="Poppins"/>
                <a:cs typeface="Poppins"/>
                <a:sym typeface="Poppins"/>
              </a:rPr>
              <a:t> Ipsum </a:t>
            </a:r>
            <a:r>
              <a:rPr lang="pt-BR" sz="1050" dirty="0" err="1">
                <a:solidFill>
                  <a:schemeClr val="tx1"/>
                </a:solidFill>
                <a:latin typeface="Poppins"/>
                <a:ea typeface="Poppins"/>
                <a:cs typeface="Poppins"/>
                <a:sym typeface="Poppins"/>
              </a:rPr>
              <a:t>Dolor</a:t>
            </a:r>
            <a:r>
              <a:rPr lang="pt-BR" sz="1050" dirty="0">
                <a:solidFill>
                  <a:schemeClr val="tx1"/>
                </a:solidFill>
                <a:latin typeface="Poppins"/>
                <a:ea typeface="Poppins"/>
                <a:cs typeface="Poppins"/>
                <a:sym typeface="Poppins"/>
              </a:rPr>
              <a:t> </a:t>
            </a:r>
            <a:r>
              <a:rPr lang="pt-BR" sz="1050" dirty="0" err="1">
                <a:solidFill>
                  <a:schemeClr val="tx1"/>
                </a:solidFill>
                <a:latin typeface="Poppins"/>
                <a:ea typeface="Poppins"/>
                <a:cs typeface="Poppins"/>
                <a:sym typeface="Poppins"/>
              </a:rPr>
              <a:t>Sit</a:t>
            </a:r>
            <a:r>
              <a:rPr lang="pt-BR" sz="1050" dirty="0">
                <a:solidFill>
                  <a:schemeClr val="tx1"/>
                </a:solidFill>
                <a:latin typeface="Poppins"/>
                <a:ea typeface="Poppins"/>
                <a:cs typeface="Poppins"/>
                <a:sym typeface="Poppins"/>
              </a:rPr>
              <a:t> </a:t>
            </a:r>
            <a:r>
              <a:rPr lang="pt-BR" sz="1050" dirty="0" err="1">
                <a:solidFill>
                  <a:schemeClr val="tx1"/>
                </a:solidFill>
                <a:latin typeface="Poppins"/>
                <a:ea typeface="Poppins"/>
                <a:cs typeface="Poppins"/>
                <a:sym typeface="Poppins"/>
              </a:rPr>
              <a:t>Amet</a:t>
            </a:r>
            <a:endParaRPr sz="1050" dirty="0">
              <a:solidFill>
                <a:schemeClr val="tx1"/>
              </a:solidFill>
              <a:latin typeface="Poppins"/>
              <a:ea typeface="Poppins"/>
              <a:cs typeface="Poppins"/>
              <a:sym typeface="Poppins"/>
            </a:endParaRPr>
          </a:p>
        </p:txBody>
      </p:sp>
      <p:cxnSp>
        <p:nvCxnSpPr>
          <p:cNvPr id="15" name="Google Shape;1277;p44">
            <a:extLst>
              <a:ext uri="{FF2B5EF4-FFF2-40B4-BE49-F238E27FC236}">
                <a16:creationId xmlns:a16="http://schemas.microsoft.com/office/drawing/2014/main" id="{BC244B8C-7400-ACBB-64E1-3887C9499515}"/>
              </a:ext>
            </a:extLst>
          </p:cNvPr>
          <p:cNvCxnSpPr>
            <a:stCxn id="12" idx="3"/>
            <a:endCxn id="13" idx="1"/>
          </p:cNvCxnSpPr>
          <p:nvPr/>
        </p:nvCxnSpPr>
        <p:spPr>
          <a:xfrm>
            <a:off x="4921135" y="5629751"/>
            <a:ext cx="1435200" cy="0"/>
          </a:xfrm>
          <a:prstGeom prst="straightConnector1">
            <a:avLst/>
          </a:prstGeom>
          <a:noFill/>
          <a:ln w="9525" cap="flat" cmpd="sng">
            <a:solidFill>
              <a:schemeClr val="accent3"/>
            </a:solidFill>
            <a:prstDash val="lgDash"/>
            <a:miter lim="800000"/>
            <a:headEnd type="none" w="sm" len="sm"/>
            <a:tailEnd type="none" w="sm" len="sm"/>
          </a:ln>
        </p:spPr>
      </p:cxnSp>
    </p:spTree>
    <p:extLst>
      <p:ext uri="{BB962C8B-B14F-4D97-AF65-F5344CB8AC3E}">
        <p14:creationId xmlns:p14="http://schemas.microsoft.com/office/powerpoint/2010/main" val="1912313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81"/>
        <p:cNvGrpSpPr/>
        <p:nvPr/>
      </p:nvGrpSpPr>
      <p:grpSpPr>
        <a:xfrm>
          <a:off x="0" y="0"/>
          <a:ext cx="0" cy="0"/>
          <a:chOff x="0" y="0"/>
          <a:chExt cx="0" cy="0"/>
        </a:xfrm>
      </p:grpSpPr>
      <p:sp>
        <p:nvSpPr>
          <p:cNvPr id="1282" name="Google Shape;1282;p45"/>
          <p:cNvSpPr txBox="1"/>
          <p:nvPr/>
        </p:nvSpPr>
        <p:spPr>
          <a:xfrm>
            <a:off x="1166445" y="538063"/>
            <a:ext cx="9859110" cy="138499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2800" b="1">
                <a:solidFill>
                  <a:schemeClr val="lt1"/>
                </a:solidFill>
                <a:latin typeface="Prompt ExtraBold"/>
                <a:ea typeface="Prompt ExtraBold"/>
                <a:cs typeface="Prompt ExtraBold"/>
                <a:sym typeface="Prompt ExtraBold"/>
              </a:rPr>
              <a:t>Título. </a:t>
            </a:r>
            <a:r>
              <a:rPr lang="pt-BR" sz="2800" b="1">
                <a:solidFill>
                  <a:schemeClr val="dk2"/>
                </a:solidFill>
                <a:latin typeface="Prompt ExtraBold"/>
                <a:ea typeface="Prompt ExtraBold"/>
                <a:cs typeface="Prompt ExtraBold"/>
                <a:sym typeface="Prompt ExtraBold"/>
              </a:rPr>
              <a:t>Lorem ipsum </a:t>
            </a:r>
            <a:r>
              <a:rPr lang="pt-BR" sz="2800" b="1">
                <a:solidFill>
                  <a:schemeClr val="lt1"/>
                </a:solidFill>
                <a:latin typeface="Prompt ExtraBold"/>
                <a:ea typeface="Prompt ExtraBold"/>
                <a:cs typeface="Prompt ExtraBold"/>
                <a:sym typeface="Prompt ExtraBold"/>
              </a:rPr>
              <a:t>dolor sit amet</a:t>
            </a:r>
            <a:r>
              <a:rPr lang="pt-BR" sz="2800" b="1">
                <a:solidFill>
                  <a:schemeClr val="dk2"/>
                </a:solidFill>
                <a:latin typeface="Prompt ExtraBold"/>
                <a:ea typeface="Prompt ExtraBold"/>
                <a:cs typeface="Prompt ExtraBold"/>
                <a:sym typeface="Prompt ExtraBold"/>
              </a:rPr>
              <a:t>, consectetuer adipiscing elit. Donec odio. </a:t>
            </a:r>
            <a:r>
              <a:rPr lang="pt-BR" sz="2800" b="1">
                <a:solidFill>
                  <a:schemeClr val="lt1"/>
                </a:solidFill>
                <a:latin typeface="Prompt ExtraBold"/>
                <a:ea typeface="Prompt ExtraBold"/>
                <a:cs typeface="Prompt ExtraBold"/>
                <a:sym typeface="Prompt ExtraBold"/>
              </a:rPr>
              <a:t>Quisque volutpat mattis </a:t>
            </a:r>
            <a:r>
              <a:rPr lang="pt-BR" sz="2800" b="1">
                <a:solidFill>
                  <a:schemeClr val="dk2"/>
                </a:solidFill>
                <a:latin typeface="Prompt ExtraBold"/>
                <a:ea typeface="Prompt ExtraBold"/>
                <a:cs typeface="Prompt ExtraBold"/>
                <a:sym typeface="Prompt ExtraBold"/>
              </a:rPr>
              <a:t>eros. Nullam malesuada erat ut turpis.</a:t>
            </a:r>
            <a:endParaRPr sz="2800">
              <a:solidFill>
                <a:schemeClr val="dk2"/>
              </a:solidFill>
              <a:latin typeface="Prompt ExtraBold"/>
              <a:ea typeface="Prompt ExtraBold"/>
              <a:cs typeface="Prompt ExtraBold"/>
              <a:sym typeface="Prompt ExtraBold"/>
            </a:endParaRPr>
          </a:p>
        </p:txBody>
      </p:sp>
      <p:sp>
        <p:nvSpPr>
          <p:cNvPr id="1283" name="Google Shape;1283;p45"/>
          <p:cNvSpPr txBox="1"/>
          <p:nvPr/>
        </p:nvSpPr>
        <p:spPr>
          <a:xfrm>
            <a:off x="1166445" y="5359852"/>
            <a:ext cx="9859110" cy="103489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pt-BR" sz="1200" b="1">
                <a:solidFill>
                  <a:schemeClr val="dk2"/>
                </a:solidFill>
                <a:latin typeface="Poppins"/>
                <a:ea typeface="Poppins"/>
                <a:cs typeface="Poppins"/>
                <a:sym typeface="Poppins"/>
              </a:rPr>
              <a:t>TEXTO CORRIDO. </a:t>
            </a:r>
            <a:r>
              <a:rPr lang="pt-BR" sz="1200">
                <a:solidFill>
                  <a:srgbClr val="FFFFFF"/>
                </a:solidFill>
                <a:latin typeface="Poppins"/>
                <a:ea typeface="Poppins"/>
                <a:cs typeface="Poppins"/>
                <a:sym typeface="Poppins"/>
              </a:rPr>
              <a:t>Lorem ipsum dolor sit amet, consectetuer adipiscing elit. Donec odio. Quisque volutpat mattis eros. Nullam malesuada erat ut turpis. Suspendisse urna nibh viverra non semper suscipit posuere a pede. Donec nec justo eget felis facilisis fermentum. Aliquam porttitor mauris sit amet orci. Aenean dignissim pellentesque felis. Morbi in sem quis dui placerat ornare. Pellentesque odio nisi euismod in pharetra a ultricies in diam. Sed arcu. Cras consequat.</a:t>
            </a:r>
            <a:endParaRPr/>
          </a:p>
        </p:txBody>
      </p:sp>
      <p:pic>
        <p:nvPicPr>
          <p:cNvPr id="1284" name="Google Shape;1284;p45" descr="Grupo de pessoas em pé posando para foto&#10;&#10;Descrição gerada automaticamente"/>
          <p:cNvPicPr preferRelativeResize="0"/>
          <p:nvPr/>
        </p:nvPicPr>
        <p:blipFill rotWithShape="1">
          <a:blip r:embed="rId4">
            <a:alphaModFix/>
          </a:blip>
          <a:srcRect l="2813" t="11879" r="2948" b="43030"/>
          <a:stretch/>
        </p:blipFill>
        <p:spPr>
          <a:xfrm>
            <a:off x="1246909" y="2095287"/>
            <a:ext cx="9684327" cy="3092335"/>
          </a:xfrm>
          <a:custGeom>
            <a:avLst/>
            <a:gdLst/>
            <a:ahLst/>
            <a:cxnLst/>
            <a:rect l="l" t="t" r="r" b="b"/>
            <a:pathLst>
              <a:path w="9684327" h="3092335" extrusionOk="0">
                <a:moveTo>
                  <a:pt x="215721" y="0"/>
                </a:moveTo>
                <a:lnTo>
                  <a:pt x="9468606" y="0"/>
                </a:lnTo>
                <a:cubicBezTo>
                  <a:pt x="9587745" y="0"/>
                  <a:pt x="9684327" y="96582"/>
                  <a:pt x="9684327" y="215721"/>
                </a:cubicBezTo>
                <a:lnTo>
                  <a:pt x="9684327" y="2876614"/>
                </a:lnTo>
                <a:cubicBezTo>
                  <a:pt x="9684327" y="2995753"/>
                  <a:pt x="9587745" y="3092335"/>
                  <a:pt x="9468606" y="3092335"/>
                </a:cubicBezTo>
                <a:lnTo>
                  <a:pt x="215721" y="3092335"/>
                </a:lnTo>
                <a:cubicBezTo>
                  <a:pt x="96582" y="3092335"/>
                  <a:pt x="0" y="2995753"/>
                  <a:pt x="0" y="2876614"/>
                </a:cubicBezTo>
                <a:lnTo>
                  <a:pt x="0" y="215721"/>
                </a:lnTo>
                <a:cubicBezTo>
                  <a:pt x="0" y="96582"/>
                  <a:pt x="96582" y="0"/>
                  <a:pt x="215721" y="0"/>
                </a:cubicBezTo>
                <a:close/>
              </a:path>
            </a:pathLst>
          </a:cu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88"/>
        <p:cNvGrpSpPr/>
        <p:nvPr/>
      </p:nvGrpSpPr>
      <p:grpSpPr>
        <a:xfrm>
          <a:off x="0" y="0"/>
          <a:ext cx="0" cy="0"/>
          <a:chOff x="0" y="0"/>
          <a:chExt cx="0" cy="0"/>
        </a:xfrm>
      </p:grpSpPr>
      <p:grpSp>
        <p:nvGrpSpPr>
          <p:cNvPr id="1289" name="Google Shape;1289;p46"/>
          <p:cNvGrpSpPr/>
          <p:nvPr/>
        </p:nvGrpSpPr>
        <p:grpSpPr>
          <a:xfrm>
            <a:off x="224203" y="318056"/>
            <a:ext cx="11743594" cy="6221888"/>
            <a:chOff x="224202" y="103010"/>
            <a:chExt cx="11743594" cy="6221888"/>
          </a:xfrm>
        </p:grpSpPr>
        <p:sp>
          <p:nvSpPr>
            <p:cNvPr id="1290" name="Google Shape;1290;p46"/>
            <p:cNvSpPr/>
            <p:nvPr/>
          </p:nvSpPr>
          <p:spPr>
            <a:xfrm>
              <a:off x="224203" y="533102"/>
              <a:ext cx="8684268" cy="5791796"/>
            </a:xfrm>
            <a:prstGeom prst="roundRect">
              <a:avLst>
                <a:gd name="adj" fmla="val 2481"/>
              </a:avLst>
            </a:prstGeom>
            <a:no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Poppins"/>
                <a:ea typeface="Poppins"/>
                <a:cs typeface="Poppins"/>
                <a:sym typeface="Poppins"/>
              </a:endParaRPr>
            </a:p>
          </p:txBody>
        </p:sp>
        <p:sp>
          <p:nvSpPr>
            <p:cNvPr id="1291" name="Google Shape;1291;p46"/>
            <p:cNvSpPr/>
            <p:nvPr/>
          </p:nvSpPr>
          <p:spPr>
            <a:xfrm>
              <a:off x="444733" y="732604"/>
              <a:ext cx="8222667" cy="5386647"/>
            </a:xfrm>
            <a:prstGeom prst="roundRect">
              <a:avLst>
                <a:gd name="adj" fmla="val 0"/>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pt-BR" sz="1000">
                  <a:solidFill>
                    <a:srgbClr val="FFFF00"/>
                  </a:solidFill>
                  <a:latin typeface="Prompt Medium"/>
                  <a:ea typeface="Prompt Medium"/>
                  <a:cs typeface="Prompt Medium"/>
                  <a:sym typeface="Prompt Medium"/>
                </a:rPr>
                <a:t>SERVIÇO</a:t>
              </a:r>
              <a:endParaRPr/>
            </a:p>
            <a:p>
              <a:pPr marL="0" marR="0" lvl="0" indent="0" algn="l" rtl="0">
                <a:spcBef>
                  <a:spcPts val="0"/>
                </a:spcBef>
                <a:spcAft>
                  <a:spcPts val="0"/>
                </a:spcAft>
                <a:buNone/>
              </a:pPr>
              <a:r>
                <a:rPr lang="pt-BR" sz="6000">
                  <a:solidFill>
                    <a:srgbClr val="FF234B"/>
                  </a:solidFill>
                  <a:latin typeface="Prompt ExtraBold"/>
                  <a:ea typeface="Prompt ExtraBold"/>
                  <a:cs typeface="Prompt ExtraBold"/>
                  <a:sym typeface="Prompt ExtraBold"/>
                </a:rPr>
                <a:t>NOME </a:t>
              </a:r>
              <a:endParaRPr/>
            </a:p>
            <a:p>
              <a:pPr marL="0" marR="0" lvl="0" indent="0" algn="l" rtl="0">
                <a:spcBef>
                  <a:spcPts val="0"/>
                </a:spcBef>
                <a:spcAft>
                  <a:spcPts val="0"/>
                </a:spcAft>
                <a:buNone/>
              </a:pPr>
              <a:r>
                <a:rPr lang="pt-BR" sz="6000">
                  <a:solidFill>
                    <a:srgbClr val="FF234B"/>
                  </a:solidFill>
                  <a:latin typeface="Prompt ExtraBold"/>
                  <a:ea typeface="Prompt ExtraBold"/>
                  <a:cs typeface="Prompt ExtraBold"/>
                  <a:sym typeface="Prompt ExtraBold"/>
                </a:rPr>
                <a:t>DO SERVIÇO</a:t>
              </a:r>
              <a:endParaRPr/>
            </a:p>
            <a:p>
              <a:pPr marL="0" marR="0" lvl="0" indent="0" algn="l" rtl="0">
                <a:spcBef>
                  <a:spcPts val="0"/>
                </a:spcBef>
                <a:spcAft>
                  <a:spcPts val="0"/>
                </a:spcAft>
                <a:buNone/>
              </a:pPr>
              <a:r>
                <a:rPr lang="pt-BR" sz="2000">
                  <a:solidFill>
                    <a:schemeClr val="lt1"/>
                  </a:solidFill>
                  <a:latin typeface="Prompt Medium"/>
                  <a:ea typeface="Prompt Medium"/>
                  <a:cs typeface="Prompt Medium"/>
                  <a:sym typeface="Prompt Medium"/>
                </a:rPr>
                <a:t>PALAVRAS-CHAVE &amp;</a:t>
              </a:r>
              <a:endParaRPr/>
            </a:p>
            <a:p>
              <a:pPr marL="0" marR="0" lvl="0" indent="0" algn="l" rtl="0">
                <a:spcBef>
                  <a:spcPts val="0"/>
                </a:spcBef>
                <a:spcAft>
                  <a:spcPts val="0"/>
                </a:spcAft>
                <a:buNone/>
              </a:pPr>
              <a:r>
                <a:rPr lang="pt-BR" sz="2000">
                  <a:solidFill>
                    <a:schemeClr val="lt1"/>
                  </a:solidFill>
                  <a:latin typeface="Prompt Medium"/>
                  <a:ea typeface="Prompt Medium"/>
                  <a:cs typeface="Prompt Medium"/>
                  <a:sym typeface="Prompt Medium"/>
                </a:rPr>
                <a:t>DE DESTAQUE DO SERVIÇO</a:t>
              </a:r>
              <a:br>
                <a:rPr lang="pt-BR" sz="1200">
                  <a:solidFill>
                    <a:schemeClr val="lt1"/>
                  </a:solidFill>
                  <a:latin typeface="Prompt Medium"/>
                  <a:ea typeface="Prompt Medium"/>
                  <a:cs typeface="Prompt Medium"/>
                  <a:sym typeface="Prompt Medium"/>
                </a:rPr>
              </a:br>
              <a:endParaRPr sz="120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br>
                <a:rPr lang="pt-BR" sz="1200">
                  <a:solidFill>
                    <a:schemeClr val="lt1"/>
                  </a:solidFill>
                  <a:latin typeface="Prompt Medium"/>
                  <a:ea typeface="Prompt Medium"/>
                  <a:cs typeface="Prompt Medium"/>
                  <a:sym typeface="Prompt Medium"/>
                </a:rPr>
              </a:br>
              <a:r>
                <a:rPr lang="pt-BR" sz="1400">
                  <a:solidFill>
                    <a:srgbClr val="FFFFFF"/>
                  </a:solidFill>
                  <a:latin typeface="Prompt Medium"/>
                  <a:ea typeface="Prompt Medium"/>
                  <a:cs typeface="Prompt Medium"/>
                  <a:sym typeface="Prompt Medium"/>
                </a:rPr>
                <a:t>Lorem ipsum dolor sit amet, consectetuer adipiscing elit. Donec odio. Quisque volutpat mattis eros. Nullam malesuada erat ut turpis. Suspendisse urna nibh viverra non semper suscipit posuere a pede.</a:t>
              </a:r>
              <a:endParaRPr/>
            </a:p>
            <a:p>
              <a:pPr marL="0" marR="0" lvl="0" indent="0" algn="l" rtl="0">
                <a:lnSpc>
                  <a:spcPct val="150000"/>
                </a:lnSpc>
                <a:spcBef>
                  <a:spcPts val="0"/>
                </a:spcBef>
                <a:spcAft>
                  <a:spcPts val="0"/>
                </a:spcAft>
                <a:buNone/>
              </a:pPr>
              <a:endParaRPr sz="140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r>
                <a:rPr lang="pt-BR" sz="1400">
                  <a:solidFill>
                    <a:srgbClr val="FFFFFF"/>
                  </a:solidFill>
                  <a:latin typeface="Prompt Medium"/>
                  <a:ea typeface="Prompt Medium"/>
                  <a:cs typeface="Prompt Medium"/>
                  <a:sym typeface="Prompt Medium"/>
                </a:rPr>
                <a:t>Donec nec justo eget felis facilisis fermentum. Aliquam porttitor mauris sit amet orci. Aenean dignissim pellentesque felis. Morbi in sem quis dui placerat ornare. Pellentesque odio nisi euismod in pharetra a ultricies in diam. Sed arcu.</a:t>
              </a:r>
              <a:endParaRPr sz="1400">
                <a:solidFill>
                  <a:srgbClr val="FFFFFF"/>
                </a:solidFill>
                <a:latin typeface="Poppins"/>
                <a:ea typeface="Poppins"/>
                <a:cs typeface="Poppins"/>
                <a:sym typeface="Poppins"/>
              </a:endParaRPr>
            </a:p>
          </p:txBody>
        </p:sp>
        <p:sp>
          <p:nvSpPr>
            <p:cNvPr id="1292" name="Google Shape;1292;p46"/>
            <p:cNvSpPr/>
            <p:nvPr/>
          </p:nvSpPr>
          <p:spPr>
            <a:xfrm>
              <a:off x="8991597" y="533102"/>
              <a:ext cx="2976199" cy="5791796"/>
            </a:xfrm>
            <a:prstGeom prst="roundRect">
              <a:avLst>
                <a:gd name="adj" fmla="val 3428"/>
              </a:avLst>
            </a:prstGeom>
            <a:solidFill>
              <a:srgbClr val="FF234B"/>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Poppins"/>
                <a:ea typeface="Poppins"/>
                <a:cs typeface="Poppins"/>
                <a:sym typeface="Poppins"/>
              </a:endParaRPr>
            </a:p>
          </p:txBody>
        </p:sp>
        <p:sp>
          <p:nvSpPr>
            <p:cNvPr id="1293" name="Google Shape;1293;p46"/>
            <p:cNvSpPr/>
            <p:nvPr/>
          </p:nvSpPr>
          <p:spPr>
            <a:xfrm>
              <a:off x="9232668" y="732605"/>
              <a:ext cx="2410931" cy="5386646"/>
            </a:xfrm>
            <a:prstGeom prst="roundRect">
              <a:avLst>
                <a:gd name="adj" fmla="val 0"/>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pt-BR" sz="1000" dirty="0">
                  <a:solidFill>
                    <a:schemeClr val="bg1"/>
                  </a:solidFill>
                  <a:latin typeface="Prompt Medium"/>
                  <a:ea typeface="Prompt Medium"/>
                  <a:cs typeface="Prompt Medium"/>
                  <a:sym typeface="Prompt Medium"/>
                </a:rPr>
                <a:t>PRODUTO</a:t>
              </a:r>
              <a:endParaRPr dirty="0">
                <a:solidFill>
                  <a:schemeClr val="bg1"/>
                </a:solidFill>
              </a:endParaRPr>
            </a:p>
            <a:p>
              <a:pPr marL="0" marR="0" lvl="0" indent="0" algn="l" rtl="0">
                <a:spcBef>
                  <a:spcPts val="0"/>
                </a:spcBef>
                <a:spcAft>
                  <a:spcPts val="0"/>
                </a:spcAft>
                <a:buNone/>
              </a:pPr>
              <a:endParaRPr sz="2000" dirty="0">
                <a:solidFill>
                  <a:srgbClr val="FFFF00"/>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Produto I</a:t>
              </a:r>
              <a:endParaRPr dirty="0"/>
            </a:p>
            <a:p>
              <a:pPr marL="0" marR="0" lvl="0" indent="0" algn="l" rtl="0">
                <a:spcBef>
                  <a:spcPts val="0"/>
                </a:spcBef>
                <a:spcAft>
                  <a:spcPts val="0"/>
                </a:spcAft>
                <a:buNone/>
              </a:pPr>
              <a:endParaRPr sz="1600" dirty="0">
                <a:solidFill>
                  <a:schemeClr val="lt1"/>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Produto II</a:t>
              </a:r>
              <a:endParaRPr dirty="0"/>
            </a:p>
            <a:p>
              <a:pPr marL="0" marR="0" lvl="0" indent="0" algn="l" rtl="0">
                <a:spcBef>
                  <a:spcPts val="0"/>
                </a:spcBef>
                <a:spcAft>
                  <a:spcPts val="0"/>
                </a:spcAft>
                <a:buNone/>
              </a:pPr>
              <a:endParaRPr sz="1600" dirty="0">
                <a:solidFill>
                  <a:schemeClr val="lt1"/>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Produto III</a:t>
              </a:r>
              <a:endParaRPr dirty="0"/>
            </a:p>
            <a:p>
              <a:pPr marL="0" marR="0" lvl="0" indent="0" algn="l" rtl="0">
                <a:spcBef>
                  <a:spcPts val="0"/>
                </a:spcBef>
                <a:spcAft>
                  <a:spcPts val="0"/>
                </a:spcAft>
                <a:buNone/>
              </a:pPr>
              <a:endParaRPr sz="1600" dirty="0">
                <a:solidFill>
                  <a:schemeClr val="lt1"/>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Produto IV</a:t>
              </a:r>
              <a:endParaRPr dirty="0"/>
            </a:p>
            <a:p>
              <a:pPr marL="0" marR="0" lvl="0" indent="0" algn="l" rtl="0">
                <a:spcBef>
                  <a:spcPts val="0"/>
                </a:spcBef>
                <a:spcAft>
                  <a:spcPts val="0"/>
                </a:spcAft>
                <a:buNone/>
              </a:pPr>
              <a:endParaRPr sz="1600" dirty="0">
                <a:solidFill>
                  <a:schemeClr val="lt1"/>
                </a:solidFill>
                <a:latin typeface="Prompt Medium"/>
                <a:ea typeface="Prompt Medium"/>
                <a:cs typeface="Prompt Medium"/>
                <a:sym typeface="Prompt Medium"/>
              </a:endParaRPr>
            </a:p>
            <a:p>
              <a:pPr marL="285750" marR="0" lvl="0" indent="-285750" algn="l" rtl="0">
                <a:spcBef>
                  <a:spcPts val="0"/>
                </a:spcBef>
                <a:spcAft>
                  <a:spcPts val="0"/>
                </a:spcAft>
                <a:buClr>
                  <a:srgbClr val="191919"/>
                </a:buClr>
                <a:buSzPts val="1600"/>
                <a:buFont typeface="Arial"/>
                <a:buChar char="•"/>
              </a:pPr>
              <a:r>
                <a:rPr lang="pt-BR" sz="1600" dirty="0">
                  <a:solidFill>
                    <a:schemeClr val="lt1"/>
                  </a:solidFill>
                  <a:latin typeface="Prompt Medium"/>
                  <a:ea typeface="Prompt Medium"/>
                  <a:cs typeface="Prompt Medium"/>
                  <a:sym typeface="Prompt Medium"/>
                </a:rPr>
                <a:t>Produto V</a:t>
              </a:r>
              <a:endParaRPr dirty="0"/>
            </a:p>
          </p:txBody>
        </p:sp>
        <p:sp>
          <p:nvSpPr>
            <p:cNvPr id="1294" name="Google Shape;1294;p46"/>
            <p:cNvSpPr txBox="1"/>
            <p:nvPr/>
          </p:nvSpPr>
          <p:spPr>
            <a:xfrm>
              <a:off x="224203" y="153999"/>
              <a:ext cx="6290324"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1100" b="1">
                  <a:solidFill>
                    <a:schemeClr val="lt1"/>
                  </a:solidFill>
                  <a:latin typeface="Prompt ExtraBold"/>
                  <a:ea typeface="Prompt ExtraBold"/>
                  <a:cs typeface="Prompt ExtraBold"/>
                  <a:sym typeface="Prompt ExtraBold"/>
                </a:rPr>
                <a:t>PORTFÓLIO DE SERVIÇOS</a:t>
              </a:r>
              <a:endParaRPr/>
            </a:p>
          </p:txBody>
        </p:sp>
        <p:pic>
          <p:nvPicPr>
            <p:cNvPr id="1295" name="Google Shape;1295;p46" descr="Desenho de um círculo&#10;&#10;Descrição gerada automaticamente com confiança média"/>
            <p:cNvPicPr preferRelativeResize="0"/>
            <p:nvPr/>
          </p:nvPicPr>
          <p:blipFill rotWithShape="1">
            <a:blip r:embed="rId4">
              <a:alphaModFix/>
            </a:blip>
            <a:srcRect/>
            <a:stretch/>
          </p:blipFill>
          <p:spPr>
            <a:xfrm>
              <a:off x="10972677" y="209442"/>
              <a:ext cx="837056" cy="159613"/>
            </a:xfrm>
            <a:prstGeom prst="rect">
              <a:avLst/>
            </a:prstGeom>
            <a:noFill/>
            <a:ln>
              <a:noFill/>
            </a:ln>
          </p:spPr>
        </p:pic>
        <p:sp>
          <p:nvSpPr>
            <p:cNvPr id="1296" name="Google Shape;1296;p46"/>
            <p:cNvSpPr/>
            <p:nvPr/>
          </p:nvSpPr>
          <p:spPr>
            <a:xfrm>
              <a:off x="224202" y="103010"/>
              <a:ext cx="11743593" cy="363588"/>
            </a:xfrm>
            <a:prstGeom prst="roundRect">
              <a:avLst>
                <a:gd name="adj" fmla="val 29423"/>
              </a:avLst>
            </a:prstGeom>
            <a:no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FFFFFF"/>
                </a:solidFill>
                <a:latin typeface="Poppins"/>
                <a:ea typeface="Poppins"/>
                <a:cs typeface="Poppins"/>
                <a:sym typeface="Poppins"/>
              </a:endParaRPr>
            </a:p>
          </p:txBody>
        </p:sp>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00"/>
        <p:cNvGrpSpPr/>
        <p:nvPr/>
      </p:nvGrpSpPr>
      <p:grpSpPr>
        <a:xfrm>
          <a:off x="0" y="0"/>
          <a:ext cx="0" cy="0"/>
          <a:chOff x="0" y="0"/>
          <a:chExt cx="0" cy="0"/>
        </a:xfrm>
      </p:grpSpPr>
      <p:sp>
        <p:nvSpPr>
          <p:cNvPr id="1301" name="Google Shape;1301;p47"/>
          <p:cNvSpPr/>
          <p:nvPr/>
        </p:nvSpPr>
        <p:spPr>
          <a:xfrm>
            <a:off x="4278284" y="1611285"/>
            <a:ext cx="3635432" cy="3635430"/>
          </a:xfrm>
          <a:prstGeom prst="donut">
            <a:avLst>
              <a:gd name="adj" fmla="val 31960"/>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302" name="Google Shape;1302;p47"/>
          <p:cNvCxnSpPr/>
          <p:nvPr/>
        </p:nvCxnSpPr>
        <p:spPr>
          <a:xfrm>
            <a:off x="6096000" y="544484"/>
            <a:ext cx="0" cy="5769033"/>
          </a:xfrm>
          <a:prstGeom prst="straightConnector1">
            <a:avLst/>
          </a:prstGeom>
          <a:noFill/>
          <a:ln w="9525" cap="flat" cmpd="sng">
            <a:solidFill>
              <a:schemeClr val="lt1"/>
            </a:solidFill>
            <a:prstDash val="solid"/>
            <a:miter lim="800000"/>
            <a:headEnd type="none" w="sm" len="sm"/>
            <a:tailEnd type="none" w="sm" len="sm"/>
          </a:ln>
        </p:spPr>
      </p:cxnSp>
      <p:sp>
        <p:nvSpPr>
          <p:cNvPr id="1303" name="Google Shape;1303;p47"/>
          <p:cNvSpPr/>
          <p:nvPr/>
        </p:nvSpPr>
        <p:spPr>
          <a:xfrm>
            <a:off x="1080775" y="0"/>
            <a:ext cx="2984100" cy="342900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pt-BR" sz="1800" dirty="0">
                <a:solidFill>
                  <a:schemeClr val="dk1"/>
                </a:solidFill>
                <a:latin typeface="Prompt ExtraBold"/>
                <a:ea typeface="Prompt ExtraBold"/>
                <a:cs typeface="Prompt ExtraBold"/>
                <a:sym typeface="Prompt ExtraBold"/>
              </a:rPr>
              <a:t>QUADRANTE I</a:t>
            </a:r>
            <a:endParaRPr dirty="0"/>
          </a:p>
          <a:p>
            <a:pPr marL="0" marR="0" lvl="0" indent="0" algn="r" rtl="0">
              <a:spcBef>
                <a:spcPts val="0"/>
              </a:spcBef>
              <a:spcAft>
                <a:spcPts val="0"/>
              </a:spcAft>
              <a:buNone/>
            </a:pPr>
            <a:r>
              <a:rPr lang="pt-BR" sz="1400" dirty="0">
                <a:solidFill>
                  <a:schemeClr val="bg1"/>
                </a:solidFill>
                <a:latin typeface="Prompt Medium"/>
                <a:ea typeface="Prompt Medium"/>
                <a:cs typeface="Prompt Medium"/>
                <a:sym typeface="Prompt Medium"/>
              </a:rPr>
              <a:t>FRASE DESTAQUE</a:t>
            </a:r>
            <a:br>
              <a:rPr lang="pt-BR" sz="1400" dirty="0">
                <a:solidFill>
                  <a:schemeClr val="bg1"/>
                </a:solidFill>
                <a:latin typeface="Prompt Medium"/>
                <a:ea typeface="Prompt Medium"/>
                <a:cs typeface="Prompt Medium"/>
                <a:sym typeface="Prompt Medium"/>
              </a:rPr>
            </a:br>
            <a:r>
              <a:rPr lang="pt-BR" sz="1400" dirty="0">
                <a:solidFill>
                  <a:schemeClr val="bg1"/>
                </a:solidFill>
                <a:latin typeface="Prompt Medium"/>
                <a:ea typeface="Prompt Medium"/>
                <a:cs typeface="Prompt Medium"/>
                <a:sym typeface="Prompt Medium"/>
              </a:rPr>
              <a:t>DO QUADRANTE</a:t>
            </a:r>
            <a:br>
              <a:rPr lang="pt-BR" sz="1200" dirty="0">
                <a:solidFill>
                  <a:schemeClr val="lt1"/>
                </a:solidFill>
                <a:latin typeface="Prompt Medium"/>
                <a:ea typeface="Prompt Medium"/>
                <a:cs typeface="Prompt Medium"/>
                <a:sym typeface="Prompt Medium"/>
              </a:rPr>
            </a:br>
            <a:endParaRPr sz="1200" dirty="0">
              <a:solidFill>
                <a:srgbClr val="FFFFFF"/>
              </a:solidFill>
              <a:latin typeface="Prompt Medium"/>
              <a:ea typeface="Prompt Medium"/>
              <a:cs typeface="Prompt Medium"/>
              <a:sym typeface="Prompt Medium"/>
            </a:endParaRPr>
          </a:p>
          <a:p>
            <a:pPr marL="0" marR="0" lvl="0" indent="0" algn="r" rtl="0">
              <a:lnSpc>
                <a:spcPct val="150000"/>
              </a:lnSpc>
              <a:spcBef>
                <a:spcPts val="0"/>
              </a:spcBef>
              <a:spcAft>
                <a:spcPts val="0"/>
              </a:spcAft>
              <a:buNone/>
            </a:pPr>
            <a:br>
              <a:rPr lang="pt-BR" sz="1200" dirty="0">
                <a:solidFill>
                  <a:schemeClr val="lt1"/>
                </a:solidFill>
                <a:latin typeface="Prompt Medium"/>
                <a:ea typeface="Prompt Medium"/>
                <a:cs typeface="Prompt Medium"/>
                <a:sym typeface="Prompt Medium"/>
              </a:rPr>
            </a:br>
            <a:r>
              <a:rPr lang="pt-BR" sz="1000" dirty="0" err="1">
                <a:solidFill>
                  <a:srgbClr val="FFFFFF"/>
                </a:solidFill>
                <a:latin typeface="Prompt Medium"/>
                <a:ea typeface="Prompt Medium"/>
                <a:cs typeface="Prompt Medium"/>
                <a:sym typeface="Prompt Medium"/>
              </a:rPr>
              <a:t>Lorem</a:t>
            </a:r>
            <a:r>
              <a:rPr lang="pt-BR" sz="1000" dirty="0">
                <a:solidFill>
                  <a:srgbClr val="FFFFFF"/>
                </a:solidFill>
                <a:latin typeface="Prompt Medium"/>
                <a:ea typeface="Prompt Medium"/>
                <a:cs typeface="Prompt Medium"/>
                <a:sym typeface="Prompt Medium"/>
              </a:rPr>
              <a:t> ipsum </a:t>
            </a:r>
            <a:r>
              <a:rPr lang="pt-BR" sz="1000" dirty="0" err="1">
                <a:solidFill>
                  <a:srgbClr val="FFFFFF"/>
                </a:solidFill>
                <a:latin typeface="Prompt Medium"/>
                <a:ea typeface="Prompt Medium"/>
                <a:cs typeface="Prompt Medium"/>
                <a:sym typeface="Prompt Medium"/>
              </a:rPr>
              <a:t>dolor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amet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consectetuer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adipiscing</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elit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Donec</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odio</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Quisque</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volutpat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mattis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eros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Nullam</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malesuada</a:t>
            </a:r>
            <a:r>
              <a:rPr lang="pt-BR" sz="1000" dirty="0">
                <a:solidFill>
                  <a:srgbClr val="FFFFFF"/>
                </a:solidFill>
                <a:latin typeface="Prompt Medium"/>
                <a:ea typeface="Prompt Medium"/>
                <a:cs typeface="Prompt Medium"/>
                <a:sym typeface="Prompt Medium"/>
              </a:rPr>
              <a:t> erat ut </a:t>
            </a:r>
            <a:r>
              <a:rPr lang="pt-BR" sz="1000" dirty="0" err="1">
                <a:solidFill>
                  <a:srgbClr val="FFFFFF"/>
                </a:solidFill>
                <a:latin typeface="Prompt Medium"/>
                <a:ea typeface="Prompt Medium"/>
                <a:cs typeface="Prompt Medium"/>
                <a:sym typeface="Prompt Medium"/>
              </a:rPr>
              <a:t>turpis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Suspendisse</a:t>
            </a:r>
            <a:r>
              <a:rPr lang="pt-BR" sz="1000" dirty="0">
                <a:solidFill>
                  <a:srgbClr val="FFFFFF"/>
                </a:solidFill>
                <a:latin typeface="Prompt Medium"/>
                <a:ea typeface="Prompt Medium"/>
                <a:cs typeface="Prompt Medium"/>
                <a:sym typeface="Prompt Medium"/>
              </a:rPr>
              <a:t> urna </a:t>
            </a:r>
            <a:r>
              <a:rPr lang="pt-BR" sz="1000" dirty="0" err="1">
                <a:solidFill>
                  <a:srgbClr val="FFFFFF"/>
                </a:solidFill>
                <a:latin typeface="Prompt Medium"/>
                <a:ea typeface="Prompt Medium"/>
                <a:cs typeface="Prompt Medium"/>
                <a:sym typeface="Prompt Medium"/>
              </a:rPr>
              <a:t>nibh</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viverra</a:t>
            </a:r>
            <a:r>
              <a:rPr lang="pt-BR" sz="1000" dirty="0">
                <a:solidFill>
                  <a:srgbClr val="FFFFFF"/>
                </a:solidFill>
                <a:latin typeface="Prompt Medium"/>
                <a:ea typeface="Prompt Medium"/>
                <a:cs typeface="Prompt Medium"/>
                <a:sym typeface="Prompt Medium"/>
              </a:rPr>
              <a:t> non </a:t>
            </a:r>
            <a:r>
              <a:rPr lang="pt-BR" sz="1000" dirty="0" err="1">
                <a:solidFill>
                  <a:srgbClr val="FFFFFF"/>
                </a:solidFill>
                <a:latin typeface="Prompt Medium"/>
                <a:ea typeface="Prompt Medium"/>
                <a:cs typeface="Prompt Medium"/>
                <a:sym typeface="Prompt Medium"/>
              </a:rPr>
              <a:t>semper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suscipit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posuere</a:t>
            </a:r>
            <a:r>
              <a:rPr lang="pt-BR" sz="1000" dirty="0">
                <a:solidFill>
                  <a:srgbClr val="FFFFFF"/>
                </a:solidFill>
                <a:latin typeface="Prompt Medium"/>
                <a:ea typeface="Prompt Medium"/>
                <a:cs typeface="Prompt Medium"/>
                <a:sym typeface="Prompt Medium"/>
              </a:rPr>
              <a:t> a pede.</a:t>
            </a:r>
            <a:endParaRPr dirty="0"/>
          </a:p>
        </p:txBody>
      </p:sp>
      <p:sp>
        <p:nvSpPr>
          <p:cNvPr id="1304" name="Google Shape;1304;p47"/>
          <p:cNvSpPr/>
          <p:nvPr/>
        </p:nvSpPr>
        <p:spPr>
          <a:xfrm>
            <a:off x="4278285" y="1611285"/>
            <a:ext cx="1817716" cy="181771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lt1"/>
                </a:solidFill>
                <a:latin typeface="Prompt Medium"/>
                <a:ea typeface="Prompt Medium"/>
                <a:cs typeface="Prompt Medium"/>
                <a:sym typeface="Prompt Medium"/>
              </a:rPr>
              <a:t>ÍCONE</a:t>
            </a:r>
            <a:endParaRPr sz="1000">
              <a:solidFill>
                <a:srgbClr val="FFFFFF"/>
              </a:solidFill>
              <a:latin typeface="Prompt Medium"/>
              <a:ea typeface="Prompt Medium"/>
              <a:cs typeface="Prompt Medium"/>
              <a:sym typeface="Prompt Medium"/>
            </a:endParaRPr>
          </a:p>
        </p:txBody>
      </p:sp>
      <p:sp>
        <p:nvSpPr>
          <p:cNvPr id="1305" name="Google Shape;1305;p47"/>
          <p:cNvSpPr/>
          <p:nvPr/>
        </p:nvSpPr>
        <p:spPr>
          <a:xfrm>
            <a:off x="6096001" y="1611285"/>
            <a:ext cx="1817716" cy="181771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lt1"/>
                </a:solidFill>
                <a:latin typeface="Prompt Medium"/>
                <a:ea typeface="Prompt Medium"/>
                <a:cs typeface="Prompt Medium"/>
                <a:sym typeface="Prompt Medium"/>
              </a:rPr>
              <a:t>ÍCONE</a:t>
            </a:r>
            <a:endParaRPr sz="1000">
              <a:solidFill>
                <a:srgbClr val="FFFFFF"/>
              </a:solidFill>
              <a:latin typeface="Prompt Medium"/>
              <a:ea typeface="Prompt Medium"/>
              <a:cs typeface="Prompt Medium"/>
              <a:sym typeface="Prompt Medium"/>
            </a:endParaRPr>
          </a:p>
        </p:txBody>
      </p:sp>
      <p:sp>
        <p:nvSpPr>
          <p:cNvPr id="1306" name="Google Shape;1306;p47"/>
          <p:cNvSpPr/>
          <p:nvPr/>
        </p:nvSpPr>
        <p:spPr>
          <a:xfrm>
            <a:off x="4278285" y="3429000"/>
            <a:ext cx="1817716" cy="181771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lt1"/>
                </a:solidFill>
                <a:latin typeface="Prompt Medium"/>
                <a:ea typeface="Prompt Medium"/>
                <a:cs typeface="Prompt Medium"/>
                <a:sym typeface="Prompt Medium"/>
              </a:rPr>
              <a:t>ÍCONE</a:t>
            </a:r>
            <a:endParaRPr sz="1000">
              <a:solidFill>
                <a:srgbClr val="FFFFFF"/>
              </a:solidFill>
              <a:latin typeface="Prompt Medium"/>
              <a:ea typeface="Prompt Medium"/>
              <a:cs typeface="Prompt Medium"/>
              <a:sym typeface="Prompt Medium"/>
            </a:endParaRPr>
          </a:p>
        </p:txBody>
      </p:sp>
      <p:sp>
        <p:nvSpPr>
          <p:cNvPr id="1307" name="Google Shape;1307;p47"/>
          <p:cNvSpPr/>
          <p:nvPr/>
        </p:nvSpPr>
        <p:spPr>
          <a:xfrm>
            <a:off x="6096001" y="3429000"/>
            <a:ext cx="1817716" cy="1817716"/>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lt1"/>
                </a:solidFill>
                <a:latin typeface="Prompt Medium"/>
                <a:ea typeface="Prompt Medium"/>
                <a:cs typeface="Prompt Medium"/>
                <a:sym typeface="Prompt Medium"/>
              </a:rPr>
              <a:t>ÍCONE</a:t>
            </a:r>
            <a:endParaRPr sz="1000">
              <a:solidFill>
                <a:srgbClr val="FFFFFF"/>
              </a:solidFill>
              <a:latin typeface="Prompt Medium"/>
              <a:ea typeface="Prompt Medium"/>
              <a:cs typeface="Prompt Medium"/>
              <a:sym typeface="Prompt Medium"/>
            </a:endParaRPr>
          </a:p>
        </p:txBody>
      </p:sp>
      <p:sp>
        <p:nvSpPr>
          <p:cNvPr id="1308" name="Google Shape;1308;p47"/>
          <p:cNvSpPr/>
          <p:nvPr/>
        </p:nvSpPr>
        <p:spPr>
          <a:xfrm>
            <a:off x="8226825" y="0"/>
            <a:ext cx="2984100" cy="342900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800" dirty="0">
                <a:solidFill>
                  <a:schemeClr val="dk1"/>
                </a:solidFill>
                <a:latin typeface="Prompt ExtraBold"/>
                <a:ea typeface="Prompt ExtraBold"/>
                <a:cs typeface="Prompt ExtraBold"/>
                <a:sym typeface="Prompt ExtraBold"/>
              </a:rPr>
              <a:t>QUADRANTE II</a:t>
            </a:r>
            <a:endParaRPr dirty="0"/>
          </a:p>
          <a:p>
            <a:pPr marL="0" marR="0" lvl="0" indent="0" algn="l" rtl="0">
              <a:spcBef>
                <a:spcPts val="0"/>
              </a:spcBef>
              <a:spcAft>
                <a:spcPts val="0"/>
              </a:spcAft>
              <a:buNone/>
            </a:pPr>
            <a:r>
              <a:rPr lang="pt-BR" sz="1400" dirty="0">
                <a:solidFill>
                  <a:schemeClr val="bg1"/>
                </a:solidFill>
                <a:latin typeface="Prompt Medium"/>
                <a:ea typeface="Prompt Medium"/>
                <a:cs typeface="Prompt Medium"/>
                <a:sym typeface="Prompt Medium"/>
              </a:rPr>
              <a:t>FRASE DESTAQUE</a:t>
            </a:r>
            <a:br>
              <a:rPr lang="pt-BR" sz="1400" dirty="0">
                <a:solidFill>
                  <a:schemeClr val="bg1"/>
                </a:solidFill>
                <a:latin typeface="Prompt Medium"/>
                <a:ea typeface="Prompt Medium"/>
                <a:cs typeface="Prompt Medium"/>
                <a:sym typeface="Prompt Medium"/>
              </a:rPr>
            </a:br>
            <a:r>
              <a:rPr lang="pt-BR" sz="1400" dirty="0">
                <a:solidFill>
                  <a:schemeClr val="bg1"/>
                </a:solidFill>
                <a:latin typeface="Prompt Medium"/>
                <a:ea typeface="Prompt Medium"/>
                <a:cs typeface="Prompt Medium"/>
                <a:sym typeface="Prompt Medium"/>
              </a:rPr>
              <a:t>DO QUADRANTE</a:t>
            </a:r>
            <a:br>
              <a:rPr lang="pt-BR" sz="1200" dirty="0">
                <a:solidFill>
                  <a:schemeClr val="lt1"/>
                </a:solidFill>
                <a:latin typeface="Prompt Medium"/>
                <a:ea typeface="Prompt Medium"/>
                <a:cs typeface="Prompt Medium"/>
                <a:sym typeface="Prompt Medium"/>
              </a:rPr>
            </a:br>
            <a:endParaRPr sz="1200" dirty="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br>
              <a:rPr lang="pt-BR" sz="1200" dirty="0">
                <a:solidFill>
                  <a:schemeClr val="lt1"/>
                </a:solidFill>
                <a:latin typeface="Prompt Medium"/>
                <a:ea typeface="Prompt Medium"/>
                <a:cs typeface="Prompt Medium"/>
                <a:sym typeface="Prompt Medium"/>
              </a:rPr>
            </a:br>
            <a:r>
              <a:rPr lang="pt-BR" sz="1000" dirty="0" err="1">
                <a:solidFill>
                  <a:srgbClr val="FFFFFF"/>
                </a:solidFill>
                <a:latin typeface="Prompt Medium"/>
                <a:ea typeface="Prompt Medium"/>
                <a:cs typeface="Prompt Medium"/>
                <a:sym typeface="Prompt Medium"/>
              </a:rPr>
              <a:t>Lorem</a:t>
            </a:r>
            <a:r>
              <a:rPr lang="pt-BR" sz="1000" dirty="0">
                <a:solidFill>
                  <a:srgbClr val="FFFFFF"/>
                </a:solidFill>
                <a:latin typeface="Prompt Medium"/>
                <a:ea typeface="Prompt Medium"/>
                <a:cs typeface="Prompt Medium"/>
                <a:sym typeface="Prompt Medium"/>
              </a:rPr>
              <a:t> ipsum </a:t>
            </a:r>
            <a:r>
              <a:rPr lang="pt-BR" sz="1000" dirty="0" err="1">
                <a:solidFill>
                  <a:srgbClr val="FFFFFF"/>
                </a:solidFill>
                <a:latin typeface="Prompt Medium"/>
                <a:ea typeface="Prompt Medium"/>
                <a:cs typeface="Prompt Medium"/>
                <a:sym typeface="Prompt Medium"/>
              </a:rPr>
              <a:t>dolor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amet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consectetuer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adipiscing</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elit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Donec</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odio</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Quisque</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volutpat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mattis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eros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Nullam</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malesuada</a:t>
            </a:r>
            <a:r>
              <a:rPr lang="pt-BR" sz="1000" dirty="0">
                <a:solidFill>
                  <a:srgbClr val="FFFFFF"/>
                </a:solidFill>
                <a:latin typeface="Prompt Medium"/>
                <a:ea typeface="Prompt Medium"/>
                <a:cs typeface="Prompt Medium"/>
                <a:sym typeface="Prompt Medium"/>
              </a:rPr>
              <a:t> erat ut </a:t>
            </a:r>
            <a:r>
              <a:rPr lang="pt-BR" sz="1000" dirty="0" err="1">
                <a:solidFill>
                  <a:srgbClr val="FFFFFF"/>
                </a:solidFill>
                <a:latin typeface="Prompt Medium"/>
                <a:ea typeface="Prompt Medium"/>
                <a:cs typeface="Prompt Medium"/>
                <a:sym typeface="Prompt Medium"/>
              </a:rPr>
              <a:t>turpis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Suspendisse</a:t>
            </a:r>
            <a:r>
              <a:rPr lang="pt-BR" sz="1000" dirty="0">
                <a:solidFill>
                  <a:srgbClr val="FFFFFF"/>
                </a:solidFill>
                <a:latin typeface="Prompt Medium"/>
                <a:ea typeface="Prompt Medium"/>
                <a:cs typeface="Prompt Medium"/>
                <a:sym typeface="Prompt Medium"/>
              </a:rPr>
              <a:t> urna </a:t>
            </a:r>
            <a:r>
              <a:rPr lang="pt-BR" sz="1000" dirty="0" err="1">
                <a:solidFill>
                  <a:srgbClr val="FFFFFF"/>
                </a:solidFill>
                <a:latin typeface="Prompt Medium"/>
                <a:ea typeface="Prompt Medium"/>
                <a:cs typeface="Prompt Medium"/>
                <a:sym typeface="Prompt Medium"/>
              </a:rPr>
              <a:t>nibh</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viverra</a:t>
            </a:r>
            <a:r>
              <a:rPr lang="pt-BR" sz="1000" dirty="0">
                <a:solidFill>
                  <a:srgbClr val="FFFFFF"/>
                </a:solidFill>
                <a:latin typeface="Prompt Medium"/>
                <a:ea typeface="Prompt Medium"/>
                <a:cs typeface="Prompt Medium"/>
                <a:sym typeface="Prompt Medium"/>
              </a:rPr>
              <a:t> non </a:t>
            </a:r>
            <a:r>
              <a:rPr lang="pt-BR" sz="1000" dirty="0" err="1">
                <a:solidFill>
                  <a:srgbClr val="FFFFFF"/>
                </a:solidFill>
                <a:latin typeface="Prompt Medium"/>
                <a:ea typeface="Prompt Medium"/>
                <a:cs typeface="Prompt Medium"/>
                <a:sym typeface="Prompt Medium"/>
              </a:rPr>
              <a:t>semper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suscipit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posuere</a:t>
            </a:r>
            <a:r>
              <a:rPr lang="pt-BR" sz="1000" dirty="0">
                <a:solidFill>
                  <a:srgbClr val="FFFFFF"/>
                </a:solidFill>
                <a:latin typeface="Prompt Medium"/>
                <a:ea typeface="Prompt Medium"/>
                <a:cs typeface="Prompt Medium"/>
                <a:sym typeface="Prompt Medium"/>
              </a:rPr>
              <a:t> a pede.</a:t>
            </a:r>
            <a:endParaRPr dirty="0"/>
          </a:p>
        </p:txBody>
      </p:sp>
      <p:sp>
        <p:nvSpPr>
          <p:cNvPr id="1309" name="Google Shape;1309;p47"/>
          <p:cNvSpPr/>
          <p:nvPr/>
        </p:nvSpPr>
        <p:spPr>
          <a:xfrm>
            <a:off x="1080775" y="3428999"/>
            <a:ext cx="2984100" cy="342900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r" rtl="0">
              <a:spcBef>
                <a:spcPts val="0"/>
              </a:spcBef>
              <a:spcAft>
                <a:spcPts val="0"/>
              </a:spcAft>
              <a:buNone/>
            </a:pPr>
            <a:r>
              <a:rPr lang="pt-BR" sz="2000" dirty="0">
                <a:solidFill>
                  <a:schemeClr val="dk1"/>
                </a:solidFill>
                <a:latin typeface="Prompt ExtraBold"/>
                <a:ea typeface="Prompt ExtraBold"/>
                <a:cs typeface="Prompt ExtraBold"/>
                <a:sym typeface="Prompt ExtraBold"/>
              </a:rPr>
              <a:t>QUADRANTE III</a:t>
            </a:r>
            <a:endParaRPr dirty="0"/>
          </a:p>
          <a:p>
            <a:pPr marL="0" marR="0" lvl="0" indent="0" algn="r" rtl="0">
              <a:spcBef>
                <a:spcPts val="0"/>
              </a:spcBef>
              <a:spcAft>
                <a:spcPts val="0"/>
              </a:spcAft>
              <a:buNone/>
            </a:pPr>
            <a:r>
              <a:rPr lang="pt-BR" sz="1400" dirty="0">
                <a:solidFill>
                  <a:schemeClr val="bg1"/>
                </a:solidFill>
                <a:latin typeface="Prompt Medium"/>
                <a:ea typeface="Prompt Medium"/>
                <a:cs typeface="Prompt Medium"/>
                <a:sym typeface="Prompt Medium"/>
              </a:rPr>
              <a:t>FRASE DESTAQUE</a:t>
            </a:r>
            <a:br>
              <a:rPr lang="pt-BR" sz="1400" dirty="0">
                <a:solidFill>
                  <a:schemeClr val="bg1"/>
                </a:solidFill>
                <a:latin typeface="Prompt Medium"/>
                <a:ea typeface="Prompt Medium"/>
                <a:cs typeface="Prompt Medium"/>
                <a:sym typeface="Prompt Medium"/>
              </a:rPr>
            </a:br>
            <a:r>
              <a:rPr lang="pt-BR" sz="1400" dirty="0">
                <a:solidFill>
                  <a:schemeClr val="bg1"/>
                </a:solidFill>
                <a:latin typeface="Prompt Medium"/>
                <a:ea typeface="Prompt Medium"/>
                <a:cs typeface="Prompt Medium"/>
                <a:sym typeface="Prompt Medium"/>
              </a:rPr>
              <a:t>DO QUADRANTE</a:t>
            </a:r>
            <a:br>
              <a:rPr lang="pt-BR" sz="1200" dirty="0">
                <a:solidFill>
                  <a:schemeClr val="lt1"/>
                </a:solidFill>
                <a:latin typeface="Prompt Medium"/>
                <a:ea typeface="Prompt Medium"/>
                <a:cs typeface="Prompt Medium"/>
                <a:sym typeface="Prompt Medium"/>
              </a:rPr>
            </a:br>
            <a:endParaRPr sz="1200" dirty="0">
              <a:solidFill>
                <a:srgbClr val="FFFFFF"/>
              </a:solidFill>
              <a:latin typeface="Prompt Medium"/>
              <a:ea typeface="Prompt Medium"/>
              <a:cs typeface="Prompt Medium"/>
              <a:sym typeface="Prompt Medium"/>
            </a:endParaRPr>
          </a:p>
          <a:p>
            <a:pPr marL="0" marR="0" lvl="0" indent="0" algn="r" rtl="0">
              <a:lnSpc>
                <a:spcPct val="150000"/>
              </a:lnSpc>
              <a:spcBef>
                <a:spcPts val="0"/>
              </a:spcBef>
              <a:spcAft>
                <a:spcPts val="0"/>
              </a:spcAft>
              <a:buNone/>
            </a:pPr>
            <a:br>
              <a:rPr lang="pt-BR" sz="1200" dirty="0">
                <a:solidFill>
                  <a:schemeClr val="lt1"/>
                </a:solidFill>
                <a:latin typeface="Prompt Medium"/>
                <a:ea typeface="Prompt Medium"/>
                <a:cs typeface="Prompt Medium"/>
                <a:sym typeface="Prompt Medium"/>
              </a:rPr>
            </a:br>
            <a:r>
              <a:rPr lang="pt-BR" sz="1000" dirty="0" err="1">
                <a:solidFill>
                  <a:srgbClr val="FFFFFF"/>
                </a:solidFill>
                <a:latin typeface="Prompt Medium"/>
                <a:ea typeface="Prompt Medium"/>
                <a:cs typeface="Prompt Medium"/>
                <a:sym typeface="Prompt Medium"/>
              </a:rPr>
              <a:t>Lorem</a:t>
            </a:r>
            <a:r>
              <a:rPr lang="pt-BR" sz="1000" dirty="0">
                <a:solidFill>
                  <a:srgbClr val="FFFFFF"/>
                </a:solidFill>
                <a:latin typeface="Prompt Medium"/>
                <a:ea typeface="Prompt Medium"/>
                <a:cs typeface="Prompt Medium"/>
                <a:sym typeface="Prompt Medium"/>
              </a:rPr>
              <a:t> ipsum </a:t>
            </a:r>
            <a:r>
              <a:rPr lang="pt-BR" sz="1000" dirty="0" err="1">
                <a:solidFill>
                  <a:srgbClr val="FFFFFF"/>
                </a:solidFill>
                <a:latin typeface="Prompt Medium"/>
                <a:ea typeface="Prompt Medium"/>
                <a:cs typeface="Prompt Medium"/>
                <a:sym typeface="Prompt Medium"/>
              </a:rPr>
              <a:t>dolor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amet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consectetuer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adipiscing</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elit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Donec</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odio</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Quisque</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volutpat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mattis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eros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Nullam</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malesuada</a:t>
            </a:r>
            <a:r>
              <a:rPr lang="pt-BR" sz="1000" dirty="0">
                <a:solidFill>
                  <a:srgbClr val="FFFFFF"/>
                </a:solidFill>
                <a:latin typeface="Prompt Medium"/>
                <a:ea typeface="Prompt Medium"/>
                <a:cs typeface="Prompt Medium"/>
                <a:sym typeface="Prompt Medium"/>
              </a:rPr>
              <a:t> erat ut </a:t>
            </a:r>
            <a:r>
              <a:rPr lang="pt-BR" sz="1000" dirty="0" err="1">
                <a:solidFill>
                  <a:srgbClr val="FFFFFF"/>
                </a:solidFill>
                <a:latin typeface="Prompt Medium"/>
                <a:ea typeface="Prompt Medium"/>
                <a:cs typeface="Prompt Medium"/>
                <a:sym typeface="Prompt Medium"/>
              </a:rPr>
              <a:t>turpis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Suspendisse</a:t>
            </a:r>
            <a:r>
              <a:rPr lang="pt-BR" sz="1000" dirty="0">
                <a:solidFill>
                  <a:srgbClr val="FFFFFF"/>
                </a:solidFill>
                <a:latin typeface="Prompt Medium"/>
                <a:ea typeface="Prompt Medium"/>
                <a:cs typeface="Prompt Medium"/>
                <a:sym typeface="Prompt Medium"/>
              </a:rPr>
              <a:t> urna </a:t>
            </a:r>
            <a:r>
              <a:rPr lang="pt-BR" sz="1000" dirty="0" err="1">
                <a:solidFill>
                  <a:srgbClr val="FFFFFF"/>
                </a:solidFill>
                <a:latin typeface="Prompt Medium"/>
                <a:ea typeface="Prompt Medium"/>
                <a:cs typeface="Prompt Medium"/>
                <a:sym typeface="Prompt Medium"/>
              </a:rPr>
              <a:t>nibh</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viverra</a:t>
            </a:r>
            <a:r>
              <a:rPr lang="pt-BR" sz="1000" dirty="0">
                <a:solidFill>
                  <a:srgbClr val="FFFFFF"/>
                </a:solidFill>
                <a:latin typeface="Prompt Medium"/>
                <a:ea typeface="Prompt Medium"/>
                <a:cs typeface="Prompt Medium"/>
                <a:sym typeface="Prompt Medium"/>
              </a:rPr>
              <a:t> non </a:t>
            </a:r>
            <a:r>
              <a:rPr lang="pt-BR" sz="1000" dirty="0" err="1">
                <a:solidFill>
                  <a:srgbClr val="FFFFFF"/>
                </a:solidFill>
                <a:latin typeface="Prompt Medium"/>
                <a:ea typeface="Prompt Medium"/>
                <a:cs typeface="Prompt Medium"/>
                <a:sym typeface="Prompt Medium"/>
              </a:rPr>
              <a:t>semper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suscipit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posuere</a:t>
            </a:r>
            <a:r>
              <a:rPr lang="pt-BR" sz="1000" dirty="0">
                <a:solidFill>
                  <a:srgbClr val="FFFFFF"/>
                </a:solidFill>
                <a:latin typeface="Prompt Medium"/>
                <a:ea typeface="Prompt Medium"/>
                <a:cs typeface="Prompt Medium"/>
                <a:sym typeface="Prompt Medium"/>
              </a:rPr>
              <a:t> a pede.</a:t>
            </a:r>
            <a:endParaRPr dirty="0"/>
          </a:p>
        </p:txBody>
      </p:sp>
      <p:sp>
        <p:nvSpPr>
          <p:cNvPr id="1310" name="Google Shape;1310;p47"/>
          <p:cNvSpPr/>
          <p:nvPr/>
        </p:nvSpPr>
        <p:spPr>
          <a:xfrm>
            <a:off x="8226825" y="3428999"/>
            <a:ext cx="2984100" cy="342900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2000" dirty="0">
                <a:solidFill>
                  <a:schemeClr val="dk1"/>
                </a:solidFill>
                <a:latin typeface="Prompt ExtraBold"/>
                <a:ea typeface="Prompt ExtraBold"/>
                <a:cs typeface="Prompt ExtraBold"/>
                <a:sym typeface="Prompt ExtraBold"/>
              </a:rPr>
              <a:t>QUADRANTE IV</a:t>
            </a:r>
            <a:endParaRPr dirty="0"/>
          </a:p>
          <a:p>
            <a:pPr marL="0" marR="0" lvl="0" indent="0" algn="l" rtl="0">
              <a:spcBef>
                <a:spcPts val="0"/>
              </a:spcBef>
              <a:spcAft>
                <a:spcPts val="0"/>
              </a:spcAft>
              <a:buNone/>
            </a:pPr>
            <a:r>
              <a:rPr lang="pt-BR" sz="1400" dirty="0">
                <a:solidFill>
                  <a:schemeClr val="bg1"/>
                </a:solidFill>
                <a:latin typeface="Prompt Medium"/>
                <a:ea typeface="Prompt Medium"/>
                <a:cs typeface="Prompt Medium"/>
                <a:sym typeface="Prompt Medium"/>
              </a:rPr>
              <a:t>FRASE DESTAQUE</a:t>
            </a:r>
            <a:br>
              <a:rPr lang="pt-BR" sz="1400" dirty="0">
                <a:solidFill>
                  <a:schemeClr val="bg1"/>
                </a:solidFill>
                <a:latin typeface="Prompt Medium"/>
                <a:ea typeface="Prompt Medium"/>
                <a:cs typeface="Prompt Medium"/>
                <a:sym typeface="Prompt Medium"/>
              </a:rPr>
            </a:br>
            <a:r>
              <a:rPr lang="pt-BR" sz="1400" dirty="0">
                <a:solidFill>
                  <a:schemeClr val="bg1"/>
                </a:solidFill>
                <a:latin typeface="Prompt Medium"/>
                <a:ea typeface="Prompt Medium"/>
                <a:cs typeface="Prompt Medium"/>
                <a:sym typeface="Prompt Medium"/>
              </a:rPr>
              <a:t>DO QUADRANTE</a:t>
            </a:r>
            <a:br>
              <a:rPr lang="pt-BR" sz="1200" dirty="0">
                <a:solidFill>
                  <a:schemeClr val="lt1"/>
                </a:solidFill>
                <a:latin typeface="Prompt Medium"/>
                <a:ea typeface="Prompt Medium"/>
                <a:cs typeface="Prompt Medium"/>
                <a:sym typeface="Prompt Medium"/>
              </a:rPr>
            </a:br>
            <a:endParaRPr sz="1200" dirty="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br>
              <a:rPr lang="pt-BR" sz="1200" dirty="0">
                <a:solidFill>
                  <a:schemeClr val="lt1"/>
                </a:solidFill>
                <a:latin typeface="Prompt Medium"/>
                <a:ea typeface="Prompt Medium"/>
                <a:cs typeface="Prompt Medium"/>
                <a:sym typeface="Prompt Medium"/>
              </a:rPr>
            </a:br>
            <a:r>
              <a:rPr lang="pt-BR" sz="1000" dirty="0" err="1">
                <a:solidFill>
                  <a:srgbClr val="FFFFFF"/>
                </a:solidFill>
                <a:latin typeface="Prompt Medium"/>
                <a:ea typeface="Prompt Medium"/>
                <a:cs typeface="Prompt Medium"/>
                <a:sym typeface="Prompt Medium"/>
              </a:rPr>
              <a:t>Lorem</a:t>
            </a:r>
            <a:r>
              <a:rPr lang="pt-BR" sz="1000" dirty="0">
                <a:solidFill>
                  <a:srgbClr val="FFFFFF"/>
                </a:solidFill>
                <a:latin typeface="Prompt Medium"/>
                <a:ea typeface="Prompt Medium"/>
                <a:cs typeface="Prompt Medium"/>
                <a:sym typeface="Prompt Medium"/>
              </a:rPr>
              <a:t> ipsum </a:t>
            </a:r>
            <a:r>
              <a:rPr lang="pt-BR" sz="1000" dirty="0" err="1">
                <a:solidFill>
                  <a:srgbClr val="FFFFFF"/>
                </a:solidFill>
                <a:latin typeface="Prompt Medium"/>
                <a:ea typeface="Prompt Medium"/>
                <a:cs typeface="Prompt Medium"/>
                <a:sym typeface="Prompt Medium"/>
              </a:rPr>
              <a:t>dolor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amet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consectetuer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adipiscing</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elit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Donec</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odio</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Quisque</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volutpat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mattis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eros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Nullam</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malesuada</a:t>
            </a:r>
            <a:r>
              <a:rPr lang="pt-BR" sz="1000" dirty="0">
                <a:solidFill>
                  <a:srgbClr val="FFFFFF"/>
                </a:solidFill>
                <a:latin typeface="Prompt Medium"/>
                <a:ea typeface="Prompt Medium"/>
                <a:cs typeface="Prompt Medium"/>
                <a:sym typeface="Prompt Medium"/>
              </a:rPr>
              <a:t> erat ut </a:t>
            </a:r>
            <a:r>
              <a:rPr lang="pt-BR" sz="1000" dirty="0" err="1">
                <a:solidFill>
                  <a:srgbClr val="FFFFFF"/>
                </a:solidFill>
                <a:latin typeface="Prompt Medium"/>
                <a:ea typeface="Prompt Medium"/>
                <a:cs typeface="Prompt Medium"/>
                <a:sym typeface="Prompt Medium"/>
              </a:rPr>
              <a:t>turpis</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Suspendisse</a:t>
            </a:r>
            <a:r>
              <a:rPr lang="pt-BR" sz="1000" dirty="0">
                <a:solidFill>
                  <a:srgbClr val="FFFFFF"/>
                </a:solidFill>
                <a:latin typeface="Prompt Medium"/>
                <a:ea typeface="Prompt Medium"/>
                <a:cs typeface="Prompt Medium"/>
                <a:sym typeface="Prompt Medium"/>
              </a:rPr>
              <a:t> urna </a:t>
            </a:r>
            <a:r>
              <a:rPr lang="pt-BR" sz="1000" dirty="0" err="1">
                <a:solidFill>
                  <a:srgbClr val="FFFFFF"/>
                </a:solidFill>
                <a:latin typeface="Prompt Medium"/>
                <a:ea typeface="Prompt Medium"/>
                <a:cs typeface="Prompt Medium"/>
                <a:sym typeface="Prompt Medium"/>
              </a:rPr>
              <a:t>nibh</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viverra</a:t>
            </a:r>
            <a:r>
              <a:rPr lang="pt-BR" sz="1000" dirty="0">
                <a:solidFill>
                  <a:srgbClr val="FFFFFF"/>
                </a:solidFill>
                <a:latin typeface="Prompt Medium"/>
                <a:ea typeface="Prompt Medium"/>
                <a:cs typeface="Prompt Medium"/>
                <a:sym typeface="Prompt Medium"/>
              </a:rPr>
              <a:t> non </a:t>
            </a:r>
            <a:r>
              <a:rPr lang="pt-BR" sz="1000" dirty="0" err="1">
                <a:solidFill>
                  <a:srgbClr val="FFFFFF"/>
                </a:solidFill>
                <a:latin typeface="Prompt Medium"/>
                <a:ea typeface="Prompt Medium"/>
                <a:cs typeface="Prompt Medium"/>
                <a:sym typeface="Prompt Medium"/>
              </a:rPr>
              <a:t>semper</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suscipit</a:t>
            </a:r>
            <a:r>
              <a:rPr lang="pt-BR" sz="1000" dirty="0">
                <a:solidFill>
                  <a:srgbClr val="FFFFFF"/>
                </a:solidFill>
                <a:latin typeface="Prompt Medium"/>
                <a:ea typeface="Prompt Medium"/>
                <a:cs typeface="Prompt Medium"/>
                <a:sym typeface="Prompt Medium"/>
              </a:rPr>
              <a:t> </a:t>
            </a:r>
            <a:r>
              <a:rPr lang="pt-BR" sz="1000" dirty="0" err="1">
                <a:solidFill>
                  <a:srgbClr val="FFFFFF"/>
                </a:solidFill>
                <a:latin typeface="Prompt Medium"/>
                <a:ea typeface="Prompt Medium"/>
                <a:cs typeface="Prompt Medium"/>
                <a:sym typeface="Prompt Medium"/>
              </a:rPr>
              <a:t>posuere</a:t>
            </a:r>
            <a:r>
              <a:rPr lang="pt-BR" sz="1000" dirty="0">
                <a:solidFill>
                  <a:srgbClr val="FFFFFF"/>
                </a:solidFill>
                <a:latin typeface="Prompt Medium"/>
                <a:ea typeface="Prompt Medium"/>
                <a:cs typeface="Prompt Medium"/>
                <a:sym typeface="Prompt Medium"/>
              </a:rPr>
              <a:t> a pede.</a:t>
            </a:r>
            <a:endParaRPr dirty="0"/>
          </a:p>
        </p:txBody>
      </p:sp>
      <p:cxnSp>
        <p:nvCxnSpPr>
          <p:cNvPr id="1311" name="Google Shape;1311;p47"/>
          <p:cNvCxnSpPr>
            <a:cxnSpLocks/>
          </p:cNvCxnSpPr>
          <p:nvPr/>
        </p:nvCxnSpPr>
        <p:spPr>
          <a:xfrm flipV="1">
            <a:off x="6096000" y="395654"/>
            <a:ext cx="0" cy="5811715"/>
          </a:xfrm>
          <a:prstGeom prst="straightConnector1">
            <a:avLst/>
          </a:prstGeom>
          <a:noFill/>
          <a:ln w="9525" cap="flat" cmpd="sng">
            <a:solidFill>
              <a:schemeClr val="lt1"/>
            </a:solidFill>
            <a:prstDash val="solid"/>
            <a:miter lim="800000"/>
            <a:headEnd type="none" w="sm" len="sm"/>
            <a:tailEnd type="none" w="sm" len="sm"/>
          </a:ln>
        </p:spPr>
      </p:cxnSp>
      <p:cxnSp>
        <p:nvCxnSpPr>
          <p:cNvPr id="2" name="Google Shape;1311;p47">
            <a:extLst>
              <a:ext uri="{FF2B5EF4-FFF2-40B4-BE49-F238E27FC236}">
                <a16:creationId xmlns:a16="http://schemas.microsoft.com/office/drawing/2014/main" id="{54586C39-252B-EE07-F491-64FBE52F1ACD}"/>
              </a:ext>
            </a:extLst>
          </p:cNvPr>
          <p:cNvCxnSpPr>
            <a:cxnSpLocks/>
          </p:cNvCxnSpPr>
          <p:nvPr/>
        </p:nvCxnSpPr>
        <p:spPr>
          <a:xfrm rot="5400000">
            <a:off x="6096000" y="-1"/>
            <a:ext cx="0" cy="6858000"/>
          </a:xfrm>
          <a:prstGeom prst="straightConnector1">
            <a:avLst/>
          </a:prstGeom>
          <a:noFill/>
          <a:ln w="9525" cap="flat" cmpd="sng">
            <a:solidFill>
              <a:schemeClr val="lt1"/>
            </a:solidFill>
            <a:prstDash val="solid"/>
            <a:miter lim="800000"/>
            <a:headEnd type="none" w="sm" len="sm"/>
            <a:tailEnd type="none" w="sm" len="sm"/>
          </a:ln>
        </p:spPr>
      </p:cxn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5"/>
        <p:cNvGrpSpPr/>
        <p:nvPr/>
      </p:nvGrpSpPr>
      <p:grpSpPr>
        <a:xfrm>
          <a:off x="0" y="0"/>
          <a:ext cx="0" cy="0"/>
          <a:chOff x="0" y="0"/>
          <a:chExt cx="0" cy="0"/>
        </a:xfrm>
      </p:grpSpPr>
      <p:sp>
        <p:nvSpPr>
          <p:cNvPr id="1316" name="Google Shape;1316;p48"/>
          <p:cNvSpPr/>
          <p:nvPr/>
        </p:nvSpPr>
        <p:spPr>
          <a:xfrm>
            <a:off x="1062286" y="1714499"/>
            <a:ext cx="3403274" cy="3429001"/>
          </a:xfrm>
          <a:prstGeom prst="roundRect">
            <a:avLst>
              <a:gd name="adj" fmla="val 0"/>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3200">
                <a:solidFill>
                  <a:schemeClr val="dk1"/>
                </a:solidFill>
                <a:latin typeface="Prompt ExtraBold"/>
                <a:ea typeface="Prompt ExtraBold"/>
                <a:cs typeface="Prompt ExtraBold"/>
                <a:sym typeface="Prompt ExtraBold"/>
              </a:rPr>
              <a:t>Sobre o</a:t>
            </a:r>
            <a:br>
              <a:rPr lang="pt-BR" sz="3200">
                <a:solidFill>
                  <a:schemeClr val="dk1"/>
                </a:solidFill>
                <a:latin typeface="Prompt ExtraBold"/>
                <a:ea typeface="Prompt ExtraBold"/>
                <a:cs typeface="Prompt ExtraBold"/>
                <a:sym typeface="Prompt ExtraBold"/>
              </a:rPr>
            </a:br>
            <a:r>
              <a:rPr lang="pt-BR" sz="3200">
                <a:solidFill>
                  <a:schemeClr val="dk1"/>
                </a:solidFill>
                <a:latin typeface="Prompt ExtraBold"/>
                <a:ea typeface="Prompt ExtraBold"/>
                <a:cs typeface="Prompt ExtraBold"/>
                <a:sym typeface="Prompt ExtraBold"/>
              </a:rPr>
              <a:t>Diagrama Venn</a:t>
            </a:r>
            <a:endParaRPr sz="3200">
              <a:solidFill>
                <a:schemeClr val="dk1"/>
              </a:solidFill>
              <a:latin typeface="Prompt ExtraBold"/>
              <a:ea typeface="Prompt ExtraBold"/>
              <a:cs typeface="Prompt ExtraBold"/>
              <a:sym typeface="Prompt ExtraBold"/>
            </a:endParaRPr>
          </a:p>
          <a:p>
            <a:pPr marL="0" marR="0" lvl="0" indent="0" algn="l" rtl="0">
              <a:spcBef>
                <a:spcPts val="0"/>
              </a:spcBef>
              <a:spcAft>
                <a:spcPts val="0"/>
              </a:spcAft>
              <a:buNone/>
            </a:pPr>
            <a:endParaRPr sz="1600">
              <a:solidFill>
                <a:schemeClr val="lt1"/>
              </a:solidFill>
              <a:latin typeface="Prompt Medium"/>
              <a:ea typeface="Prompt Medium"/>
              <a:cs typeface="Prompt Medium"/>
              <a:sym typeface="Prompt Medium"/>
            </a:endParaRPr>
          </a:p>
          <a:p>
            <a:pPr marL="0" marR="0" lvl="0" indent="0" algn="l" rtl="0">
              <a:spcBef>
                <a:spcPts val="0"/>
              </a:spcBef>
              <a:spcAft>
                <a:spcPts val="0"/>
              </a:spcAft>
              <a:buNone/>
            </a:pPr>
            <a:r>
              <a:rPr lang="pt-BR" sz="1600">
                <a:solidFill>
                  <a:schemeClr val="lt1"/>
                </a:solidFill>
                <a:latin typeface="Prompt Medium"/>
                <a:ea typeface="Prompt Medium"/>
                <a:cs typeface="Prompt Medium"/>
                <a:sym typeface="Prompt Medium"/>
              </a:rPr>
              <a:t>FRASE DESTAQUE</a:t>
            </a:r>
            <a:br>
              <a:rPr lang="pt-BR" sz="1600">
                <a:solidFill>
                  <a:schemeClr val="lt1"/>
                </a:solidFill>
                <a:latin typeface="Prompt Medium"/>
                <a:ea typeface="Prompt Medium"/>
                <a:cs typeface="Prompt Medium"/>
                <a:sym typeface="Prompt Medium"/>
              </a:rPr>
            </a:br>
            <a:r>
              <a:rPr lang="pt-BR" sz="1600">
                <a:solidFill>
                  <a:schemeClr val="lt1"/>
                </a:solidFill>
                <a:latin typeface="Prompt Medium"/>
                <a:ea typeface="Prompt Medium"/>
                <a:cs typeface="Prompt Medium"/>
                <a:sym typeface="Prompt Medium"/>
              </a:rPr>
              <a:t>DO DIAGRAMA</a:t>
            </a:r>
            <a:br>
              <a:rPr lang="pt-BR" sz="1200">
                <a:solidFill>
                  <a:schemeClr val="lt1"/>
                </a:solidFill>
                <a:latin typeface="Prompt Medium"/>
                <a:ea typeface="Prompt Medium"/>
                <a:cs typeface="Prompt Medium"/>
                <a:sym typeface="Prompt Medium"/>
              </a:rPr>
            </a:br>
            <a:endParaRPr sz="1200">
              <a:solidFill>
                <a:srgbClr val="FFFFFF"/>
              </a:solidFill>
              <a:latin typeface="Prompt Medium"/>
              <a:ea typeface="Prompt Medium"/>
              <a:cs typeface="Prompt Medium"/>
              <a:sym typeface="Prompt Medium"/>
            </a:endParaRPr>
          </a:p>
          <a:p>
            <a:pPr marL="0" marR="0" lvl="0" indent="0" algn="l" rtl="0">
              <a:lnSpc>
                <a:spcPct val="150000"/>
              </a:lnSpc>
              <a:spcBef>
                <a:spcPts val="0"/>
              </a:spcBef>
              <a:spcAft>
                <a:spcPts val="0"/>
              </a:spcAft>
              <a:buNone/>
            </a:pPr>
            <a:r>
              <a:rPr lang="pt-BR" sz="1200">
                <a:solidFill>
                  <a:srgbClr val="FFFFFF"/>
                </a:solidFill>
                <a:latin typeface="Prompt Medium"/>
                <a:ea typeface="Prompt Medium"/>
                <a:cs typeface="Prompt Medium"/>
                <a:sym typeface="Prompt Medium"/>
              </a:rPr>
              <a:t>Lorem ipsum dolor sit amet, consectetuer adipiscing elit. Donec odio. Quisque volutpat mattis eros. Nullam malesuada erat ut turpis. Suspendisse urna nibh viverra non semper suscipit posuere a pede.</a:t>
            </a:r>
            <a:endParaRPr/>
          </a:p>
        </p:txBody>
      </p:sp>
      <p:sp>
        <p:nvSpPr>
          <p:cNvPr id="1317" name="Google Shape;1317;p48"/>
          <p:cNvSpPr/>
          <p:nvPr/>
        </p:nvSpPr>
        <p:spPr>
          <a:xfrm>
            <a:off x="6705641" y="261986"/>
            <a:ext cx="3451405" cy="565980"/>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400">
                <a:solidFill>
                  <a:schemeClr val="lt1"/>
                </a:solidFill>
                <a:latin typeface="Prompt ExtraBold"/>
                <a:ea typeface="Prompt ExtraBold"/>
                <a:cs typeface="Prompt ExtraBold"/>
                <a:sym typeface="Prompt ExtraBold"/>
              </a:rPr>
              <a:t>TÍTULO DO DIAGRAMA VENN</a:t>
            </a:r>
            <a:endParaRPr sz="700">
              <a:solidFill>
                <a:schemeClr val="lt1"/>
              </a:solidFill>
              <a:latin typeface="Prompt Medium"/>
              <a:ea typeface="Prompt Medium"/>
              <a:cs typeface="Prompt Medium"/>
              <a:sym typeface="Prompt Medium"/>
            </a:endParaRPr>
          </a:p>
        </p:txBody>
      </p:sp>
      <p:grpSp>
        <p:nvGrpSpPr>
          <p:cNvPr id="1318" name="Google Shape;1318;p48"/>
          <p:cNvGrpSpPr/>
          <p:nvPr/>
        </p:nvGrpSpPr>
        <p:grpSpPr>
          <a:xfrm>
            <a:off x="5264432" y="827966"/>
            <a:ext cx="6306884" cy="5850458"/>
            <a:chOff x="5530437" y="1369879"/>
            <a:chExt cx="5259484" cy="4878858"/>
          </a:xfrm>
        </p:grpSpPr>
        <p:grpSp>
          <p:nvGrpSpPr>
            <p:cNvPr id="1319" name="Google Shape;1319;p48"/>
            <p:cNvGrpSpPr/>
            <p:nvPr/>
          </p:nvGrpSpPr>
          <p:grpSpPr>
            <a:xfrm>
              <a:off x="5530437" y="1369879"/>
              <a:ext cx="5259484" cy="4878858"/>
              <a:chOff x="5728855" y="1547512"/>
              <a:chExt cx="4876502" cy="4523592"/>
            </a:xfrm>
          </p:grpSpPr>
          <p:sp>
            <p:nvSpPr>
              <p:cNvPr id="1320" name="Google Shape;1320;p48"/>
              <p:cNvSpPr/>
              <p:nvPr/>
            </p:nvSpPr>
            <p:spPr>
              <a:xfrm>
                <a:off x="5728855" y="1547512"/>
                <a:ext cx="2860166" cy="2860164"/>
              </a:xfrm>
              <a:prstGeom prst="ellipse">
                <a:avLst/>
              </a:prstGeom>
              <a:noFill/>
              <a:ln w="9525"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321" name="Google Shape;1321;p48"/>
              <p:cNvSpPr/>
              <p:nvPr/>
            </p:nvSpPr>
            <p:spPr>
              <a:xfrm>
                <a:off x="7745191" y="1547512"/>
                <a:ext cx="2860166" cy="2860164"/>
              </a:xfrm>
              <a:prstGeom prst="ellipse">
                <a:avLst/>
              </a:prstGeom>
              <a:noFill/>
              <a:ln w="9525"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322" name="Google Shape;1322;p48"/>
              <p:cNvSpPr/>
              <p:nvPr/>
            </p:nvSpPr>
            <p:spPr>
              <a:xfrm>
                <a:off x="6737023" y="3210940"/>
                <a:ext cx="2860166" cy="2860164"/>
              </a:xfrm>
              <a:prstGeom prst="ellipse">
                <a:avLst/>
              </a:prstGeom>
              <a:noFill/>
              <a:ln w="9525" cap="flat" cmpd="sng">
                <a:solidFill>
                  <a:srgbClr val="0A0A0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grpSp>
        <p:sp>
          <p:nvSpPr>
            <p:cNvPr id="1323" name="Google Shape;1323;p48"/>
            <p:cNvSpPr/>
            <p:nvPr/>
          </p:nvSpPr>
          <p:spPr>
            <a:xfrm>
              <a:off x="5530437" y="1369879"/>
              <a:ext cx="2174691" cy="3084791"/>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lt1"/>
                  </a:solidFill>
                  <a:latin typeface="Poppins"/>
                  <a:ea typeface="Poppins"/>
                  <a:cs typeface="Poppins"/>
                  <a:sym typeface="Poppins"/>
                </a:rPr>
                <a:t>CÍRCULO I</a:t>
              </a:r>
              <a:endParaRPr sz="500">
                <a:solidFill>
                  <a:schemeClr val="lt1"/>
                </a:solidFill>
                <a:latin typeface="Poppins"/>
                <a:ea typeface="Poppins"/>
                <a:cs typeface="Poppins"/>
                <a:sym typeface="Poppins"/>
              </a:endParaRPr>
            </a:p>
          </p:txBody>
        </p:sp>
        <p:sp>
          <p:nvSpPr>
            <p:cNvPr id="1324" name="Google Shape;1324;p48"/>
            <p:cNvSpPr/>
            <p:nvPr/>
          </p:nvSpPr>
          <p:spPr>
            <a:xfrm>
              <a:off x="8615229" y="1369879"/>
              <a:ext cx="2174691" cy="3084791"/>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lt1"/>
                  </a:solidFill>
                  <a:latin typeface="Poppins"/>
                  <a:ea typeface="Poppins"/>
                  <a:cs typeface="Poppins"/>
                  <a:sym typeface="Poppins"/>
                </a:rPr>
                <a:t>CÍRCULO II</a:t>
              </a:r>
              <a:endParaRPr sz="500">
                <a:solidFill>
                  <a:schemeClr val="lt1"/>
                </a:solidFill>
                <a:latin typeface="Poppins"/>
                <a:ea typeface="Poppins"/>
                <a:cs typeface="Poppins"/>
                <a:sym typeface="Poppins"/>
              </a:endParaRPr>
            </a:p>
          </p:txBody>
        </p:sp>
        <p:sp>
          <p:nvSpPr>
            <p:cNvPr id="1325" name="Google Shape;1325;p48"/>
            <p:cNvSpPr/>
            <p:nvPr/>
          </p:nvSpPr>
          <p:spPr>
            <a:xfrm>
              <a:off x="6617782" y="4454670"/>
              <a:ext cx="3084793" cy="1794067"/>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lt1"/>
                  </a:solidFill>
                  <a:latin typeface="Poppins"/>
                  <a:ea typeface="Poppins"/>
                  <a:cs typeface="Poppins"/>
                  <a:sym typeface="Poppins"/>
                </a:rPr>
                <a:t>CÍRCULO III</a:t>
              </a:r>
              <a:endParaRPr sz="500">
                <a:solidFill>
                  <a:schemeClr val="lt1"/>
                </a:solidFill>
                <a:latin typeface="Poppins"/>
                <a:ea typeface="Poppins"/>
                <a:cs typeface="Poppins"/>
                <a:sym typeface="Poppins"/>
              </a:endParaRPr>
            </a:p>
          </p:txBody>
        </p:sp>
        <p:sp>
          <p:nvSpPr>
            <p:cNvPr id="1326" name="Google Shape;1326;p48"/>
            <p:cNvSpPr/>
            <p:nvPr/>
          </p:nvSpPr>
          <p:spPr>
            <a:xfrm>
              <a:off x="7705128" y="2381481"/>
              <a:ext cx="910100" cy="71030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dirty="0">
                  <a:solidFill>
                    <a:schemeClr val="tx1"/>
                  </a:solidFill>
                  <a:latin typeface="Poppins"/>
                  <a:ea typeface="Poppins"/>
                  <a:cs typeface="Poppins"/>
                  <a:sym typeface="Poppins"/>
                </a:rPr>
                <a:t>SOBREPOSIÇÃO</a:t>
              </a:r>
              <a:br>
                <a:rPr lang="pt-BR" sz="800" dirty="0">
                  <a:solidFill>
                    <a:schemeClr val="tx1"/>
                  </a:solidFill>
                  <a:latin typeface="Poppins"/>
                  <a:ea typeface="Poppins"/>
                  <a:cs typeface="Poppins"/>
                  <a:sym typeface="Poppins"/>
                </a:rPr>
              </a:br>
              <a:r>
                <a:rPr lang="pt-BR" sz="800" dirty="0">
                  <a:solidFill>
                    <a:schemeClr val="tx1"/>
                  </a:solidFill>
                  <a:latin typeface="Poppins"/>
                  <a:ea typeface="Poppins"/>
                  <a:cs typeface="Poppins"/>
                  <a:sym typeface="Poppins"/>
                </a:rPr>
                <a:t>I-II</a:t>
              </a:r>
              <a:endParaRPr sz="100" dirty="0">
                <a:solidFill>
                  <a:schemeClr val="tx1"/>
                </a:solidFill>
                <a:latin typeface="Poppins"/>
                <a:ea typeface="Poppins"/>
                <a:cs typeface="Poppins"/>
                <a:sym typeface="Poppins"/>
              </a:endParaRPr>
            </a:p>
          </p:txBody>
        </p:sp>
        <p:sp>
          <p:nvSpPr>
            <p:cNvPr id="1327" name="Google Shape;1327;p48"/>
            <p:cNvSpPr/>
            <p:nvPr/>
          </p:nvSpPr>
          <p:spPr>
            <a:xfrm>
              <a:off x="6617781" y="3729927"/>
              <a:ext cx="1553631" cy="53058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dirty="0">
                  <a:solidFill>
                    <a:schemeClr val="tx1"/>
                  </a:solidFill>
                  <a:latin typeface="Poppins"/>
                  <a:ea typeface="Poppins"/>
                  <a:cs typeface="Poppins"/>
                  <a:sym typeface="Poppins"/>
                </a:rPr>
                <a:t>SOBREPOSIÇÃO</a:t>
              </a:r>
              <a:endParaRPr dirty="0">
                <a:solidFill>
                  <a:schemeClr val="tx1"/>
                </a:solidFill>
              </a:endParaRPr>
            </a:p>
            <a:p>
              <a:pPr marL="0" marR="0" lvl="0" indent="0" algn="ctr" rtl="0">
                <a:spcBef>
                  <a:spcPts val="0"/>
                </a:spcBef>
                <a:spcAft>
                  <a:spcPts val="0"/>
                </a:spcAft>
                <a:buNone/>
              </a:pPr>
              <a:r>
                <a:rPr lang="pt-BR" sz="800" dirty="0">
                  <a:solidFill>
                    <a:schemeClr val="tx1"/>
                  </a:solidFill>
                  <a:latin typeface="Poppins"/>
                  <a:ea typeface="Poppins"/>
                  <a:cs typeface="Poppins"/>
                  <a:sym typeface="Poppins"/>
                </a:rPr>
                <a:t>I-III</a:t>
              </a:r>
              <a:endParaRPr sz="100" dirty="0">
                <a:solidFill>
                  <a:schemeClr val="tx1"/>
                </a:solidFill>
                <a:latin typeface="Poppins"/>
                <a:ea typeface="Poppins"/>
                <a:cs typeface="Poppins"/>
                <a:sym typeface="Poppins"/>
              </a:endParaRPr>
            </a:p>
          </p:txBody>
        </p:sp>
        <p:sp>
          <p:nvSpPr>
            <p:cNvPr id="1328" name="Google Shape;1328;p48"/>
            <p:cNvSpPr/>
            <p:nvPr/>
          </p:nvSpPr>
          <p:spPr>
            <a:xfrm>
              <a:off x="8171412" y="3729927"/>
              <a:ext cx="1553631" cy="53058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800" dirty="0">
                  <a:solidFill>
                    <a:schemeClr val="tx1"/>
                  </a:solidFill>
                  <a:latin typeface="Poppins"/>
                  <a:ea typeface="Poppins"/>
                  <a:cs typeface="Poppins"/>
                  <a:sym typeface="Poppins"/>
                </a:rPr>
                <a:t>SOBREPOSIÇÃO</a:t>
              </a:r>
              <a:endParaRPr dirty="0">
                <a:solidFill>
                  <a:schemeClr val="tx1"/>
                </a:solidFill>
              </a:endParaRPr>
            </a:p>
            <a:p>
              <a:pPr marL="0" marR="0" lvl="0" indent="0" algn="ctr" rtl="0">
                <a:spcBef>
                  <a:spcPts val="0"/>
                </a:spcBef>
                <a:spcAft>
                  <a:spcPts val="0"/>
                </a:spcAft>
                <a:buNone/>
              </a:pPr>
              <a:r>
                <a:rPr lang="pt-BR" sz="800" dirty="0">
                  <a:solidFill>
                    <a:schemeClr val="tx1"/>
                  </a:solidFill>
                  <a:latin typeface="Poppins"/>
                  <a:ea typeface="Poppins"/>
                  <a:cs typeface="Poppins"/>
                  <a:sym typeface="Poppins"/>
                </a:rPr>
                <a:t>II-III</a:t>
              </a:r>
              <a:endParaRPr sz="100" dirty="0">
                <a:solidFill>
                  <a:schemeClr val="tx1"/>
                </a:solidFill>
                <a:latin typeface="Poppins"/>
                <a:ea typeface="Poppins"/>
                <a:cs typeface="Poppins"/>
                <a:sym typeface="Poppins"/>
              </a:endParaRPr>
            </a:p>
          </p:txBody>
        </p:sp>
        <p:sp>
          <p:nvSpPr>
            <p:cNvPr id="1329" name="Google Shape;1329;p48"/>
            <p:cNvSpPr/>
            <p:nvPr/>
          </p:nvSpPr>
          <p:spPr>
            <a:xfrm>
              <a:off x="7750061" y="3199343"/>
              <a:ext cx="842702" cy="530584"/>
            </a:xfrm>
            <a:prstGeom prst="roundRect">
              <a:avLst>
                <a:gd name="adj" fmla="val 0"/>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900" b="1">
                  <a:solidFill>
                    <a:schemeClr val="accent6"/>
                  </a:solidFill>
                  <a:latin typeface="Poppins"/>
                  <a:ea typeface="Poppins"/>
                  <a:cs typeface="Poppins"/>
                  <a:sym typeface="Poppins"/>
                </a:rPr>
                <a:t>CENTRO</a:t>
              </a:r>
              <a:endParaRPr sz="200" b="1">
                <a:solidFill>
                  <a:schemeClr val="accent6"/>
                </a:solidFill>
                <a:latin typeface="Poppins"/>
                <a:ea typeface="Poppins"/>
                <a:cs typeface="Poppins"/>
                <a:sym typeface="Poppins"/>
              </a:endParaRPr>
            </a:p>
          </p:txBody>
        </p:sp>
      </p:gr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33"/>
        <p:cNvGrpSpPr/>
        <p:nvPr/>
      </p:nvGrpSpPr>
      <p:grpSpPr>
        <a:xfrm>
          <a:off x="0" y="0"/>
          <a:ext cx="0" cy="0"/>
          <a:chOff x="0" y="0"/>
          <a:chExt cx="0" cy="0"/>
        </a:xfrm>
      </p:grpSpPr>
      <p:sp>
        <p:nvSpPr>
          <p:cNvPr id="1334" name="Google Shape;1334;p49"/>
          <p:cNvSpPr txBox="1"/>
          <p:nvPr/>
        </p:nvSpPr>
        <p:spPr>
          <a:xfrm>
            <a:off x="942009" y="3770833"/>
            <a:ext cx="2773788" cy="2241126"/>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pt-BR" sz="1200" b="1">
                <a:solidFill>
                  <a:schemeClr val="dk2"/>
                </a:solidFill>
                <a:latin typeface="Poppins"/>
                <a:ea typeface="Poppins"/>
                <a:cs typeface="Poppins"/>
                <a:sym typeface="Poppins"/>
              </a:rPr>
              <a:t>TEXTO CORRIDO.</a:t>
            </a:r>
            <a:br>
              <a:rPr lang="pt-BR" sz="1200" b="1">
                <a:solidFill>
                  <a:schemeClr val="dk2"/>
                </a:solidFill>
                <a:latin typeface="Poppins"/>
                <a:ea typeface="Poppins"/>
                <a:cs typeface="Poppins"/>
                <a:sym typeface="Poppins"/>
              </a:rPr>
            </a:br>
            <a:r>
              <a:rPr lang="pt-BR" sz="1200">
                <a:solidFill>
                  <a:srgbClr val="FFFFFF"/>
                </a:solidFill>
                <a:latin typeface="Poppins"/>
                <a:ea typeface="Poppins"/>
                <a:cs typeface="Poppins"/>
                <a:sym typeface="Poppins"/>
              </a:rPr>
              <a:t>Lorem ipsum dolor sit amet, consectetuer adipiscing elit. Donec odio. Quisque volutpat mattis eros. Nullam malesuada erat ut turpis.</a:t>
            </a:r>
            <a:endParaRPr/>
          </a:p>
          <a:p>
            <a:pPr marL="0" marR="0" lvl="0" indent="0" algn="ctr" rtl="0">
              <a:lnSpc>
                <a:spcPct val="130000"/>
              </a:lnSpc>
              <a:spcBef>
                <a:spcPts val="0"/>
              </a:spcBef>
              <a:spcAft>
                <a:spcPts val="0"/>
              </a:spcAft>
              <a:buNone/>
            </a:pPr>
            <a:endParaRPr sz="1200">
              <a:solidFill>
                <a:srgbClr val="FFFFFF"/>
              </a:solidFill>
              <a:latin typeface="Poppins"/>
              <a:ea typeface="Poppins"/>
              <a:cs typeface="Poppins"/>
              <a:sym typeface="Poppins"/>
            </a:endParaRPr>
          </a:p>
          <a:p>
            <a:pPr marL="0" marR="0" lvl="0" indent="0" algn="ctr" rtl="0">
              <a:lnSpc>
                <a:spcPct val="130000"/>
              </a:lnSpc>
              <a:spcBef>
                <a:spcPts val="0"/>
              </a:spcBef>
              <a:spcAft>
                <a:spcPts val="0"/>
              </a:spcAft>
              <a:buNone/>
            </a:pPr>
            <a:r>
              <a:rPr lang="pt-BR" sz="800" b="1">
                <a:solidFill>
                  <a:schemeClr val="accent6"/>
                </a:solidFill>
                <a:latin typeface="Poppins"/>
                <a:ea typeface="Poppins"/>
                <a:cs typeface="Poppins"/>
                <a:sym typeface="Poppins"/>
              </a:rPr>
              <a:t>LEGENDA.</a:t>
            </a:r>
            <a:r>
              <a:rPr lang="pt-BR" sz="800">
                <a:solidFill>
                  <a:schemeClr val="accent6"/>
                </a:solidFill>
                <a:latin typeface="Poppins"/>
                <a:ea typeface="Poppins"/>
                <a:cs typeface="Poppins"/>
                <a:sym typeface="Poppins"/>
              </a:rPr>
              <a:t> SUSPENDISSE URNA NIBH VIVERRA NON SEMPER SUSCIPIT POSUERE A PEDE. DONEC NEC JUSTO EGET FELIS FACILISIS FERMENTUM.</a:t>
            </a:r>
            <a:endParaRPr/>
          </a:p>
        </p:txBody>
      </p:sp>
      <p:sp>
        <p:nvSpPr>
          <p:cNvPr id="1335" name="Google Shape;1335;p49"/>
          <p:cNvSpPr/>
          <p:nvPr/>
        </p:nvSpPr>
        <p:spPr>
          <a:xfrm>
            <a:off x="1642901" y="2280309"/>
            <a:ext cx="1372005" cy="1372005"/>
          </a:xfrm>
          <a:prstGeom prst="ellipse">
            <a:avLst/>
          </a:prstGeom>
          <a:noFill/>
          <a:ln w="952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accent5"/>
                </a:solidFill>
                <a:latin typeface="Poppins"/>
                <a:ea typeface="Poppins"/>
                <a:cs typeface="Poppins"/>
                <a:sym typeface="Poppins"/>
              </a:rPr>
              <a:t>ÍCONE</a:t>
            </a:r>
            <a:endParaRPr sz="1100">
              <a:solidFill>
                <a:schemeClr val="accent5"/>
              </a:solidFill>
              <a:latin typeface="Poppins"/>
              <a:ea typeface="Poppins"/>
              <a:cs typeface="Poppins"/>
              <a:sym typeface="Poppins"/>
            </a:endParaRPr>
          </a:p>
        </p:txBody>
      </p:sp>
      <p:sp>
        <p:nvSpPr>
          <p:cNvPr id="1336" name="Google Shape;1336;p49"/>
          <p:cNvSpPr/>
          <p:nvPr/>
        </p:nvSpPr>
        <p:spPr>
          <a:xfrm>
            <a:off x="5409997" y="2280309"/>
            <a:ext cx="1372005" cy="1372005"/>
          </a:xfrm>
          <a:prstGeom prst="ellipse">
            <a:avLst/>
          </a:prstGeom>
          <a:noFill/>
          <a:ln w="952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accent5"/>
                </a:solidFill>
                <a:latin typeface="Poppins"/>
                <a:ea typeface="Poppins"/>
                <a:cs typeface="Poppins"/>
                <a:sym typeface="Poppins"/>
              </a:rPr>
              <a:t>ÍCONE</a:t>
            </a:r>
            <a:endParaRPr sz="1100">
              <a:solidFill>
                <a:schemeClr val="accent5"/>
              </a:solidFill>
              <a:latin typeface="Poppins"/>
              <a:ea typeface="Poppins"/>
              <a:cs typeface="Poppins"/>
              <a:sym typeface="Poppins"/>
            </a:endParaRPr>
          </a:p>
        </p:txBody>
      </p:sp>
      <p:sp>
        <p:nvSpPr>
          <p:cNvPr id="1337" name="Google Shape;1337;p49"/>
          <p:cNvSpPr/>
          <p:nvPr/>
        </p:nvSpPr>
        <p:spPr>
          <a:xfrm>
            <a:off x="9177093" y="2280309"/>
            <a:ext cx="1372005" cy="1372005"/>
          </a:xfrm>
          <a:prstGeom prst="ellipse">
            <a:avLst/>
          </a:prstGeom>
          <a:noFill/>
          <a:ln w="9525"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1100">
                <a:solidFill>
                  <a:schemeClr val="accent5"/>
                </a:solidFill>
                <a:latin typeface="Poppins"/>
                <a:ea typeface="Poppins"/>
                <a:cs typeface="Poppins"/>
                <a:sym typeface="Poppins"/>
              </a:rPr>
              <a:t>ÍCONE</a:t>
            </a:r>
            <a:endParaRPr sz="1100">
              <a:solidFill>
                <a:schemeClr val="accent5"/>
              </a:solidFill>
              <a:latin typeface="Poppins"/>
              <a:ea typeface="Poppins"/>
              <a:cs typeface="Poppins"/>
              <a:sym typeface="Poppins"/>
            </a:endParaRPr>
          </a:p>
        </p:txBody>
      </p:sp>
      <p:sp>
        <p:nvSpPr>
          <p:cNvPr id="1338" name="Google Shape;1338;p49"/>
          <p:cNvSpPr txBox="1"/>
          <p:nvPr/>
        </p:nvSpPr>
        <p:spPr>
          <a:xfrm>
            <a:off x="4709105" y="3770833"/>
            <a:ext cx="2773788" cy="2241126"/>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pt-BR" sz="1200" b="1">
                <a:solidFill>
                  <a:schemeClr val="dk2"/>
                </a:solidFill>
                <a:latin typeface="Poppins"/>
                <a:ea typeface="Poppins"/>
                <a:cs typeface="Poppins"/>
                <a:sym typeface="Poppins"/>
              </a:rPr>
              <a:t>TEXTO CORRIDO.</a:t>
            </a:r>
            <a:br>
              <a:rPr lang="pt-BR" sz="1200" b="1">
                <a:solidFill>
                  <a:schemeClr val="dk2"/>
                </a:solidFill>
                <a:latin typeface="Poppins"/>
                <a:ea typeface="Poppins"/>
                <a:cs typeface="Poppins"/>
                <a:sym typeface="Poppins"/>
              </a:rPr>
            </a:br>
            <a:r>
              <a:rPr lang="pt-BR" sz="1200">
                <a:solidFill>
                  <a:srgbClr val="FFFFFF"/>
                </a:solidFill>
                <a:latin typeface="Poppins"/>
                <a:ea typeface="Poppins"/>
                <a:cs typeface="Poppins"/>
                <a:sym typeface="Poppins"/>
              </a:rPr>
              <a:t>Lorem ipsum dolor sit amet, consectetuer adipiscing elit. Donec odio. Quisque volutpat mattis eros. Nullam malesuada erat ut turpis.</a:t>
            </a:r>
            <a:endParaRPr/>
          </a:p>
          <a:p>
            <a:pPr marL="0" marR="0" lvl="0" indent="0" algn="ctr" rtl="0">
              <a:lnSpc>
                <a:spcPct val="130000"/>
              </a:lnSpc>
              <a:spcBef>
                <a:spcPts val="0"/>
              </a:spcBef>
              <a:spcAft>
                <a:spcPts val="0"/>
              </a:spcAft>
              <a:buNone/>
            </a:pPr>
            <a:endParaRPr sz="1200">
              <a:solidFill>
                <a:srgbClr val="FFFFFF"/>
              </a:solidFill>
              <a:latin typeface="Poppins"/>
              <a:ea typeface="Poppins"/>
              <a:cs typeface="Poppins"/>
              <a:sym typeface="Poppins"/>
            </a:endParaRPr>
          </a:p>
          <a:p>
            <a:pPr marL="0" marR="0" lvl="0" indent="0" algn="ctr" rtl="0">
              <a:lnSpc>
                <a:spcPct val="130000"/>
              </a:lnSpc>
              <a:spcBef>
                <a:spcPts val="0"/>
              </a:spcBef>
              <a:spcAft>
                <a:spcPts val="0"/>
              </a:spcAft>
              <a:buNone/>
            </a:pPr>
            <a:r>
              <a:rPr lang="pt-BR" sz="800" b="1">
                <a:solidFill>
                  <a:schemeClr val="accent6"/>
                </a:solidFill>
                <a:latin typeface="Poppins"/>
                <a:ea typeface="Poppins"/>
                <a:cs typeface="Poppins"/>
                <a:sym typeface="Poppins"/>
              </a:rPr>
              <a:t>LEGENDA.</a:t>
            </a:r>
            <a:r>
              <a:rPr lang="pt-BR" sz="800">
                <a:solidFill>
                  <a:schemeClr val="accent6"/>
                </a:solidFill>
                <a:latin typeface="Poppins"/>
                <a:ea typeface="Poppins"/>
                <a:cs typeface="Poppins"/>
                <a:sym typeface="Poppins"/>
              </a:rPr>
              <a:t> SUSPENDISSE URNA NIBH VIVERRA NON SEMPER SUSCIPIT POSUERE A PEDE. DONEC NEC JUSTO EGET FELIS FACILISIS FERMENTUM.</a:t>
            </a:r>
            <a:endParaRPr/>
          </a:p>
        </p:txBody>
      </p:sp>
      <p:sp>
        <p:nvSpPr>
          <p:cNvPr id="1339" name="Google Shape;1339;p49"/>
          <p:cNvSpPr txBox="1"/>
          <p:nvPr/>
        </p:nvSpPr>
        <p:spPr>
          <a:xfrm>
            <a:off x="8476200" y="3770833"/>
            <a:ext cx="2773788" cy="2241126"/>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pt-BR" sz="1200" b="1">
                <a:solidFill>
                  <a:schemeClr val="dk2"/>
                </a:solidFill>
                <a:latin typeface="Poppins"/>
                <a:ea typeface="Poppins"/>
                <a:cs typeface="Poppins"/>
                <a:sym typeface="Poppins"/>
              </a:rPr>
              <a:t>TEXTO CORRIDO.</a:t>
            </a:r>
            <a:br>
              <a:rPr lang="pt-BR" sz="1200" b="1">
                <a:solidFill>
                  <a:schemeClr val="dk2"/>
                </a:solidFill>
                <a:latin typeface="Poppins"/>
                <a:ea typeface="Poppins"/>
                <a:cs typeface="Poppins"/>
                <a:sym typeface="Poppins"/>
              </a:rPr>
            </a:br>
            <a:r>
              <a:rPr lang="pt-BR" sz="1200">
                <a:solidFill>
                  <a:srgbClr val="FFFFFF"/>
                </a:solidFill>
                <a:latin typeface="Poppins"/>
                <a:ea typeface="Poppins"/>
                <a:cs typeface="Poppins"/>
                <a:sym typeface="Poppins"/>
              </a:rPr>
              <a:t>Lorem ipsum dolor sit amet, consectetuer adipiscing elit. Donec odio. Quisque volutpat mattis eros. Nullam malesuada erat ut turpis.</a:t>
            </a:r>
            <a:endParaRPr/>
          </a:p>
          <a:p>
            <a:pPr marL="0" marR="0" lvl="0" indent="0" algn="ctr" rtl="0">
              <a:lnSpc>
                <a:spcPct val="130000"/>
              </a:lnSpc>
              <a:spcBef>
                <a:spcPts val="0"/>
              </a:spcBef>
              <a:spcAft>
                <a:spcPts val="0"/>
              </a:spcAft>
              <a:buNone/>
            </a:pPr>
            <a:endParaRPr sz="1200">
              <a:solidFill>
                <a:srgbClr val="FFFFFF"/>
              </a:solidFill>
              <a:latin typeface="Poppins"/>
              <a:ea typeface="Poppins"/>
              <a:cs typeface="Poppins"/>
              <a:sym typeface="Poppins"/>
            </a:endParaRPr>
          </a:p>
          <a:p>
            <a:pPr marL="0" marR="0" lvl="0" indent="0" algn="ctr" rtl="0">
              <a:lnSpc>
                <a:spcPct val="130000"/>
              </a:lnSpc>
              <a:spcBef>
                <a:spcPts val="0"/>
              </a:spcBef>
              <a:spcAft>
                <a:spcPts val="0"/>
              </a:spcAft>
              <a:buNone/>
            </a:pPr>
            <a:r>
              <a:rPr lang="pt-BR" sz="800" b="1">
                <a:solidFill>
                  <a:schemeClr val="accent6"/>
                </a:solidFill>
                <a:latin typeface="Poppins"/>
                <a:ea typeface="Poppins"/>
                <a:cs typeface="Poppins"/>
                <a:sym typeface="Poppins"/>
              </a:rPr>
              <a:t>LEGENDA.</a:t>
            </a:r>
            <a:r>
              <a:rPr lang="pt-BR" sz="800">
                <a:solidFill>
                  <a:schemeClr val="accent6"/>
                </a:solidFill>
                <a:latin typeface="Poppins"/>
                <a:ea typeface="Poppins"/>
                <a:cs typeface="Poppins"/>
                <a:sym typeface="Poppins"/>
              </a:rPr>
              <a:t> SUSPENDISSE URNA NIBH VIVERRA NON SEMPER SUSCIPIT POSUERE A PEDE. DONEC NEC JUSTO EGET FELIS FACILISIS FERMENTUM.</a:t>
            </a:r>
            <a:endParaRPr/>
          </a:p>
        </p:txBody>
      </p:sp>
      <p:sp>
        <p:nvSpPr>
          <p:cNvPr id="1340" name="Google Shape;1340;p49"/>
          <p:cNvSpPr txBox="1"/>
          <p:nvPr/>
        </p:nvSpPr>
        <p:spPr>
          <a:xfrm>
            <a:off x="0" y="562886"/>
            <a:ext cx="12191999"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2800" b="1">
                <a:solidFill>
                  <a:schemeClr val="lt1"/>
                </a:solidFill>
                <a:latin typeface="Prompt ExtraBold"/>
                <a:ea typeface="Prompt ExtraBold"/>
                <a:cs typeface="Prompt ExtraBold"/>
                <a:sym typeface="Prompt ExtraBold"/>
              </a:rPr>
              <a:t>Título. </a:t>
            </a:r>
            <a:r>
              <a:rPr lang="pt-BR" sz="2800" b="1">
                <a:solidFill>
                  <a:schemeClr val="dk2"/>
                </a:solidFill>
                <a:latin typeface="Prompt ExtraBold"/>
                <a:ea typeface="Prompt ExtraBold"/>
                <a:cs typeface="Prompt ExtraBold"/>
                <a:sym typeface="Prompt ExtraBold"/>
              </a:rPr>
              <a:t>Lorem ipsum dolor sit amet.</a:t>
            </a:r>
            <a:endParaRPr sz="2800">
              <a:solidFill>
                <a:schemeClr val="dk2"/>
              </a:solidFill>
              <a:latin typeface="Prompt ExtraBold"/>
              <a:ea typeface="Prompt ExtraBold"/>
              <a:cs typeface="Prompt ExtraBold"/>
              <a:sym typeface="Prompt ExtraBold"/>
            </a:endParaRPr>
          </a:p>
        </p:txBody>
      </p:sp>
      <p:sp>
        <p:nvSpPr>
          <p:cNvPr id="1341" name="Google Shape;1341;p49"/>
          <p:cNvSpPr txBox="1"/>
          <p:nvPr/>
        </p:nvSpPr>
        <p:spPr>
          <a:xfrm>
            <a:off x="0" y="1144295"/>
            <a:ext cx="1219199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800">
                <a:solidFill>
                  <a:schemeClr val="lt1"/>
                </a:solidFill>
                <a:latin typeface="Prompt Medium"/>
                <a:ea typeface="Prompt Medium"/>
                <a:cs typeface="Prompt Medium"/>
                <a:sym typeface="Prompt Medium"/>
              </a:rPr>
              <a:t>Subtítulo. </a:t>
            </a:r>
            <a:r>
              <a:rPr lang="pt-BR" sz="1800">
                <a:solidFill>
                  <a:schemeClr val="dk2"/>
                </a:solidFill>
                <a:latin typeface="Prompt Medium"/>
                <a:ea typeface="Prompt Medium"/>
                <a:cs typeface="Prompt Medium"/>
                <a:sym typeface="Prompt Medium"/>
              </a:rPr>
              <a:t>Lorem ipsum dolor sit amet.</a:t>
            </a:r>
            <a:endParaRPr sz="1800">
              <a:solidFill>
                <a:schemeClr val="dk2"/>
              </a:solidFill>
              <a:latin typeface="Poppins"/>
              <a:ea typeface="Poppins"/>
              <a:cs typeface="Poppins"/>
              <a:sym typeface="Poppins"/>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45"/>
        <p:cNvGrpSpPr/>
        <p:nvPr/>
      </p:nvGrpSpPr>
      <p:grpSpPr>
        <a:xfrm>
          <a:off x="0" y="0"/>
          <a:ext cx="0" cy="0"/>
          <a:chOff x="0" y="0"/>
          <a:chExt cx="0" cy="0"/>
        </a:xfrm>
      </p:grpSpPr>
      <p:sp>
        <p:nvSpPr>
          <p:cNvPr id="1346" name="Google Shape;1346;p50"/>
          <p:cNvSpPr/>
          <p:nvPr/>
        </p:nvSpPr>
        <p:spPr>
          <a:xfrm>
            <a:off x="888296" y="1770611"/>
            <a:ext cx="2877254" cy="4189611"/>
          </a:xfrm>
          <a:prstGeom prst="roundRect">
            <a:avLst>
              <a:gd name="adj" fmla="val 2221"/>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347" name="Google Shape;1347;p50"/>
          <p:cNvSpPr txBox="1"/>
          <p:nvPr/>
        </p:nvSpPr>
        <p:spPr>
          <a:xfrm>
            <a:off x="0" y="562886"/>
            <a:ext cx="12191999"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2800" b="1" dirty="0">
                <a:solidFill>
                  <a:schemeClr val="lt1"/>
                </a:solidFill>
                <a:latin typeface="Prompt ExtraBold"/>
                <a:ea typeface="Prompt ExtraBold"/>
                <a:cs typeface="Prompt ExtraBold"/>
                <a:sym typeface="Prompt ExtraBold"/>
              </a:rPr>
              <a:t>Título. </a:t>
            </a:r>
            <a:r>
              <a:rPr lang="pt-BR" sz="2800" b="1" dirty="0" err="1">
                <a:solidFill>
                  <a:schemeClr val="dk2"/>
                </a:solidFill>
                <a:latin typeface="Prompt ExtraBold"/>
                <a:ea typeface="Prompt ExtraBold"/>
                <a:cs typeface="Prompt ExtraBold"/>
                <a:sym typeface="Prompt ExtraBold"/>
              </a:rPr>
              <a:t>Lorem</a:t>
            </a:r>
            <a:r>
              <a:rPr lang="pt-BR" sz="2800" b="1" dirty="0">
                <a:solidFill>
                  <a:schemeClr val="dk2"/>
                </a:solidFill>
                <a:latin typeface="Prompt ExtraBold"/>
                <a:ea typeface="Prompt ExtraBold"/>
                <a:cs typeface="Prompt ExtraBold"/>
                <a:sym typeface="Prompt ExtraBold"/>
              </a:rPr>
              <a:t> ipsum </a:t>
            </a:r>
            <a:r>
              <a:rPr lang="pt-BR" sz="2800" b="1" dirty="0" err="1">
                <a:solidFill>
                  <a:schemeClr val="dk2"/>
                </a:solidFill>
                <a:latin typeface="Prompt ExtraBold"/>
                <a:ea typeface="Prompt ExtraBold"/>
                <a:cs typeface="Prompt ExtraBold"/>
                <a:sym typeface="Prompt ExtraBold"/>
              </a:rPr>
              <a:t>dolor</a:t>
            </a:r>
            <a:r>
              <a:rPr lang="pt-BR" sz="2800" b="1" dirty="0">
                <a:solidFill>
                  <a:schemeClr val="dk2"/>
                </a:solidFill>
                <a:latin typeface="Prompt ExtraBold"/>
                <a:ea typeface="Prompt ExtraBold"/>
                <a:cs typeface="Prompt ExtraBold"/>
                <a:sym typeface="Prompt ExtraBold"/>
              </a:rPr>
              <a:t> </a:t>
            </a:r>
            <a:r>
              <a:rPr lang="pt-BR" sz="2800" b="1" dirty="0" err="1">
                <a:solidFill>
                  <a:schemeClr val="dk2"/>
                </a:solidFill>
                <a:latin typeface="Prompt ExtraBold"/>
                <a:ea typeface="Prompt ExtraBold"/>
                <a:cs typeface="Prompt ExtraBold"/>
                <a:sym typeface="Prompt ExtraBold"/>
              </a:rPr>
              <a:t>sit</a:t>
            </a:r>
            <a:r>
              <a:rPr lang="pt-BR" sz="2800" b="1" dirty="0">
                <a:solidFill>
                  <a:schemeClr val="dk2"/>
                </a:solidFill>
                <a:latin typeface="Prompt ExtraBold"/>
                <a:ea typeface="Prompt ExtraBold"/>
                <a:cs typeface="Prompt ExtraBold"/>
                <a:sym typeface="Prompt ExtraBold"/>
              </a:rPr>
              <a:t> </a:t>
            </a:r>
            <a:r>
              <a:rPr lang="pt-BR" sz="2800" b="1" dirty="0" err="1">
                <a:solidFill>
                  <a:schemeClr val="dk2"/>
                </a:solidFill>
                <a:latin typeface="Prompt ExtraBold"/>
                <a:ea typeface="Prompt ExtraBold"/>
                <a:cs typeface="Prompt ExtraBold"/>
                <a:sym typeface="Prompt ExtraBold"/>
              </a:rPr>
              <a:t>amet</a:t>
            </a:r>
            <a:r>
              <a:rPr lang="pt-BR" sz="2800" b="1" dirty="0">
                <a:solidFill>
                  <a:schemeClr val="dk2"/>
                </a:solidFill>
                <a:latin typeface="Prompt ExtraBold"/>
                <a:ea typeface="Prompt ExtraBold"/>
                <a:cs typeface="Prompt ExtraBold"/>
                <a:sym typeface="Prompt ExtraBold"/>
              </a:rPr>
              <a:t>.</a:t>
            </a:r>
            <a:endParaRPr sz="2800" dirty="0">
              <a:solidFill>
                <a:schemeClr val="dk2"/>
              </a:solidFill>
              <a:latin typeface="Prompt ExtraBold"/>
              <a:ea typeface="Prompt ExtraBold"/>
              <a:cs typeface="Prompt ExtraBold"/>
              <a:sym typeface="Prompt ExtraBold"/>
            </a:endParaRPr>
          </a:p>
        </p:txBody>
      </p:sp>
      <p:sp>
        <p:nvSpPr>
          <p:cNvPr id="1348" name="Google Shape;1348;p50"/>
          <p:cNvSpPr txBox="1"/>
          <p:nvPr/>
        </p:nvSpPr>
        <p:spPr>
          <a:xfrm>
            <a:off x="942009" y="3770833"/>
            <a:ext cx="2773788" cy="924099"/>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pt-BR" sz="1200" b="1" dirty="0">
                <a:solidFill>
                  <a:schemeClr val="accent5"/>
                </a:solidFill>
                <a:latin typeface="Poppins"/>
                <a:ea typeface="Poppins"/>
                <a:cs typeface="Poppins"/>
                <a:sym typeface="Poppins"/>
              </a:rPr>
              <a:t>MÉTRICA</a:t>
            </a:r>
            <a:endParaRPr dirty="0"/>
          </a:p>
          <a:p>
            <a:pPr marL="0" marR="0" lvl="0" indent="0" algn="ctr" rtl="0">
              <a:lnSpc>
                <a:spcPct val="90000"/>
              </a:lnSpc>
              <a:spcBef>
                <a:spcPts val="0"/>
              </a:spcBef>
              <a:spcAft>
                <a:spcPts val="0"/>
              </a:spcAft>
              <a:buNone/>
            </a:pPr>
            <a:r>
              <a:rPr lang="pt-BR" sz="3600" b="1" dirty="0">
                <a:solidFill>
                  <a:schemeClr val="lt1"/>
                </a:solidFill>
                <a:latin typeface="Poppins"/>
                <a:ea typeface="Poppins"/>
                <a:cs typeface="Poppins"/>
                <a:sym typeface="Poppins"/>
              </a:rPr>
              <a:t>100%</a:t>
            </a:r>
            <a:br>
              <a:rPr lang="pt-BR" sz="1200" b="1" dirty="0">
                <a:solidFill>
                  <a:schemeClr val="lt1"/>
                </a:solidFill>
                <a:latin typeface="Poppins"/>
                <a:ea typeface="Poppins"/>
                <a:cs typeface="Poppins"/>
                <a:sym typeface="Poppins"/>
              </a:rPr>
            </a:br>
            <a:r>
              <a:rPr lang="pt-BR" sz="1200" b="1" dirty="0">
                <a:solidFill>
                  <a:schemeClr val="accent5"/>
                </a:solidFill>
                <a:latin typeface="Poppins"/>
                <a:ea typeface="Poppins"/>
                <a:cs typeface="Poppins"/>
                <a:sym typeface="Poppins"/>
              </a:rPr>
              <a:t>DESTAQUE</a:t>
            </a:r>
            <a:endParaRPr dirty="0"/>
          </a:p>
        </p:txBody>
      </p:sp>
      <p:sp>
        <p:nvSpPr>
          <p:cNvPr id="1349" name="Google Shape;1349;p50"/>
          <p:cNvSpPr txBox="1"/>
          <p:nvPr/>
        </p:nvSpPr>
        <p:spPr>
          <a:xfrm>
            <a:off x="0" y="1144295"/>
            <a:ext cx="1219199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1800" dirty="0">
                <a:solidFill>
                  <a:schemeClr val="lt1"/>
                </a:solidFill>
                <a:latin typeface="Prompt Medium"/>
                <a:ea typeface="Prompt Medium"/>
                <a:cs typeface="Prompt Medium"/>
                <a:sym typeface="Prompt Medium"/>
              </a:rPr>
              <a:t>Subtítulo. </a:t>
            </a:r>
            <a:r>
              <a:rPr lang="pt-BR" sz="1800" dirty="0" err="1">
                <a:solidFill>
                  <a:schemeClr val="dk2"/>
                </a:solidFill>
                <a:latin typeface="Prompt Medium"/>
                <a:ea typeface="Prompt Medium"/>
                <a:cs typeface="Prompt Medium"/>
                <a:sym typeface="Prompt Medium"/>
              </a:rPr>
              <a:t>Lorem</a:t>
            </a:r>
            <a:r>
              <a:rPr lang="pt-BR" sz="1800" dirty="0">
                <a:solidFill>
                  <a:schemeClr val="dk2"/>
                </a:solidFill>
                <a:latin typeface="Prompt Medium"/>
                <a:ea typeface="Prompt Medium"/>
                <a:cs typeface="Prompt Medium"/>
                <a:sym typeface="Prompt Medium"/>
              </a:rPr>
              <a:t> ipsum </a:t>
            </a:r>
            <a:r>
              <a:rPr lang="pt-BR" sz="1800" dirty="0" err="1">
                <a:solidFill>
                  <a:schemeClr val="dk2"/>
                </a:solidFill>
                <a:latin typeface="Prompt Medium"/>
                <a:ea typeface="Prompt Medium"/>
                <a:cs typeface="Prompt Medium"/>
                <a:sym typeface="Prompt Medium"/>
              </a:rPr>
              <a:t>dolor</a:t>
            </a:r>
            <a:r>
              <a:rPr lang="pt-BR" sz="1800" dirty="0">
                <a:solidFill>
                  <a:schemeClr val="dk2"/>
                </a:solidFill>
                <a:latin typeface="Prompt Medium"/>
                <a:ea typeface="Prompt Medium"/>
                <a:cs typeface="Prompt Medium"/>
                <a:sym typeface="Prompt Medium"/>
              </a:rPr>
              <a:t> </a:t>
            </a:r>
            <a:r>
              <a:rPr lang="pt-BR" sz="1800" dirty="0" err="1">
                <a:solidFill>
                  <a:schemeClr val="dk2"/>
                </a:solidFill>
                <a:latin typeface="Prompt Medium"/>
                <a:ea typeface="Prompt Medium"/>
                <a:cs typeface="Prompt Medium"/>
                <a:sym typeface="Prompt Medium"/>
              </a:rPr>
              <a:t>sit</a:t>
            </a:r>
            <a:r>
              <a:rPr lang="pt-BR" sz="1800" dirty="0">
                <a:solidFill>
                  <a:schemeClr val="dk2"/>
                </a:solidFill>
                <a:latin typeface="Prompt Medium"/>
                <a:ea typeface="Prompt Medium"/>
                <a:cs typeface="Prompt Medium"/>
                <a:sym typeface="Prompt Medium"/>
              </a:rPr>
              <a:t> </a:t>
            </a:r>
            <a:r>
              <a:rPr lang="pt-BR" sz="1800" dirty="0" err="1">
                <a:solidFill>
                  <a:schemeClr val="dk2"/>
                </a:solidFill>
                <a:latin typeface="Prompt Medium"/>
                <a:ea typeface="Prompt Medium"/>
                <a:cs typeface="Prompt Medium"/>
                <a:sym typeface="Prompt Medium"/>
              </a:rPr>
              <a:t>amet</a:t>
            </a:r>
            <a:r>
              <a:rPr lang="pt-BR" sz="1800" dirty="0">
                <a:solidFill>
                  <a:schemeClr val="dk2"/>
                </a:solidFill>
                <a:latin typeface="Prompt Medium"/>
                <a:ea typeface="Prompt Medium"/>
                <a:cs typeface="Prompt Medium"/>
                <a:sym typeface="Prompt Medium"/>
              </a:rPr>
              <a:t>.</a:t>
            </a:r>
            <a:endParaRPr sz="1800" dirty="0">
              <a:solidFill>
                <a:schemeClr val="dk2"/>
              </a:solidFill>
              <a:latin typeface="Poppins"/>
              <a:ea typeface="Poppins"/>
              <a:cs typeface="Poppins"/>
              <a:sym typeface="Poppins"/>
            </a:endParaRPr>
          </a:p>
        </p:txBody>
      </p:sp>
      <p:pic>
        <p:nvPicPr>
          <p:cNvPr id="1350" name="Google Shape;1350;p50" descr="Grupo de pessoas em pé posando para foto&#10;&#10;Descrição gerada automaticamente"/>
          <p:cNvPicPr preferRelativeResize="0"/>
          <p:nvPr/>
        </p:nvPicPr>
        <p:blipFill rotWithShape="1">
          <a:blip r:embed="rId4">
            <a:alphaModFix/>
          </a:blip>
          <a:srcRect/>
          <a:stretch/>
        </p:blipFill>
        <p:spPr>
          <a:xfrm>
            <a:off x="940031" y="1831387"/>
            <a:ext cx="2777744" cy="1853738"/>
          </a:xfrm>
          <a:prstGeom prst="rect">
            <a:avLst/>
          </a:prstGeom>
          <a:noFill/>
          <a:ln>
            <a:noFill/>
          </a:ln>
        </p:spPr>
      </p:pic>
      <p:sp>
        <p:nvSpPr>
          <p:cNvPr id="1351" name="Google Shape;1351;p50"/>
          <p:cNvSpPr txBox="1"/>
          <p:nvPr/>
        </p:nvSpPr>
        <p:spPr>
          <a:xfrm>
            <a:off x="1154583" y="4771363"/>
            <a:ext cx="2336762" cy="103489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pt-BR" sz="1200">
                <a:solidFill>
                  <a:srgbClr val="FFFFFF"/>
                </a:solidFill>
                <a:latin typeface="Poppins"/>
                <a:ea typeface="Poppins"/>
                <a:cs typeface="Poppins"/>
                <a:sym typeface="Poppins"/>
              </a:rPr>
              <a:t>Lorem ipsum dolor sit amet, consectetuer adipiscing elit. Donec odio. Quisque volutpat mattis eros.</a:t>
            </a:r>
            <a:endParaRPr/>
          </a:p>
        </p:txBody>
      </p:sp>
      <p:sp>
        <p:nvSpPr>
          <p:cNvPr id="1352" name="Google Shape;1352;p50"/>
          <p:cNvSpPr/>
          <p:nvPr/>
        </p:nvSpPr>
        <p:spPr>
          <a:xfrm>
            <a:off x="4682248" y="1770611"/>
            <a:ext cx="2877254" cy="4189611"/>
          </a:xfrm>
          <a:prstGeom prst="roundRect">
            <a:avLst>
              <a:gd name="adj" fmla="val 2221"/>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353" name="Google Shape;1353;p50"/>
          <p:cNvSpPr txBox="1"/>
          <p:nvPr/>
        </p:nvSpPr>
        <p:spPr>
          <a:xfrm>
            <a:off x="4735961" y="3770833"/>
            <a:ext cx="2773788" cy="924099"/>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pt-BR" sz="1200" b="1">
                <a:solidFill>
                  <a:schemeClr val="accent5"/>
                </a:solidFill>
                <a:latin typeface="Poppins"/>
                <a:ea typeface="Poppins"/>
                <a:cs typeface="Poppins"/>
                <a:sym typeface="Poppins"/>
              </a:rPr>
              <a:t>MÉTRICA</a:t>
            </a:r>
            <a:endParaRPr/>
          </a:p>
          <a:p>
            <a:pPr marL="0" marR="0" lvl="0" indent="0" algn="ctr" rtl="0">
              <a:lnSpc>
                <a:spcPct val="90000"/>
              </a:lnSpc>
              <a:spcBef>
                <a:spcPts val="0"/>
              </a:spcBef>
              <a:spcAft>
                <a:spcPts val="0"/>
              </a:spcAft>
              <a:buNone/>
            </a:pPr>
            <a:r>
              <a:rPr lang="pt-BR" sz="3600" b="1">
                <a:solidFill>
                  <a:schemeClr val="lt1"/>
                </a:solidFill>
                <a:latin typeface="Poppins"/>
                <a:ea typeface="Poppins"/>
                <a:cs typeface="Poppins"/>
                <a:sym typeface="Poppins"/>
              </a:rPr>
              <a:t>100%</a:t>
            </a:r>
            <a:br>
              <a:rPr lang="pt-BR" sz="1200" b="1">
                <a:solidFill>
                  <a:schemeClr val="lt1"/>
                </a:solidFill>
                <a:latin typeface="Poppins"/>
                <a:ea typeface="Poppins"/>
                <a:cs typeface="Poppins"/>
                <a:sym typeface="Poppins"/>
              </a:rPr>
            </a:br>
            <a:r>
              <a:rPr lang="pt-BR" sz="1200" b="1">
                <a:solidFill>
                  <a:schemeClr val="accent5"/>
                </a:solidFill>
                <a:latin typeface="Poppins"/>
                <a:ea typeface="Poppins"/>
                <a:cs typeface="Poppins"/>
                <a:sym typeface="Poppins"/>
              </a:rPr>
              <a:t>DESTAQUE</a:t>
            </a:r>
            <a:endParaRPr/>
          </a:p>
        </p:txBody>
      </p:sp>
      <p:pic>
        <p:nvPicPr>
          <p:cNvPr id="1354" name="Google Shape;1354;p50" descr="Grupo de pessoas em pé posando para foto&#10;&#10;Descrição gerada automaticamente"/>
          <p:cNvPicPr preferRelativeResize="0"/>
          <p:nvPr/>
        </p:nvPicPr>
        <p:blipFill rotWithShape="1">
          <a:blip r:embed="rId4">
            <a:alphaModFix/>
          </a:blip>
          <a:srcRect/>
          <a:stretch/>
        </p:blipFill>
        <p:spPr>
          <a:xfrm>
            <a:off x="4733983" y="1831387"/>
            <a:ext cx="2777744" cy="1853738"/>
          </a:xfrm>
          <a:prstGeom prst="rect">
            <a:avLst/>
          </a:prstGeom>
          <a:noFill/>
          <a:ln>
            <a:noFill/>
          </a:ln>
        </p:spPr>
      </p:pic>
      <p:sp>
        <p:nvSpPr>
          <p:cNvPr id="1355" name="Google Shape;1355;p50"/>
          <p:cNvSpPr txBox="1"/>
          <p:nvPr/>
        </p:nvSpPr>
        <p:spPr>
          <a:xfrm>
            <a:off x="4948535" y="4771363"/>
            <a:ext cx="2336762" cy="103489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pt-BR" sz="1200">
                <a:solidFill>
                  <a:srgbClr val="FFFFFF"/>
                </a:solidFill>
                <a:latin typeface="Poppins"/>
                <a:ea typeface="Poppins"/>
                <a:cs typeface="Poppins"/>
                <a:sym typeface="Poppins"/>
              </a:rPr>
              <a:t>Lorem ipsum dolor sit amet, consectetuer adipiscing elit. Donec odio. Quisque volutpat mattis eros.</a:t>
            </a:r>
            <a:endParaRPr/>
          </a:p>
        </p:txBody>
      </p:sp>
      <p:sp>
        <p:nvSpPr>
          <p:cNvPr id="1356" name="Google Shape;1356;p50"/>
          <p:cNvSpPr/>
          <p:nvPr/>
        </p:nvSpPr>
        <p:spPr>
          <a:xfrm>
            <a:off x="8476200" y="1770611"/>
            <a:ext cx="2877254" cy="4189611"/>
          </a:xfrm>
          <a:prstGeom prst="roundRect">
            <a:avLst>
              <a:gd name="adj" fmla="val 2221"/>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357" name="Google Shape;1357;p50"/>
          <p:cNvSpPr txBox="1"/>
          <p:nvPr/>
        </p:nvSpPr>
        <p:spPr>
          <a:xfrm>
            <a:off x="8529913" y="3770833"/>
            <a:ext cx="2773788" cy="924099"/>
          </a:xfrm>
          <a:prstGeom prst="rect">
            <a:avLst/>
          </a:prstGeom>
          <a:noFill/>
          <a:ln>
            <a:noFill/>
          </a:ln>
        </p:spPr>
        <p:txBody>
          <a:bodyPr spcFirstLastPara="1" wrap="square" lIns="91425" tIns="45700" rIns="91425" bIns="45700" anchor="t" anchorCtr="0">
            <a:spAutoFit/>
          </a:bodyPr>
          <a:lstStyle/>
          <a:p>
            <a:pPr marL="0" marR="0" lvl="0" indent="0" algn="ctr" rtl="0">
              <a:lnSpc>
                <a:spcPct val="90000"/>
              </a:lnSpc>
              <a:spcBef>
                <a:spcPts val="0"/>
              </a:spcBef>
              <a:spcAft>
                <a:spcPts val="0"/>
              </a:spcAft>
              <a:buNone/>
            </a:pPr>
            <a:r>
              <a:rPr lang="pt-BR" sz="1200" b="1">
                <a:solidFill>
                  <a:schemeClr val="accent5"/>
                </a:solidFill>
                <a:latin typeface="Poppins"/>
                <a:ea typeface="Poppins"/>
                <a:cs typeface="Poppins"/>
                <a:sym typeface="Poppins"/>
              </a:rPr>
              <a:t>MÉTRICA</a:t>
            </a:r>
            <a:endParaRPr/>
          </a:p>
          <a:p>
            <a:pPr marL="0" marR="0" lvl="0" indent="0" algn="ctr" rtl="0">
              <a:lnSpc>
                <a:spcPct val="90000"/>
              </a:lnSpc>
              <a:spcBef>
                <a:spcPts val="0"/>
              </a:spcBef>
              <a:spcAft>
                <a:spcPts val="0"/>
              </a:spcAft>
              <a:buNone/>
            </a:pPr>
            <a:r>
              <a:rPr lang="pt-BR" sz="3600" b="1">
                <a:solidFill>
                  <a:schemeClr val="lt1"/>
                </a:solidFill>
                <a:latin typeface="Poppins"/>
                <a:ea typeface="Poppins"/>
                <a:cs typeface="Poppins"/>
                <a:sym typeface="Poppins"/>
              </a:rPr>
              <a:t>100%</a:t>
            </a:r>
            <a:br>
              <a:rPr lang="pt-BR" sz="1200" b="1">
                <a:solidFill>
                  <a:schemeClr val="lt1"/>
                </a:solidFill>
                <a:latin typeface="Poppins"/>
                <a:ea typeface="Poppins"/>
                <a:cs typeface="Poppins"/>
                <a:sym typeface="Poppins"/>
              </a:rPr>
            </a:br>
            <a:r>
              <a:rPr lang="pt-BR" sz="1200" b="1">
                <a:solidFill>
                  <a:schemeClr val="accent5"/>
                </a:solidFill>
                <a:latin typeface="Poppins"/>
                <a:ea typeface="Poppins"/>
                <a:cs typeface="Poppins"/>
                <a:sym typeface="Poppins"/>
              </a:rPr>
              <a:t>DESTAQUE</a:t>
            </a:r>
            <a:endParaRPr/>
          </a:p>
        </p:txBody>
      </p:sp>
      <p:pic>
        <p:nvPicPr>
          <p:cNvPr id="1358" name="Google Shape;1358;p50" descr="Grupo de pessoas em pé posando para foto&#10;&#10;Descrição gerada automaticamente"/>
          <p:cNvPicPr preferRelativeResize="0"/>
          <p:nvPr/>
        </p:nvPicPr>
        <p:blipFill rotWithShape="1">
          <a:blip r:embed="rId4">
            <a:alphaModFix/>
          </a:blip>
          <a:srcRect/>
          <a:stretch/>
        </p:blipFill>
        <p:spPr>
          <a:xfrm>
            <a:off x="8527935" y="1831387"/>
            <a:ext cx="2777744" cy="1853738"/>
          </a:xfrm>
          <a:prstGeom prst="rect">
            <a:avLst/>
          </a:prstGeom>
          <a:noFill/>
          <a:ln>
            <a:noFill/>
          </a:ln>
        </p:spPr>
      </p:pic>
      <p:sp>
        <p:nvSpPr>
          <p:cNvPr id="1359" name="Google Shape;1359;p50"/>
          <p:cNvSpPr txBox="1"/>
          <p:nvPr/>
        </p:nvSpPr>
        <p:spPr>
          <a:xfrm>
            <a:off x="8742487" y="4771363"/>
            <a:ext cx="2336762" cy="103489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pt-BR" sz="1200">
                <a:solidFill>
                  <a:srgbClr val="FFFFFF"/>
                </a:solidFill>
                <a:latin typeface="Poppins"/>
                <a:ea typeface="Poppins"/>
                <a:cs typeface="Poppins"/>
                <a:sym typeface="Poppins"/>
              </a:rPr>
              <a:t>Lorem ipsum dolor sit amet, consectetuer adipiscing elit. Donec odio. Quisque volutpat mattis eros.</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63"/>
        <p:cNvGrpSpPr/>
        <p:nvPr/>
      </p:nvGrpSpPr>
      <p:grpSpPr>
        <a:xfrm>
          <a:off x="0" y="0"/>
          <a:ext cx="0" cy="0"/>
          <a:chOff x="0" y="0"/>
          <a:chExt cx="0" cy="0"/>
        </a:xfrm>
      </p:grpSpPr>
      <p:grpSp>
        <p:nvGrpSpPr>
          <p:cNvPr id="1364" name="Google Shape;1364;p51"/>
          <p:cNvGrpSpPr/>
          <p:nvPr/>
        </p:nvGrpSpPr>
        <p:grpSpPr>
          <a:xfrm>
            <a:off x="6005757" y="1172095"/>
            <a:ext cx="5398774" cy="4513810"/>
            <a:chOff x="5564649" y="2078540"/>
            <a:chExt cx="3770545" cy="3152481"/>
          </a:xfrm>
        </p:grpSpPr>
        <p:grpSp>
          <p:nvGrpSpPr>
            <p:cNvPr id="1365" name="Google Shape;1365;p51"/>
            <p:cNvGrpSpPr/>
            <p:nvPr/>
          </p:nvGrpSpPr>
          <p:grpSpPr>
            <a:xfrm>
              <a:off x="5564649" y="2078540"/>
              <a:ext cx="589399" cy="589399"/>
              <a:chOff x="8595455" y="3862839"/>
              <a:chExt cx="993825" cy="993825"/>
            </a:xfrm>
          </p:grpSpPr>
          <p:sp>
            <p:nvSpPr>
              <p:cNvPr id="1366" name="Google Shape;1366;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67" name="Google Shape;1367;p51"/>
              <p:cNvPicPr preferRelativeResize="0"/>
              <p:nvPr/>
            </p:nvPicPr>
            <p:blipFill rotWithShape="1">
              <a:blip r:embed="rId4">
                <a:alphaModFix/>
              </a:blip>
              <a:srcRect/>
              <a:stretch/>
            </p:blipFill>
            <p:spPr>
              <a:xfrm>
                <a:off x="8595455" y="3862839"/>
                <a:ext cx="993825" cy="993825"/>
              </a:xfrm>
              <a:prstGeom prst="rect">
                <a:avLst/>
              </a:prstGeom>
              <a:noFill/>
              <a:ln>
                <a:noFill/>
              </a:ln>
            </p:spPr>
          </p:pic>
        </p:grpSp>
        <p:grpSp>
          <p:nvGrpSpPr>
            <p:cNvPr id="1368" name="Google Shape;1368;p51"/>
            <p:cNvGrpSpPr/>
            <p:nvPr/>
          </p:nvGrpSpPr>
          <p:grpSpPr>
            <a:xfrm>
              <a:off x="6203929" y="2078540"/>
              <a:ext cx="589399" cy="589399"/>
              <a:chOff x="8595455" y="3862839"/>
              <a:chExt cx="993825" cy="993825"/>
            </a:xfrm>
          </p:grpSpPr>
          <p:sp>
            <p:nvSpPr>
              <p:cNvPr id="1369" name="Google Shape;1369;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70" name="Google Shape;1370;p51"/>
              <p:cNvPicPr preferRelativeResize="0"/>
              <p:nvPr/>
            </p:nvPicPr>
            <p:blipFill rotWithShape="1">
              <a:blip r:embed="rId5">
                <a:alphaModFix/>
              </a:blip>
              <a:srcRect/>
              <a:stretch/>
            </p:blipFill>
            <p:spPr>
              <a:xfrm>
                <a:off x="8595455" y="3862839"/>
                <a:ext cx="993825" cy="993825"/>
              </a:xfrm>
              <a:prstGeom prst="rect">
                <a:avLst/>
              </a:prstGeom>
              <a:noFill/>
              <a:ln>
                <a:noFill/>
              </a:ln>
            </p:spPr>
          </p:pic>
        </p:grpSp>
        <p:grpSp>
          <p:nvGrpSpPr>
            <p:cNvPr id="1371" name="Google Shape;1371;p51"/>
            <p:cNvGrpSpPr/>
            <p:nvPr/>
          </p:nvGrpSpPr>
          <p:grpSpPr>
            <a:xfrm>
              <a:off x="6837111" y="2078540"/>
              <a:ext cx="589399" cy="589399"/>
              <a:chOff x="8595462" y="3862839"/>
              <a:chExt cx="993825" cy="993825"/>
            </a:xfrm>
          </p:grpSpPr>
          <p:sp>
            <p:nvSpPr>
              <p:cNvPr id="1372" name="Google Shape;1372;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73" name="Google Shape;1373;p51"/>
              <p:cNvPicPr preferRelativeResize="0"/>
              <p:nvPr/>
            </p:nvPicPr>
            <p:blipFill rotWithShape="1">
              <a:blip r:embed="rId6">
                <a:alphaModFix/>
              </a:blip>
              <a:srcRect/>
              <a:stretch/>
            </p:blipFill>
            <p:spPr>
              <a:xfrm>
                <a:off x="8595462" y="3862839"/>
                <a:ext cx="993825" cy="993825"/>
              </a:xfrm>
              <a:prstGeom prst="rect">
                <a:avLst/>
              </a:prstGeom>
              <a:noFill/>
              <a:ln>
                <a:noFill/>
              </a:ln>
            </p:spPr>
          </p:pic>
        </p:grpSp>
        <p:grpSp>
          <p:nvGrpSpPr>
            <p:cNvPr id="1374" name="Google Shape;1374;p51"/>
            <p:cNvGrpSpPr/>
            <p:nvPr/>
          </p:nvGrpSpPr>
          <p:grpSpPr>
            <a:xfrm>
              <a:off x="7473336" y="2078540"/>
              <a:ext cx="589399" cy="589399"/>
              <a:chOff x="8595455" y="3862839"/>
              <a:chExt cx="993825" cy="993825"/>
            </a:xfrm>
          </p:grpSpPr>
          <p:sp>
            <p:nvSpPr>
              <p:cNvPr id="1375" name="Google Shape;1375;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76" name="Google Shape;1376;p51"/>
              <p:cNvPicPr preferRelativeResize="0"/>
              <p:nvPr/>
            </p:nvPicPr>
            <p:blipFill rotWithShape="1">
              <a:blip r:embed="rId7">
                <a:alphaModFix/>
              </a:blip>
              <a:srcRect/>
              <a:stretch/>
            </p:blipFill>
            <p:spPr>
              <a:xfrm>
                <a:off x="8595455" y="3862839"/>
                <a:ext cx="993825" cy="993825"/>
              </a:xfrm>
              <a:prstGeom prst="rect">
                <a:avLst/>
              </a:prstGeom>
              <a:noFill/>
              <a:ln>
                <a:noFill/>
              </a:ln>
            </p:spPr>
          </p:pic>
        </p:grpSp>
        <p:grpSp>
          <p:nvGrpSpPr>
            <p:cNvPr id="1377" name="Google Shape;1377;p51"/>
            <p:cNvGrpSpPr/>
            <p:nvPr/>
          </p:nvGrpSpPr>
          <p:grpSpPr>
            <a:xfrm>
              <a:off x="8106516" y="2078540"/>
              <a:ext cx="589399" cy="589399"/>
              <a:chOff x="8595455" y="3862839"/>
              <a:chExt cx="993825" cy="993825"/>
            </a:xfrm>
          </p:grpSpPr>
          <p:sp>
            <p:nvSpPr>
              <p:cNvPr id="1378" name="Google Shape;1378;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79" name="Google Shape;1379;p51"/>
              <p:cNvPicPr preferRelativeResize="0"/>
              <p:nvPr/>
            </p:nvPicPr>
            <p:blipFill rotWithShape="1">
              <a:blip r:embed="rId8">
                <a:alphaModFix/>
              </a:blip>
              <a:srcRect/>
              <a:stretch/>
            </p:blipFill>
            <p:spPr>
              <a:xfrm>
                <a:off x="8595455" y="3862839"/>
                <a:ext cx="993825" cy="993825"/>
              </a:xfrm>
              <a:prstGeom prst="rect">
                <a:avLst/>
              </a:prstGeom>
              <a:noFill/>
              <a:ln>
                <a:noFill/>
              </a:ln>
            </p:spPr>
          </p:pic>
        </p:grpSp>
        <p:grpSp>
          <p:nvGrpSpPr>
            <p:cNvPr id="1380" name="Google Shape;1380;p51"/>
            <p:cNvGrpSpPr/>
            <p:nvPr/>
          </p:nvGrpSpPr>
          <p:grpSpPr>
            <a:xfrm>
              <a:off x="8745795" y="2078540"/>
              <a:ext cx="589399" cy="589399"/>
              <a:chOff x="8595455" y="3862839"/>
              <a:chExt cx="993825" cy="993825"/>
            </a:xfrm>
          </p:grpSpPr>
          <p:sp>
            <p:nvSpPr>
              <p:cNvPr id="1381" name="Google Shape;1381;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82" name="Google Shape;1382;p51"/>
              <p:cNvPicPr preferRelativeResize="0"/>
              <p:nvPr/>
            </p:nvPicPr>
            <p:blipFill rotWithShape="1">
              <a:blip r:embed="rId9">
                <a:alphaModFix/>
              </a:blip>
              <a:srcRect/>
              <a:stretch/>
            </p:blipFill>
            <p:spPr>
              <a:xfrm>
                <a:off x="8595455" y="3862839"/>
                <a:ext cx="993825" cy="993825"/>
              </a:xfrm>
              <a:prstGeom prst="rect">
                <a:avLst/>
              </a:prstGeom>
              <a:noFill/>
              <a:ln>
                <a:noFill/>
              </a:ln>
            </p:spPr>
          </p:pic>
        </p:grpSp>
        <p:grpSp>
          <p:nvGrpSpPr>
            <p:cNvPr id="1383" name="Google Shape;1383;p51"/>
            <p:cNvGrpSpPr/>
            <p:nvPr/>
          </p:nvGrpSpPr>
          <p:grpSpPr>
            <a:xfrm>
              <a:off x="5564649" y="2716821"/>
              <a:ext cx="589398" cy="589399"/>
              <a:chOff x="8595456" y="3862838"/>
              <a:chExt cx="993824" cy="993825"/>
            </a:xfrm>
          </p:grpSpPr>
          <p:sp>
            <p:nvSpPr>
              <p:cNvPr id="1384" name="Google Shape;1384;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85" name="Google Shape;1385;p51"/>
              <p:cNvPicPr preferRelativeResize="0"/>
              <p:nvPr/>
            </p:nvPicPr>
            <p:blipFill rotWithShape="1">
              <a:blip r:embed="rId10">
                <a:alphaModFix/>
              </a:blip>
              <a:srcRect/>
              <a:stretch/>
            </p:blipFill>
            <p:spPr>
              <a:xfrm>
                <a:off x="8595456" y="3862838"/>
                <a:ext cx="993824" cy="993825"/>
              </a:xfrm>
              <a:prstGeom prst="rect">
                <a:avLst/>
              </a:prstGeom>
              <a:noFill/>
              <a:ln>
                <a:noFill/>
              </a:ln>
            </p:spPr>
          </p:pic>
        </p:grpSp>
        <p:grpSp>
          <p:nvGrpSpPr>
            <p:cNvPr id="1386" name="Google Shape;1386;p51"/>
            <p:cNvGrpSpPr/>
            <p:nvPr/>
          </p:nvGrpSpPr>
          <p:grpSpPr>
            <a:xfrm>
              <a:off x="6203929" y="2716822"/>
              <a:ext cx="589399" cy="589399"/>
              <a:chOff x="8595455" y="3862839"/>
              <a:chExt cx="993825" cy="993825"/>
            </a:xfrm>
          </p:grpSpPr>
          <p:sp>
            <p:nvSpPr>
              <p:cNvPr id="1387" name="Google Shape;1387;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88" name="Google Shape;1388;p51"/>
              <p:cNvPicPr preferRelativeResize="0"/>
              <p:nvPr/>
            </p:nvPicPr>
            <p:blipFill rotWithShape="1">
              <a:blip r:embed="rId11">
                <a:alphaModFix/>
              </a:blip>
              <a:srcRect/>
              <a:stretch/>
            </p:blipFill>
            <p:spPr>
              <a:xfrm>
                <a:off x="8595455" y="3862839"/>
                <a:ext cx="993825" cy="993825"/>
              </a:xfrm>
              <a:prstGeom prst="rect">
                <a:avLst/>
              </a:prstGeom>
              <a:noFill/>
              <a:ln>
                <a:noFill/>
              </a:ln>
            </p:spPr>
          </p:pic>
        </p:grpSp>
        <p:grpSp>
          <p:nvGrpSpPr>
            <p:cNvPr id="1389" name="Google Shape;1389;p51"/>
            <p:cNvGrpSpPr/>
            <p:nvPr/>
          </p:nvGrpSpPr>
          <p:grpSpPr>
            <a:xfrm>
              <a:off x="6837107" y="2716822"/>
              <a:ext cx="589399" cy="589399"/>
              <a:chOff x="8595455" y="3862839"/>
              <a:chExt cx="993825" cy="993825"/>
            </a:xfrm>
          </p:grpSpPr>
          <p:sp>
            <p:nvSpPr>
              <p:cNvPr id="1390" name="Google Shape;1390;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91" name="Google Shape;1391;p51"/>
              <p:cNvPicPr preferRelativeResize="0"/>
              <p:nvPr/>
            </p:nvPicPr>
            <p:blipFill rotWithShape="1">
              <a:blip r:embed="rId12">
                <a:alphaModFix/>
              </a:blip>
              <a:srcRect/>
              <a:stretch/>
            </p:blipFill>
            <p:spPr>
              <a:xfrm>
                <a:off x="8595455" y="3862839"/>
                <a:ext cx="993825" cy="993825"/>
              </a:xfrm>
              <a:prstGeom prst="rect">
                <a:avLst/>
              </a:prstGeom>
              <a:noFill/>
              <a:ln>
                <a:noFill/>
              </a:ln>
            </p:spPr>
          </p:pic>
        </p:grpSp>
        <p:grpSp>
          <p:nvGrpSpPr>
            <p:cNvPr id="1392" name="Google Shape;1392;p51"/>
            <p:cNvGrpSpPr/>
            <p:nvPr/>
          </p:nvGrpSpPr>
          <p:grpSpPr>
            <a:xfrm>
              <a:off x="7473336" y="2716822"/>
              <a:ext cx="589399" cy="589399"/>
              <a:chOff x="8595455" y="3862839"/>
              <a:chExt cx="993825" cy="993825"/>
            </a:xfrm>
          </p:grpSpPr>
          <p:sp>
            <p:nvSpPr>
              <p:cNvPr id="1393" name="Google Shape;1393;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94" name="Google Shape;1394;p51"/>
              <p:cNvPicPr preferRelativeResize="0"/>
              <p:nvPr/>
            </p:nvPicPr>
            <p:blipFill rotWithShape="1">
              <a:blip r:embed="rId13">
                <a:alphaModFix/>
              </a:blip>
              <a:srcRect/>
              <a:stretch/>
            </p:blipFill>
            <p:spPr>
              <a:xfrm>
                <a:off x="8595455" y="3862839"/>
                <a:ext cx="993825" cy="993825"/>
              </a:xfrm>
              <a:prstGeom prst="rect">
                <a:avLst/>
              </a:prstGeom>
              <a:noFill/>
              <a:ln>
                <a:noFill/>
              </a:ln>
            </p:spPr>
          </p:pic>
        </p:grpSp>
        <p:grpSp>
          <p:nvGrpSpPr>
            <p:cNvPr id="1395" name="Google Shape;1395;p51"/>
            <p:cNvGrpSpPr/>
            <p:nvPr/>
          </p:nvGrpSpPr>
          <p:grpSpPr>
            <a:xfrm>
              <a:off x="8106516" y="2716822"/>
              <a:ext cx="589399" cy="589399"/>
              <a:chOff x="8595455" y="3862839"/>
              <a:chExt cx="993825" cy="993825"/>
            </a:xfrm>
          </p:grpSpPr>
          <p:sp>
            <p:nvSpPr>
              <p:cNvPr id="1396" name="Google Shape;1396;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397" name="Google Shape;1397;p51"/>
              <p:cNvPicPr preferRelativeResize="0"/>
              <p:nvPr/>
            </p:nvPicPr>
            <p:blipFill rotWithShape="1">
              <a:blip r:embed="rId14">
                <a:alphaModFix/>
              </a:blip>
              <a:srcRect/>
              <a:stretch/>
            </p:blipFill>
            <p:spPr>
              <a:xfrm>
                <a:off x="8595455" y="3862839"/>
                <a:ext cx="993825" cy="993825"/>
              </a:xfrm>
              <a:prstGeom prst="rect">
                <a:avLst/>
              </a:prstGeom>
              <a:noFill/>
              <a:ln>
                <a:noFill/>
              </a:ln>
            </p:spPr>
          </p:pic>
        </p:grpSp>
        <p:grpSp>
          <p:nvGrpSpPr>
            <p:cNvPr id="1398" name="Google Shape;1398;p51"/>
            <p:cNvGrpSpPr/>
            <p:nvPr/>
          </p:nvGrpSpPr>
          <p:grpSpPr>
            <a:xfrm>
              <a:off x="8745795" y="2716822"/>
              <a:ext cx="589399" cy="589399"/>
              <a:chOff x="8595455" y="3862839"/>
              <a:chExt cx="993825" cy="993825"/>
            </a:xfrm>
          </p:grpSpPr>
          <p:sp>
            <p:nvSpPr>
              <p:cNvPr id="1399" name="Google Shape;1399;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00" name="Google Shape;1400;p51"/>
              <p:cNvPicPr preferRelativeResize="0"/>
              <p:nvPr/>
            </p:nvPicPr>
            <p:blipFill rotWithShape="1">
              <a:blip r:embed="rId15">
                <a:alphaModFix/>
              </a:blip>
              <a:srcRect/>
              <a:stretch/>
            </p:blipFill>
            <p:spPr>
              <a:xfrm>
                <a:off x="8595455" y="3862839"/>
                <a:ext cx="993825" cy="993825"/>
              </a:xfrm>
              <a:prstGeom prst="rect">
                <a:avLst/>
              </a:prstGeom>
              <a:noFill/>
              <a:ln>
                <a:noFill/>
              </a:ln>
            </p:spPr>
          </p:pic>
        </p:grpSp>
        <p:grpSp>
          <p:nvGrpSpPr>
            <p:cNvPr id="1401" name="Google Shape;1401;p51"/>
            <p:cNvGrpSpPr/>
            <p:nvPr/>
          </p:nvGrpSpPr>
          <p:grpSpPr>
            <a:xfrm>
              <a:off x="5564649" y="3355104"/>
              <a:ext cx="589399" cy="589399"/>
              <a:chOff x="8595455" y="3862839"/>
              <a:chExt cx="993825" cy="993825"/>
            </a:xfrm>
          </p:grpSpPr>
          <p:sp>
            <p:nvSpPr>
              <p:cNvPr id="1402" name="Google Shape;1402;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03" name="Google Shape;1403;p51"/>
              <p:cNvPicPr preferRelativeResize="0"/>
              <p:nvPr/>
            </p:nvPicPr>
            <p:blipFill rotWithShape="1">
              <a:blip r:embed="rId16">
                <a:alphaModFix/>
              </a:blip>
              <a:srcRect/>
              <a:stretch/>
            </p:blipFill>
            <p:spPr>
              <a:xfrm>
                <a:off x="8595455" y="3862839"/>
                <a:ext cx="993825" cy="993825"/>
              </a:xfrm>
              <a:prstGeom prst="rect">
                <a:avLst/>
              </a:prstGeom>
              <a:noFill/>
              <a:ln>
                <a:noFill/>
              </a:ln>
            </p:spPr>
          </p:pic>
        </p:grpSp>
        <p:grpSp>
          <p:nvGrpSpPr>
            <p:cNvPr id="1404" name="Google Shape;1404;p51"/>
            <p:cNvGrpSpPr/>
            <p:nvPr/>
          </p:nvGrpSpPr>
          <p:grpSpPr>
            <a:xfrm>
              <a:off x="6203929" y="3355104"/>
              <a:ext cx="589399" cy="589399"/>
              <a:chOff x="8595455" y="3862839"/>
              <a:chExt cx="993825" cy="993825"/>
            </a:xfrm>
          </p:grpSpPr>
          <p:sp>
            <p:nvSpPr>
              <p:cNvPr id="1405" name="Google Shape;1405;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06" name="Google Shape;1406;p51"/>
              <p:cNvPicPr preferRelativeResize="0"/>
              <p:nvPr/>
            </p:nvPicPr>
            <p:blipFill rotWithShape="1">
              <a:blip r:embed="rId17">
                <a:alphaModFix/>
              </a:blip>
              <a:srcRect/>
              <a:stretch/>
            </p:blipFill>
            <p:spPr>
              <a:xfrm>
                <a:off x="8595455" y="3862839"/>
                <a:ext cx="993825" cy="993825"/>
              </a:xfrm>
              <a:prstGeom prst="rect">
                <a:avLst/>
              </a:prstGeom>
              <a:noFill/>
              <a:ln>
                <a:noFill/>
              </a:ln>
            </p:spPr>
          </p:pic>
        </p:grpSp>
        <p:grpSp>
          <p:nvGrpSpPr>
            <p:cNvPr id="1407" name="Google Shape;1407;p51"/>
            <p:cNvGrpSpPr/>
            <p:nvPr/>
          </p:nvGrpSpPr>
          <p:grpSpPr>
            <a:xfrm>
              <a:off x="6837107" y="3355104"/>
              <a:ext cx="589399" cy="589399"/>
              <a:chOff x="8595455" y="3862839"/>
              <a:chExt cx="993825" cy="993825"/>
            </a:xfrm>
          </p:grpSpPr>
          <p:sp>
            <p:nvSpPr>
              <p:cNvPr id="1408" name="Google Shape;1408;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09" name="Google Shape;1409;p51"/>
              <p:cNvPicPr preferRelativeResize="0"/>
              <p:nvPr/>
            </p:nvPicPr>
            <p:blipFill rotWithShape="1">
              <a:blip r:embed="rId18">
                <a:alphaModFix/>
              </a:blip>
              <a:srcRect/>
              <a:stretch/>
            </p:blipFill>
            <p:spPr>
              <a:xfrm>
                <a:off x="8595455" y="3862839"/>
                <a:ext cx="993825" cy="993825"/>
              </a:xfrm>
              <a:prstGeom prst="rect">
                <a:avLst/>
              </a:prstGeom>
              <a:noFill/>
              <a:ln>
                <a:noFill/>
              </a:ln>
            </p:spPr>
          </p:pic>
        </p:grpSp>
        <p:grpSp>
          <p:nvGrpSpPr>
            <p:cNvPr id="1410" name="Google Shape;1410;p51"/>
            <p:cNvGrpSpPr/>
            <p:nvPr/>
          </p:nvGrpSpPr>
          <p:grpSpPr>
            <a:xfrm>
              <a:off x="7473336" y="3355104"/>
              <a:ext cx="558886" cy="589399"/>
              <a:chOff x="8621180" y="3862839"/>
              <a:chExt cx="942374" cy="993825"/>
            </a:xfrm>
          </p:grpSpPr>
          <p:sp>
            <p:nvSpPr>
              <p:cNvPr id="1411" name="Google Shape;1411;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12" name="Google Shape;1412;p51"/>
              <p:cNvPicPr preferRelativeResize="0"/>
              <p:nvPr/>
            </p:nvPicPr>
            <p:blipFill rotWithShape="1">
              <a:blip r:embed="rId19">
                <a:alphaModFix/>
              </a:blip>
              <a:srcRect/>
              <a:stretch/>
            </p:blipFill>
            <p:spPr>
              <a:xfrm>
                <a:off x="8628582" y="3862839"/>
                <a:ext cx="927569" cy="993825"/>
              </a:xfrm>
              <a:prstGeom prst="rect">
                <a:avLst/>
              </a:prstGeom>
              <a:noFill/>
              <a:ln>
                <a:noFill/>
              </a:ln>
            </p:spPr>
          </p:pic>
        </p:grpSp>
        <p:grpSp>
          <p:nvGrpSpPr>
            <p:cNvPr id="1413" name="Google Shape;1413;p51"/>
            <p:cNvGrpSpPr/>
            <p:nvPr/>
          </p:nvGrpSpPr>
          <p:grpSpPr>
            <a:xfrm>
              <a:off x="8106516" y="3345475"/>
              <a:ext cx="589399" cy="589399"/>
              <a:chOff x="8595454" y="3862839"/>
              <a:chExt cx="993824" cy="993825"/>
            </a:xfrm>
          </p:grpSpPr>
          <p:sp>
            <p:nvSpPr>
              <p:cNvPr id="1414" name="Google Shape;1414;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15" name="Google Shape;1415;p51"/>
              <p:cNvPicPr preferRelativeResize="0"/>
              <p:nvPr/>
            </p:nvPicPr>
            <p:blipFill rotWithShape="1">
              <a:blip r:embed="rId20">
                <a:alphaModFix/>
              </a:blip>
              <a:srcRect/>
              <a:stretch/>
            </p:blipFill>
            <p:spPr>
              <a:xfrm>
                <a:off x="8595454" y="3862839"/>
                <a:ext cx="993824" cy="993825"/>
              </a:xfrm>
              <a:prstGeom prst="rect">
                <a:avLst/>
              </a:prstGeom>
              <a:noFill/>
              <a:ln>
                <a:noFill/>
              </a:ln>
            </p:spPr>
          </p:pic>
        </p:grpSp>
        <p:grpSp>
          <p:nvGrpSpPr>
            <p:cNvPr id="1416" name="Google Shape;1416;p51"/>
            <p:cNvGrpSpPr/>
            <p:nvPr/>
          </p:nvGrpSpPr>
          <p:grpSpPr>
            <a:xfrm>
              <a:off x="5564649" y="3998535"/>
              <a:ext cx="589399" cy="589399"/>
              <a:chOff x="8595455" y="3862839"/>
              <a:chExt cx="993825" cy="993825"/>
            </a:xfrm>
          </p:grpSpPr>
          <p:sp>
            <p:nvSpPr>
              <p:cNvPr id="1417" name="Google Shape;1417;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18" name="Google Shape;1418;p51"/>
              <p:cNvPicPr preferRelativeResize="0"/>
              <p:nvPr/>
            </p:nvPicPr>
            <p:blipFill rotWithShape="1">
              <a:blip r:embed="rId21">
                <a:alphaModFix/>
              </a:blip>
              <a:srcRect/>
              <a:stretch/>
            </p:blipFill>
            <p:spPr>
              <a:xfrm>
                <a:off x="8595455" y="3862839"/>
                <a:ext cx="993825" cy="993825"/>
              </a:xfrm>
              <a:prstGeom prst="rect">
                <a:avLst/>
              </a:prstGeom>
              <a:noFill/>
              <a:ln>
                <a:noFill/>
              </a:ln>
            </p:spPr>
          </p:pic>
        </p:grpSp>
        <p:grpSp>
          <p:nvGrpSpPr>
            <p:cNvPr id="1419" name="Google Shape;1419;p51"/>
            <p:cNvGrpSpPr/>
            <p:nvPr/>
          </p:nvGrpSpPr>
          <p:grpSpPr>
            <a:xfrm>
              <a:off x="6203929" y="3998535"/>
              <a:ext cx="589399" cy="589399"/>
              <a:chOff x="8595455" y="3862839"/>
              <a:chExt cx="993825" cy="993825"/>
            </a:xfrm>
          </p:grpSpPr>
          <p:sp>
            <p:nvSpPr>
              <p:cNvPr id="1420" name="Google Shape;1420;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21" name="Google Shape;1421;p51"/>
              <p:cNvPicPr preferRelativeResize="0"/>
              <p:nvPr/>
            </p:nvPicPr>
            <p:blipFill rotWithShape="1">
              <a:blip r:embed="rId22">
                <a:alphaModFix/>
              </a:blip>
              <a:srcRect/>
              <a:stretch/>
            </p:blipFill>
            <p:spPr>
              <a:xfrm>
                <a:off x="8595455" y="3862839"/>
                <a:ext cx="993825" cy="993825"/>
              </a:xfrm>
              <a:prstGeom prst="rect">
                <a:avLst/>
              </a:prstGeom>
              <a:noFill/>
              <a:ln>
                <a:noFill/>
              </a:ln>
            </p:spPr>
          </p:pic>
        </p:grpSp>
        <p:grpSp>
          <p:nvGrpSpPr>
            <p:cNvPr id="1422" name="Google Shape;1422;p51"/>
            <p:cNvGrpSpPr/>
            <p:nvPr/>
          </p:nvGrpSpPr>
          <p:grpSpPr>
            <a:xfrm>
              <a:off x="6837107" y="3998535"/>
              <a:ext cx="589399" cy="589399"/>
              <a:chOff x="8595455" y="3862839"/>
              <a:chExt cx="993825" cy="993825"/>
            </a:xfrm>
          </p:grpSpPr>
          <p:sp>
            <p:nvSpPr>
              <p:cNvPr id="1423" name="Google Shape;1423;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24" name="Google Shape;1424;p51"/>
              <p:cNvPicPr preferRelativeResize="0"/>
              <p:nvPr/>
            </p:nvPicPr>
            <p:blipFill rotWithShape="1">
              <a:blip r:embed="rId23">
                <a:alphaModFix/>
              </a:blip>
              <a:srcRect/>
              <a:stretch/>
            </p:blipFill>
            <p:spPr>
              <a:xfrm>
                <a:off x="8595455" y="3862839"/>
                <a:ext cx="993825" cy="993825"/>
              </a:xfrm>
              <a:prstGeom prst="rect">
                <a:avLst/>
              </a:prstGeom>
              <a:noFill/>
              <a:ln>
                <a:noFill/>
              </a:ln>
            </p:spPr>
          </p:pic>
        </p:grpSp>
        <p:grpSp>
          <p:nvGrpSpPr>
            <p:cNvPr id="1425" name="Google Shape;1425;p51"/>
            <p:cNvGrpSpPr/>
            <p:nvPr/>
          </p:nvGrpSpPr>
          <p:grpSpPr>
            <a:xfrm>
              <a:off x="7473336" y="3998535"/>
              <a:ext cx="589399" cy="589399"/>
              <a:chOff x="8595455" y="3862839"/>
              <a:chExt cx="993825" cy="993825"/>
            </a:xfrm>
          </p:grpSpPr>
          <p:sp>
            <p:nvSpPr>
              <p:cNvPr id="1426" name="Google Shape;1426;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27" name="Google Shape;1427;p51"/>
              <p:cNvPicPr preferRelativeResize="0"/>
              <p:nvPr/>
            </p:nvPicPr>
            <p:blipFill rotWithShape="1">
              <a:blip r:embed="rId24">
                <a:alphaModFix/>
              </a:blip>
              <a:srcRect/>
              <a:stretch/>
            </p:blipFill>
            <p:spPr>
              <a:xfrm>
                <a:off x="8595455" y="3862839"/>
                <a:ext cx="993825" cy="993825"/>
              </a:xfrm>
              <a:prstGeom prst="rect">
                <a:avLst/>
              </a:prstGeom>
              <a:noFill/>
              <a:ln>
                <a:noFill/>
              </a:ln>
            </p:spPr>
          </p:pic>
        </p:grpSp>
        <p:grpSp>
          <p:nvGrpSpPr>
            <p:cNvPr id="1428" name="Google Shape;1428;p51"/>
            <p:cNvGrpSpPr/>
            <p:nvPr/>
          </p:nvGrpSpPr>
          <p:grpSpPr>
            <a:xfrm>
              <a:off x="8106516" y="3962742"/>
              <a:ext cx="589399" cy="589399"/>
              <a:chOff x="8595455" y="3862839"/>
              <a:chExt cx="993825" cy="993825"/>
            </a:xfrm>
          </p:grpSpPr>
          <p:sp>
            <p:nvSpPr>
              <p:cNvPr id="1429" name="Google Shape;1429;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30" name="Google Shape;1430;p51"/>
              <p:cNvPicPr preferRelativeResize="0"/>
              <p:nvPr/>
            </p:nvPicPr>
            <p:blipFill rotWithShape="1">
              <a:blip r:embed="rId25">
                <a:alphaModFix/>
              </a:blip>
              <a:srcRect/>
              <a:stretch/>
            </p:blipFill>
            <p:spPr>
              <a:xfrm>
                <a:off x="8595455" y="3862839"/>
                <a:ext cx="993825" cy="993825"/>
              </a:xfrm>
              <a:prstGeom prst="rect">
                <a:avLst/>
              </a:prstGeom>
              <a:noFill/>
              <a:ln>
                <a:noFill/>
              </a:ln>
            </p:spPr>
          </p:pic>
        </p:grpSp>
        <p:grpSp>
          <p:nvGrpSpPr>
            <p:cNvPr id="1431" name="Google Shape;1431;p51"/>
            <p:cNvGrpSpPr/>
            <p:nvPr/>
          </p:nvGrpSpPr>
          <p:grpSpPr>
            <a:xfrm>
              <a:off x="8745795" y="3998535"/>
              <a:ext cx="589399" cy="589399"/>
              <a:chOff x="8595455" y="3862839"/>
              <a:chExt cx="993825" cy="993825"/>
            </a:xfrm>
          </p:grpSpPr>
          <p:sp>
            <p:nvSpPr>
              <p:cNvPr id="1432" name="Google Shape;1432;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33" name="Google Shape;1433;p51"/>
              <p:cNvPicPr preferRelativeResize="0"/>
              <p:nvPr/>
            </p:nvPicPr>
            <p:blipFill rotWithShape="1">
              <a:blip r:embed="rId26">
                <a:alphaModFix/>
              </a:blip>
              <a:srcRect/>
              <a:stretch/>
            </p:blipFill>
            <p:spPr>
              <a:xfrm>
                <a:off x="8595455" y="3862839"/>
                <a:ext cx="993825" cy="993825"/>
              </a:xfrm>
              <a:prstGeom prst="rect">
                <a:avLst/>
              </a:prstGeom>
              <a:noFill/>
              <a:ln>
                <a:noFill/>
              </a:ln>
            </p:spPr>
          </p:pic>
        </p:grpSp>
        <p:grpSp>
          <p:nvGrpSpPr>
            <p:cNvPr id="1434" name="Google Shape;1434;p51"/>
            <p:cNvGrpSpPr/>
            <p:nvPr/>
          </p:nvGrpSpPr>
          <p:grpSpPr>
            <a:xfrm>
              <a:off x="5564649" y="4641622"/>
              <a:ext cx="589399" cy="589399"/>
              <a:chOff x="8595455" y="3862839"/>
              <a:chExt cx="993825" cy="993825"/>
            </a:xfrm>
          </p:grpSpPr>
          <p:sp>
            <p:nvSpPr>
              <p:cNvPr id="1435" name="Google Shape;1435;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36" name="Google Shape;1436;p51"/>
              <p:cNvPicPr preferRelativeResize="0"/>
              <p:nvPr/>
            </p:nvPicPr>
            <p:blipFill rotWithShape="1">
              <a:blip r:embed="rId27">
                <a:alphaModFix/>
              </a:blip>
              <a:srcRect/>
              <a:stretch/>
            </p:blipFill>
            <p:spPr>
              <a:xfrm>
                <a:off x="8595455" y="3862839"/>
                <a:ext cx="993825" cy="993825"/>
              </a:xfrm>
              <a:prstGeom prst="rect">
                <a:avLst/>
              </a:prstGeom>
              <a:noFill/>
              <a:ln>
                <a:noFill/>
              </a:ln>
            </p:spPr>
          </p:pic>
        </p:grpSp>
        <p:grpSp>
          <p:nvGrpSpPr>
            <p:cNvPr id="1437" name="Google Shape;1437;p51"/>
            <p:cNvGrpSpPr/>
            <p:nvPr/>
          </p:nvGrpSpPr>
          <p:grpSpPr>
            <a:xfrm>
              <a:off x="6203929" y="4641622"/>
              <a:ext cx="589399" cy="589399"/>
              <a:chOff x="8595455" y="3862839"/>
              <a:chExt cx="993825" cy="993825"/>
            </a:xfrm>
          </p:grpSpPr>
          <p:sp>
            <p:nvSpPr>
              <p:cNvPr id="1438" name="Google Shape;1438;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39" name="Google Shape;1439;p51"/>
              <p:cNvPicPr preferRelativeResize="0"/>
              <p:nvPr/>
            </p:nvPicPr>
            <p:blipFill rotWithShape="1">
              <a:blip r:embed="rId28">
                <a:alphaModFix/>
              </a:blip>
              <a:srcRect/>
              <a:stretch/>
            </p:blipFill>
            <p:spPr>
              <a:xfrm>
                <a:off x="8595455" y="3862839"/>
                <a:ext cx="993825" cy="993825"/>
              </a:xfrm>
              <a:prstGeom prst="rect">
                <a:avLst/>
              </a:prstGeom>
              <a:noFill/>
              <a:ln>
                <a:noFill/>
              </a:ln>
            </p:spPr>
          </p:pic>
        </p:grpSp>
        <p:grpSp>
          <p:nvGrpSpPr>
            <p:cNvPr id="1440" name="Google Shape;1440;p51"/>
            <p:cNvGrpSpPr/>
            <p:nvPr/>
          </p:nvGrpSpPr>
          <p:grpSpPr>
            <a:xfrm>
              <a:off x="6837107" y="4641622"/>
              <a:ext cx="589399" cy="589399"/>
              <a:chOff x="8595455" y="3862839"/>
              <a:chExt cx="993825" cy="993825"/>
            </a:xfrm>
          </p:grpSpPr>
          <p:sp>
            <p:nvSpPr>
              <p:cNvPr id="1441" name="Google Shape;1441;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42" name="Google Shape;1442;p51"/>
              <p:cNvPicPr preferRelativeResize="0"/>
              <p:nvPr/>
            </p:nvPicPr>
            <p:blipFill rotWithShape="1">
              <a:blip r:embed="rId29">
                <a:alphaModFix/>
              </a:blip>
              <a:srcRect/>
              <a:stretch/>
            </p:blipFill>
            <p:spPr>
              <a:xfrm>
                <a:off x="8595455" y="3862839"/>
                <a:ext cx="993825" cy="993825"/>
              </a:xfrm>
              <a:prstGeom prst="rect">
                <a:avLst/>
              </a:prstGeom>
              <a:noFill/>
              <a:ln>
                <a:noFill/>
              </a:ln>
            </p:spPr>
          </p:pic>
        </p:grpSp>
        <p:grpSp>
          <p:nvGrpSpPr>
            <p:cNvPr id="1443" name="Google Shape;1443;p51"/>
            <p:cNvGrpSpPr/>
            <p:nvPr/>
          </p:nvGrpSpPr>
          <p:grpSpPr>
            <a:xfrm>
              <a:off x="7473336" y="4641622"/>
              <a:ext cx="589399" cy="589399"/>
              <a:chOff x="8595455" y="3862839"/>
              <a:chExt cx="993825" cy="993825"/>
            </a:xfrm>
          </p:grpSpPr>
          <p:sp>
            <p:nvSpPr>
              <p:cNvPr id="1444" name="Google Shape;1444;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45" name="Google Shape;1445;p51"/>
              <p:cNvPicPr preferRelativeResize="0"/>
              <p:nvPr/>
            </p:nvPicPr>
            <p:blipFill rotWithShape="1">
              <a:blip r:embed="rId30">
                <a:alphaModFix/>
              </a:blip>
              <a:srcRect/>
              <a:stretch/>
            </p:blipFill>
            <p:spPr>
              <a:xfrm>
                <a:off x="8595455" y="3862839"/>
                <a:ext cx="993825" cy="993825"/>
              </a:xfrm>
              <a:prstGeom prst="rect">
                <a:avLst/>
              </a:prstGeom>
              <a:noFill/>
              <a:ln>
                <a:noFill/>
              </a:ln>
            </p:spPr>
          </p:pic>
        </p:grpSp>
        <p:grpSp>
          <p:nvGrpSpPr>
            <p:cNvPr id="1446" name="Google Shape;1446;p51"/>
            <p:cNvGrpSpPr/>
            <p:nvPr/>
          </p:nvGrpSpPr>
          <p:grpSpPr>
            <a:xfrm>
              <a:off x="8106516" y="4641622"/>
              <a:ext cx="589399" cy="589399"/>
              <a:chOff x="8595455" y="3862839"/>
              <a:chExt cx="993825" cy="993825"/>
            </a:xfrm>
          </p:grpSpPr>
          <p:sp>
            <p:nvSpPr>
              <p:cNvPr id="1447" name="Google Shape;1447;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48" name="Google Shape;1448;p51"/>
              <p:cNvPicPr preferRelativeResize="0"/>
              <p:nvPr/>
            </p:nvPicPr>
            <p:blipFill rotWithShape="1">
              <a:blip r:embed="rId31">
                <a:alphaModFix/>
              </a:blip>
              <a:srcRect/>
              <a:stretch/>
            </p:blipFill>
            <p:spPr>
              <a:xfrm>
                <a:off x="8595455" y="3862839"/>
                <a:ext cx="993825" cy="993825"/>
              </a:xfrm>
              <a:prstGeom prst="rect">
                <a:avLst/>
              </a:prstGeom>
              <a:noFill/>
              <a:ln>
                <a:noFill/>
              </a:ln>
            </p:spPr>
          </p:pic>
        </p:grpSp>
        <p:grpSp>
          <p:nvGrpSpPr>
            <p:cNvPr id="1449" name="Google Shape;1449;p51"/>
            <p:cNvGrpSpPr/>
            <p:nvPr/>
          </p:nvGrpSpPr>
          <p:grpSpPr>
            <a:xfrm>
              <a:off x="8745795" y="4641622"/>
              <a:ext cx="589399" cy="589399"/>
              <a:chOff x="8595455" y="3862839"/>
              <a:chExt cx="993825" cy="993825"/>
            </a:xfrm>
          </p:grpSpPr>
          <p:sp>
            <p:nvSpPr>
              <p:cNvPr id="1450" name="Google Shape;1450;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51" name="Google Shape;1451;p51"/>
              <p:cNvPicPr preferRelativeResize="0"/>
              <p:nvPr/>
            </p:nvPicPr>
            <p:blipFill rotWithShape="1">
              <a:blip r:embed="rId32">
                <a:alphaModFix/>
              </a:blip>
              <a:srcRect/>
              <a:stretch/>
            </p:blipFill>
            <p:spPr>
              <a:xfrm>
                <a:off x="8595455" y="3862839"/>
                <a:ext cx="993825" cy="993825"/>
              </a:xfrm>
              <a:prstGeom prst="rect">
                <a:avLst/>
              </a:prstGeom>
              <a:noFill/>
              <a:ln>
                <a:noFill/>
              </a:ln>
            </p:spPr>
          </p:pic>
        </p:grpSp>
        <p:grpSp>
          <p:nvGrpSpPr>
            <p:cNvPr id="1452" name="Google Shape;1452;p51"/>
            <p:cNvGrpSpPr/>
            <p:nvPr/>
          </p:nvGrpSpPr>
          <p:grpSpPr>
            <a:xfrm>
              <a:off x="8745795" y="3355104"/>
              <a:ext cx="589399" cy="589399"/>
              <a:chOff x="8595454" y="3862839"/>
              <a:chExt cx="993824" cy="993825"/>
            </a:xfrm>
          </p:grpSpPr>
          <p:sp>
            <p:nvSpPr>
              <p:cNvPr id="1453" name="Google Shape;1453;p51"/>
              <p:cNvSpPr/>
              <p:nvPr/>
            </p:nvSpPr>
            <p:spPr>
              <a:xfrm>
                <a:off x="8621180" y="3891289"/>
                <a:ext cx="942374" cy="942374"/>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454" name="Google Shape;1454;p51"/>
              <p:cNvPicPr preferRelativeResize="0"/>
              <p:nvPr/>
            </p:nvPicPr>
            <p:blipFill rotWithShape="1">
              <a:blip r:embed="rId33">
                <a:alphaModFix/>
              </a:blip>
              <a:srcRect/>
              <a:stretch/>
            </p:blipFill>
            <p:spPr>
              <a:xfrm>
                <a:off x="8595454" y="3862839"/>
                <a:ext cx="993824" cy="993825"/>
              </a:xfrm>
              <a:prstGeom prst="rect">
                <a:avLst/>
              </a:prstGeom>
              <a:noFill/>
              <a:ln>
                <a:noFill/>
              </a:ln>
            </p:spPr>
          </p:pic>
        </p:grpSp>
      </p:grpSp>
      <p:sp>
        <p:nvSpPr>
          <p:cNvPr id="1455" name="Google Shape;1455;p51"/>
          <p:cNvSpPr txBox="1"/>
          <p:nvPr/>
        </p:nvSpPr>
        <p:spPr>
          <a:xfrm>
            <a:off x="427585" y="1847626"/>
            <a:ext cx="5117556" cy="34163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3600" b="1" dirty="0">
                <a:solidFill>
                  <a:schemeClr val="dk2"/>
                </a:solidFill>
                <a:latin typeface="Prompt" panose="00000500000000000000" pitchFamily="2" charset="-34"/>
                <a:ea typeface="Poppins"/>
                <a:cs typeface="Prompt" panose="00000500000000000000" pitchFamily="2" charset="-34"/>
                <a:sym typeface="Poppins"/>
              </a:rPr>
              <a:t>Título. </a:t>
            </a:r>
            <a:r>
              <a:rPr lang="pt-BR" sz="3600" b="1" dirty="0" err="1">
                <a:solidFill>
                  <a:schemeClr val="dk1"/>
                </a:solidFill>
                <a:latin typeface="Prompt" panose="00000500000000000000" pitchFamily="2" charset="-34"/>
                <a:ea typeface="Poppins"/>
                <a:cs typeface="Prompt" panose="00000500000000000000" pitchFamily="2" charset="-34"/>
                <a:sym typeface="Poppins"/>
              </a:rPr>
              <a:t>Lorem</a:t>
            </a:r>
            <a:r>
              <a:rPr lang="pt-BR" sz="3600" b="1" dirty="0">
                <a:solidFill>
                  <a:schemeClr val="dk1"/>
                </a:solidFill>
                <a:latin typeface="Prompt" panose="00000500000000000000" pitchFamily="2" charset="-34"/>
                <a:ea typeface="Poppins"/>
                <a:cs typeface="Prompt" panose="00000500000000000000" pitchFamily="2" charset="-34"/>
                <a:sym typeface="Poppins"/>
              </a:rPr>
              <a:t> ipsum </a:t>
            </a:r>
            <a:r>
              <a:rPr lang="pt-BR" sz="3600" b="1" dirty="0" err="1">
                <a:solidFill>
                  <a:schemeClr val="dk1"/>
                </a:solidFill>
                <a:latin typeface="Prompt" panose="00000500000000000000" pitchFamily="2" charset="-34"/>
                <a:ea typeface="Poppins"/>
                <a:cs typeface="Prompt" panose="00000500000000000000" pitchFamily="2" charset="-34"/>
                <a:sym typeface="Poppins"/>
              </a:rPr>
              <a:t>dolor</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sit</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amet</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consectetuer</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adipiscing</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elit</a:t>
            </a:r>
            <a:r>
              <a:rPr lang="pt-BR" sz="3600" b="1" dirty="0">
                <a:solidFill>
                  <a:schemeClr val="dk1"/>
                </a:solidFill>
                <a:latin typeface="Prompt" panose="00000500000000000000" pitchFamily="2" charset="-34"/>
                <a:ea typeface="Poppins"/>
                <a:cs typeface="Prompt" panose="00000500000000000000" pitchFamily="2" charset="-34"/>
                <a:sym typeface="Poppins"/>
              </a:rPr>
              <a:t>.</a:t>
            </a:r>
            <a:endParaRPr dirty="0">
              <a:latin typeface="Prompt" panose="00000500000000000000" pitchFamily="2" charset="-34"/>
              <a:cs typeface="Prompt" panose="00000500000000000000" pitchFamily="2" charset="-34"/>
            </a:endParaRPr>
          </a:p>
          <a:p>
            <a:pPr marL="0" marR="0" lvl="0" indent="0" algn="l" rtl="0">
              <a:spcBef>
                <a:spcPts val="0"/>
              </a:spcBef>
              <a:spcAft>
                <a:spcPts val="0"/>
              </a:spcAft>
              <a:buNone/>
            </a:pPr>
            <a:r>
              <a:rPr lang="pt-BR" sz="3600" b="1" dirty="0" err="1">
                <a:solidFill>
                  <a:schemeClr val="dk1"/>
                </a:solidFill>
                <a:latin typeface="Prompt" panose="00000500000000000000" pitchFamily="2" charset="-34"/>
                <a:ea typeface="Poppins"/>
                <a:cs typeface="Prompt" panose="00000500000000000000" pitchFamily="2" charset="-34"/>
                <a:sym typeface="Poppins"/>
              </a:rPr>
              <a:t>Donec</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odio</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Quisque</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volutpat</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mattis</a:t>
            </a:r>
            <a:r>
              <a:rPr lang="pt-BR" sz="3600" b="1" dirty="0">
                <a:solidFill>
                  <a:schemeClr val="dk1"/>
                </a:solidFill>
                <a:latin typeface="Prompt" panose="00000500000000000000" pitchFamily="2" charset="-34"/>
                <a:ea typeface="Poppins"/>
                <a:cs typeface="Prompt" panose="00000500000000000000" pitchFamily="2" charset="-34"/>
                <a:sym typeface="Poppins"/>
              </a:rPr>
              <a:t> </a:t>
            </a:r>
            <a:r>
              <a:rPr lang="pt-BR" sz="3600" b="1" dirty="0" err="1">
                <a:solidFill>
                  <a:schemeClr val="dk1"/>
                </a:solidFill>
                <a:latin typeface="Prompt" panose="00000500000000000000" pitchFamily="2" charset="-34"/>
                <a:ea typeface="Poppins"/>
                <a:cs typeface="Prompt" panose="00000500000000000000" pitchFamily="2" charset="-34"/>
                <a:sym typeface="Poppins"/>
              </a:rPr>
              <a:t>eros</a:t>
            </a:r>
            <a:r>
              <a:rPr lang="pt-BR" sz="3600" b="1" dirty="0">
                <a:solidFill>
                  <a:schemeClr val="dk1"/>
                </a:solidFill>
                <a:latin typeface="Prompt" panose="00000500000000000000" pitchFamily="2" charset="-34"/>
                <a:ea typeface="Poppins"/>
                <a:cs typeface="Prompt" panose="00000500000000000000" pitchFamily="2" charset="-34"/>
                <a:sym typeface="Poppins"/>
              </a:rPr>
              <a:t>.</a:t>
            </a:r>
            <a:endParaRPr sz="3600" dirty="0">
              <a:solidFill>
                <a:schemeClr val="dk1"/>
              </a:solidFill>
              <a:latin typeface="Prompt" panose="00000500000000000000" pitchFamily="2" charset="-34"/>
              <a:ea typeface="Poppins"/>
              <a:cs typeface="Prompt" panose="00000500000000000000" pitchFamily="2" charset="-34"/>
              <a:sym typeface="Poppi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4"/>
                                        </p:tgtEl>
                                        <p:attrNameLst>
                                          <p:attrName>style.visibility</p:attrName>
                                        </p:attrNameLst>
                                      </p:cBhvr>
                                      <p:to>
                                        <p:strVal val="visible"/>
                                      </p:to>
                                    </p:set>
                                    <p:animEffect transition="in" filter="fade">
                                      <p:cBhvr>
                                        <p:cTn id="7" dur="500"/>
                                        <p:tgtEl>
                                          <p:spTgt spid="13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9"/>
        <p:cNvGrpSpPr/>
        <p:nvPr/>
      </p:nvGrpSpPr>
      <p:grpSpPr>
        <a:xfrm>
          <a:off x="0" y="0"/>
          <a:ext cx="0" cy="0"/>
          <a:chOff x="0" y="0"/>
          <a:chExt cx="0" cy="0"/>
        </a:xfrm>
      </p:grpSpPr>
      <p:sp>
        <p:nvSpPr>
          <p:cNvPr id="1460" name="Google Shape;1460;p52"/>
          <p:cNvSpPr txBox="1"/>
          <p:nvPr/>
        </p:nvSpPr>
        <p:spPr>
          <a:xfrm>
            <a:off x="244149" y="400975"/>
            <a:ext cx="9581100" cy="17547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pt-BR" sz="3600" b="1">
                <a:solidFill>
                  <a:schemeClr val="dk2"/>
                </a:solidFill>
                <a:latin typeface="Poppins"/>
                <a:ea typeface="Poppins"/>
                <a:cs typeface="Poppins"/>
                <a:sym typeface="Poppins"/>
              </a:rPr>
              <a:t>Título. </a:t>
            </a:r>
            <a:r>
              <a:rPr lang="pt-BR" sz="3600" b="1">
                <a:solidFill>
                  <a:schemeClr val="lt1"/>
                </a:solidFill>
                <a:latin typeface="Poppins"/>
                <a:ea typeface="Poppins"/>
                <a:cs typeface="Poppins"/>
                <a:sym typeface="Poppins"/>
              </a:rPr>
              <a:t>Lorem ipsum dolor sit amet, consectetuer adipiscing elit. Donec odio. Quisque volutpat mattis eros.</a:t>
            </a:r>
            <a:endParaRPr sz="3600">
              <a:solidFill>
                <a:schemeClr val="lt1"/>
              </a:solidFill>
              <a:latin typeface="Poppins"/>
              <a:ea typeface="Poppins"/>
              <a:cs typeface="Poppins"/>
              <a:sym typeface="Poppins"/>
            </a:endParaRPr>
          </a:p>
        </p:txBody>
      </p:sp>
      <p:sp>
        <p:nvSpPr>
          <p:cNvPr id="1461" name="Google Shape;1461;p52"/>
          <p:cNvSpPr/>
          <p:nvPr/>
        </p:nvSpPr>
        <p:spPr>
          <a:xfrm>
            <a:off x="3209710" y="2308716"/>
            <a:ext cx="2807023" cy="2082697"/>
          </a:xfrm>
          <a:prstGeom prst="roundRect">
            <a:avLst>
              <a:gd name="adj" fmla="val 5743"/>
            </a:avLst>
          </a:prstGeom>
          <a:solidFill>
            <a:srgbClr val="FFFFFF"/>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pt-BR" sz="2000" b="1">
                <a:solidFill>
                  <a:srgbClr val="FF234B"/>
                </a:solidFill>
                <a:latin typeface="Poppins"/>
                <a:ea typeface="Poppins"/>
                <a:cs typeface="Poppins"/>
                <a:sym typeface="Poppins"/>
              </a:rPr>
              <a:t>100%</a:t>
            </a:r>
            <a:br>
              <a:rPr lang="pt-BR" sz="1200" b="1">
                <a:solidFill>
                  <a:srgbClr val="FF234B"/>
                </a:solidFill>
                <a:latin typeface="Poppins"/>
                <a:ea typeface="Poppins"/>
                <a:cs typeface="Poppins"/>
                <a:sym typeface="Poppins"/>
              </a:rPr>
            </a:br>
            <a:r>
              <a:rPr lang="pt-BR" sz="1200">
                <a:solidFill>
                  <a:srgbClr val="191919"/>
                </a:solidFill>
                <a:latin typeface="Poppins"/>
                <a:ea typeface="Poppins"/>
                <a:cs typeface="Poppins"/>
                <a:sym typeface="Poppins"/>
              </a:rPr>
              <a:t>Lorem ipsum dolor sit amet, consectetuer adipiscing elit.</a:t>
            </a:r>
            <a:endParaRPr sz="1600">
              <a:solidFill>
                <a:srgbClr val="191919"/>
              </a:solidFill>
              <a:latin typeface="Poppins"/>
              <a:ea typeface="Poppins"/>
              <a:cs typeface="Poppins"/>
              <a:sym typeface="Poppins"/>
            </a:endParaRPr>
          </a:p>
        </p:txBody>
      </p:sp>
      <p:sp>
        <p:nvSpPr>
          <p:cNvPr id="1462" name="Google Shape;1462;p52"/>
          <p:cNvSpPr/>
          <p:nvPr/>
        </p:nvSpPr>
        <p:spPr>
          <a:xfrm>
            <a:off x="244152" y="2308716"/>
            <a:ext cx="2807023" cy="2082697"/>
          </a:xfrm>
          <a:prstGeom prst="roundRect">
            <a:avLst>
              <a:gd name="adj" fmla="val 5743"/>
            </a:avLst>
          </a:prstGeom>
          <a:solidFill>
            <a:srgbClr val="FFFFFF"/>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pt-BR" sz="2000" b="1">
                <a:solidFill>
                  <a:srgbClr val="FF234B"/>
                </a:solidFill>
                <a:latin typeface="Poppins"/>
                <a:ea typeface="Poppins"/>
                <a:cs typeface="Poppins"/>
                <a:sym typeface="Poppins"/>
              </a:rPr>
              <a:t>100%</a:t>
            </a:r>
            <a:br>
              <a:rPr lang="pt-BR" sz="1200" b="1">
                <a:solidFill>
                  <a:srgbClr val="FF234B"/>
                </a:solidFill>
                <a:latin typeface="Poppins"/>
                <a:ea typeface="Poppins"/>
                <a:cs typeface="Poppins"/>
                <a:sym typeface="Poppins"/>
              </a:rPr>
            </a:br>
            <a:r>
              <a:rPr lang="pt-BR" sz="1200">
                <a:solidFill>
                  <a:srgbClr val="191919"/>
                </a:solidFill>
                <a:latin typeface="Poppins"/>
                <a:ea typeface="Poppins"/>
                <a:cs typeface="Poppins"/>
                <a:sym typeface="Poppins"/>
              </a:rPr>
              <a:t>Lorem ipsum dolor sit amet, consectetuer adipiscing elit.</a:t>
            </a:r>
            <a:endParaRPr sz="1200">
              <a:solidFill>
                <a:srgbClr val="191919"/>
              </a:solidFill>
              <a:latin typeface="Poppins"/>
              <a:ea typeface="Poppins"/>
              <a:cs typeface="Poppins"/>
              <a:sym typeface="Poppins"/>
            </a:endParaRPr>
          </a:p>
        </p:txBody>
      </p:sp>
      <p:sp>
        <p:nvSpPr>
          <p:cNvPr id="1463" name="Google Shape;1463;p52"/>
          <p:cNvSpPr/>
          <p:nvPr/>
        </p:nvSpPr>
        <p:spPr>
          <a:xfrm>
            <a:off x="6175268" y="2308716"/>
            <a:ext cx="2807023" cy="2082697"/>
          </a:xfrm>
          <a:prstGeom prst="roundRect">
            <a:avLst>
              <a:gd name="adj" fmla="val 5743"/>
            </a:avLst>
          </a:prstGeom>
          <a:solidFill>
            <a:srgbClr val="FFFFFF"/>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pt-BR" sz="2000" b="1">
                <a:solidFill>
                  <a:srgbClr val="FF234B"/>
                </a:solidFill>
                <a:latin typeface="Poppins"/>
                <a:ea typeface="Poppins"/>
                <a:cs typeface="Poppins"/>
                <a:sym typeface="Poppins"/>
              </a:rPr>
              <a:t>100%</a:t>
            </a:r>
            <a:br>
              <a:rPr lang="pt-BR" sz="1200" b="1">
                <a:solidFill>
                  <a:srgbClr val="FF234B"/>
                </a:solidFill>
                <a:latin typeface="Poppins"/>
                <a:ea typeface="Poppins"/>
                <a:cs typeface="Poppins"/>
                <a:sym typeface="Poppins"/>
              </a:rPr>
            </a:br>
            <a:r>
              <a:rPr lang="pt-BR" sz="1200">
                <a:solidFill>
                  <a:srgbClr val="191919"/>
                </a:solidFill>
                <a:latin typeface="Poppins"/>
                <a:ea typeface="Poppins"/>
                <a:cs typeface="Poppins"/>
                <a:sym typeface="Poppins"/>
              </a:rPr>
              <a:t>Lorem ipsum dolor sit amet, consectetuer adipiscing elit.</a:t>
            </a:r>
            <a:endParaRPr sz="1200">
              <a:solidFill>
                <a:srgbClr val="191919"/>
              </a:solidFill>
              <a:latin typeface="Poppins"/>
              <a:ea typeface="Poppins"/>
              <a:cs typeface="Poppins"/>
              <a:sym typeface="Poppins"/>
            </a:endParaRPr>
          </a:p>
        </p:txBody>
      </p:sp>
      <p:sp>
        <p:nvSpPr>
          <p:cNvPr id="1464" name="Google Shape;1464;p52"/>
          <p:cNvSpPr/>
          <p:nvPr/>
        </p:nvSpPr>
        <p:spPr>
          <a:xfrm>
            <a:off x="9140096" y="2309637"/>
            <a:ext cx="2807023" cy="2081929"/>
          </a:xfrm>
          <a:prstGeom prst="roundRect">
            <a:avLst>
              <a:gd name="adj" fmla="val 5743"/>
            </a:avLst>
          </a:prstGeom>
          <a:solidFill>
            <a:srgbClr val="FFFFFF"/>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pt-BR" sz="2000" b="1">
                <a:solidFill>
                  <a:srgbClr val="FF234B"/>
                </a:solidFill>
                <a:latin typeface="Poppins"/>
                <a:ea typeface="Poppins"/>
                <a:cs typeface="Poppins"/>
                <a:sym typeface="Poppins"/>
              </a:rPr>
              <a:t>100%</a:t>
            </a:r>
            <a:br>
              <a:rPr lang="pt-BR" sz="1200" b="1">
                <a:solidFill>
                  <a:srgbClr val="FF234B"/>
                </a:solidFill>
                <a:latin typeface="Poppins"/>
                <a:ea typeface="Poppins"/>
                <a:cs typeface="Poppins"/>
                <a:sym typeface="Poppins"/>
              </a:rPr>
            </a:br>
            <a:r>
              <a:rPr lang="pt-BR" sz="1200">
                <a:solidFill>
                  <a:srgbClr val="191919"/>
                </a:solidFill>
                <a:latin typeface="Poppins"/>
                <a:ea typeface="Poppins"/>
                <a:cs typeface="Poppins"/>
                <a:sym typeface="Poppins"/>
              </a:rPr>
              <a:t>Lorem ipsum dolor sit amet, consectetuer adipiscing elit.</a:t>
            </a:r>
            <a:endParaRPr sz="1600" b="1">
              <a:solidFill>
                <a:srgbClr val="191919"/>
              </a:solidFill>
              <a:latin typeface="Poppins"/>
              <a:ea typeface="Poppins"/>
              <a:cs typeface="Poppins"/>
              <a:sym typeface="Poppins"/>
            </a:endParaRPr>
          </a:p>
        </p:txBody>
      </p:sp>
      <p:sp>
        <p:nvSpPr>
          <p:cNvPr id="1465" name="Google Shape;1465;p52"/>
          <p:cNvSpPr/>
          <p:nvPr/>
        </p:nvSpPr>
        <p:spPr>
          <a:xfrm>
            <a:off x="332510" y="3684833"/>
            <a:ext cx="881148" cy="623454"/>
          </a:xfrm>
          <a:prstGeom prst="ellipse">
            <a:avLst/>
          </a:prstGeom>
          <a:solidFill>
            <a:srgbClr val="C5C5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700" b="1">
                <a:solidFill>
                  <a:schemeClr val="lt1"/>
                </a:solidFill>
                <a:latin typeface="Poppins"/>
                <a:ea typeface="Poppins"/>
                <a:cs typeface="Poppins"/>
                <a:sym typeface="Poppins"/>
              </a:rPr>
              <a:t>LOGO</a:t>
            </a:r>
            <a:endParaRPr sz="700" b="1">
              <a:solidFill>
                <a:schemeClr val="lt1"/>
              </a:solidFill>
              <a:latin typeface="Poppins"/>
              <a:ea typeface="Poppins"/>
              <a:cs typeface="Poppins"/>
              <a:sym typeface="Poppins"/>
            </a:endParaRPr>
          </a:p>
        </p:txBody>
      </p:sp>
      <p:sp>
        <p:nvSpPr>
          <p:cNvPr id="1466" name="Google Shape;1466;p52"/>
          <p:cNvSpPr/>
          <p:nvPr/>
        </p:nvSpPr>
        <p:spPr>
          <a:xfrm>
            <a:off x="3291865" y="3684833"/>
            <a:ext cx="881148" cy="623454"/>
          </a:xfrm>
          <a:prstGeom prst="ellipse">
            <a:avLst/>
          </a:prstGeom>
          <a:solidFill>
            <a:srgbClr val="C5C5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700" b="1">
                <a:solidFill>
                  <a:schemeClr val="lt1"/>
                </a:solidFill>
                <a:latin typeface="Poppins"/>
                <a:ea typeface="Poppins"/>
                <a:cs typeface="Poppins"/>
                <a:sym typeface="Poppins"/>
              </a:rPr>
              <a:t>LOGO</a:t>
            </a:r>
            <a:endParaRPr sz="700" b="1">
              <a:solidFill>
                <a:schemeClr val="lt1"/>
              </a:solidFill>
              <a:latin typeface="Poppins"/>
              <a:ea typeface="Poppins"/>
              <a:cs typeface="Poppins"/>
              <a:sym typeface="Poppins"/>
            </a:endParaRPr>
          </a:p>
        </p:txBody>
      </p:sp>
      <p:sp>
        <p:nvSpPr>
          <p:cNvPr id="1467" name="Google Shape;1467;p52"/>
          <p:cNvSpPr/>
          <p:nvPr/>
        </p:nvSpPr>
        <p:spPr>
          <a:xfrm>
            <a:off x="6256693" y="3684833"/>
            <a:ext cx="881148" cy="623454"/>
          </a:xfrm>
          <a:prstGeom prst="ellipse">
            <a:avLst/>
          </a:prstGeom>
          <a:solidFill>
            <a:srgbClr val="C5C5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700" b="1">
                <a:solidFill>
                  <a:schemeClr val="lt1"/>
                </a:solidFill>
                <a:latin typeface="Poppins"/>
                <a:ea typeface="Poppins"/>
                <a:cs typeface="Poppins"/>
                <a:sym typeface="Poppins"/>
              </a:rPr>
              <a:t>LOGO</a:t>
            </a:r>
            <a:endParaRPr sz="700" b="1">
              <a:solidFill>
                <a:schemeClr val="lt1"/>
              </a:solidFill>
              <a:latin typeface="Poppins"/>
              <a:ea typeface="Poppins"/>
              <a:cs typeface="Poppins"/>
              <a:sym typeface="Poppins"/>
            </a:endParaRPr>
          </a:p>
        </p:txBody>
      </p:sp>
      <p:sp>
        <p:nvSpPr>
          <p:cNvPr id="1468" name="Google Shape;1468;p52"/>
          <p:cNvSpPr/>
          <p:nvPr/>
        </p:nvSpPr>
        <p:spPr>
          <a:xfrm>
            <a:off x="9216024" y="3684833"/>
            <a:ext cx="881148" cy="623454"/>
          </a:xfrm>
          <a:prstGeom prst="ellipse">
            <a:avLst/>
          </a:prstGeom>
          <a:solidFill>
            <a:srgbClr val="C5C5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700" b="1">
                <a:solidFill>
                  <a:schemeClr val="lt1"/>
                </a:solidFill>
                <a:latin typeface="Poppins"/>
                <a:ea typeface="Poppins"/>
                <a:cs typeface="Poppins"/>
                <a:sym typeface="Poppins"/>
              </a:rPr>
              <a:t>LOGO</a:t>
            </a:r>
            <a:endParaRPr sz="700" b="1">
              <a:solidFill>
                <a:schemeClr val="lt1"/>
              </a:solidFill>
              <a:latin typeface="Poppins"/>
              <a:ea typeface="Poppins"/>
              <a:cs typeface="Poppins"/>
              <a:sym typeface="Poppins"/>
            </a:endParaRPr>
          </a:p>
        </p:txBody>
      </p:sp>
      <p:sp>
        <p:nvSpPr>
          <p:cNvPr id="1469" name="Google Shape;1469;p52"/>
          <p:cNvSpPr/>
          <p:nvPr/>
        </p:nvSpPr>
        <p:spPr>
          <a:xfrm>
            <a:off x="3209710" y="4544840"/>
            <a:ext cx="2807023" cy="2082697"/>
          </a:xfrm>
          <a:prstGeom prst="roundRect">
            <a:avLst>
              <a:gd name="adj" fmla="val 5743"/>
            </a:avLst>
          </a:prstGeom>
          <a:solidFill>
            <a:srgbClr val="FFFFFF"/>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pt-BR" sz="2000" b="1">
                <a:solidFill>
                  <a:srgbClr val="FF234B"/>
                </a:solidFill>
                <a:latin typeface="Poppins"/>
                <a:ea typeface="Poppins"/>
                <a:cs typeface="Poppins"/>
                <a:sym typeface="Poppins"/>
              </a:rPr>
              <a:t>100%</a:t>
            </a:r>
            <a:br>
              <a:rPr lang="pt-BR" sz="1200" b="1">
                <a:solidFill>
                  <a:srgbClr val="FF234B"/>
                </a:solidFill>
                <a:latin typeface="Poppins"/>
                <a:ea typeface="Poppins"/>
                <a:cs typeface="Poppins"/>
                <a:sym typeface="Poppins"/>
              </a:rPr>
            </a:br>
            <a:r>
              <a:rPr lang="pt-BR" sz="1200">
                <a:solidFill>
                  <a:srgbClr val="191919"/>
                </a:solidFill>
                <a:latin typeface="Poppins"/>
                <a:ea typeface="Poppins"/>
                <a:cs typeface="Poppins"/>
                <a:sym typeface="Poppins"/>
              </a:rPr>
              <a:t>Lorem ipsum dolor sit amet, consectetuer adipiscing elit.</a:t>
            </a:r>
            <a:endParaRPr sz="1600">
              <a:solidFill>
                <a:srgbClr val="191919"/>
              </a:solidFill>
              <a:latin typeface="Poppins"/>
              <a:ea typeface="Poppins"/>
              <a:cs typeface="Poppins"/>
              <a:sym typeface="Poppins"/>
            </a:endParaRPr>
          </a:p>
        </p:txBody>
      </p:sp>
      <p:sp>
        <p:nvSpPr>
          <p:cNvPr id="1470" name="Google Shape;1470;p52"/>
          <p:cNvSpPr/>
          <p:nvPr/>
        </p:nvSpPr>
        <p:spPr>
          <a:xfrm>
            <a:off x="244152" y="4544840"/>
            <a:ext cx="2807023" cy="2082697"/>
          </a:xfrm>
          <a:prstGeom prst="roundRect">
            <a:avLst>
              <a:gd name="adj" fmla="val 5743"/>
            </a:avLst>
          </a:prstGeom>
          <a:solidFill>
            <a:srgbClr val="FFFFFF"/>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pt-BR" sz="2000" b="1">
                <a:solidFill>
                  <a:srgbClr val="FF234B"/>
                </a:solidFill>
                <a:latin typeface="Poppins"/>
                <a:ea typeface="Poppins"/>
                <a:cs typeface="Poppins"/>
                <a:sym typeface="Poppins"/>
              </a:rPr>
              <a:t>100%</a:t>
            </a:r>
            <a:br>
              <a:rPr lang="pt-BR" sz="1200" b="1">
                <a:solidFill>
                  <a:srgbClr val="FF234B"/>
                </a:solidFill>
                <a:latin typeface="Poppins"/>
                <a:ea typeface="Poppins"/>
                <a:cs typeface="Poppins"/>
                <a:sym typeface="Poppins"/>
              </a:rPr>
            </a:br>
            <a:r>
              <a:rPr lang="pt-BR" sz="1200">
                <a:solidFill>
                  <a:srgbClr val="191919"/>
                </a:solidFill>
                <a:latin typeface="Poppins"/>
                <a:ea typeface="Poppins"/>
                <a:cs typeface="Poppins"/>
                <a:sym typeface="Poppins"/>
              </a:rPr>
              <a:t>Lorem ipsum dolor sit amet, consectetuer adipiscing elit.</a:t>
            </a:r>
            <a:endParaRPr sz="1200">
              <a:solidFill>
                <a:srgbClr val="191919"/>
              </a:solidFill>
              <a:latin typeface="Poppins"/>
              <a:ea typeface="Poppins"/>
              <a:cs typeface="Poppins"/>
              <a:sym typeface="Poppins"/>
            </a:endParaRPr>
          </a:p>
        </p:txBody>
      </p:sp>
      <p:sp>
        <p:nvSpPr>
          <p:cNvPr id="1471" name="Google Shape;1471;p52"/>
          <p:cNvSpPr/>
          <p:nvPr/>
        </p:nvSpPr>
        <p:spPr>
          <a:xfrm>
            <a:off x="6175268" y="4544840"/>
            <a:ext cx="2807023" cy="2082697"/>
          </a:xfrm>
          <a:prstGeom prst="roundRect">
            <a:avLst>
              <a:gd name="adj" fmla="val 5743"/>
            </a:avLst>
          </a:prstGeom>
          <a:solidFill>
            <a:srgbClr val="FFFFFF"/>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pt-BR" sz="2000" b="1">
                <a:solidFill>
                  <a:srgbClr val="FF234B"/>
                </a:solidFill>
                <a:latin typeface="Poppins"/>
                <a:ea typeface="Poppins"/>
                <a:cs typeface="Poppins"/>
                <a:sym typeface="Poppins"/>
              </a:rPr>
              <a:t>100%</a:t>
            </a:r>
            <a:br>
              <a:rPr lang="pt-BR" sz="1200" b="1">
                <a:solidFill>
                  <a:srgbClr val="FF234B"/>
                </a:solidFill>
                <a:latin typeface="Poppins"/>
                <a:ea typeface="Poppins"/>
                <a:cs typeface="Poppins"/>
                <a:sym typeface="Poppins"/>
              </a:rPr>
            </a:br>
            <a:r>
              <a:rPr lang="pt-BR" sz="1200">
                <a:solidFill>
                  <a:srgbClr val="191919"/>
                </a:solidFill>
                <a:latin typeface="Poppins"/>
                <a:ea typeface="Poppins"/>
                <a:cs typeface="Poppins"/>
                <a:sym typeface="Poppins"/>
              </a:rPr>
              <a:t>Lorem ipsum dolor sit amet, consectetuer adipiscing elit.</a:t>
            </a:r>
            <a:endParaRPr sz="1200">
              <a:solidFill>
                <a:srgbClr val="191919"/>
              </a:solidFill>
              <a:latin typeface="Poppins"/>
              <a:ea typeface="Poppins"/>
              <a:cs typeface="Poppins"/>
              <a:sym typeface="Poppins"/>
            </a:endParaRPr>
          </a:p>
        </p:txBody>
      </p:sp>
      <p:sp>
        <p:nvSpPr>
          <p:cNvPr id="1472" name="Google Shape;1472;p52"/>
          <p:cNvSpPr/>
          <p:nvPr/>
        </p:nvSpPr>
        <p:spPr>
          <a:xfrm>
            <a:off x="9140096" y="4545761"/>
            <a:ext cx="2807023" cy="2081929"/>
          </a:xfrm>
          <a:prstGeom prst="roundRect">
            <a:avLst>
              <a:gd name="adj" fmla="val 5743"/>
            </a:avLst>
          </a:prstGeom>
          <a:solidFill>
            <a:srgbClr val="FFFFFF"/>
          </a:solidFill>
          <a:ln w="12700" cap="flat" cmpd="sng">
            <a:solidFill>
              <a:srgbClr val="FF234B"/>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r>
              <a:rPr lang="pt-BR" sz="2000" b="1">
                <a:solidFill>
                  <a:srgbClr val="FF234B"/>
                </a:solidFill>
                <a:latin typeface="Poppins"/>
                <a:ea typeface="Poppins"/>
                <a:cs typeface="Poppins"/>
                <a:sym typeface="Poppins"/>
              </a:rPr>
              <a:t>100%</a:t>
            </a:r>
            <a:br>
              <a:rPr lang="pt-BR" sz="1200" b="1">
                <a:solidFill>
                  <a:srgbClr val="FF234B"/>
                </a:solidFill>
                <a:latin typeface="Poppins"/>
                <a:ea typeface="Poppins"/>
                <a:cs typeface="Poppins"/>
                <a:sym typeface="Poppins"/>
              </a:rPr>
            </a:br>
            <a:r>
              <a:rPr lang="pt-BR" sz="1200">
                <a:solidFill>
                  <a:srgbClr val="191919"/>
                </a:solidFill>
                <a:latin typeface="Poppins"/>
                <a:ea typeface="Poppins"/>
                <a:cs typeface="Poppins"/>
                <a:sym typeface="Poppins"/>
              </a:rPr>
              <a:t>Lorem ipsum dolor sit amet, consectetuer adipiscing elit.</a:t>
            </a:r>
            <a:endParaRPr sz="1600" b="1">
              <a:solidFill>
                <a:srgbClr val="191919"/>
              </a:solidFill>
              <a:latin typeface="Poppins"/>
              <a:ea typeface="Poppins"/>
              <a:cs typeface="Poppins"/>
              <a:sym typeface="Poppins"/>
            </a:endParaRPr>
          </a:p>
        </p:txBody>
      </p:sp>
      <p:sp>
        <p:nvSpPr>
          <p:cNvPr id="1473" name="Google Shape;1473;p52"/>
          <p:cNvSpPr/>
          <p:nvPr/>
        </p:nvSpPr>
        <p:spPr>
          <a:xfrm>
            <a:off x="332510" y="5920957"/>
            <a:ext cx="881148" cy="623454"/>
          </a:xfrm>
          <a:prstGeom prst="ellipse">
            <a:avLst/>
          </a:prstGeom>
          <a:solidFill>
            <a:srgbClr val="C5C5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700" b="1">
                <a:solidFill>
                  <a:schemeClr val="lt1"/>
                </a:solidFill>
                <a:latin typeface="Poppins"/>
                <a:ea typeface="Poppins"/>
                <a:cs typeface="Poppins"/>
                <a:sym typeface="Poppins"/>
              </a:rPr>
              <a:t>LOGO</a:t>
            </a:r>
            <a:endParaRPr sz="700" b="1">
              <a:solidFill>
                <a:schemeClr val="lt1"/>
              </a:solidFill>
              <a:latin typeface="Poppins"/>
              <a:ea typeface="Poppins"/>
              <a:cs typeface="Poppins"/>
              <a:sym typeface="Poppins"/>
            </a:endParaRPr>
          </a:p>
        </p:txBody>
      </p:sp>
      <p:sp>
        <p:nvSpPr>
          <p:cNvPr id="1474" name="Google Shape;1474;p52"/>
          <p:cNvSpPr/>
          <p:nvPr/>
        </p:nvSpPr>
        <p:spPr>
          <a:xfrm>
            <a:off x="3291865" y="5920957"/>
            <a:ext cx="881148" cy="623454"/>
          </a:xfrm>
          <a:prstGeom prst="ellipse">
            <a:avLst/>
          </a:prstGeom>
          <a:solidFill>
            <a:srgbClr val="C5C5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700" b="1">
                <a:solidFill>
                  <a:schemeClr val="lt1"/>
                </a:solidFill>
                <a:latin typeface="Poppins"/>
                <a:ea typeface="Poppins"/>
                <a:cs typeface="Poppins"/>
                <a:sym typeface="Poppins"/>
              </a:rPr>
              <a:t>LOGO</a:t>
            </a:r>
            <a:endParaRPr sz="700" b="1">
              <a:solidFill>
                <a:schemeClr val="lt1"/>
              </a:solidFill>
              <a:latin typeface="Poppins"/>
              <a:ea typeface="Poppins"/>
              <a:cs typeface="Poppins"/>
              <a:sym typeface="Poppins"/>
            </a:endParaRPr>
          </a:p>
        </p:txBody>
      </p:sp>
      <p:sp>
        <p:nvSpPr>
          <p:cNvPr id="1475" name="Google Shape;1475;p52"/>
          <p:cNvSpPr/>
          <p:nvPr/>
        </p:nvSpPr>
        <p:spPr>
          <a:xfrm>
            <a:off x="6256693" y="5920957"/>
            <a:ext cx="881148" cy="623454"/>
          </a:xfrm>
          <a:prstGeom prst="ellipse">
            <a:avLst/>
          </a:prstGeom>
          <a:solidFill>
            <a:srgbClr val="C5C5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700" b="1">
                <a:solidFill>
                  <a:schemeClr val="lt1"/>
                </a:solidFill>
                <a:latin typeface="Poppins"/>
                <a:ea typeface="Poppins"/>
                <a:cs typeface="Poppins"/>
                <a:sym typeface="Poppins"/>
              </a:rPr>
              <a:t>LOGO</a:t>
            </a:r>
            <a:endParaRPr sz="700" b="1">
              <a:solidFill>
                <a:schemeClr val="lt1"/>
              </a:solidFill>
              <a:latin typeface="Poppins"/>
              <a:ea typeface="Poppins"/>
              <a:cs typeface="Poppins"/>
              <a:sym typeface="Poppins"/>
            </a:endParaRPr>
          </a:p>
        </p:txBody>
      </p:sp>
      <p:sp>
        <p:nvSpPr>
          <p:cNvPr id="1476" name="Google Shape;1476;p52"/>
          <p:cNvSpPr/>
          <p:nvPr/>
        </p:nvSpPr>
        <p:spPr>
          <a:xfrm>
            <a:off x="9216024" y="5920957"/>
            <a:ext cx="881148" cy="623454"/>
          </a:xfrm>
          <a:prstGeom prst="ellipse">
            <a:avLst/>
          </a:prstGeom>
          <a:solidFill>
            <a:srgbClr val="C5C5C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pt-BR" sz="700" b="1">
                <a:solidFill>
                  <a:schemeClr val="lt1"/>
                </a:solidFill>
                <a:latin typeface="Poppins"/>
                <a:ea typeface="Poppins"/>
                <a:cs typeface="Poppins"/>
                <a:sym typeface="Poppins"/>
              </a:rPr>
              <a:t>LOGO</a:t>
            </a:r>
            <a:endParaRPr sz="700" b="1">
              <a:solidFill>
                <a:schemeClr val="lt1"/>
              </a:solidFill>
              <a:latin typeface="Poppins"/>
              <a:ea typeface="Poppins"/>
              <a:cs typeface="Poppins"/>
              <a:sym typeface="Poppin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80"/>
        <p:cNvGrpSpPr/>
        <p:nvPr/>
      </p:nvGrpSpPr>
      <p:grpSpPr>
        <a:xfrm>
          <a:off x="0" y="0"/>
          <a:ext cx="0" cy="0"/>
          <a:chOff x="0" y="0"/>
          <a:chExt cx="0" cy="0"/>
        </a:xfrm>
      </p:grpSpPr>
      <p:sp>
        <p:nvSpPr>
          <p:cNvPr id="1481" name="Google Shape;1481;p53"/>
          <p:cNvSpPr/>
          <p:nvPr/>
        </p:nvSpPr>
        <p:spPr>
          <a:xfrm>
            <a:off x="821679" y="1770611"/>
            <a:ext cx="3010488" cy="4189611"/>
          </a:xfrm>
          <a:prstGeom prst="roundRect">
            <a:avLst>
              <a:gd name="adj" fmla="val 14933"/>
            </a:avLst>
          </a:prstGeom>
          <a:no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482" name="Google Shape;1482;p53"/>
          <p:cNvSpPr txBox="1"/>
          <p:nvPr/>
        </p:nvSpPr>
        <p:spPr>
          <a:xfrm>
            <a:off x="888295" y="1093431"/>
            <a:ext cx="2877255"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2800" b="1">
                <a:solidFill>
                  <a:schemeClr val="dk2"/>
                </a:solidFill>
                <a:latin typeface="Prompt ExtraBold"/>
                <a:ea typeface="Prompt ExtraBold"/>
                <a:cs typeface="Prompt ExtraBold"/>
                <a:sym typeface="Prompt ExtraBold"/>
              </a:rPr>
              <a:t>Título.</a:t>
            </a:r>
            <a:endParaRPr sz="2800">
              <a:solidFill>
                <a:schemeClr val="dk2"/>
              </a:solidFill>
              <a:latin typeface="Prompt ExtraBold"/>
              <a:ea typeface="Prompt ExtraBold"/>
              <a:cs typeface="Prompt ExtraBold"/>
              <a:sym typeface="Prompt ExtraBold"/>
            </a:endParaRPr>
          </a:p>
        </p:txBody>
      </p:sp>
      <p:sp>
        <p:nvSpPr>
          <p:cNvPr id="1483" name="Google Shape;1483;p53"/>
          <p:cNvSpPr txBox="1"/>
          <p:nvPr/>
        </p:nvSpPr>
        <p:spPr>
          <a:xfrm>
            <a:off x="1021438" y="2147638"/>
            <a:ext cx="2610967" cy="3435556"/>
          </a:xfrm>
          <a:prstGeom prst="rect">
            <a:avLst/>
          </a:prstGeom>
          <a:noFill/>
          <a:ln>
            <a:noFill/>
          </a:ln>
        </p:spPr>
        <p:txBody>
          <a:bodyPr spcFirstLastPara="1" wrap="square" lIns="91425" tIns="45700" rIns="91425" bIns="45700" anchor="t" anchorCtr="0">
            <a:spAutoFit/>
          </a:bodyPr>
          <a:lstStyle/>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p:txBody>
      </p:sp>
      <p:sp>
        <p:nvSpPr>
          <p:cNvPr id="1484" name="Google Shape;1484;p53"/>
          <p:cNvSpPr/>
          <p:nvPr/>
        </p:nvSpPr>
        <p:spPr>
          <a:xfrm>
            <a:off x="4590756" y="1770611"/>
            <a:ext cx="3010488" cy="4189611"/>
          </a:xfrm>
          <a:prstGeom prst="roundRect">
            <a:avLst>
              <a:gd name="adj" fmla="val 14933"/>
            </a:avLst>
          </a:prstGeom>
          <a:no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485" name="Google Shape;1485;p53"/>
          <p:cNvSpPr txBox="1"/>
          <p:nvPr/>
        </p:nvSpPr>
        <p:spPr>
          <a:xfrm>
            <a:off x="4657372" y="1093431"/>
            <a:ext cx="2877255"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2800" b="1">
                <a:solidFill>
                  <a:schemeClr val="dk2"/>
                </a:solidFill>
                <a:latin typeface="Prompt ExtraBold"/>
                <a:ea typeface="Prompt ExtraBold"/>
                <a:cs typeface="Prompt ExtraBold"/>
                <a:sym typeface="Prompt ExtraBold"/>
              </a:rPr>
              <a:t>Título.</a:t>
            </a:r>
            <a:endParaRPr sz="2800">
              <a:solidFill>
                <a:schemeClr val="dk2"/>
              </a:solidFill>
              <a:latin typeface="Prompt ExtraBold"/>
              <a:ea typeface="Prompt ExtraBold"/>
              <a:cs typeface="Prompt ExtraBold"/>
              <a:sym typeface="Prompt ExtraBold"/>
            </a:endParaRPr>
          </a:p>
        </p:txBody>
      </p:sp>
      <p:sp>
        <p:nvSpPr>
          <p:cNvPr id="1486" name="Google Shape;1486;p53"/>
          <p:cNvSpPr txBox="1"/>
          <p:nvPr/>
        </p:nvSpPr>
        <p:spPr>
          <a:xfrm>
            <a:off x="4790515" y="2147638"/>
            <a:ext cx="2610967" cy="3435556"/>
          </a:xfrm>
          <a:prstGeom prst="rect">
            <a:avLst/>
          </a:prstGeom>
          <a:noFill/>
          <a:ln>
            <a:noFill/>
          </a:ln>
        </p:spPr>
        <p:txBody>
          <a:bodyPr spcFirstLastPara="1" wrap="square" lIns="91425" tIns="45700" rIns="91425" bIns="45700" anchor="t" anchorCtr="0">
            <a:spAutoFit/>
          </a:bodyPr>
          <a:lstStyle/>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p:txBody>
      </p:sp>
      <p:sp>
        <p:nvSpPr>
          <p:cNvPr id="1487" name="Google Shape;1487;p53"/>
          <p:cNvSpPr/>
          <p:nvPr/>
        </p:nvSpPr>
        <p:spPr>
          <a:xfrm>
            <a:off x="8359833" y="1770611"/>
            <a:ext cx="3010488" cy="4189611"/>
          </a:xfrm>
          <a:prstGeom prst="roundRect">
            <a:avLst>
              <a:gd name="adj" fmla="val 14933"/>
            </a:avLst>
          </a:prstGeom>
          <a:noFill/>
          <a:ln w="12700" cap="flat" cmpd="sng">
            <a:solidFill>
              <a:schemeClr val="dk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488" name="Google Shape;1488;p53"/>
          <p:cNvSpPr txBox="1"/>
          <p:nvPr/>
        </p:nvSpPr>
        <p:spPr>
          <a:xfrm>
            <a:off x="8426449" y="1093431"/>
            <a:ext cx="2877255"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2800" b="1">
                <a:solidFill>
                  <a:schemeClr val="dk2"/>
                </a:solidFill>
                <a:latin typeface="Prompt ExtraBold"/>
                <a:ea typeface="Prompt ExtraBold"/>
                <a:cs typeface="Prompt ExtraBold"/>
                <a:sym typeface="Prompt ExtraBold"/>
              </a:rPr>
              <a:t>Título.</a:t>
            </a:r>
            <a:endParaRPr sz="2800">
              <a:solidFill>
                <a:schemeClr val="dk2"/>
              </a:solidFill>
              <a:latin typeface="Prompt ExtraBold"/>
              <a:ea typeface="Prompt ExtraBold"/>
              <a:cs typeface="Prompt ExtraBold"/>
              <a:sym typeface="Prompt ExtraBold"/>
            </a:endParaRPr>
          </a:p>
        </p:txBody>
      </p:sp>
      <p:sp>
        <p:nvSpPr>
          <p:cNvPr id="1489" name="Google Shape;1489;p53"/>
          <p:cNvSpPr txBox="1"/>
          <p:nvPr/>
        </p:nvSpPr>
        <p:spPr>
          <a:xfrm>
            <a:off x="8559592" y="2147638"/>
            <a:ext cx="2610967" cy="3435556"/>
          </a:xfrm>
          <a:prstGeom prst="rect">
            <a:avLst/>
          </a:prstGeom>
          <a:noFill/>
          <a:ln>
            <a:noFill/>
          </a:ln>
        </p:spPr>
        <p:txBody>
          <a:bodyPr spcFirstLastPara="1" wrap="square" lIns="91425" tIns="45700" rIns="91425" bIns="45700" anchor="t" anchorCtr="0">
            <a:spAutoFit/>
          </a:bodyPr>
          <a:lstStyle/>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a:p>
            <a:pPr marL="171450" marR="0" lvl="0" indent="-95250" algn="l" rtl="0">
              <a:lnSpc>
                <a:spcPct val="130000"/>
              </a:lnSpc>
              <a:spcBef>
                <a:spcPts val="0"/>
              </a:spcBef>
              <a:spcAft>
                <a:spcPts val="0"/>
              </a:spcAft>
              <a:buClr>
                <a:schemeClr val="accent5"/>
              </a:buClr>
              <a:buSzPts val="1200"/>
              <a:buFont typeface="Arial"/>
              <a:buNone/>
            </a:pPr>
            <a:endParaRPr sz="1200">
              <a:solidFill>
                <a:srgbClr val="FFFFFF"/>
              </a:solidFill>
              <a:latin typeface="Poppins"/>
              <a:ea typeface="Poppins"/>
              <a:cs typeface="Poppins"/>
              <a:sym typeface="Poppins"/>
            </a:endParaRPr>
          </a:p>
          <a:p>
            <a:pPr marL="171450" marR="0" lvl="0" indent="-171450" algn="l" rtl="0">
              <a:lnSpc>
                <a:spcPct val="130000"/>
              </a:lnSpc>
              <a:spcBef>
                <a:spcPts val="0"/>
              </a:spcBef>
              <a:spcAft>
                <a:spcPts val="0"/>
              </a:spcAft>
              <a:buClr>
                <a:schemeClr val="accent5"/>
              </a:buClr>
              <a:buSzPts val="1200"/>
              <a:buFont typeface="Arial"/>
              <a:buChar char="•"/>
            </a:pPr>
            <a:r>
              <a:rPr lang="pt-BR" sz="1200" b="1">
                <a:solidFill>
                  <a:schemeClr val="dk2"/>
                </a:solidFill>
                <a:latin typeface="Poppins"/>
                <a:ea typeface="Poppins"/>
                <a:cs typeface="Poppins"/>
                <a:sym typeface="Poppins"/>
              </a:rPr>
              <a:t>Bullet List. </a:t>
            </a:r>
            <a:r>
              <a:rPr lang="pt-BR" sz="1200">
                <a:solidFill>
                  <a:srgbClr val="FFFFFF"/>
                </a:solidFill>
                <a:latin typeface="Poppins"/>
                <a:ea typeface="Poppins"/>
                <a:cs typeface="Poppins"/>
                <a:sym typeface="Poppins"/>
              </a:rPr>
              <a:t>Lorem ipsum dolor sit amet, consectetuer.</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93"/>
        <p:cNvGrpSpPr/>
        <p:nvPr/>
      </p:nvGrpSpPr>
      <p:grpSpPr>
        <a:xfrm>
          <a:off x="0" y="0"/>
          <a:ext cx="0" cy="0"/>
          <a:chOff x="0" y="0"/>
          <a:chExt cx="0" cy="0"/>
        </a:xfrm>
      </p:grpSpPr>
      <p:pic>
        <p:nvPicPr>
          <p:cNvPr id="1494" name="Google Shape;1494;p54"/>
          <p:cNvPicPr preferRelativeResize="0"/>
          <p:nvPr/>
        </p:nvPicPr>
        <p:blipFill rotWithShape="1">
          <a:blip r:embed="rId4">
            <a:alphaModFix/>
          </a:blip>
          <a:srcRect/>
          <a:stretch/>
        </p:blipFill>
        <p:spPr>
          <a:xfrm>
            <a:off x="6377567" y="1296922"/>
            <a:ext cx="1060966" cy="1054458"/>
          </a:xfrm>
          <a:prstGeom prst="rect">
            <a:avLst/>
          </a:prstGeom>
          <a:noFill/>
          <a:ln>
            <a:noFill/>
          </a:ln>
        </p:spPr>
      </p:pic>
      <p:pic>
        <p:nvPicPr>
          <p:cNvPr id="1495" name="Google Shape;1495;p54"/>
          <p:cNvPicPr preferRelativeResize="0"/>
          <p:nvPr/>
        </p:nvPicPr>
        <p:blipFill rotWithShape="1">
          <a:blip r:embed="rId5">
            <a:alphaModFix/>
          </a:blip>
          <a:srcRect/>
          <a:stretch/>
        </p:blipFill>
        <p:spPr>
          <a:xfrm>
            <a:off x="10641730" y="5389808"/>
            <a:ext cx="1100020" cy="1034929"/>
          </a:xfrm>
          <a:prstGeom prst="rect">
            <a:avLst/>
          </a:prstGeom>
          <a:noFill/>
          <a:ln>
            <a:noFill/>
          </a:ln>
        </p:spPr>
      </p:pic>
      <p:pic>
        <p:nvPicPr>
          <p:cNvPr id="1496" name="Google Shape;1496;p54"/>
          <p:cNvPicPr preferRelativeResize="0"/>
          <p:nvPr/>
        </p:nvPicPr>
        <p:blipFill rotWithShape="1">
          <a:blip r:embed="rId6">
            <a:alphaModFix/>
          </a:blip>
          <a:srcRect/>
          <a:stretch/>
        </p:blipFill>
        <p:spPr>
          <a:xfrm>
            <a:off x="9202296" y="5340991"/>
            <a:ext cx="1073984" cy="969840"/>
          </a:xfrm>
          <a:prstGeom prst="rect">
            <a:avLst/>
          </a:prstGeom>
          <a:noFill/>
          <a:ln>
            <a:noFill/>
          </a:ln>
        </p:spPr>
      </p:pic>
      <p:pic>
        <p:nvPicPr>
          <p:cNvPr id="1497" name="Google Shape;1497;p54"/>
          <p:cNvPicPr preferRelativeResize="0"/>
          <p:nvPr/>
        </p:nvPicPr>
        <p:blipFill rotWithShape="1">
          <a:blip r:embed="rId7">
            <a:alphaModFix/>
          </a:blip>
          <a:srcRect/>
          <a:stretch/>
        </p:blipFill>
        <p:spPr>
          <a:xfrm>
            <a:off x="7796441" y="5340991"/>
            <a:ext cx="1073984" cy="989367"/>
          </a:xfrm>
          <a:prstGeom prst="rect">
            <a:avLst/>
          </a:prstGeom>
          <a:noFill/>
          <a:ln>
            <a:noFill/>
          </a:ln>
        </p:spPr>
      </p:pic>
      <p:pic>
        <p:nvPicPr>
          <p:cNvPr id="1498" name="Google Shape;1498;p54"/>
          <p:cNvPicPr preferRelativeResize="0"/>
          <p:nvPr/>
        </p:nvPicPr>
        <p:blipFill rotWithShape="1">
          <a:blip r:embed="rId8">
            <a:alphaModFix/>
          </a:blip>
          <a:srcRect/>
          <a:stretch/>
        </p:blipFill>
        <p:spPr>
          <a:xfrm>
            <a:off x="6351532" y="5454898"/>
            <a:ext cx="1113038" cy="904751"/>
          </a:xfrm>
          <a:prstGeom prst="rect">
            <a:avLst/>
          </a:prstGeom>
          <a:noFill/>
          <a:ln>
            <a:noFill/>
          </a:ln>
        </p:spPr>
      </p:pic>
      <p:pic>
        <p:nvPicPr>
          <p:cNvPr id="1499" name="Google Shape;1499;p54"/>
          <p:cNvPicPr preferRelativeResize="0"/>
          <p:nvPr/>
        </p:nvPicPr>
        <p:blipFill rotWithShape="1">
          <a:blip r:embed="rId9">
            <a:alphaModFix/>
          </a:blip>
          <a:srcRect/>
          <a:stretch/>
        </p:blipFill>
        <p:spPr>
          <a:xfrm>
            <a:off x="5021930" y="5383300"/>
            <a:ext cx="774569" cy="1047948"/>
          </a:xfrm>
          <a:prstGeom prst="rect">
            <a:avLst/>
          </a:prstGeom>
          <a:noFill/>
          <a:ln>
            <a:noFill/>
          </a:ln>
        </p:spPr>
      </p:pic>
      <p:pic>
        <p:nvPicPr>
          <p:cNvPr id="1500" name="Google Shape;1500;p54"/>
          <p:cNvPicPr preferRelativeResize="0"/>
          <p:nvPr/>
        </p:nvPicPr>
        <p:blipFill rotWithShape="1">
          <a:blip r:embed="rId10">
            <a:alphaModFix/>
          </a:blip>
          <a:srcRect/>
          <a:stretch/>
        </p:blipFill>
        <p:spPr>
          <a:xfrm>
            <a:off x="3457454" y="5399573"/>
            <a:ext cx="1100020" cy="1100020"/>
          </a:xfrm>
          <a:prstGeom prst="rect">
            <a:avLst/>
          </a:prstGeom>
          <a:noFill/>
          <a:ln>
            <a:noFill/>
          </a:ln>
        </p:spPr>
      </p:pic>
      <p:pic>
        <p:nvPicPr>
          <p:cNvPr id="1501" name="Google Shape;1501;p54"/>
          <p:cNvPicPr preferRelativeResize="0"/>
          <p:nvPr/>
        </p:nvPicPr>
        <p:blipFill rotWithShape="1">
          <a:blip r:embed="rId11">
            <a:alphaModFix/>
          </a:blip>
          <a:srcRect/>
          <a:stretch/>
        </p:blipFill>
        <p:spPr>
          <a:xfrm>
            <a:off x="1968007" y="5340991"/>
            <a:ext cx="995877" cy="1132566"/>
          </a:xfrm>
          <a:prstGeom prst="rect">
            <a:avLst/>
          </a:prstGeom>
          <a:noFill/>
          <a:ln>
            <a:noFill/>
          </a:ln>
        </p:spPr>
      </p:pic>
      <p:pic>
        <p:nvPicPr>
          <p:cNvPr id="1502" name="Google Shape;1502;p54"/>
          <p:cNvPicPr preferRelativeResize="0"/>
          <p:nvPr/>
        </p:nvPicPr>
        <p:blipFill rotWithShape="1">
          <a:blip r:embed="rId12">
            <a:alphaModFix/>
          </a:blip>
          <a:srcRect/>
          <a:stretch/>
        </p:blipFill>
        <p:spPr>
          <a:xfrm>
            <a:off x="426488" y="5425609"/>
            <a:ext cx="1047948" cy="1047948"/>
          </a:xfrm>
          <a:prstGeom prst="rect">
            <a:avLst/>
          </a:prstGeom>
          <a:noFill/>
          <a:ln>
            <a:noFill/>
          </a:ln>
        </p:spPr>
      </p:pic>
      <p:pic>
        <p:nvPicPr>
          <p:cNvPr id="1503" name="Google Shape;1503;p54"/>
          <p:cNvPicPr preferRelativeResize="0"/>
          <p:nvPr/>
        </p:nvPicPr>
        <p:blipFill rotWithShape="1">
          <a:blip r:embed="rId13">
            <a:alphaModFix/>
          </a:blip>
          <a:srcRect/>
          <a:stretch/>
        </p:blipFill>
        <p:spPr>
          <a:xfrm>
            <a:off x="10797946" y="3894248"/>
            <a:ext cx="787588" cy="1047948"/>
          </a:xfrm>
          <a:prstGeom prst="rect">
            <a:avLst/>
          </a:prstGeom>
          <a:noFill/>
          <a:ln>
            <a:noFill/>
          </a:ln>
        </p:spPr>
      </p:pic>
      <p:pic>
        <p:nvPicPr>
          <p:cNvPr id="1504" name="Google Shape;1504;p54"/>
          <p:cNvPicPr preferRelativeResize="0"/>
          <p:nvPr/>
        </p:nvPicPr>
        <p:blipFill rotWithShape="1">
          <a:blip r:embed="rId14">
            <a:alphaModFix/>
          </a:blip>
          <a:srcRect/>
          <a:stretch/>
        </p:blipFill>
        <p:spPr>
          <a:xfrm>
            <a:off x="9227853" y="4057964"/>
            <a:ext cx="1126056" cy="755043"/>
          </a:xfrm>
          <a:prstGeom prst="rect">
            <a:avLst/>
          </a:prstGeom>
          <a:noFill/>
          <a:ln>
            <a:noFill/>
          </a:ln>
        </p:spPr>
      </p:pic>
      <p:pic>
        <p:nvPicPr>
          <p:cNvPr id="1505" name="Google Shape;1505;p54"/>
          <p:cNvPicPr preferRelativeResize="0"/>
          <p:nvPr/>
        </p:nvPicPr>
        <p:blipFill rotWithShape="1">
          <a:blip r:embed="rId15">
            <a:alphaModFix/>
          </a:blip>
          <a:srcRect/>
          <a:stretch/>
        </p:blipFill>
        <p:spPr>
          <a:xfrm>
            <a:off x="7783422" y="4017919"/>
            <a:ext cx="1087003" cy="800607"/>
          </a:xfrm>
          <a:prstGeom prst="rect">
            <a:avLst/>
          </a:prstGeom>
          <a:noFill/>
          <a:ln>
            <a:noFill/>
          </a:ln>
        </p:spPr>
      </p:pic>
      <p:pic>
        <p:nvPicPr>
          <p:cNvPr id="1506" name="Google Shape;1506;p54"/>
          <p:cNvPicPr preferRelativeResize="0"/>
          <p:nvPr/>
        </p:nvPicPr>
        <p:blipFill rotWithShape="1">
          <a:blip r:embed="rId16">
            <a:alphaModFix/>
          </a:blip>
          <a:srcRect/>
          <a:stretch/>
        </p:blipFill>
        <p:spPr>
          <a:xfrm>
            <a:off x="6338514" y="3919999"/>
            <a:ext cx="1139073" cy="1139073"/>
          </a:xfrm>
          <a:prstGeom prst="rect">
            <a:avLst/>
          </a:prstGeom>
          <a:noFill/>
          <a:ln>
            <a:noFill/>
          </a:ln>
        </p:spPr>
      </p:pic>
      <p:pic>
        <p:nvPicPr>
          <p:cNvPr id="1507" name="Google Shape;1507;p54"/>
          <p:cNvPicPr preferRelativeResize="0"/>
          <p:nvPr/>
        </p:nvPicPr>
        <p:blipFill rotWithShape="1">
          <a:blip r:embed="rId17">
            <a:alphaModFix/>
          </a:blip>
          <a:srcRect/>
          <a:stretch/>
        </p:blipFill>
        <p:spPr>
          <a:xfrm>
            <a:off x="4839678" y="4040696"/>
            <a:ext cx="1139073" cy="937296"/>
          </a:xfrm>
          <a:prstGeom prst="rect">
            <a:avLst/>
          </a:prstGeom>
          <a:noFill/>
          <a:ln>
            <a:noFill/>
          </a:ln>
        </p:spPr>
      </p:pic>
      <p:pic>
        <p:nvPicPr>
          <p:cNvPr id="1508" name="Google Shape;1508;p54"/>
          <p:cNvPicPr preferRelativeResize="0"/>
          <p:nvPr/>
        </p:nvPicPr>
        <p:blipFill rotWithShape="1">
          <a:blip r:embed="rId18">
            <a:alphaModFix/>
          </a:blip>
          <a:srcRect/>
          <a:stretch/>
        </p:blipFill>
        <p:spPr>
          <a:xfrm>
            <a:off x="3527246" y="3972633"/>
            <a:ext cx="995877" cy="1028421"/>
          </a:xfrm>
          <a:prstGeom prst="rect">
            <a:avLst/>
          </a:prstGeom>
          <a:noFill/>
          <a:ln>
            <a:noFill/>
          </a:ln>
        </p:spPr>
      </p:pic>
      <p:pic>
        <p:nvPicPr>
          <p:cNvPr id="1509" name="Google Shape;1509;p54"/>
          <p:cNvPicPr preferRelativeResize="0"/>
          <p:nvPr/>
        </p:nvPicPr>
        <p:blipFill rotWithShape="1">
          <a:blip r:embed="rId19">
            <a:alphaModFix/>
          </a:blip>
          <a:srcRect/>
          <a:stretch/>
        </p:blipFill>
        <p:spPr>
          <a:xfrm>
            <a:off x="1968007" y="4017919"/>
            <a:ext cx="1041440" cy="1028421"/>
          </a:xfrm>
          <a:prstGeom prst="rect">
            <a:avLst/>
          </a:prstGeom>
          <a:noFill/>
          <a:ln>
            <a:noFill/>
          </a:ln>
        </p:spPr>
      </p:pic>
      <p:pic>
        <p:nvPicPr>
          <p:cNvPr id="1510" name="Google Shape;1510;p54"/>
          <p:cNvPicPr preferRelativeResize="0"/>
          <p:nvPr/>
        </p:nvPicPr>
        <p:blipFill rotWithShape="1">
          <a:blip r:embed="rId20">
            <a:alphaModFix/>
          </a:blip>
          <a:srcRect/>
          <a:stretch/>
        </p:blipFill>
        <p:spPr>
          <a:xfrm>
            <a:off x="406962" y="4050463"/>
            <a:ext cx="1087003" cy="995877"/>
          </a:xfrm>
          <a:prstGeom prst="rect">
            <a:avLst/>
          </a:prstGeom>
          <a:noFill/>
          <a:ln>
            <a:noFill/>
          </a:ln>
        </p:spPr>
      </p:pic>
      <p:pic>
        <p:nvPicPr>
          <p:cNvPr id="1511" name="Google Shape;1511;p54"/>
          <p:cNvPicPr preferRelativeResize="0"/>
          <p:nvPr/>
        </p:nvPicPr>
        <p:blipFill rotWithShape="1">
          <a:blip r:embed="rId21">
            <a:alphaModFix/>
          </a:blip>
          <a:srcRect/>
          <a:stretch/>
        </p:blipFill>
        <p:spPr>
          <a:xfrm>
            <a:off x="10703467" y="2629756"/>
            <a:ext cx="1028421" cy="950312"/>
          </a:xfrm>
          <a:prstGeom prst="rect">
            <a:avLst/>
          </a:prstGeom>
          <a:noFill/>
          <a:ln>
            <a:noFill/>
          </a:ln>
        </p:spPr>
      </p:pic>
      <p:pic>
        <p:nvPicPr>
          <p:cNvPr id="1512" name="Google Shape;1512;p54"/>
          <p:cNvPicPr preferRelativeResize="0"/>
          <p:nvPr/>
        </p:nvPicPr>
        <p:blipFill rotWithShape="1">
          <a:blip r:embed="rId22">
            <a:alphaModFix/>
          </a:blip>
          <a:srcRect/>
          <a:stretch/>
        </p:blipFill>
        <p:spPr>
          <a:xfrm>
            <a:off x="9247380" y="2720879"/>
            <a:ext cx="1087003" cy="872206"/>
          </a:xfrm>
          <a:prstGeom prst="rect">
            <a:avLst/>
          </a:prstGeom>
          <a:noFill/>
          <a:ln>
            <a:noFill/>
          </a:ln>
        </p:spPr>
      </p:pic>
      <p:pic>
        <p:nvPicPr>
          <p:cNvPr id="1513" name="Google Shape;1513;p54"/>
          <p:cNvPicPr preferRelativeResize="0"/>
          <p:nvPr/>
        </p:nvPicPr>
        <p:blipFill rotWithShape="1">
          <a:blip r:embed="rId23">
            <a:alphaModFix/>
          </a:blip>
          <a:srcRect/>
          <a:stretch/>
        </p:blipFill>
        <p:spPr>
          <a:xfrm>
            <a:off x="7794557" y="2701354"/>
            <a:ext cx="1093511" cy="891731"/>
          </a:xfrm>
          <a:prstGeom prst="rect">
            <a:avLst/>
          </a:prstGeom>
          <a:noFill/>
          <a:ln>
            <a:noFill/>
          </a:ln>
        </p:spPr>
      </p:pic>
      <p:pic>
        <p:nvPicPr>
          <p:cNvPr id="1514" name="Google Shape;1514;p54"/>
          <p:cNvPicPr preferRelativeResize="0"/>
          <p:nvPr/>
        </p:nvPicPr>
        <p:blipFill rotWithShape="1">
          <a:blip r:embed="rId24">
            <a:alphaModFix/>
          </a:blip>
          <a:srcRect/>
          <a:stretch/>
        </p:blipFill>
        <p:spPr>
          <a:xfrm>
            <a:off x="6348279" y="2629756"/>
            <a:ext cx="1119546" cy="1093511"/>
          </a:xfrm>
          <a:prstGeom prst="rect">
            <a:avLst/>
          </a:prstGeom>
          <a:noFill/>
          <a:ln>
            <a:noFill/>
          </a:ln>
        </p:spPr>
      </p:pic>
      <p:pic>
        <p:nvPicPr>
          <p:cNvPr id="1515" name="Google Shape;1515;p54"/>
          <p:cNvPicPr preferRelativeResize="0"/>
          <p:nvPr/>
        </p:nvPicPr>
        <p:blipFill rotWithShape="1">
          <a:blip r:embed="rId25">
            <a:alphaModFix/>
          </a:blip>
          <a:srcRect/>
          <a:stretch/>
        </p:blipFill>
        <p:spPr>
          <a:xfrm>
            <a:off x="4896705" y="2756680"/>
            <a:ext cx="1087003" cy="872206"/>
          </a:xfrm>
          <a:prstGeom prst="rect">
            <a:avLst/>
          </a:prstGeom>
          <a:noFill/>
          <a:ln>
            <a:noFill/>
          </a:ln>
        </p:spPr>
      </p:pic>
      <p:pic>
        <p:nvPicPr>
          <p:cNvPr id="1516" name="Google Shape;1516;p54"/>
          <p:cNvPicPr preferRelativeResize="0"/>
          <p:nvPr/>
        </p:nvPicPr>
        <p:blipFill rotWithShape="1">
          <a:blip r:embed="rId26">
            <a:alphaModFix/>
          </a:blip>
          <a:srcRect/>
          <a:stretch/>
        </p:blipFill>
        <p:spPr>
          <a:xfrm>
            <a:off x="3527246" y="2701354"/>
            <a:ext cx="1054458" cy="1054458"/>
          </a:xfrm>
          <a:prstGeom prst="rect">
            <a:avLst/>
          </a:prstGeom>
          <a:noFill/>
          <a:ln>
            <a:noFill/>
          </a:ln>
        </p:spPr>
      </p:pic>
      <p:pic>
        <p:nvPicPr>
          <p:cNvPr id="1517" name="Google Shape;1517;p54"/>
          <p:cNvPicPr preferRelativeResize="0"/>
          <p:nvPr/>
        </p:nvPicPr>
        <p:blipFill rotWithShape="1">
          <a:blip r:embed="rId27">
            <a:alphaModFix/>
          </a:blip>
          <a:srcRect/>
          <a:stretch/>
        </p:blipFill>
        <p:spPr>
          <a:xfrm>
            <a:off x="2013569" y="2629756"/>
            <a:ext cx="995877" cy="1126056"/>
          </a:xfrm>
          <a:prstGeom prst="rect">
            <a:avLst/>
          </a:prstGeom>
          <a:noFill/>
          <a:ln>
            <a:noFill/>
          </a:ln>
        </p:spPr>
      </p:pic>
      <p:pic>
        <p:nvPicPr>
          <p:cNvPr id="1518" name="Google Shape;1518;p54"/>
          <p:cNvPicPr preferRelativeResize="0"/>
          <p:nvPr/>
        </p:nvPicPr>
        <p:blipFill rotWithShape="1">
          <a:blip r:embed="rId28">
            <a:alphaModFix/>
          </a:blip>
          <a:srcRect/>
          <a:stretch/>
        </p:blipFill>
        <p:spPr>
          <a:xfrm>
            <a:off x="546908" y="2629756"/>
            <a:ext cx="807114" cy="1126056"/>
          </a:xfrm>
          <a:prstGeom prst="rect">
            <a:avLst/>
          </a:prstGeom>
          <a:noFill/>
          <a:ln>
            <a:noFill/>
          </a:ln>
        </p:spPr>
      </p:pic>
      <p:pic>
        <p:nvPicPr>
          <p:cNvPr id="1519" name="Google Shape;1519;p54"/>
          <p:cNvPicPr preferRelativeResize="0"/>
          <p:nvPr/>
        </p:nvPicPr>
        <p:blipFill rotWithShape="1">
          <a:blip r:embed="rId29">
            <a:alphaModFix/>
          </a:blip>
          <a:srcRect/>
          <a:stretch/>
        </p:blipFill>
        <p:spPr>
          <a:xfrm>
            <a:off x="10667668" y="1485683"/>
            <a:ext cx="1100020" cy="676936"/>
          </a:xfrm>
          <a:prstGeom prst="rect">
            <a:avLst/>
          </a:prstGeom>
          <a:noFill/>
          <a:ln>
            <a:noFill/>
          </a:ln>
        </p:spPr>
      </p:pic>
      <p:pic>
        <p:nvPicPr>
          <p:cNvPr id="1520" name="Google Shape;1520;p54"/>
          <p:cNvPicPr preferRelativeResize="0"/>
          <p:nvPr/>
        </p:nvPicPr>
        <p:blipFill rotWithShape="1">
          <a:blip r:embed="rId30">
            <a:alphaModFix/>
          </a:blip>
          <a:srcRect/>
          <a:stretch/>
        </p:blipFill>
        <p:spPr>
          <a:xfrm>
            <a:off x="9315742" y="1280649"/>
            <a:ext cx="924277" cy="1087003"/>
          </a:xfrm>
          <a:prstGeom prst="rect">
            <a:avLst/>
          </a:prstGeom>
          <a:noFill/>
          <a:ln>
            <a:noFill/>
          </a:ln>
        </p:spPr>
      </p:pic>
      <p:pic>
        <p:nvPicPr>
          <p:cNvPr id="1521" name="Google Shape;1521;p54"/>
          <p:cNvPicPr preferRelativeResize="0"/>
          <p:nvPr/>
        </p:nvPicPr>
        <p:blipFill rotWithShape="1">
          <a:blip r:embed="rId31">
            <a:alphaModFix/>
          </a:blip>
          <a:srcRect/>
          <a:stretch/>
        </p:blipFill>
        <p:spPr>
          <a:xfrm>
            <a:off x="7905236" y="1290414"/>
            <a:ext cx="982857" cy="1067475"/>
          </a:xfrm>
          <a:prstGeom prst="rect">
            <a:avLst/>
          </a:prstGeom>
          <a:noFill/>
          <a:ln>
            <a:noFill/>
          </a:ln>
        </p:spPr>
      </p:pic>
      <p:pic>
        <p:nvPicPr>
          <p:cNvPr id="1522" name="Google Shape;1522;p54"/>
          <p:cNvPicPr preferRelativeResize="0"/>
          <p:nvPr/>
        </p:nvPicPr>
        <p:blipFill rotWithShape="1">
          <a:blip r:embed="rId32">
            <a:alphaModFix/>
          </a:blip>
          <a:srcRect/>
          <a:stretch/>
        </p:blipFill>
        <p:spPr>
          <a:xfrm>
            <a:off x="4919488" y="1303431"/>
            <a:ext cx="1041440" cy="1041440"/>
          </a:xfrm>
          <a:prstGeom prst="rect">
            <a:avLst/>
          </a:prstGeom>
          <a:noFill/>
          <a:ln>
            <a:noFill/>
          </a:ln>
        </p:spPr>
      </p:pic>
      <p:pic>
        <p:nvPicPr>
          <p:cNvPr id="1523" name="Google Shape;1523;p54"/>
          <p:cNvPicPr preferRelativeResize="0"/>
          <p:nvPr/>
        </p:nvPicPr>
        <p:blipFill rotWithShape="1">
          <a:blip r:embed="rId33">
            <a:alphaModFix/>
          </a:blip>
          <a:srcRect/>
          <a:stretch/>
        </p:blipFill>
        <p:spPr>
          <a:xfrm>
            <a:off x="3527246" y="1290414"/>
            <a:ext cx="1008895" cy="1067475"/>
          </a:xfrm>
          <a:prstGeom prst="rect">
            <a:avLst/>
          </a:prstGeom>
          <a:noFill/>
          <a:ln>
            <a:noFill/>
          </a:ln>
        </p:spPr>
      </p:pic>
      <p:pic>
        <p:nvPicPr>
          <p:cNvPr id="1524" name="Google Shape;1524;p54"/>
          <p:cNvPicPr preferRelativeResize="0"/>
          <p:nvPr/>
        </p:nvPicPr>
        <p:blipFill rotWithShape="1">
          <a:blip r:embed="rId34">
            <a:alphaModFix/>
          </a:blip>
          <a:srcRect/>
          <a:stretch/>
        </p:blipFill>
        <p:spPr>
          <a:xfrm>
            <a:off x="1983378" y="1362013"/>
            <a:ext cx="1073984" cy="924277"/>
          </a:xfrm>
          <a:prstGeom prst="rect">
            <a:avLst/>
          </a:prstGeom>
          <a:noFill/>
          <a:ln>
            <a:noFill/>
          </a:ln>
        </p:spPr>
      </p:pic>
      <p:pic>
        <p:nvPicPr>
          <p:cNvPr id="1525" name="Google Shape;1525;p54"/>
          <p:cNvPicPr preferRelativeResize="0"/>
          <p:nvPr/>
        </p:nvPicPr>
        <p:blipFill rotWithShape="1">
          <a:blip r:embed="rId35">
            <a:alphaModFix/>
          </a:blip>
          <a:srcRect/>
          <a:stretch/>
        </p:blipFill>
        <p:spPr>
          <a:xfrm>
            <a:off x="387438" y="1313194"/>
            <a:ext cx="1126056" cy="1021912"/>
          </a:xfrm>
          <a:prstGeom prst="rect">
            <a:avLst/>
          </a:prstGeom>
          <a:noFill/>
          <a:ln>
            <a:noFill/>
          </a:ln>
        </p:spPr>
      </p:pic>
      <p:pic>
        <p:nvPicPr>
          <p:cNvPr id="1526" name="Google Shape;1526;p54"/>
          <p:cNvPicPr preferRelativeResize="0"/>
          <p:nvPr/>
        </p:nvPicPr>
        <p:blipFill rotWithShape="1">
          <a:blip r:embed="rId36">
            <a:alphaModFix/>
          </a:blip>
          <a:srcRect/>
          <a:stretch/>
        </p:blipFill>
        <p:spPr>
          <a:xfrm>
            <a:off x="11464679" y="373199"/>
            <a:ext cx="414209" cy="414209"/>
          </a:xfrm>
          <a:prstGeom prst="rect">
            <a:avLst/>
          </a:prstGeom>
          <a:noFill/>
          <a:ln>
            <a:noFill/>
          </a:ln>
        </p:spPr>
      </p:pic>
      <p:pic>
        <p:nvPicPr>
          <p:cNvPr id="1527" name="Google Shape;1527;p54"/>
          <p:cNvPicPr preferRelativeResize="0"/>
          <p:nvPr/>
        </p:nvPicPr>
        <p:blipFill rotWithShape="1">
          <a:blip r:embed="rId37">
            <a:alphaModFix/>
          </a:blip>
          <a:srcRect/>
          <a:stretch/>
        </p:blipFill>
        <p:spPr>
          <a:xfrm>
            <a:off x="313112" y="373199"/>
            <a:ext cx="366870" cy="414209"/>
          </a:xfrm>
          <a:prstGeom prst="rect">
            <a:avLst/>
          </a:prstGeom>
          <a:noFill/>
          <a:ln>
            <a:noFill/>
          </a:ln>
        </p:spPr>
      </p:pic>
      <p:pic>
        <p:nvPicPr>
          <p:cNvPr id="1528" name="Google Shape;1528;p54"/>
          <p:cNvPicPr preferRelativeResize="0"/>
          <p:nvPr/>
        </p:nvPicPr>
        <p:blipFill rotWithShape="1">
          <a:blip r:embed="rId38">
            <a:alphaModFix/>
          </a:blip>
          <a:srcRect/>
          <a:stretch/>
        </p:blipFill>
        <p:spPr>
          <a:xfrm>
            <a:off x="2153471" y="358407"/>
            <a:ext cx="313615" cy="443795"/>
          </a:xfrm>
          <a:prstGeom prst="rect">
            <a:avLst/>
          </a:prstGeom>
          <a:noFill/>
          <a:ln>
            <a:noFill/>
          </a:ln>
        </p:spPr>
      </p:pic>
      <p:pic>
        <p:nvPicPr>
          <p:cNvPr id="1529" name="Google Shape;1529;p54"/>
          <p:cNvPicPr preferRelativeResize="0"/>
          <p:nvPr/>
        </p:nvPicPr>
        <p:blipFill rotWithShape="1">
          <a:blip r:embed="rId39">
            <a:alphaModFix/>
          </a:blip>
          <a:srcRect/>
          <a:stretch/>
        </p:blipFill>
        <p:spPr>
          <a:xfrm>
            <a:off x="1524239" y="373199"/>
            <a:ext cx="414209" cy="414209"/>
          </a:xfrm>
          <a:prstGeom prst="rect">
            <a:avLst/>
          </a:prstGeom>
          <a:noFill/>
          <a:ln>
            <a:noFill/>
          </a:ln>
        </p:spPr>
      </p:pic>
      <p:pic>
        <p:nvPicPr>
          <p:cNvPr id="1530" name="Google Shape;1530;p54"/>
          <p:cNvPicPr preferRelativeResize="0"/>
          <p:nvPr/>
        </p:nvPicPr>
        <p:blipFill rotWithShape="1">
          <a:blip r:embed="rId40">
            <a:alphaModFix/>
          </a:blip>
          <a:srcRect/>
          <a:stretch/>
        </p:blipFill>
        <p:spPr>
          <a:xfrm>
            <a:off x="895006" y="373199"/>
            <a:ext cx="414209" cy="414209"/>
          </a:xfrm>
          <a:prstGeom prst="rect">
            <a:avLst/>
          </a:prstGeom>
          <a:noFill/>
          <a:ln>
            <a:noFill/>
          </a:ln>
        </p:spPr>
      </p:pic>
      <p:pic>
        <p:nvPicPr>
          <p:cNvPr id="1531" name="Google Shape;1531;p54"/>
          <p:cNvPicPr preferRelativeResize="0"/>
          <p:nvPr/>
        </p:nvPicPr>
        <p:blipFill rotWithShape="1">
          <a:blip r:embed="rId41">
            <a:alphaModFix/>
          </a:blip>
          <a:srcRect/>
          <a:stretch/>
        </p:blipFill>
        <p:spPr>
          <a:xfrm>
            <a:off x="10975351" y="373199"/>
            <a:ext cx="414209" cy="414209"/>
          </a:xfrm>
          <a:prstGeom prst="rect">
            <a:avLst/>
          </a:prstGeom>
          <a:noFill/>
          <a:ln>
            <a:noFill/>
          </a:ln>
        </p:spPr>
      </p:pic>
      <p:pic>
        <p:nvPicPr>
          <p:cNvPr id="1532" name="Google Shape;1532;p54"/>
          <p:cNvPicPr preferRelativeResize="0"/>
          <p:nvPr/>
        </p:nvPicPr>
        <p:blipFill rotWithShape="1">
          <a:blip r:embed="rId42">
            <a:alphaModFix/>
          </a:blip>
          <a:srcRect/>
          <a:stretch/>
        </p:blipFill>
        <p:spPr>
          <a:xfrm>
            <a:off x="10486023" y="373199"/>
            <a:ext cx="414209" cy="414209"/>
          </a:xfrm>
          <a:prstGeom prst="rect">
            <a:avLst/>
          </a:prstGeom>
          <a:noFill/>
          <a:ln>
            <a:noFill/>
          </a:ln>
        </p:spPr>
      </p:pic>
      <p:pic>
        <p:nvPicPr>
          <p:cNvPr id="1533" name="Google Shape;1533;p54"/>
          <p:cNvPicPr preferRelativeResize="0"/>
          <p:nvPr/>
        </p:nvPicPr>
        <p:blipFill rotWithShape="1">
          <a:blip r:embed="rId43">
            <a:alphaModFix/>
          </a:blip>
          <a:srcRect/>
          <a:stretch/>
        </p:blipFill>
        <p:spPr>
          <a:xfrm>
            <a:off x="9996695" y="373199"/>
            <a:ext cx="414209" cy="414209"/>
          </a:xfrm>
          <a:prstGeom prst="rect">
            <a:avLst/>
          </a:prstGeom>
          <a:noFill/>
          <a:ln>
            <a:noFill/>
          </a:ln>
        </p:spPr>
      </p:pic>
      <p:pic>
        <p:nvPicPr>
          <p:cNvPr id="1534" name="Google Shape;1534;p54"/>
          <p:cNvPicPr preferRelativeResize="0"/>
          <p:nvPr/>
        </p:nvPicPr>
        <p:blipFill rotWithShape="1">
          <a:blip r:embed="rId44">
            <a:alphaModFix/>
          </a:blip>
          <a:srcRect/>
          <a:stretch/>
        </p:blipFill>
        <p:spPr>
          <a:xfrm>
            <a:off x="9504957" y="373199"/>
            <a:ext cx="414209" cy="414209"/>
          </a:xfrm>
          <a:prstGeom prst="rect">
            <a:avLst/>
          </a:prstGeom>
          <a:noFill/>
          <a:ln>
            <a:noFill/>
          </a:ln>
        </p:spPr>
      </p:pic>
      <p:cxnSp>
        <p:nvCxnSpPr>
          <p:cNvPr id="1535" name="Google Shape;1535;p54"/>
          <p:cNvCxnSpPr/>
          <p:nvPr/>
        </p:nvCxnSpPr>
        <p:spPr>
          <a:xfrm>
            <a:off x="313112" y="933531"/>
            <a:ext cx="11565776" cy="0"/>
          </a:xfrm>
          <a:prstGeom prst="straightConnector1">
            <a:avLst/>
          </a:prstGeom>
          <a:noFill/>
          <a:ln w="9525" cap="flat" cmpd="sng">
            <a:solidFill>
              <a:srgbClr val="FFC000"/>
            </a:solidFill>
            <a:prstDash val="solid"/>
            <a:miter lim="800000"/>
            <a:headEnd type="none" w="sm" len="sm"/>
            <a:tailEnd type="none" w="sm" len="sm"/>
          </a:ln>
        </p:spPr>
      </p:cxn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Gráfico 1">
            <a:extLst>
              <a:ext uri="{FF2B5EF4-FFF2-40B4-BE49-F238E27FC236}">
                <a16:creationId xmlns:a16="http://schemas.microsoft.com/office/drawing/2014/main" id="{72D82C3D-B808-BAF8-A05E-B94D06CA8D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377567" y="1296922"/>
            <a:ext cx="1060966" cy="1054457"/>
          </a:xfrm>
          <a:prstGeom prst="rect">
            <a:avLst/>
          </a:prstGeom>
        </p:spPr>
      </p:pic>
      <p:pic>
        <p:nvPicPr>
          <p:cNvPr id="3" name="Gráfico 2">
            <a:extLst>
              <a:ext uri="{FF2B5EF4-FFF2-40B4-BE49-F238E27FC236}">
                <a16:creationId xmlns:a16="http://schemas.microsoft.com/office/drawing/2014/main" id="{C6DA12F1-3923-EE7D-BBB1-216AA4D2597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0641731" y="5389808"/>
            <a:ext cx="1100018" cy="1034929"/>
          </a:xfrm>
          <a:prstGeom prst="rect">
            <a:avLst/>
          </a:prstGeom>
        </p:spPr>
      </p:pic>
      <p:pic>
        <p:nvPicPr>
          <p:cNvPr id="4" name="Gráfico 3">
            <a:extLst>
              <a:ext uri="{FF2B5EF4-FFF2-40B4-BE49-F238E27FC236}">
                <a16:creationId xmlns:a16="http://schemas.microsoft.com/office/drawing/2014/main" id="{F9DF4899-8482-3221-EDAF-C3A0C5B3C80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9202296" y="5340991"/>
            <a:ext cx="1073983" cy="969840"/>
          </a:xfrm>
          <a:prstGeom prst="rect">
            <a:avLst/>
          </a:prstGeom>
        </p:spPr>
      </p:pic>
      <p:pic>
        <p:nvPicPr>
          <p:cNvPr id="5" name="Gráfico 4">
            <a:extLst>
              <a:ext uri="{FF2B5EF4-FFF2-40B4-BE49-F238E27FC236}">
                <a16:creationId xmlns:a16="http://schemas.microsoft.com/office/drawing/2014/main" id="{5CFEF371-B495-077B-F275-691EAA15B514}"/>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7796441" y="5340991"/>
            <a:ext cx="1073983" cy="989367"/>
          </a:xfrm>
          <a:prstGeom prst="rect">
            <a:avLst/>
          </a:prstGeom>
        </p:spPr>
      </p:pic>
      <p:pic>
        <p:nvPicPr>
          <p:cNvPr id="6" name="Gráfico 5">
            <a:extLst>
              <a:ext uri="{FF2B5EF4-FFF2-40B4-BE49-F238E27FC236}">
                <a16:creationId xmlns:a16="http://schemas.microsoft.com/office/drawing/2014/main" id="{56F482B7-D6A5-F7C9-54C6-0525CDA0396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6351532" y="5454898"/>
            <a:ext cx="1113038" cy="904750"/>
          </a:xfrm>
          <a:prstGeom prst="rect">
            <a:avLst/>
          </a:prstGeom>
        </p:spPr>
      </p:pic>
      <p:pic>
        <p:nvPicPr>
          <p:cNvPr id="7" name="Gráfico 6">
            <a:extLst>
              <a:ext uri="{FF2B5EF4-FFF2-40B4-BE49-F238E27FC236}">
                <a16:creationId xmlns:a16="http://schemas.microsoft.com/office/drawing/2014/main" id="{52ACB974-60F9-62CE-1FBA-1730EAA3C565}"/>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5021930" y="5383301"/>
            <a:ext cx="774569" cy="1047946"/>
          </a:xfrm>
          <a:prstGeom prst="rect">
            <a:avLst/>
          </a:prstGeom>
        </p:spPr>
      </p:pic>
      <p:pic>
        <p:nvPicPr>
          <p:cNvPr id="8" name="Gráfico 7">
            <a:extLst>
              <a:ext uri="{FF2B5EF4-FFF2-40B4-BE49-F238E27FC236}">
                <a16:creationId xmlns:a16="http://schemas.microsoft.com/office/drawing/2014/main" id="{0304FFCB-273F-8156-ED12-E16FDC1A4297}"/>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p:blipFill>
        <p:spPr>
          <a:xfrm>
            <a:off x="3457454" y="5399573"/>
            <a:ext cx="1100020" cy="1100020"/>
          </a:xfrm>
          <a:prstGeom prst="rect">
            <a:avLst/>
          </a:prstGeom>
        </p:spPr>
      </p:pic>
      <p:pic>
        <p:nvPicPr>
          <p:cNvPr id="9" name="Gráfico 8">
            <a:extLst>
              <a:ext uri="{FF2B5EF4-FFF2-40B4-BE49-F238E27FC236}">
                <a16:creationId xmlns:a16="http://schemas.microsoft.com/office/drawing/2014/main" id="{876EB593-5DDB-27DF-BF7F-9E171BEC6213}"/>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p:blipFill>
        <p:spPr>
          <a:xfrm>
            <a:off x="1968007" y="5340991"/>
            <a:ext cx="995877" cy="1132566"/>
          </a:xfrm>
          <a:prstGeom prst="rect">
            <a:avLst/>
          </a:prstGeom>
        </p:spPr>
      </p:pic>
      <p:pic>
        <p:nvPicPr>
          <p:cNvPr id="10" name="Gráfico 9">
            <a:extLst>
              <a:ext uri="{FF2B5EF4-FFF2-40B4-BE49-F238E27FC236}">
                <a16:creationId xmlns:a16="http://schemas.microsoft.com/office/drawing/2014/main" id="{CD592723-6CB9-49C8-B9D0-D0F0F28719EB}"/>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p:blipFill>
        <p:spPr>
          <a:xfrm>
            <a:off x="426488" y="5425609"/>
            <a:ext cx="1047948" cy="1047948"/>
          </a:xfrm>
          <a:prstGeom prst="rect">
            <a:avLst/>
          </a:prstGeom>
        </p:spPr>
      </p:pic>
      <p:pic>
        <p:nvPicPr>
          <p:cNvPr id="11" name="Gráfico 10">
            <a:extLst>
              <a:ext uri="{FF2B5EF4-FFF2-40B4-BE49-F238E27FC236}">
                <a16:creationId xmlns:a16="http://schemas.microsoft.com/office/drawing/2014/main" id="{0D37BC01-C4FA-8381-EC18-ED7189F47A57}"/>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p:blipFill>
        <p:spPr>
          <a:xfrm>
            <a:off x="10797946" y="3894248"/>
            <a:ext cx="787588" cy="1047947"/>
          </a:xfrm>
          <a:prstGeom prst="rect">
            <a:avLst/>
          </a:prstGeom>
        </p:spPr>
      </p:pic>
      <p:pic>
        <p:nvPicPr>
          <p:cNvPr id="12" name="Gráfico 11">
            <a:extLst>
              <a:ext uri="{FF2B5EF4-FFF2-40B4-BE49-F238E27FC236}">
                <a16:creationId xmlns:a16="http://schemas.microsoft.com/office/drawing/2014/main" id="{426460D9-3CEF-A7FF-9057-AF42EAEDE08C}"/>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p:blipFill>
        <p:spPr>
          <a:xfrm>
            <a:off x="9227853" y="4057964"/>
            <a:ext cx="1126055" cy="755043"/>
          </a:xfrm>
          <a:prstGeom prst="rect">
            <a:avLst/>
          </a:prstGeom>
        </p:spPr>
      </p:pic>
      <p:pic>
        <p:nvPicPr>
          <p:cNvPr id="13" name="Gráfico 12">
            <a:extLst>
              <a:ext uri="{FF2B5EF4-FFF2-40B4-BE49-F238E27FC236}">
                <a16:creationId xmlns:a16="http://schemas.microsoft.com/office/drawing/2014/main" id="{07289CB5-2E7D-31F0-1493-6C35B8C99DD2}"/>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p:blipFill>
        <p:spPr>
          <a:xfrm>
            <a:off x="7783422" y="4017919"/>
            <a:ext cx="1087003" cy="800607"/>
          </a:xfrm>
          <a:prstGeom prst="rect">
            <a:avLst/>
          </a:prstGeom>
        </p:spPr>
      </p:pic>
      <p:pic>
        <p:nvPicPr>
          <p:cNvPr id="14" name="Gráfico 13">
            <a:extLst>
              <a:ext uri="{FF2B5EF4-FFF2-40B4-BE49-F238E27FC236}">
                <a16:creationId xmlns:a16="http://schemas.microsoft.com/office/drawing/2014/main" id="{E34E3CE0-7698-DD0D-14A9-19B2848C7C21}"/>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rcRect/>
          <a:stretch/>
        </p:blipFill>
        <p:spPr>
          <a:xfrm>
            <a:off x="6338514" y="3919999"/>
            <a:ext cx="1139073" cy="1139073"/>
          </a:xfrm>
          <a:prstGeom prst="rect">
            <a:avLst/>
          </a:prstGeom>
        </p:spPr>
      </p:pic>
      <p:pic>
        <p:nvPicPr>
          <p:cNvPr id="15" name="Gráfico 14">
            <a:extLst>
              <a:ext uri="{FF2B5EF4-FFF2-40B4-BE49-F238E27FC236}">
                <a16:creationId xmlns:a16="http://schemas.microsoft.com/office/drawing/2014/main" id="{D53D1C71-4948-A194-5098-9B0543FD9B82}"/>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rcRect/>
          <a:stretch/>
        </p:blipFill>
        <p:spPr>
          <a:xfrm>
            <a:off x="4839678" y="4040697"/>
            <a:ext cx="1139073" cy="937294"/>
          </a:xfrm>
          <a:prstGeom prst="rect">
            <a:avLst/>
          </a:prstGeom>
        </p:spPr>
      </p:pic>
      <p:pic>
        <p:nvPicPr>
          <p:cNvPr id="16" name="Gráfico 15">
            <a:extLst>
              <a:ext uri="{FF2B5EF4-FFF2-40B4-BE49-F238E27FC236}">
                <a16:creationId xmlns:a16="http://schemas.microsoft.com/office/drawing/2014/main" id="{604C72D5-D991-158B-20B1-D08AD7C52D82}"/>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rcRect/>
          <a:stretch/>
        </p:blipFill>
        <p:spPr>
          <a:xfrm>
            <a:off x="3527246" y="3972633"/>
            <a:ext cx="995876" cy="1028421"/>
          </a:xfrm>
          <a:prstGeom prst="rect">
            <a:avLst/>
          </a:prstGeom>
        </p:spPr>
      </p:pic>
      <p:pic>
        <p:nvPicPr>
          <p:cNvPr id="17" name="Gráfico 16">
            <a:extLst>
              <a:ext uri="{FF2B5EF4-FFF2-40B4-BE49-F238E27FC236}">
                <a16:creationId xmlns:a16="http://schemas.microsoft.com/office/drawing/2014/main" id="{BE2526EB-A643-7057-A638-9ED8949F1A76}"/>
              </a:ext>
            </a:extLst>
          </p:cNvPr>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rcRect/>
          <a:stretch/>
        </p:blipFill>
        <p:spPr>
          <a:xfrm>
            <a:off x="1968008" y="4017919"/>
            <a:ext cx="1041438" cy="1028421"/>
          </a:xfrm>
          <a:prstGeom prst="rect">
            <a:avLst/>
          </a:prstGeom>
        </p:spPr>
      </p:pic>
      <p:pic>
        <p:nvPicPr>
          <p:cNvPr id="18" name="Gráfico 17">
            <a:extLst>
              <a:ext uri="{FF2B5EF4-FFF2-40B4-BE49-F238E27FC236}">
                <a16:creationId xmlns:a16="http://schemas.microsoft.com/office/drawing/2014/main" id="{3E5C7A85-9FF7-CC19-3D80-58F7DEE7315B}"/>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rcRect/>
          <a:stretch/>
        </p:blipFill>
        <p:spPr>
          <a:xfrm>
            <a:off x="406962" y="4050463"/>
            <a:ext cx="1087003" cy="995877"/>
          </a:xfrm>
          <a:prstGeom prst="rect">
            <a:avLst/>
          </a:prstGeom>
        </p:spPr>
      </p:pic>
      <p:pic>
        <p:nvPicPr>
          <p:cNvPr id="19" name="Gráfico 18">
            <a:extLst>
              <a:ext uri="{FF2B5EF4-FFF2-40B4-BE49-F238E27FC236}">
                <a16:creationId xmlns:a16="http://schemas.microsoft.com/office/drawing/2014/main" id="{1120AF98-B682-ACD3-4351-47D5B220214D}"/>
              </a:ext>
            </a:extLst>
          </p:cNvPr>
          <p:cNvPicPr>
            <a:picLocks noChangeAspect="1"/>
          </p:cNvPicPr>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r:embed="rId37"/>
              </a:ext>
            </a:extLst>
          </a:blip>
          <a:srcRect/>
          <a:stretch/>
        </p:blipFill>
        <p:spPr>
          <a:xfrm>
            <a:off x="10703468" y="2629756"/>
            <a:ext cx="1028419" cy="950312"/>
          </a:xfrm>
          <a:prstGeom prst="rect">
            <a:avLst/>
          </a:prstGeom>
        </p:spPr>
      </p:pic>
      <p:pic>
        <p:nvPicPr>
          <p:cNvPr id="20" name="Gráfico 19">
            <a:extLst>
              <a:ext uri="{FF2B5EF4-FFF2-40B4-BE49-F238E27FC236}">
                <a16:creationId xmlns:a16="http://schemas.microsoft.com/office/drawing/2014/main" id="{F0BDB0C5-0D5D-329A-7761-B76954D946A6}"/>
              </a:ext>
            </a:extLst>
          </p:cNvPr>
          <p:cNvPicPr>
            <a:picLocks noChangeAspect="1"/>
          </p:cNvPicPr>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r:embed="rId39"/>
              </a:ext>
            </a:extLst>
          </a:blip>
          <a:srcRect/>
          <a:stretch/>
        </p:blipFill>
        <p:spPr>
          <a:xfrm>
            <a:off x="9247380" y="2720879"/>
            <a:ext cx="1087003" cy="872206"/>
          </a:xfrm>
          <a:prstGeom prst="rect">
            <a:avLst/>
          </a:prstGeom>
        </p:spPr>
      </p:pic>
      <p:pic>
        <p:nvPicPr>
          <p:cNvPr id="21" name="Gráfico 20">
            <a:extLst>
              <a:ext uri="{FF2B5EF4-FFF2-40B4-BE49-F238E27FC236}">
                <a16:creationId xmlns:a16="http://schemas.microsoft.com/office/drawing/2014/main" id="{4A0485F3-F879-E7D3-E3FA-E9C7E9B4B995}"/>
              </a:ext>
            </a:extLst>
          </p:cNvPr>
          <p:cNvPicPr>
            <a:picLocks noChangeAspect="1"/>
          </p:cNvPicPr>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r:embed="rId41"/>
              </a:ext>
            </a:extLst>
          </a:blip>
          <a:srcRect/>
          <a:stretch/>
        </p:blipFill>
        <p:spPr>
          <a:xfrm>
            <a:off x="7794558" y="2701354"/>
            <a:ext cx="1093509" cy="891731"/>
          </a:xfrm>
          <a:prstGeom prst="rect">
            <a:avLst/>
          </a:prstGeom>
        </p:spPr>
      </p:pic>
      <p:pic>
        <p:nvPicPr>
          <p:cNvPr id="22" name="Gráfico 21">
            <a:extLst>
              <a:ext uri="{FF2B5EF4-FFF2-40B4-BE49-F238E27FC236}">
                <a16:creationId xmlns:a16="http://schemas.microsoft.com/office/drawing/2014/main" id="{FF82C1B0-F767-238B-D7F4-0D833B508683}"/>
              </a:ext>
            </a:extLst>
          </p:cNvPr>
          <p:cNvPicPr>
            <a:picLocks noChangeAspect="1"/>
          </p:cNvPicPr>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r:embed="rId43"/>
              </a:ext>
            </a:extLst>
          </a:blip>
          <a:srcRect/>
          <a:stretch/>
        </p:blipFill>
        <p:spPr>
          <a:xfrm>
            <a:off x="6348279" y="2629756"/>
            <a:ext cx="1119546" cy="1093510"/>
          </a:xfrm>
          <a:prstGeom prst="rect">
            <a:avLst/>
          </a:prstGeom>
        </p:spPr>
      </p:pic>
      <p:pic>
        <p:nvPicPr>
          <p:cNvPr id="23" name="Gráfico 22">
            <a:extLst>
              <a:ext uri="{FF2B5EF4-FFF2-40B4-BE49-F238E27FC236}">
                <a16:creationId xmlns:a16="http://schemas.microsoft.com/office/drawing/2014/main" id="{B396EDAC-1EEE-07B4-188C-2040DDB5D292}"/>
              </a:ext>
            </a:extLst>
          </p:cNvPr>
          <p:cNvPicPr>
            <a:picLocks noChangeAspect="1"/>
          </p:cNvPicPr>
          <p:nvPr/>
        </p:nvPicPr>
        <p:blipFill>
          <a:blip r:embed="rId44">
            <a:extLst>
              <a:ext uri="{28A0092B-C50C-407E-A947-70E740481C1C}">
                <a14:useLocalDpi xmlns:a14="http://schemas.microsoft.com/office/drawing/2010/main" val="0"/>
              </a:ext>
              <a:ext uri="{96DAC541-7B7A-43D3-8B79-37D633B846F1}">
                <asvg:svgBlip xmlns:asvg="http://schemas.microsoft.com/office/drawing/2016/SVG/main" r:embed="rId45"/>
              </a:ext>
            </a:extLst>
          </a:blip>
          <a:srcRect/>
          <a:stretch/>
        </p:blipFill>
        <p:spPr>
          <a:xfrm>
            <a:off x="4896705" y="2756680"/>
            <a:ext cx="1087003" cy="872206"/>
          </a:xfrm>
          <a:prstGeom prst="rect">
            <a:avLst/>
          </a:prstGeom>
        </p:spPr>
      </p:pic>
      <p:pic>
        <p:nvPicPr>
          <p:cNvPr id="24" name="Gráfico 23">
            <a:extLst>
              <a:ext uri="{FF2B5EF4-FFF2-40B4-BE49-F238E27FC236}">
                <a16:creationId xmlns:a16="http://schemas.microsoft.com/office/drawing/2014/main" id="{416FB3CD-B013-D4D4-1499-72BBE625370E}"/>
              </a:ext>
            </a:extLst>
          </p:cNvPr>
          <p:cNvPicPr>
            <a:picLocks noChangeAspect="1"/>
          </p:cNvPicPr>
          <p:nvPr/>
        </p:nvPicPr>
        <p:blipFill>
          <a:blip r:embed="rId46">
            <a:extLst>
              <a:ext uri="{28A0092B-C50C-407E-A947-70E740481C1C}">
                <a14:useLocalDpi xmlns:a14="http://schemas.microsoft.com/office/drawing/2010/main" val="0"/>
              </a:ext>
              <a:ext uri="{96DAC541-7B7A-43D3-8B79-37D633B846F1}">
                <asvg:svgBlip xmlns:asvg="http://schemas.microsoft.com/office/drawing/2016/SVG/main" r:embed="rId47"/>
              </a:ext>
            </a:extLst>
          </a:blip>
          <a:srcRect/>
          <a:stretch/>
        </p:blipFill>
        <p:spPr>
          <a:xfrm>
            <a:off x="3527246" y="2701354"/>
            <a:ext cx="1054458" cy="1054458"/>
          </a:xfrm>
          <a:prstGeom prst="rect">
            <a:avLst/>
          </a:prstGeom>
        </p:spPr>
      </p:pic>
      <p:pic>
        <p:nvPicPr>
          <p:cNvPr id="25" name="Gráfico 24">
            <a:extLst>
              <a:ext uri="{FF2B5EF4-FFF2-40B4-BE49-F238E27FC236}">
                <a16:creationId xmlns:a16="http://schemas.microsoft.com/office/drawing/2014/main" id="{12CD784B-C9B2-5206-CE88-185CBD9B9900}"/>
              </a:ext>
            </a:extLst>
          </p:cNvPr>
          <p:cNvPicPr>
            <a:picLocks noChangeAspect="1"/>
          </p:cNvPicPr>
          <p:nvPr/>
        </p:nvPicPr>
        <p:blipFill>
          <a:blip r:embed="rId48">
            <a:extLst>
              <a:ext uri="{28A0092B-C50C-407E-A947-70E740481C1C}">
                <a14:useLocalDpi xmlns:a14="http://schemas.microsoft.com/office/drawing/2010/main" val="0"/>
              </a:ext>
              <a:ext uri="{96DAC541-7B7A-43D3-8B79-37D633B846F1}">
                <asvg:svgBlip xmlns:asvg="http://schemas.microsoft.com/office/drawing/2016/SVG/main" r:embed="rId49"/>
              </a:ext>
            </a:extLst>
          </a:blip>
          <a:srcRect/>
          <a:stretch/>
        </p:blipFill>
        <p:spPr>
          <a:xfrm>
            <a:off x="2013569" y="2629756"/>
            <a:ext cx="995876" cy="1126056"/>
          </a:xfrm>
          <a:prstGeom prst="rect">
            <a:avLst/>
          </a:prstGeom>
        </p:spPr>
      </p:pic>
      <p:pic>
        <p:nvPicPr>
          <p:cNvPr id="26" name="Gráfico 25">
            <a:extLst>
              <a:ext uri="{FF2B5EF4-FFF2-40B4-BE49-F238E27FC236}">
                <a16:creationId xmlns:a16="http://schemas.microsoft.com/office/drawing/2014/main" id="{EEFB82E3-0689-4F07-062E-C5391BEF910F}"/>
              </a:ext>
            </a:extLst>
          </p:cNvPr>
          <p:cNvPicPr>
            <a:picLocks noChangeAspect="1"/>
          </p:cNvPicPr>
          <p:nvPr/>
        </p:nvPicPr>
        <p:blipFill>
          <a:blip r:embed="rId50">
            <a:extLst>
              <a:ext uri="{28A0092B-C50C-407E-A947-70E740481C1C}">
                <a14:useLocalDpi xmlns:a14="http://schemas.microsoft.com/office/drawing/2010/main" val="0"/>
              </a:ext>
              <a:ext uri="{96DAC541-7B7A-43D3-8B79-37D633B846F1}">
                <asvg:svgBlip xmlns:asvg="http://schemas.microsoft.com/office/drawing/2016/SVG/main" r:embed="rId51"/>
              </a:ext>
            </a:extLst>
          </a:blip>
          <a:srcRect/>
          <a:stretch/>
        </p:blipFill>
        <p:spPr>
          <a:xfrm>
            <a:off x="546908" y="2629757"/>
            <a:ext cx="807114" cy="1126054"/>
          </a:xfrm>
          <a:prstGeom prst="rect">
            <a:avLst/>
          </a:prstGeom>
        </p:spPr>
      </p:pic>
      <p:pic>
        <p:nvPicPr>
          <p:cNvPr id="27" name="Gráfico 26">
            <a:extLst>
              <a:ext uri="{FF2B5EF4-FFF2-40B4-BE49-F238E27FC236}">
                <a16:creationId xmlns:a16="http://schemas.microsoft.com/office/drawing/2014/main" id="{0BE36156-59D6-9C81-5C49-30C37256321C}"/>
              </a:ext>
            </a:extLst>
          </p:cNvPr>
          <p:cNvPicPr>
            <a:picLocks noChangeAspect="1"/>
          </p:cNvPicPr>
          <p:nvPr/>
        </p:nvPicPr>
        <p:blipFill>
          <a:blip r:embed="rId52">
            <a:extLst>
              <a:ext uri="{28A0092B-C50C-407E-A947-70E740481C1C}">
                <a14:useLocalDpi xmlns:a14="http://schemas.microsoft.com/office/drawing/2010/main" val="0"/>
              </a:ext>
              <a:ext uri="{96DAC541-7B7A-43D3-8B79-37D633B846F1}">
                <asvg:svgBlip xmlns:asvg="http://schemas.microsoft.com/office/drawing/2016/SVG/main" r:embed="rId53"/>
              </a:ext>
            </a:extLst>
          </a:blip>
          <a:srcRect/>
          <a:stretch/>
        </p:blipFill>
        <p:spPr>
          <a:xfrm>
            <a:off x="10667668" y="1485683"/>
            <a:ext cx="1100020" cy="676935"/>
          </a:xfrm>
          <a:prstGeom prst="rect">
            <a:avLst/>
          </a:prstGeom>
        </p:spPr>
      </p:pic>
      <p:pic>
        <p:nvPicPr>
          <p:cNvPr id="28" name="Gráfico 27">
            <a:extLst>
              <a:ext uri="{FF2B5EF4-FFF2-40B4-BE49-F238E27FC236}">
                <a16:creationId xmlns:a16="http://schemas.microsoft.com/office/drawing/2014/main" id="{1EEC5118-1836-4AE4-593E-1828330BAF22}"/>
              </a:ext>
            </a:extLst>
          </p:cNvPr>
          <p:cNvPicPr>
            <a:picLocks noChangeAspect="1"/>
          </p:cNvPicPr>
          <p:nvPr/>
        </p:nvPicPr>
        <p:blipFill>
          <a:blip r:embed="rId54">
            <a:extLst>
              <a:ext uri="{28A0092B-C50C-407E-A947-70E740481C1C}">
                <a14:useLocalDpi xmlns:a14="http://schemas.microsoft.com/office/drawing/2010/main" val="0"/>
              </a:ext>
              <a:ext uri="{96DAC541-7B7A-43D3-8B79-37D633B846F1}">
                <asvg:svgBlip xmlns:asvg="http://schemas.microsoft.com/office/drawing/2016/SVG/main" r:embed="rId55"/>
              </a:ext>
            </a:extLst>
          </a:blip>
          <a:srcRect/>
          <a:stretch/>
        </p:blipFill>
        <p:spPr>
          <a:xfrm>
            <a:off x="9315742" y="1280650"/>
            <a:ext cx="924277" cy="1087001"/>
          </a:xfrm>
          <a:prstGeom prst="rect">
            <a:avLst/>
          </a:prstGeom>
        </p:spPr>
      </p:pic>
      <p:pic>
        <p:nvPicPr>
          <p:cNvPr id="29" name="Gráfico 28">
            <a:extLst>
              <a:ext uri="{FF2B5EF4-FFF2-40B4-BE49-F238E27FC236}">
                <a16:creationId xmlns:a16="http://schemas.microsoft.com/office/drawing/2014/main" id="{B58CDF85-F295-E9A6-C4C3-993E83183D2F}"/>
              </a:ext>
            </a:extLst>
          </p:cNvPr>
          <p:cNvPicPr>
            <a:picLocks noChangeAspect="1"/>
          </p:cNvPicPr>
          <p:nvPr/>
        </p:nvPicPr>
        <p:blipFill>
          <a:blip r:embed="rId56">
            <a:extLst>
              <a:ext uri="{28A0092B-C50C-407E-A947-70E740481C1C}">
                <a14:useLocalDpi xmlns:a14="http://schemas.microsoft.com/office/drawing/2010/main" val="0"/>
              </a:ext>
              <a:ext uri="{96DAC541-7B7A-43D3-8B79-37D633B846F1}">
                <asvg:svgBlip xmlns:asvg="http://schemas.microsoft.com/office/drawing/2016/SVG/main" r:embed="rId57"/>
              </a:ext>
            </a:extLst>
          </a:blip>
          <a:srcRect/>
          <a:stretch/>
        </p:blipFill>
        <p:spPr>
          <a:xfrm>
            <a:off x="7905236" y="1290415"/>
            <a:ext cx="982857" cy="1067473"/>
          </a:xfrm>
          <a:prstGeom prst="rect">
            <a:avLst/>
          </a:prstGeom>
        </p:spPr>
      </p:pic>
      <p:pic>
        <p:nvPicPr>
          <p:cNvPr id="30" name="Gráfico 29">
            <a:extLst>
              <a:ext uri="{FF2B5EF4-FFF2-40B4-BE49-F238E27FC236}">
                <a16:creationId xmlns:a16="http://schemas.microsoft.com/office/drawing/2014/main" id="{70F0318C-D5E0-6A62-284C-E41B59220411}"/>
              </a:ext>
            </a:extLst>
          </p:cNvPr>
          <p:cNvPicPr>
            <a:picLocks noChangeAspect="1"/>
          </p:cNvPicPr>
          <p:nvPr/>
        </p:nvPicPr>
        <p:blipFill>
          <a:blip r:embed="rId58">
            <a:extLst>
              <a:ext uri="{28A0092B-C50C-407E-A947-70E740481C1C}">
                <a14:useLocalDpi xmlns:a14="http://schemas.microsoft.com/office/drawing/2010/main" val="0"/>
              </a:ext>
              <a:ext uri="{96DAC541-7B7A-43D3-8B79-37D633B846F1}">
                <asvg:svgBlip xmlns:asvg="http://schemas.microsoft.com/office/drawing/2016/SVG/main" r:embed="rId59"/>
              </a:ext>
            </a:extLst>
          </a:blip>
          <a:srcRect/>
          <a:stretch/>
        </p:blipFill>
        <p:spPr>
          <a:xfrm>
            <a:off x="4919488" y="1303431"/>
            <a:ext cx="1041440" cy="1041440"/>
          </a:xfrm>
          <a:prstGeom prst="rect">
            <a:avLst/>
          </a:prstGeom>
        </p:spPr>
      </p:pic>
      <p:pic>
        <p:nvPicPr>
          <p:cNvPr id="123" name="Gráfico 122">
            <a:extLst>
              <a:ext uri="{FF2B5EF4-FFF2-40B4-BE49-F238E27FC236}">
                <a16:creationId xmlns:a16="http://schemas.microsoft.com/office/drawing/2014/main" id="{B8D41976-5D04-D4EF-B782-3714CBCB4B6A}"/>
              </a:ext>
            </a:extLst>
          </p:cNvPr>
          <p:cNvPicPr>
            <a:picLocks noChangeAspect="1"/>
          </p:cNvPicPr>
          <p:nvPr/>
        </p:nvPicPr>
        <p:blipFill>
          <a:blip r:embed="rId60">
            <a:extLst>
              <a:ext uri="{28A0092B-C50C-407E-A947-70E740481C1C}">
                <a14:useLocalDpi xmlns:a14="http://schemas.microsoft.com/office/drawing/2010/main" val="0"/>
              </a:ext>
              <a:ext uri="{96DAC541-7B7A-43D3-8B79-37D633B846F1}">
                <asvg:svgBlip xmlns:asvg="http://schemas.microsoft.com/office/drawing/2016/SVG/main" r:embed="rId61"/>
              </a:ext>
            </a:extLst>
          </a:blip>
          <a:srcRect/>
          <a:stretch/>
        </p:blipFill>
        <p:spPr>
          <a:xfrm>
            <a:off x="3527246" y="1290414"/>
            <a:ext cx="1008894" cy="1067475"/>
          </a:xfrm>
          <a:prstGeom prst="rect">
            <a:avLst/>
          </a:prstGeom>
        </p:spPr>
      </p:pic>
      <p:pic>
        <p:nvPicPr>
          <p:cNvPr id="124" name="Gráfico 123">
            <a:extLst>
              <a:ext uri="{FF2B5EF4-FFF2-40B4-BE49-F238E27FC236}">
                <a16:creationId xmlns:a16="http://schemas.microsoft.com/office/drawing/2014/main" id="{836F3EB9-4871-747B-5DEF-DA7A458B95A5}"/>
              </a:ext>
            </a:extLst>
          </p:cNvPr>
          <p:cNvPicPr>
            <a:picLocks noChangeAspect="1"/>
          </p:cNvPicPr>
          <p:nvPr/>
        </p:nvPicPr>
        <p:blipFill>
          <a:blip r:embed="rId62">
            <a:extLst>
              <a:ext uri="{28A0092B-C50C-407E-A947-70E740481C1C}">
                <a14:useLocalDpi xmlns:a14="http://schemas.microsoft.com/office/drawing/2010/main" val="0"/>
              </a:ext>
              <a:ext uri="{96DAC541-7B7A-43D3-8B79-37D633B846F1}">
                <asvg:svgBlip xmlns:asvg="http://schemas.microsoft.com/office/drawing/2016/SVG/main" r:embed="rId63"/>
              </a:ext>
            </a:extLst>
          </a:blip>
          <a:srcRect/>
          <a:stretch/>
        </p:blipFill>
        <p:spPr>
          <a:xfrm>
            <a:off x="1983378" y="1362013"/>
            <a:ext cx="1073983" cy="924277"/>
          </a:xfrm>
          <a:prstGeom prst="rect">
            <a:avLst/>
          </a:prstGeom>
        </p:spPr>
      </p:pic>
      <p:pic>
        <p:nvPicPr>
          <p:cNvPr id="125" name="Gráfico 124">
            <a:extLst>
              <a:ext uri="{FF2B5EF4-FFF2-40B4-BE49-F238E27FC236}">
                <a16:creationId xmlns:a16="http://schemas.microsoft.com/office/drawing/2014/main" id="{EC84E163-4746-4021-96C9-10B14DFC5E16}"/>
              </a:ext>
            </a:extLst>
          </p:cNvPr>
          <p:cNvPicPr>
            <a:picLocks noChangeAspect="1"/>
          </p:cNvPicPr>
          <p:nvPr/>
        </p:nvPicPr>
        <p:blipFill>
          <a:blip r:embed="rId64">
            <a:extLst>
              <a:ext uri="{28A0092B-C50C-407E-A947-70E740481C1C}">
                <a14:useLocalDpi xmlns:a14="http://schemas.microsoft.com/office/drawing/2010/main" val="0"/>
              </a:ext>
              <a:ext uri="{96DAC541-7B7A-43D3-8B79-37D633B846F1}">
                <asvg:svgBlip xmlns:asvg="http://schemas.microsoft.com/office/drawing/2016/SVG/main" r:embed="rId65"/>
              </a:ext>
            </a:extLst>
          </a:blip>
          <a:srcRect/>
          <a:stretch/>
        </p:blipFill>
        <p:spPr>
          <a:xfrm>
            <a:off x="387438" y="1313194"/>
            <a:ext cx="1126055" cy="1021912"/>
          </a:xfrm>
          <a:prstGeom prst="rect">
            <a:avLst/>
          </a:prstGeom>
        </p:spPr>
      </p:pic>
      <p:pic>
        <p:nvPicPr>
          <p:cNvPr id="126" name="Gráfico 125">
            <a:extLst>
              <a:ext uri="{FF2B5EF4-FFF2-40B4-BE49-F238E27FC236}">
                <a16:creationId xmlns:a16="http://schemas.microsoft.com/office/drawing/2014/main" id="{A1F2D0CA-4746-27A4-0D08-23E1708B7BF3}"/>
              </a:ext>
            </a:extLst>
          </p:cNvPr>
          <p:cNvPicPr>
            <a:picLocks noChangeAspect="1"/>
          </p:cNvPicPr>
          <p:nvPr/>
        </p:nvPicPr>
        <p:blipFill>
          <a:blip r:embed="rId66">
            <a:extLst>
              <a:ext uri="{28A0092B-C50C-407E-A947-70E740481C1C}">
                <a14:useLocalDpi xmlns:a14="http://schemas.microsoft.com/office/drawing/2010/main" val="0"/>
              </a:ext>
              <a:ext uri="{96DAC541-7B7A-43D3-8B79-37D633B846F1}">
                <asvg:svgBlip xmlns:asvg="http://schemas.microsoft.com/office/drawing/2016/SVG/main" r:embed="rId67"/>
              </a:ext>
            </a:extLst>
          </a:blip>
          <a:srcRect/>
          <a:stretch/>
        </p:blipFill>
        <p:spPr>
          <a:xfrm>
            <a:off x="11464679" y="373199"/>
            <a:ext cx="414209" cy="414209"/>
          </a:xfrm>
          <a:prstGeom prst="rect">
            <a:avLst/>
          </a:prstGeom>
        </p:spPr>
      </p:pic>
      <p:pic>
        <p:nvPicPr>
          <p:cNvPr id="127" name="Gráfico 126">
            <a:extLst>
              <a:ext uri="{FF2B5EF4-FFF2-40B4-BE49-F238E27FC236}">
                <a16:creationId xmlns:a16="http://schemas.microsoft.com/office/drawing/2014/main" id="{DE3C113F-94BF-E83A-4891-D692072993B4}"/>
              </a:ext>
            </a:extLst>
          </p:cNvPr>
          <p:cNvPicPr>
            <a:picLocks noChangeAspect="1"/>
          </p:cNvPicPr>
          <p:nvPr/>
        </p:nvPicPr>
        <p:blipFill>
          <a:blip r:embed="rId68">
            <a:extLst>
              <a:ext uri="{28A0092B-C50C-407E-A947-70E740481C1C}">
                <a14:useLocalDpi xmlns:a14="http://schemas.microsoft.com/office/drawing/2010/main" val="0"/>
              </a:ext>
              <a:ext uri="{96DAC541-7B7A-43D3-8B79-37D633B846F1}">
                <asvg:svgBlip xmlns:asvg="http://schemas.microsoft.com/office/drawing/2016/SVG/main" r:embed="rId69"/>
              </a:ext>
            </a:extLst>
          </a:blip>
          <a:srcRect/>
          <a:stretch/>
        </p:blipFill>
        <p:spPr>
          <a:xfrm>
            <a:off x="313112" y="373199"/>
            <a:ext cx="366870" cy="414208"/>
          </a:xfrm>
          <a:prstGeom prst="rect">
            <a:avLst/>
          </a:prstGeom>
        </p:spPr>
      </p:pic>
      <p:pic>
        <p:nvPicPr>
          <p:cNvPr id="128" name="Gráfico 127">
            <a:extLst>
              <a:ext uri="{FF2B5EF4-FFF2-40B4-BE49-F238E27FC236}">
                <a16:creationId xmlns:a16="http://schemas.microsoft.com/office/drawing/2014/main" id="{8748D9A0-1FEA-28F0-8476-3C999B4564EE}"/>
              </a:ext>
            </a:extLst>
          </p:cNvPr>
          <p:cNvPicPr>
            <a:picLocks noChangeAspect="1"/>
          </p:cNvPicPr>
          <p:nvPr/>
        </p:nvPicPr>
        <p:blipFill>
          <a:blip r:embed="rId70">
            <a:extLst>
              <a:ext uri="{28A0092B-C50C-407E-A947-70E740481C1C}">
                <a14:useLocalDpi xmlns:a14="http://schemas.microsoft.com/office/drawing/2010/main" val="0"/>
              </a:ext>
              <a:ext uri="{96DAC541-7B7A-43D3-8B79-37D633B846F1}">
                <asvg:svgBlip xmlns:asvg="http://schemas.microsoft.com/office/drawing/2016/SVG/main" r:embed="rId71"/>
              </a:ext>
            </a:extLst>
          </a:blip>
          <a:srcRect/>
          <a:stretch/>
        </p:blipFill>
        <p:spPr>
          <a:xfrm>
            <a:off x="2153471" y="358407"/>
            <a:ext cx="313615" cy="443794"/>
          </a:xfrm>
          <a:prstGeom prst="rect">
            <a:avLst/>
          </a:prstGeom>
        </p:spPr>
      </p:pic>
      <p:pic>
        <p:nvPicPr>
          <p:cNvPr id="129" name="Gráfico 128">
            <a:extLst>
              <a:ext uri="{FF2B5EF4-FFF2-40B4-BE49-F238E27FC236}">
                <a16:creationId xmlns:a16="http://schemas.microsoft.com/office/drawing/2014/main" id="{627C5099-620C-69FF-1588-338322506689}"/>
              </a:ext>
            </a:extLst>
          </p:cNvPr>
          <p:cNvPicPr>
            <a:picLocks noChangeAspect="1"/>
          </p:cNvPicPr>
          <p:nvPr/>
        </p:nvPicPr>
        <p:blipFill>
          <a:blip r:embed="rId72">
            <a:extLst>
              <a:ext uri="{28A0092B-C50C-407E-A947-70E740481C1C}">
                <a14:useLocalDpi xmlns:a14="http://schemas.microsoft.com/office/drawing/2010/main" val="0"/>
              </a:ext>
              <a:ext uri="{96DAC541-7B7A-43D3-8B79-37D633B846F1}">
                <asvg:svgBlip xmlns:asvg="http://schemas.microsoft.com/office/drawing/2016/SVG/main" r:embed="rId73"/>
              </a:ext>
            </a:extLst>
          </a:blip>
          <a:srcRect/>
          <a:stretch/>
        </p:blipFill>
        <p:spPr>
          <a:xfrm>
            <a:off x="1524239" y="373199"/>
            <a:ext cx="414209" cy="414209"/>
          </a:xfrm>
          <a:prstGeom prst="rect">
            <a:avLst/>
          </a:prstGeom>
        </p:spPr>
      </p:pic>
      <p:pic>
        <p:nvPicPr>
          <p:cNvPr id="130" name="Gráfico 129">
            <a:extLst>
              <a:ext uri="{FF2B5EF4-FFF2-40B4-BE49-F238E27FC236}">
                <a16:creationId xmlns:a16="http://schemas.microsoft.com/office/drawing/2014/main" id="{1DB67852-89C1-981D-BBDC-E9A87A76D5E9}"/>
              </a:ext>
            </a:extLst>
          </p:cNvPr>
          <p:cNvPicPr>
            <a:picLocks noChangeAspect="1"/>
          </p:cNvPicPr>
          <p:nvPr/>
        </p:nvPicPr>
        <p:blipFill>
          <a:blip r:embed="rId74">
            <a:extLst>
              <a:ext uri="{28A0092B-C50C-407E-A947-70E740481C1C}">
                <a14:useLocalDpi xmlns:a14="http://schemas.microsoft.com/office/drawing/2010/main" val="0"/>
              </a:ext>
              <a:ext uri="{96DAC541-7B7A-43D3-8B79-37D633B846F1}">
                <asvg:svgBlip xmlns:asvg="http://schemas.microsoft.com/office/drawing/2016/SVG/main" r:embed="rId75"/>
              </a:ext>
            </a:extLst>
          </a:blip>
          <a:srcRect/>
          <a:stretch/>
        </p:blipFill>
        <p:spPr>
          <a:xfrm>
            <a:off x="895006" y="373199"/>
            <a:ext cx="414209" cy="414209"/>
          </a:xfrm>
          <a:prstGeom prst="rect">
            <a:avLst/>
          </a:prstGeom>
        </p:spPr>
      </p:pic>
      <p:pic>
        <p:nvPicPr>
          <p:cNvPr id="131" name="Gráfico 130">
            <a:extLst>
              <a:ext uri="{FF2B5EF4-FFF2-40B4-BE49-F238E27FC236}">
                <a16:creationId xmlns:a16="http://schemas.microsoft.com/office/drawing/2014/main" id="{EBF6BBA7-564D-283D-D3FE-503F24CC6DB7}"/>
              </a:ext>
            </a:extLst>
          </p:cNvPr>
          <p:cNvPicPr>
            <a:picLocks noChangeAspect="1"/>
          </p:cNvPicPr>
          <p:nvPr/>
        </p:nvPicPr>
        <p:blipFill>
          <a:blip r:embed="rId76">
            <a:extLst>
              <a:ext uri="{28A0092B-C50C-407E-A947-70E740481C1C}">
                <a14:useLocalDpi xmlns:a14="http://schemas.microsoft.com/office/drawing/2010/main" val="0"/>
              </a:ext>
              <a:ext uri="{96DAC541-7B7A-43D3-8B79-37D633B846F1}">
                <asvg:svgBlip xmlns:asvg="http://schemas.microsoft.com/office/drawing/2016/SVG/main" r:embed="rId77"/>
              </a:ext>
            </a:extLst>
          </a:blip>
          <a:srcRect/>
          <a:stretch/>
        </p:blipFill>
        <p:spPr>
          <a:xfrm>
            <a:off x="10975351" y="373199"/>
            <a:ext cx="414209" cy="414209"/>
          </a:xfrm>
          <a:prstGeom prst="rect">
            <a:avLst/>
          </a:prstGeom>
        </p:spPr>
      </p:pic>
      <p:pic>
        <p:nvPicPr>
          <p:cNvPr id="132" name="Gráfico 131">
            <a:extLst>
              <a:ext uri="{FF2B5EF4-FFF2-40B4-BE49-F238E27FC236}">
                <a16:creationId xmlns:a16="http://schemas.microsoft.com/office/drawing/2014/main" id="{577ACBB6-D881-1760-B8FE-ABB931841FB4}"/>
              </a:ext>
            </a:extLst>
          </p:cNvPr>
          <p:cNvPicPr>
            <a:picLocks noChangeAspect="1"/>
          </p:cNvPicPr>
          <p:nvPr/>
        </p:nvPicPr>
        <p:blipFill>
          <a:blip r:embed="rId78">
            <a:extLst>
              <a:ext uri="{28A0092B-C50C-407E-A947-70E740481C1C}">
                <a14:useLocalDpi xmlns:a14="http://schemas.microsoft.com/office/drawing/2010/main" val="0"/>
              </a:ext>
              <a:ext uri="{96DAC541-7B7A-43D3-8B79-37D633B846F1}">
                <asvg:svgBlip xmlns:asvg="http://schemas.microsoft.com/office/drawing/2016/SVG/main" r:embed="rId79"/>
              </a:ext>
            </a:extLst>
          </a:blip>
          <a:srcRect/>
          <a:stretch/>
        </p:blipFill>
        <p:spPr>
          <a:xfrm>
            <a:off x="10486023" y="373199"/>
            <a:ext cx="414209" cy="414209"/>
          </a:xfrm>
          <a:prstGeom prst="rect">
            <a:avLst/>
          </a:prstGeom>
        </p:spPr>
      </p:pic>
      <p:pic>
        <p:nvPicPr>
          <p:cNvPr id="133" name="Gráfico 132">
            <a:extLst>
              <a:ext uri="{FF2B5EF4-FFF2-40B4-BE49-F238E27FC236}">
                <a16:creationId xmlns:a16="http://schemas.microsoft.com/office/drawing/2014/main" id="{109B13E7-421D-92BA-07D4-A783F9B2FD48}"/>
              </a:ext>
            </a:extLst>
          </p:cNvPr>
          <p:cNvPicPr>
            <a:picLocks noChangeAspect="1"/>
          </p:cNvPicPr>
          <p:nvPr/>
        </p:nvPicPr>
        <p:blipFill>
          <a:blip r:embed="rId80">
            <a:extLst>
              <a:ext uri="{28A0092B-C50C-407E-A947-70E740481C1C}">
                <a14:useLocalDpi xmlns:a14="http://schemas.microsoft.com/office/drawing/2010/main" val="0"/>
              </a:ext>
              <a:ext uri="{96DAC541-7B7A-43D3-8B79-37D633B846F1}">
                <asvg:svgBlip xmlns:asvg="http://schemas.microsoft.com/office/drawing/2016/SVG/main" r:embed="rId81"/>
              </a:ext>
            </a:extLst>
          </a:blip>
          <a:srcRect/>
          <a:stretch/>
        </p:blipFill>
        <p:spPr>
          <a:xfrm>
            <a:off x="9996695" y="373199"/>
            <a:ext cx="414209" cy="414209"/>
          </a:xfrm>
          <a:prstGeom prst="rect">
            <a:avLst/>
          </a:prstGeom>
        </p:spPr>
      </p:pic>
      <p:pic>
        <p:nvPicPr>
          <p:cNvPr id="134" name="Gráfico 133">
            <a:extLst>
              <a:ext uri="{FF2B5EF4-FFF2-40B4-BE49-F238E27FC236}">
                <a16:creationId xmlns:a16="http://schemas.microsoft.com/office/drawing/2014/main" id="{55FA7D3A-2264-D977-0A07-4D9E95892990}"/>
              </a:ext>
            </a:extLst>
          </p:cNvPr>
          <p:cNvPicPr>
            <a:picLocks noChangeAspect="1"/>
          </p:cNvPicPr>
          <p:nvPr/>
        </p:nvPicPr>
        <p:blipFill>
          <a:blip r:embed="rId82">
            <a:extLst>
              <a:ext uri="{28A0092B-C50C-407E-A947-70E740481C1C}">
                <a14:useLocalDpi xmlns:a14="http://schemas.microsoft.com/office/drawing/2010/main" val="0"/>
              </a:ext>
              <a:ext uri="{96DAC541-7B7A-43D3-8B79-37D633B846F1}">
                <asvg:svgBlip xmlns:asvg="http://schemas.microsoft.com/office/drawing/2016/SVG/main" r:embed="rId83"/>
              </a:ext>
            </a:extLst>
          </a:blip>
          <a:srcRect/>
          <a:stretch/>
        </p:blipFill>
        <p:spPr>
          <a:xfrm>
            <a:off x="9504957" y="373199"/>
            <a:ext cx="414209" cy="414209"/>
          </a:xfrm>
          <a:prstGeom prst="rect">
            <a:avLst/>
          </a:prstGeom>
        </p:spPr>
      </p:pic>
      <p:cxnSp>
        <p:nvCxnSpPr>
          <p:cNvPr id="135" name="Conector reto 134">
            <a:extLst>
              <a:ext uri="{FF2B5EF4-FFF2-40B4-BE49-F238E27FC236}">
                <a16:creationId xmlns:a16="http://schemas.microsoft.com/office/drawing/2014/main" id="{EBD183DE-38A5-6A8B-267E-33A3A163CE37}"/>
              </a:ext>
            </a:extLst>
          </p:cNvPr>
          <p:cNvCxnSpPr/>
          <p:nvPr/>
        </p:nvCxnSpPr>
        <p:spPr>
          <a:xfrm>
            <a:off x="313112" y="933531"/>
            <a:ext cx="1156577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31482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539"/>
        <p:cNvGrpSpPr/>
        <p:nvPr/>
      </p:nvGrpSpPr>
      <p:grpSpPr>
        <a:xfrm>
          <a:off x="0" y="0"/>
          <a:ext cx="0" cy="0"/>
          <a:chOff x="0" y="0"/>
          <a:chExt cx="0" cy="0"/>
        </a:xfrm>
      </p:grpSpPr>
      <p:grpSp>
        <p:nvGrpSpPr>
          <p:cNvPr id="1540" name="Google Shape;1540;p55"/>
          <p:cNvGrpSpPr/>
          <p:nvPr/>
        </p:nvGrpSpPr>
        <p:grpSpPr>
          <a:xfrm>
            <a:off x="-6" y="0"/>
            <a:ext cx="12192002" cy="6858000"/>
            <a:chOff x="1050319" y="-2834575"/>
            <a:chExt cx="12192002" cy="6858000"/>
          </a:xfrm>
        </p:grpSpPr>
        <p:pic>
          <p:nvPicPr>
            <p:cNvPr id="1541" name="Google Shape;1541;p55"/>
            <p:cNvPicPr preferRelativeResize="0"/>
            <p:nvPr/>
          </p:nvPicPr>
          <p:blipFill rotWithShape="1">
            <a:blip r:embed="rId3">
              <a:alphaModFix/>
            </a:blip>
            <a:srcRect l="26548" t="28700" r="26553" b="42598"/>
            <a:stretch/>
          </p:blipFill>
          <p:spPr>
            <a:xfrm>
              <a:off x="1050319" y="-2834575"/>
              <a:ext cx="12192002" cy="6858000"/>
            </a:xfrm>
            <a:prstGeom prst="rect">
              <a:avLst/>
            </a:prstGeom>
            <a:noFill/>
            <a:ln>
              <a:noFill/>
            </a:ln>
          </p:spPr>
        </p:pic>
        <p:pic>
          <p:nvPicPr>
            <p:cNvPr id="1542" name="Google Shape;1542;p55"/>
            <p:cNvPicPr preferRelativeResize="0"/>
            <p:nvPr/>
          </p:nvPicPr>
          <p:blipFill rotWithShape="1">
            <a:blip r:embed="rId4">
              <a:alphaModFix/>
            </a:blip>
            <a:srcRect/>
            <a:stretch/>
          </p:blipFill>
          <p:spPr>
            <a:xfrm>
              <a:off x="1050319" y="-2834575"/>
              <a:ext cx="12192000" cy="6858000"/>
            </a:xfrm>
            <a:prstGeom prst="rect">
              <a:avLst/>
            </a:prstGeom>
            <a:noFill/>
            <a:ln>
              <a:noFill/>
            </a:ln>
          </p:spPr>
        </p:pic>
        <p:pic>
          <p:nvPicPr>
            <p:cNvPr id="1543" name="Google Shape;1543;p55"/>
            <p:cNvPicPr preferRelativeResize="0"/>
            <p:nvPr/>
          </p:nvPicPr>
          <p:blipFill rotWithShape="1">
            <a:blip r:embed="rId5">
              <a:alphaModFix/>
            </a:blip>
            <a:srcRect/>
            <a:stretch/>
          </p:blipFill>
          <p:spPr>
            <a:xfrm>
              <a:off x="1050319" y="-2834575"/>
              <a:ext cx="12192000" cy="6858000"/>
            </a:xfrm>
            <a:prstGeom prst="rect">
              <a:avLst/>
            </a:prstGeom>
            <a:noFill/>
            <a:ln>
              <a:noFill/>
            </a:ln>
          </p:spPr>
        </p:pic>
        <p:pic>
          <p:nvPicPr>
            <p:cNvPr id="1544" name="Google Shape;1544;p55"/>
            <p:cNvPicPr preferRelativeResize="0"/>
            <p:nvPr/>
          </p:nvPicPr>
          <p:blipFill>
            <a:blip r:embed="rId6">
              <a:alphaModFix/>
            </a:blip>
            <a:stretch>
              <a:fillRect/>
            </a:stretch>
          </p:blipFill>
          <p:spPr>
            <a:xfrm>
              <a:off x="1057706" y="-2834575"/>
              <a:ext cx="12177224" cy="6858000"/>
            </a:xfrm>
            <a:prstGeom prst="rect">
              <a:avLst/>
            </a:prstGeom>
            <a:noFill/>
            <a:ln>
              <a:noFill/>
            </a:ln>
          </p:spPr>
        </p:pic>
      </p:grpSp>
      <p:sp>
        <p:nvSpPr>
          <p:cNvPr id="1545" name="Google Shape;1545;p55"/>
          <p:cNvSpPr txBox="1"/>
          <p:nvPr/>
        </p:nvSpPr>
        <p:spPr>
          <a:xfrm>
            <a:off x="3063553" y="3113465"/>
            <a:ext cx="6064800" cy="56940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rgbClr val="FFFFFF"/>
              </a:buClr>
              <a:buSzPts val="3100"/>
              <a:buFont typeface="Arial"/>
              <a:buNone/>
            </a:pPr>
            <a:r>
              <a:rPr lang="pt-BR" sz="3100" b="0" i="0" u="none" strike="noStrike" cap="none">
                <a:solidFill>
                  <a:srgbClr val="FFFFFF"/>
                </a:solidFill>
                <a:latin typeface="Prompt ExtraBold"/>
                <a:ea typeface="Prompt ExtraBold"/>
                <a:cs typeface="Prompt ExtraBold"/>
                <a:sym typeface="Prompt ExtraBold"/>
              </a:rPr>
              <a:t>ASSETS DA </a:t>
            </a:r>
            <a:r>
              <a:rPr lang="pt-BR" sz="3100" b="0" i="0" u="none" strike="noStrike" cap="none">
                <a:solidFill>
                  <a:srgbClr val="191919"/>
                </a:solidFill>
                <a:latin typeface="Prompt ExtraBold"/>
                <a:ea typeface="Prompt ExtraBold"/>
                <a:cs typeface="Prompt ExtraBold"/>
                <a:sym typeface="Prompt ExtraBold"/>
              </a:rPr>
              <a:t>MARCA</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49"/>
        <p:cNvGrpSpPr/>
        <p:nvPr/>
      </p:nvGrpSpPr>
      <p:grpSpPr>
        <a:xfrm>
          <a:off x="0" y="0"/>
          <a:ext cx="0" cy="0"/>
          <a:chOff x="0" y="0"/>
          <a:chExt cx="0" cy="0"/>
        </a:xfrm>
      </p:grpSpPr>
      <p:sp>
        <p:nvSpPr>
          <p:cNvPr id="1550" name="Google Shape;1550;p56"/>
          <p:cNvSpPr/>
          <p:nvPr/>
        </p:nvSpPr>
        <p:spPr>
          <a:xfrm>
            <a:off x="7786441" y="997528"/>
            <a:ext cx="3047634" cy="5378332"/>
          </a:xfrm>
          <a:prstGeom prst="roundRect">
            <a:avLst>
              <a:gd name="adj" fmla="val 6575"/>
            </a:avLst>
          </a:prstGeom>
          <a:solidFill>
            <a:schemeClr val="lt1"/>
          </a:solidFill>
          <a:ln>
            <a:noFill/>
          </a:ln>
          <a:effectLst>
            <a:outerShdw blurRad="50800" dist="25400" dir="2700000" algn="ctr" rotWithShape="0">
              <a:schemeClr val="dk1">
                <a:alpha val="49803"/>
              </a:scheme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551" name="Google Shape;1551;p56"/>
          <p:cNvSpPr/>
          <p:nvPr/>
        </p:nvSpPr>
        <p:spPr>
          <a:xfrm>
            <a:off x="4533665" y="997528"/>
            <a:ext cx="3047634" cy="5378332"/>
          </a:xfrm>
          <a:prstGeom prst="roundRect">
            <a:avLst>
              <a:gd name="adj" fmla="val 6575"/>
            </a:avLst>
          </a:prstGeom>
          <a:solidFill>
            <a:schemeClr val="dk2"/>
          </a:solidFill>
          <a:ln>
            <a:noFill/>
          </a:ln>
          <a:effectLst>
            <a:outerShdw blurRad="50800" dist="25400" dir="2700000" algn="ctr" rotWithShape="0">
              <a:schemeClr val="dk1">
                <a:alpha val="49803"/>
              </a:scheme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552" name="Google Shape;1552;p56"/>
          <p:cNvSpPr/>
          <p:nvPr/>
        </p:nvSpPr>
        <p:spPr>
          <a:xfrm>
            <a:off x="1280159" y="997528"/>
            <a:ext cx="3047634" cy="5378332"/>
          </a:xfrm>
          <a:prstGeom prst="roundRect">
            <a:avLst>
              <a:gd name="adj" fmla="val 6575"/>
            </a:avLst>
          </a:prstGeom>
          <a:solidFill>
            <a:schemeClr val="accent1"/>
          </a:solidFill>
          <a:ln>
            <a:noFill/>
          </a:ln>
          <a:effectLst>
            <a:outerShdw blurRad="50800" dist="25400" dir="2700000" algn="ctr" rotWithShape="0">
              <a:schemeClr val="dk1">
                <a:alpha val="49803"/>
              </a:scheme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553" name="Google Shape;1553;p56"/>
          <p:cNvPicPr preferRelativeResize="0"/>
          <p:nvPr/>
        </p:nvPicPr>
        <p:blipFill rotWithShape="1">
          <a:blip r:embed="rId3">
            <a:alphaModFix/>
          </a:blip>
          <a:srcRect/>
          <a:stretch/>
        </p:blipFill>
        <p:spPr>
          <a:xfrm>
            <a:off x="7995721" y="2590910"/>
            <a:ext cx="2636620" cy="468000"/>
          </a:xfrm>
          <a:prstGeom prst="rect">
            <a:avLst/>
          </a:prstGeom>
          <a:noFill/>
          <a:ln>
            <a:noFill/>
          </a:ln>
        </p:spPr>
      </p:pic>
      <p:pic>
        <p:nvPicPr>
          <p:cNvPr id="1554" name="Google Shape;1554;p56"/>
          <p:cNvPicPr preferRelativeResize="0"/>
          <p:nvPr/>
        </p:nvPicPr>
        <p:blipFill rotWithShape="1">
          <a:blip r:embed="rId4">
            <a:alphaModFix/>
          </a:blip>
          <a:srcRect/>
          <a:stretch/>
        </p:blipFill>
        <p:spPr>
          <a:xfrm>
            <a:off x="1485666" y="2590910"/>
            <a:ext cx="2636620" cy="468000"/>
          </a:xfrm>
          <a:prstGeom prst="rect">
            <a:avLst/>
          </a:prstGeom>
          <a:noFill/>
          <a:ln>
            <a:noFill/>
          </a:ln>
        </p:spPr>
      </p:pic>
      <p:pic>
        <p:nvPicPr>
          <p:cNvPr id="1555" name="Google Shape;1555;p56"/>
          <p:cNvPicPr preferRelativeResize="0"/>
          <p:nvPr/>
        </p:nvPicPr>
        <p:blipFill rotWithShape="1">
          <a:blip r:embed="rId5">
            <a:alphaModFix/>
          </a:blip>
          <a:srcRect/>
          <a:stretch/>
        </p:blipFill>
        <p:spPr>
          <a:xfrm>
            <a:off x="4696421" y="2590910"/>
            <a:ext cx="2636620" cy="468000"/>
          </a:xfrm>
          <a:prstGeom prst="rect">
            <a:avLst/>
          </a:prstGeom>
          <a:noFill/>
          <a:ln>
            <a:noFill/>
          </a:ln>
        </p:spPr>
      </p:pic>
      <p:pic>
        <p:nvPicPr>
          <p:cNvPr id="1556" name="Google Shape;1556;p56"/>
          <p:cNvPicPr preferRelativeResize="0"/>
          <p:nvPr/>
        </p:nvPicPr>
        <p:blipFill rotWithShape="1">
          <a:blip r:embed="rId6">
            <a:alphaModFix/>
          </a:blip>
          <a:srcRect/>
          <a:stretch/>
        </p:blipFill>
        <p:spPr>
          <a:xfrm>
            <a:off x="8410258" y="1311909"/>
            <a:ext cx="1800000" cy="963000"/>
          </a:xfrm>
          <a:prstGeom prst="rect">
            <a:avLst/>
          </a:prstGeom>
          <a:noFill/>
          <a:ln>
            <a:noFill/>
          </a:ln>
        </p:spPr>
      </p:pic>
      <p:pic>
        <p:nvPicPr>
          <p:cNvPr id="1557" name="Google Shape;1557;p56"/>
          <p:cNvPicPr preferRelativeResize="0"/>
          <p:nvPr/>
        </p:nvPicPr>
        <p:blipFill rotWithShape="1">
          <a:blip r:embed="rId7">
            <a:alphaModFix/>
          </a:blip>
          <a:srcRect/>
          <a:stretch/>
        </p:blipFill>
        <p:spPr>
          <a:xfrm>
            <a:off x="1904341" y="1311910"/>
            <a:ext cx="1800000" cy="962999"/>
          </a:xfrm>
          <a:prstGeom prst="rect">
            <a:avLst/>
          </a:prstGeom>
          <a:noFill/>
          <a:ln>
            <a:noFill/>
          </a:ln>
        </p:spPr>
      </p:pic>
      <p:pic>
        <p:nvPicPr>
          <p:cNvPr id="1558" name="Google Shape;1558;p56"/>
          <p:cNvPicPr preferRelativeResize="0"/>
          <p:nvPr/>
        </p:nvPicPr>
        <p:blipFill rotWithShape="1">
          <a:blip r:embed="rId8">
            <a:alphaModFix/>
          </a:blip>
          <a:srcRect/>
          <a:stretch/>
        </p:blipFill>
        <p:spPr>
          <a:xfrm>
            <a:off x="5157848" y="1311909"/>
            <a:ext cx="1800000" cy="963000"/>
          </a:xfrm>
          <a:prstGeom prst="rect">
            <a:avLst/>
          </a:prstGeom>
          <a:noFill/>
          <a:ln>
            <a:noFill/>
          </a:ln>
        </p:spPr>
      </p:pic>
      <p:pic>
        <p:nvPicPr>
          <p:cNvPr id="1559" name="Google Shape;1559;p56"/>
          <p:cNvPicPr preferRelativeResize="0"/>
          <p:nvPr/>
        </p:nvPicPr>
        <p:blipFill rotWithShape="1">
          <a:blip r:embed="rId9">
            <a:alphaModFix/>
          </a:blip>
          <a:srcRect/>
          <a:stretch/>
        </p:blipFill>
        <p:spPr>
          <a:xfrm>
            <a:off x="8154703" y="4628859"/>
            <a:ext cx="2311110" cy="468000"/>
          </a:xfrm>
          <a:prstGeom prst="rect">
            <a:avLst/>
          </a:prstGeom>
          <a:noFill/>
          <a:ln>
            <a:noFill/>
          </a:ln>
        </p:spPr>
      </p:pic>
      <p:pic>
        <p:nvPicPr>
          <p:cNvPr id="1560" name="Google Shape;1560;p56"/>
          <p:cNvPicPr preferRelativeResize="0"/>
          <p:nvPr/>
        </p:nvPicPr>
        <p:blipFill rotWithShape="1">
          <a:blip r:embed="rId10">
            <a:alphaModFix/>
          </a:blip>
          <a:srcRect/>
          <a:stretch/>
        </p:blipFill>
        <p:spPr>
          <a:xfrm>
            <a:off x="1648786" y="4628859"/>
            <a:ext cx="2311110" cy="468000"/>
          </a:xfrm>
          <a:prstGeom prst="rect">
            <a:avLst/>
          </a:prstGeom>
          <a:noFill/>
          <a:ln>
            <a:noFill/>
          </a:ln>
        </p:spPr>
      </p:pic>
      <p:pic>
        <p:nvPicPr>
          <p:cNvPr id="1561" name="Google Shape;1561;p56"/>
          <p:cNvPicPr preferRelativeResize="0"/>
          <p:nvPr/>
        </p:nvPicPr>
        <p:blipFill rotWithShape="1">
          <a:blip r:embed="rId11">
            <a:alphaModFix/>
          </a:blip>
          <a:srcRect/>
          <a:stretch/>
        </p:blipFill>
        <p:spPr>
          <a:xfrm>
            <a:off x="4696421" y="4628859"/>
            <a:ext cx="2311110" cy="468000"/>
          </a:xfrm>
          <a:prstGeom prst="rect">
            <a:avLst/>
          </a:prstGeom>
          <a:noFill/>
          <a:ln>
            <a:noFill/>
          </a:ln>
        </p:spPr>
      </p:pic>
      <p:pic>
        <p:nvPicPr>
          <p:cNvPr id="1562" name="Google Shape;1562;p56"/>
          <p:cNvPicPr preferRelativeResize="0"/>
          <p:nvPr/>
        </p:nvPicPr>
        <p:blipFill rotWithShape="1">
          <a:blip r:embed="rId12">
            <a:alphaModFix/>
          </a:blip>
          <a:srcRect/>
          <a:stretch/>
        </p:blipFill>
        <p:spPr>
          <a:xfrm>
            <a:off x="8410258" y="3366884"/>
            <a:ext cx="1800000" cy="954000"/>
          </a:xfrm>
          <a:prstGeom prst="rect">
            <a:avLst/>
          </a:prstGeom>
          <a:noFill/>
          <a:ln>
            <a:noFill/>
          </a:ln>
        </p:spPr>
      </p:pic>
      <p:pic>
        <p:nvPicPr>
          <p:cNvPr id="1563" name="Google Shape;1563;p56"/>
          <p:cNvPicPr preferRelativeResize="0"/>
          <p:nvPr/>
        </p:nvPicPr>
        <p:blipFill rotWithShape="1">
          <a:blip r:embed="rId13">
            <a:alphaModFix/>
          </a:blip>
          <a:srcRect/>
          <a:stretch/>
        </p:blipFill>
        <p:spPr>
          <a:xfrm>
            <a:off x="1904341" y="3366884"/>
            <a:ext cx="1800000" cy="954000"/>
          </a:xfrm>
          <a:prstGeom prst="rect">
            <a:avLst/>
          </a:prstGeom>
          <a:noFill/>
          <a:ln>
            <a:noFill/>
          </a:ln>
        </p:spPr>
      </p:pic>
      <p:pic>
        <p:nvPicPr>
          <p:cNvPr id="1564" name="Google Shape;1564;p56"/>
          <p:cNvPicPr preferRelativeResize="0"/>
          <p:nvPr/>
        </p:nvPicPr>
        <p:blipFill rotWithShape="1">
          <a:blip r:embed="rId14">
            <a:alphaModFix/>
          </a:blip>
          <a:srcRect/>
          <a:stretch/>
        </p:blipFill>
        <p:spPr>
          <a:xfrm>
            <a:off x="5157848" y="3366884"/>
            <a:ext cx="1800000" cy="954000"/>
          </a:xfrm>
          <a:prstGeom prst="rect">
            <a:avLst/>
          </a:prstGeom>
          <a:noFill/>
          <a:ln>
            <a:noFill/>
          </a:ln>
        </p:spPr>
      </p:pic>
      <p:pic>
        <p:nvPicPr>
          <p:cNvPr id="1565" name="Google Shape;1565;p56"/>
          <p:cNvPicPr preferRelativeResize="0"/>
          <p:nvPr/>
        </p:nvPicPr>
        <p:blipFill rotWithShape="1">
          <a:blip r:embed="rId15">
            <a:alphaModFix/>
          </a:blip>
          <a:srcRect/>
          <a:stretch/>
        </p:blipFill>
        <p:spPr>
          <a:xfrm>
            <a:off x="8410258" y="5384268"/>
            <a:ext cx="1800000" cy="850500"/>
          </a:xfrm>
          <a:prstGeom prst="rect">
            <a:avLst/>
          </a:prstGeom>
          <a:noFill/>
          <a:ln>
            <a:noFill/>
          </a:ln>
        </p:spPr>
      </p:pic>
      <p:pic>
        <p:nvPicPr>
          <p:cNvPr id="1566" name="Google Shape;1566;p56"/>
          <p:cNvPicPr preferRelativeResize="0"/>
          <p:nvPr/>
        </p:nvPicPr>
        <p:blipFill rotWithShape="1">
          <a:blip r:embed="rId16">
            <a:alphaModFix/>
          </a:blip>
          <a:srcRect/>
          <a:stretch/>
        </p:blipFill>
        <p:spPr>
          <a:xfrm>
            <a:off x="1904341" y="5384268"/>
            <a:ext cx="1800000" cy="850500"/>
          </a:xfrm>
          <a:prstGeom prst="rect">
            <a:avLst/>
          </a:prstGeom>
          <a:noFill/>
          <a:ln>
            <a:noFill/>
          </a:ln>
        </p:spPr>
      </p:pic>
      <p:pic>
        <p:nvPicPr>
          <p:cNvPr id="1567" name="Google Shape;1567;p56"/>
          <p:cNvPicPr preferRelativeResize="0"/>
          <p:nvPr/>
        </p:nvPicPr>
        <p:blipFill rotWithShape="1">
          <a:blip r:embed="rId17">
            <a:alphaModFix/>
          </a:blip>
          <a:srcRect/>
          <a:stretch/>
        </p:blipFill>
        <p:spPr>
          <a:xfrm>
            <a:off x="5157848" y="5384268"/>
            <a:ext cx="1800000" cy="850500"/>
          </a:xfrm>
          <a:prstGeom prst="rect">
            <a:avLst/>
          </a:prstGeom>
          <a:noFill/>
          <a:ln>
            <a:noFill/>
          </a:ln>
        </p:spPr>
      </p:pic>
      <p:grpSp>
        <p:nvGrpSpPr>
          <p:cNvPr id="1568" name="Google Shape;1568;p56"/>
          <p:cNvGrpSpPr/>
          <p:nvPr/>
        </p:nvGrpSpPr>
        <p:grpSpPr>
          <a:xfrm>
            <a:off x="0" y="-1"/>
            <a:ext cx="12192000" cy="425251"/>
            <a:chOff x="0" y="-1"/>
            <a:chExt cx="12192000" cy="425251"/>
          </a:xfrm>
        </p:grpSpPr>
        <p:sp>
          <p:nvSpPr>
            <p:cNvPr id="1569" name="Google Shape;1569;p56"/>
            <p:cNvSpPr/>
            <p:nvPr/>
          </p:nvSpPr>
          <p:spPr>
            <a:xfrm>
              <a:off x="0" y="-1"/>
              <a:ext cx="12192000" cy="4060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570" name="Google Shape;1570;p56"/>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571" name="Google Shape;1571;p56"/>
            <p:cNvPicPr preferRelativeResize="0"/>
            <p:nvPr/>
          </p:nvPicPr>
          <p:blipFill rotWithShape="1">
            <a:blip r:embed="rId15">
              <a:alphaModFix/>
            </a:blip>
            <a:srcRect/>
            <a:stretch/>
          </p:blipFill>
          <p:spPr>
            <a:xfrm>
              <a:off x="11142371" y="0"/>
              <a:ext cx="900000" cy="425250"/>
            </a:xfrm>
            <a:prstGeom prst="rect">
              <a:avLst/>
            </a:prstGeom>
            <a:noFill/>
            <a:ln>
              <a:noFill/>
            </a:ln>
          </p:spPr>
        </p:pic>
        <p:sp>
          <p:nvSpPr>
            <p:cNvPr id="1572" name="Google Shape;1572;p56"/>
            <p:cNvSpPr txBox="1"/>
            <p:nvPr/>
          </p:nvSpPr>
          <p:spPr>
            <a:xfrm>
              <a:off x="149628" y="5028"/>
              <a:ext cx="5946371" cy="40099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a:solidFill>
                    <a:schemeClr val="dk2"/>
                  </a:solidFill>
                  <a:latin typeface="Poppins"/>
                  <a:ea typeface="Poppins"/>
                  <a:cs typeface="Poppins"/>
                  <a:sym typeface="Poppins"/>
                </a:rPr>
                <a:t>01. ASSINATURAS VISUAIS </a:t>
              </a:r>
              <a:endParaRPr/>
            </a:p>
          </p:txBody>
        </p:sp>
      </p:gr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576"/>
        <p:cNvGrpSpPr/>
        <p:nvPr/>
      </p:nvGrpSpPr>
      <p:grpSpPr>
        <a:xfrm>
          <a:off x="0" y="0"/>
          <a:ext cx="0" cy="0"/>
          <a:chOff x="0" y="0"/>
          <a:chExt cx="0" cy="0"/>
        </a:xfrm>
      </p:grpSpPr>
      <p:sp>
        <p:nvSpPr>
          <p:cNvPr id="1577" name="Google Shape;1577;p57"/>
          <p:cNvSpPr/>
          <p:nvPr/>
        </p:nvSpPr>
        <p:spPr>
          <a:xfrm>
            <a:off x="0" y="0"/>
            <a:ext cx="6096000" cy="3429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578" name="Google Shape;1578;p57"/>
          <p:cNvSpPr/>
          <p:nvPr/>
        </p:nvSpPr>
        <p:spPr>
          <a:xfrm>
            <a:off x="6096000" y="0"/>
            <a:ext cx="6096000" cy="3429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579" name="Google Shape;1579;p57"/>
          <p:cNvSpPr/>
          <p:nvPr/>
        </p:nvSpPr>
        <p:spPr>
          <a:xfrm>
            <a:off x="0" y="3429000"/>
            <a:ext cx="12192000" cy="1143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580" name="Google Shape;1580;p57"/>
          <p:cNvSpPr/>
          <p:nvPr/>
        </p:nvSpPr>
        <p:spPr>
          <a:xfrm>
            <a:off x="0" y="4572000"/>
            <a:ext cx="3791480" cy="2280972"/>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581" name="Google Shape;1581;p57"/>
          <p:cNvSpPr/>
          <p:nvPr/>
        </p:nvSpPr>
        <p:spPr>
          <a:xfrm>
            <a:off x="3791480" y="4572000"/>
            <a:ext cx="3791480" cy="2280972"/>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582" name="Google Shape;1582;p57"/>
          <p:cNvSpPr/>
          <p:nvPr/>
        </p:nvSpPr>
        <p:spPr>
          <a:xfrm>
            <a:off x="7582959" y="4572000"/>
            <a:ext cx="2304521" cy="2280972"/>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583" name="Google Shape;1583;p57"/>
          <p:cNvSpPr/>
          <p:nvPr/>
        </p:nvSpPr>
        <p:spPr>
          <a:xfrm>
            <a:off x="9887480" y="4572000"/>
            <a:ext cx="2304521" cy="2280972"/>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584" name="Google Shape;1584;p57"/>
          <p:cNvSpPr txBox="1"/>
          <p:nvPr/>
        </p:nvSpPr>
        <p:spPr>
          <a:xfrm>
            <a:off x="94193" y="706583"/>
            <a:ext cx="2403472" cy="45050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lt1"/>
              </a:buClr>
              <a:buSzPts val="1900"/>
              <a:buFont typeface="Arial"/>
              <a:buNone/>
            </a:pPr>
            <a:r>
              <a:rPr lang="pt-BR" sz="1900">
                <a:solidFill>
                  <a:schemeClr val="lt1"/>
                </a:solidFill>
                <a:latin typeface="Prompt SemiBold"/>
                <a:ea typeface="Prompt SemiBold"/>
                <a:cs typeface="Prompt SemiBold"/>
                <a:sym typeface="Prompt SemiBold"/>
              </a:rPr>
              <a:t>01. ROSA</a:t>
            </a:r>
            <a:endParaRPr/>
          </a:p>
        </p:txBody>
      </p:sp>
      <p:sp>
        <p:nvSpPr>
          <p:cNvPr id="1585" name="Google Shape;1585;p57"/>
          <p:cNvSpPr txBox="1"/>
          <p:nvPr/>
        </p:nvSpPr>
        <p:spPr>
          <a:xfrm>
            <a:off x="94193" y="2750809"/>
            <a:ext cx="2403472"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RGB:</a:t>
            </a:r>
            <a:r>
              <a:rPr lang="pt-BR" sz="1000">
                <a:solidFill>
                  <a:schemeClr val="lt1"/>
                </a:solidFill>
                <a:latin typeface="Poppins"/>
                <a:ea typeface="Poppins"/>
                <a:cs typeface="Poppins"/>
                <a:sym typeface="Poppins"/>
              </a:rPr>
              <a:t> 255 35 75</a:t>
            </a:r>
            <a:endParaRPr/>
          </a:p>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HEX:</a:t>
            </a:r>
            <a:r>
              <a:rPr lang="pt-BR" sz="1000">
                <a:solidFill>
                  <a:schemeClr val="lt1"/>
                </a:solidFill>
                <a:latin typeface="Poppins"/>
                <a:ea typeface="Poppins"/>
                <a:cs typeface="Poppins"/>
                <a:sym typeface="Poppins"/>
              </a:rPr>
              <a:t>  #FF234B</a:t>
            </a:r>
            <a:endParaRPr/>
          </a:p>
        </p:txBody>
      </p:sp>
      <p:sp>
        <p:nvSpPr>
          <p:cNvPr id="1586" name="Google Shape;1586;p57"/>
          <p:cNvSpPr txBox="1"/>
          <p:nvPr/>
        </p:nvSpPr>
        <p:spPr>
          <a:xfrm>
            <a:off x="94200" y="1081400"/>
            <a:ext cx="28338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COR PRINCIPAL:</a:t>
            </a:r>
            <a:endParaRPr sz="1000">
              <a:solidFill>
                <a:schemeClr val="lt1"/>
              </a:solidFill>
              <a:latin typeface="Poppins"/>
              <a:ea typeface="Poppins"/>
              <a:cs typeface="Poppins"/>
              <a:sym typeface="Poppins"/>
            </a:endParaRPr>
          </a:p>
          <a:p>
            <a:pPr marL="0" marR="0" lvl="0" indent="0" algn="l" rtl="0">
              <a:lnSpc>
                <a:spcPct val="150000"/>
              </a:lnSpc>
              <a:spcBef>
                <a:spcPts val="0"/>
              </a:spcBef>
              <a:spcAft>
                <a:spcPts val="0"/>
              </a:spcAft>
              <a:buNone/>
            </a:pPr>
            <a:r>
              <a:rPr lang="pt-BR" sz="1000">
                <a:solidFill>
                  <a:schemeClr val="lt1"/>
                </a:solidFill>
                <a:latin typeface="Poppins"/>
                <a:ea typeface="Poppins"/>
                <a:cs typeface="Poppins"/>
                <a:sym typeface="Poppins"/>
              </a:rPr>
              <a:t>cor de fundo | tipografia | grafismos</a:t>
            </a:r>
            <a:endParaRPr/>
          </a:p>
        </p:txBody>
      </p:sp>
      <p:sp>
        <p:nvSpPr>
          <p:cNvPr id="1587" name="Google Shape;1587;p57"/>
          <p:cNvSpPr txBox="1"/>
          <p:nvPr/>
        </p:nvSpPr>
        <p:spPr>
          <a:xfrm>
            <a:off x="6190192" y="706583"/>
            <a:ext cx="2403473" cy="45050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lt1"/>
              </a:buClr>
              <a:buSzPts val="1900"/>
              <a:buFont typeface="Arial"/>
              <a:buNone/>
            </a:pPr>
            <a:r>
              <a:rPr lang="pt-BR" sz="1900">
                <a:solidFill>
                  <a:schemeClr val="lt1"/>
                </a:solidFill>
                <a:latin typeface="Prompt SemiBold"/>
                <a:ea typeface="Prompt SemiBold"/>
                <a:cs typeface="Prompt SemiBold"/>
                <a:sym typeface="Prompt SemiBold"/>
              </a:rPr>
              <a:t>01. PRETO</a:t>
            </a:r>
            <a:endParaRPr/>
          </a:p>
        </p:txBody>
      </p:sp>
      <p:sp>
        <p:nvSpPr>
          <p:cNvPr id="1588" name="Google Shape;1588;p57"/>
          <p:cNvSpPr txBox="1"/>
          <p:nvPr/>
        </p:nvSpPr>
        <p:spPr>
          <a:xfrm>
            <a:off x="6190193" y="2750809"/>
            <a:ext cx="2403472"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RGB:</a:t>
            </a:r>
            <a:r>
              <a:rPr lang="pt-BR" sz="1000">
                <a:solidFill>
                  <a:schemeClr val="lt1"/>
                </a:solidFill>
                <a:latin typeface="Poppins"/>
                <a:ea typeface="Poppins"/>
                <a:cs typeface="Poppins"/>
                <a:sym typeface="Poppins"/>
              </a:rPr>
              <a:t> 25 25 25</a:t>
            </a:r>
            <a:endParaRPr/>
          </a:p>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HEX:</a:t>
            </a:r>
            <a:r>
              <a:rPr lang="pt-BR" sz="1000">
                <a:solidFill>
                  <a:schemeClr val="lt1"/>
                </a:solidFill>
                <a:latin typeface="Poppins"/>
                <a:ea typeface="Poppins"/>
                <a:cs typeface="Poppins"/>
                <a:sym typeface="Poppins"/>
              </a:rPr>
              <a:t>  #191919</a:t>
            </a:r>
            <a:endParaRPr/>
          </a:p>
        </p:txBody>
      </p:sp>
      <p:sp>
        <p:nvSpPr>
          <p:cNvPr id="1589" name="Google Shape;1589;p57"/>
          <p:cNvSpPr txBox="1"/>
          <p:nvPr/>
        </p:nvSpPr>
        <p:spPr>
          <a:xfrm>
            <a:off x="6190202" y="1077075"/>
            <a:ext cx="27213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COR PRINCIPAL:</a:t>
            </a:r>
            <a:endParaRPr sz="1000">
              <a:solidFill>
                <a:schemeClr val="lt1"/>
              </a:solidFill>
              <a:latin typeface="Poppins"/>
              <a:ea typeface="Poppins"/>
              <a:cs typeface="Poppins"/>
              <a:sym typeface="Poppins"/>
            </a:endParaRPr>
          </a:p>
          <a:p>
            <a:pPr marL="0" marR="0" lvl="0" indent="0" algn="l" rtl="0">
              <a:lnSpc>
                <a:spcPct val="150000"/>
              </a:lnSpc>
              <a:spcBef>
                <a:spcPts val="0"/>
              </a:spcBef>
              <a:spcAft>
                <a:spcPts val="0"/>
              </a:spcAft>
              <a:buNone/>
            </a:pPr>
            <a:r>
              <a:rPr lang="pt-BR" sz="1000">
                <a:solidFill>
                  <a:schemeClr val="lt1"/>
                </a:solidFill>
                <a:latin typeface="Poppins"/>
                <a:ea typeface="Poppins"/>
                <a:cs typeface="Poppins"/>
                <a:sym typeface="Poppins"/>
              </a:rPr>
              <a:t>cor de fundo | tipografia | grafismos</a:t>
            </a:r>
            <a:endParaRPr/>
          </a:p>
        </p:txBody>
      </p:sp>
      <p:sp>
        <p:nvSpPr>
          <p:cNvPr id="1590" name="Google Shape;1590;p57"/>
          <p:cNvSpPr txBox="1"/>
          <p:nvPr/>
        </p:nvSpPr>
        <p:spPr>
          <a:xfrm>
            <a:off x="7677152" y="4655837"/>
            <a:ext cx="1806557" cy="45050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dk1"/>
              </a:buClr>
              <a:buSzPts val="1900"/>
              <a:buFont typeface="Arial"/>
              <a:buNone/>
            </a:pPr>
            <a:r>
              <a:rPr lang="pt-BR" sz="1900">
                <a:solidFill>
                  <a:schemeClr val="dk1"/>
                </a:solidFill>
                <a:latin typeface="Prompt SemiBold"/>
                <a:ea typeface="Prompt SemiBold"/>
                <a:cs typeface="Prompt SemiBold"/>
                <a:sym typeface="Prompt SemiBold"/>
              </a:rPr>
              <a:t>03. AMARELO</a:t>
            </a:r>
            <a:endParaRPr/>
          </a:p>
        </p:txBody>
      </p:sp>
      <p:sp>
        <p:nvSpPr>
          <p:cNvPr id="1591" name="Google Shape;1591;p57"/>
          <p:cNvSpPr txBox="1"/>
          <p:nvPr/>
        </p:nvSpPr>
        <p:spPr>
          <a:xfrm>
            <a:off x="7677152" y="6151417"/>
            <a:ext cx="1596807"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RGB:</a:t>
            </a:r>
            <a:r>
              <a:rPr lang="pt-BR" sz="1000">
                <a:solidFill>
                  <a:schemeClr val="dk1"/>
                </a:solidFill>
                <a:latin typeface="Poppins"/>
                <a:ea typeface="Poppins"/>
                <a:cs typeface="Poppins"/>
                <a:sym typeface="Poppins"/>
              </a:rPr>
              <a:t> 255 225 0</a:t>
            </a:r>
            <a:endParaRPr/>
          </a:p>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HEX:</a:t>
            </a:r>
            <a:r>
              <a:rPr lang="pt-BR" sz="1000">
                <a:solidFill>
                  <a:schemeClr val="dk1"/>
                </a:solidFill>
                <a:latin typeface="Poppins"/>
                <a:ea typeface="Poppins"/>
                <a:cs typeface="Poppins"/>
                <a:sym typeface="Poppins"/>
              </a:rPr>
              <a:t>  #ffe100</a:t>
            </a:r>
            <a:endParaRPr/>
          </a:p>
        </p:txBody>
      </p:sp>
      <p:sp>
        <p:nvSpPr>
          <p:cNvPr id="1592" name="Google Shape;1592;p57"/>
          <p:cNvSpPr txBox="1"/>
          <p:nvPr/>
        </p:nvSpPr>
        <p:spPr>
          <a:xfrm>
            <a:off x="7677151" y="5100250"/>
            <a:ext cx="15447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COR DE APOIO:</a:t>
            </a:r>
            <a:endParaRPr sz="1000">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pt-BR" sz="1000">
                <a:solidFill>
                  <a:schemeClr val="dk1"/>
                </a:solidFill>
                <a:latin typeface="Poppins"/>
                <a:ea typeface="Poppins"/>
                <a:cs typeface="Poppins"/>
                <a:sym typeface="Poppins"/>
              </a:rPr>
              <a:t>tipografia | elementos de apoio</a:t>
            </a:r>
            <a:endParaRPr/>
          </a:p>
        </p:txBody>
      </p:sp>
      <p:sp>
        <p:nvSpPr>
          <p:cNvPr id="1593" name="Google Shape;1593;p57"/>
          <p:cNvSpPr txBox="1"/>
          <p:nvPr/>
        </p:nvSpPr>
        <p:spPr>
          <a:xfrm>
            <a:off x="9981673" y="4655837"/>
            <a:ext cx="1747559" cy="45050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dk1"/>
              </a:buClr>
              <a:buSzPts val="1900"/>
              <a:buFont typeface="Arial"/>
              <a:buNone/>
            </a:pPr>
            <a:r>
              <a:rPr lang="pt-BR" sz="1900">
                <a:solidFill>
                  <a:schemeClr val="dk1"/>
                </a:solidFill>
                <a:latin typeface="Prompt SemiBold"/>
                <a:ea typeface="Prompt SemiBold"/>
                <a:cs typeface="Prompt SemiBold"/>
                <a:sym typeface="Prompt SemiBold"/>
              </a:rPr>
              <a:t>03. CIANO</a:t>
            </a:r>
            <a:endParaRPr/>
          </a:p>
        </p:txBody>
      </p:sp>
      <p:sp>
        <p:nvSpPr>
          <p:cNvPr id="1594" name="Google Shape;1594;p57"/>
          <p:cNvSpPr txBox="1"/>
          <p:nvPr/>
        </p:nvSpPr>
        <p:spPr>
          <a:xfrm>
            <a:off x="9981673" y="6151417"/>
            <a:ext cx="1544659"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RGB:</a:t>
            </a:r>
            <a:r>
              <a:rPr lang="pt-BR" sz="1000">
                <a:solidFill>
                  <a:schemeClr val="dk1"/>
                </a:solidFill>
                <a:latin typeface="Poppins"/>
                <a:ea typeface="Poppins"/>
                <a:cs typeface="Poppins"/>
                <a:sym typeface="Poppins"/>
              </a:rPr>
              <a:t> 255 225 0</a:t>
            </a:r>
            <a:endParaRPr/>
          </a:p>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HEX:</a:t>
            </a:r>
            <a:r>
              <a:rPr lang="pt-BR" sz="1000">
                <a:solidFill>
                  <a:schemeClr val="dk1"/>
                </a:solidFill>
                <a:latin typeface="Poppins"/>
                <a:ea typeface="Poppins"/>
                <a:cs typeface="Poppins"/>
                <a:sym typeface="Poppins"/>
              </a:rPr>
              <a:t>  #00ffe1</a:t>
            </a:r>
            <a:endParaRPr/>
          </a:p>
        </p:txBody>
      </p:sp>
      <p:sp>
        <p:nvSpPr>
          <p:cNvPr id="1595" name="Google Shape;1595;p57"/>
          <p:cNvSpPr txBox="1"/>
          <p:nvPr/>
        </p:nvSpPr>
        <p:spPr>
          <a:xfrm>
            <a:off x="9981674" y="5100250"/>
            <a:ext cx="1544700" cy="7080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COR DE APOIO:</a:t>
            </a:r>
            <a:endParaRPr sz="1000">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pt-BR" sz="1000">
                <a:solidFill>
                  <a:schemeClr val="dk1"/>
                </a:solidFill>
                <a:latin typeface="Poppins"/>
                <a:ea typeface="Poppins"/>
                <a:cs typeface="Poppins"/>
                <a:sym typeface="Poppins"/>
              </a:rPr>
              <a:t>tipografia | elementos de apoio</a:t>
            </a:r>
            <a:endParaRPr/>
          </a:p>
        </p:txBody>
      </p:sp>
      <p:grpSp>
        <p:nvGrpSpPr>
          <p:cNvPr id="1596" name="Google Shape;1596;p57"/>
          <p:cNvGrpSpPr/>
          <p:nvPr/>
        </p:nvGrpSpPr>
        <p:grpSpPr>
          <a:xfrm>
            <a:off x="94183" y="3512514"/>
            <a:ext cx="5294104" cy="975973"/>
            <a:chOff x="189428" y="318479"/>
            <a:chExt cx="6624674" cy="975973"/>
          </a:xfrm>
        </p:grpSpPr>
        <p:sp>
          <p:nvSpPr>
            <p:cNvPr id="1597" name="Google Shape;1597;p57"/>
            <p:cNvSpPr txBox="1"/>
            <p:nvPr/>
          </p:nvSpPr>
          <p:spPr>
            <a:xfrm>
              <a:off x="189441" y="318479"/>
              <a:ext cx="2260600" cy="45050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dk1"/>
                </a:buClr>
                <a:buSzPts val="1900"/>
                <a:buFont typeface="Arial"/>
                <a:buNone/>
              </a:pPr>
              <a:r>
                <a:rPr lang="pt-BR" sz="1900">
                  <a:solidFill>
                    <a:schemeClr val="dk1"/>
                  </a:solidFill>
                  <a:latin typeface="Prompt SemiBold"/>
                  <a:ea typeface="Prompt SemiBold"/>
                  <a:cs typeface="Prompt SemiBold"/>
                  <a:sym typeface="Prompt SemiBold"/>
                </a:rPr>
                <a:t>01. BRANCO</a:t>
              </a:r>
              <a:endParaRPr/>
            </a:p>
          </p:txBody>
        </p:sp>
        <p:sp>
          <p:nvSpPr>
            <p:cNvPr id="1598" name="Google Shape;1598;p57"/>
            <p:cNvSpPr txBox="1"/>
            <p:nvPr/>
          </p:nvSpPr>
          <p:spPr>
            <a:xfrm>
              <a:off x="4815969" y="762896"/>
              <a:ext cx="1998133"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RGB:</a:t>
              </a:r>
              <a:r>
                <a:rPr lang="pt-BR" sz="1000">
                  <a:solidFill>
                    <a:schemeClr val="dk1"/>
                  </a:solidFill>
                  <a:latin typeface="Poppins"/>
                  <a:ea typeface="Poppins"/>
                  <a:cs typeface="Poppins"/>
                  <a:sym typeface="Poppins"/>
                </a:rPr>
                <a:t> 255 2552 55</a:t>
              </a:r>
              <a:endParaRPr/>
            </a:p>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HEX:</a:t>
              </a:r>
              <a:r>
                <a:rPr lang="pt-BR" sz="1000">
                  <a:solidFill>
                    <a:schemeClr val="dk1"/>
                  </a:solidFill>
                  <a:latin typeface="Poppins"/>
                  <a:ea typeface="Poppins"/>
                  <a:cs typeface="Poppins"/>
                  <a:sym typeface="Poppins"/>
                </a:rPr>
                <a:t>  #ffffff</a:t>
              </a:r>
              <a:endParaRPr/>
            </a:p>
          </p:txBody>
        </p:sp>
        <p:sp>
          <p:nvSpPr>
            <p:cNvPr id="1599" name="Google Shape;1599;p57"/>
            <p:cNvSpPr txBox="1"/>
            <p:nvPr/>
          </p:nvSpPr>
          <p:spPr>
            <a:xfrm>
              <a:off x="189428" y="762890"/>
              <a:ext cx="36444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COR PRINCIPAL AUXILIAR:</a:t>
              </a:r>
              <a:endParaRPr/>
            </a:p>
            <a:p>
              <a:pPr marL="0" marR="0" lvl="0" indent="0" algn="l" rtl="0">
                <a:lnSpc>
                  <a:spcPct val="150000"/>
                </a:lnSpc>
                <a:spcBef>
                  <a:spcPts val="0"/>
                </a:spcBef>
                <a:spcAft>
                  <a:spcPts val="0"/>
                </a:spcAft>
                <a:buNone/>
              </a:pPr>
              <a:r>
                <a:rPr lang="pt-BR" sz="1000">
                  <a:solidFill>
                    <a:schemeClr val="dk1"/>
                  </a:solidFill>
                  <a:latin typeface="Poppins"/>
                  <a:ea typeface="Poppins"/>
                  <a:cs typeface="Poppins"/>
                  <a:sym typeface="Poppins"/>
                </a:rPr>
                <a:t>cor de fundo | tipografia | grafismos</a:t>
              </a:r>
              <a:endParaRPr/>
            </a:p>
          </p:txBody>
        </p:sp>
      </p:grpSp>
      <p:grpSp>
        <p:nvGrpSpPr>
          <p:cNvPr id="1600" name="Google Shape;1600;p57"/>
          <p:cNvGrpSpPr/>
          <p:nvPr/>
        </p:nvGrpSpPr>
        <p:grpSpPr>
          <a:xfrm>
            <a:off x="0" y="-1"/>
            <a:ext cx="12192000" cy="425251"/>
            <a:chOff x="0" y="-1"/>
            <a:chExt cx="12192000" cy="425251"/>
          </a:xfrm>
        </p:grpSpPr>
        <p:sp>
          <p:nvSpPr>
            <p:cNvPr id="1601" name="Google Shape;1601;p57"/>
            <p:cNvSpPr/>
            <p:nvPr/>
          </p:nvSpPr>
          <p:spPr>
            <a:xfrm>
              <a:off x="0" y="-1"/>
              <a:ext cx="12192000" cy="4060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602" name="Google Shape;1602;p57"/>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603" name="Google Shape;1603;p57"/>
            <p:cNvPicPr preferRelativeResize="0"/>
            <p:nvPr/>
          </p:nvPicPr>
          <p:blipFill rotWithShape="1">
            <a:blip r:embed="rId3">
              <a:alphaModFix/>
            </a:blip>
            <a:srcRect/>
            <a:stretch/>
          </p:blipFill>
          <p:spPr>
            <a:xfrm>
              <a:off x="11142371" y="0"/>
              <a:ext cx="900000" cy="425250"/>
            </a:xfrm>
            <a:prstGeom prst="rect">
              <a:avLst/>
            </a:prstGeom>
            <a:noFill/>
            <a:ln>
              <a:noFill/>
            </a:ln>
          </p:spPr>
        </p:pic>
        <p:sp>
          <p:nvSpPr>
            <p:cNvPr id="1604" name="Google Shape;1604;p57"/>
            <p:cNvSpPr txBox="1"/>
            <p:nvPr/>
          </p:nvSpPr>
          <p:spPr>
            <a:xfrm>
              <a:off x="149628" y="5028"/>
              <a:ext cx="5946371" cy="40099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a:solidFill>
                    <a:schemeClr val="dk2"/>
                  </a:solidFill>
                  <a:latin typeface="Poppins"/>
                  <a:ea typeface="Poppins"/>
                  <a:cs typeface="Poppins"/>
                  <a:sym typeface="Poppins"/>
                </a:rPr>
                <a:t>02. HIERARQUIA CROMÁTICA</a:t>
              </a:r>
              <a:endParaRPr/>
            </a:p>
          </p:txBody>
        </p:sp>
      </p:grpSp>
      <p:sp>
        <p:nvSpPr>
          <p:cNvPr id="1605" name="Google Shape;1605;p57"/>
          <p:cNvSpPr txBox="1"/>
          <p:nvPr/>
        </p:nvSpPr>
        <p:spPr>
          <a:xfrm>
            <a:off x="3885673" y="4655837"/>
            <a:ext cx="1440787" cy="45050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lt1"/>
              </a:buClr>
              <a:buSzPts val="1900"/>
              <a:buFont typeface="Arial"/>
              <a:buNone/>
            </a:pPr>
            <a:r>
              <a:rPr lang="pt-BR" sz="1900">
                <a:solidFill>
                  <a:schemeClr val="lt1"/>
                </a:solidFill>
                <a:latin typeface="Prompt SemiBold"/>
                <a:ea typeface="Prompt SemiBold"/>
                <a:cs typeface="Prompt SemiBold"/>
                <a:sym typeface="Prompt SemiBold"/>
              </a:rPr>
              <a:t>02. AZUL</a:t>
            </a:r>
            <a:endParaRPr/>
          </a:p>
        </p:txBody>
      </p:sp>
      <p:sp>
        <p:nvSpPr>
          <p:cNvPr id="1606" name="Google Shape;1606;p57"/>
          <p:cNvSpPr txBox="1"/>
          <p:nvPr/>
        </p:nvSpPr>
        <p:spPr>
          <a:xfrm>
            <a:off x="3885673" y="6151417"/>
            <a:ext cx="1502614"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RGB:</a:t>
            </a:r>
            <a:r>
              <a:rPr lang="pt-BR" sz="1000">
                <a:solidFill>
                  <a:schemeClr val="lt1"/>
                </a:solidFill>
                <a:latin typeface="Poppins"/>
                <a:ea typeface="Poppins"/>
                <a:cs typeface="Poppins"/>
                <a:sym typeface="Poppins"/>
              </a:rPr>
              <a:t> 0 100 255</a:t>
            </a:r>
            <a:endParaRPr/>
          </a:p>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HEX:</a:t>
            </a:r>
            <a:r>
              <a:rPr lang="pt-BR" sz="1000">
                <a:solidFill>
                  <a:schemeClr val="lt1"/>
                </a:solidFill>
                <a:latin typeface="Poppins"/>
                <a:ea typeface="Poppins"/>
                <a:cs typeface="Poppins"/>
                <a:sym typeface="Poppins"/>
              </a:rPr>
              <a:t>  #0064ff</a:t>
            </a:r>
            <a:endParaRPr/>
          </a:p>
        </p:txBody>
      </p:sp>
      <p:sp>
        <p:nvSpPr>
          <p:cNvPr id="1607" name="Google Shape;1607;p57"/>
          <p:cNvSpPr txBox="1"/>
          <p:nvPr/>
        </p:nvSpPr>
        <p:spPr>
          <a:xfrm>
            <a:off x="3885673" y="5100254"/>
            <a:ext cx="1744660"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COR SECUNDÁRIA:</a:t>
            </a:r>
            <a:endParaRPr sz="1000">
              <a:solidFill>
                <a:schemeClr val="lt1"/>
              </a:solidFill>
              <a:latin typeface="Poppins"/>
              <a:ea typeface="Poppins"/>
              <a:cs typeface="Poppins"/>
              <a:sym typeface="Poppins"/>
            </a:endParaRPr>
          </a:p>
          <a:p>
            <a:pPr marL="0" marR="0" lvl="0" indent="0" algn="l" rtl="0">
              <a:lnSpc>
                <a:spcPct val="150000"/>
              </a:lnSpc>
              <a:spcBef>
                <a:spcPts val="0"/>
              </a:spcBef>
              <a:spcAft>
                <a:spcPts val="0"/>
              </a:spcAft>
              <a:buNone/>
            </a:pPr>
            <a:r>
              <a:rPr lang="pt-BR" sz="1000">
                <a:solidFill>
                  <a:schemeClr val="lt1"/>
                </a:solidFill>
                <a:latin typeface="Poppins"/>
                <a:ea typeface="Poppins"/>
                <a:cs typeface="Poppins"/>
                <a:sym typeface="Poppins"/>
              </a:rPr>
              <a:t>cor de fundo | grafismos</a:t>
            </a:r>
            <a:endParaRPr/>
          </a:p>
        </p:txBody>
      </p:sp>
      <p:sp>
        <p:nvSpPr>
          <p:cNvPr id="1608" name="Google Shape;1608;p57"/>
          <p:cNvSpPr txBox="1"/>
          <p:nvPr/>
        </p:nvSpPr>
        <p:spPr>
          <a:xfrm>
            <a:off x="94204" y="4655825"/>
            <a:ext cx="2627400" cy="384900"/>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dk1"/>
              </a:buClr>
              <a:buSzPts val="1900"/>
              <a:buFont typeface="Arial"/>
              <a:buNone/>
            </a:pPr>
            <a:r>
              <a:rPr lang="pt-BR" sz="1900">
                <a:solidFill>
                  <a:schemeClr val="dk1"/>
                </a:solidFill>
                <a:latin typeface="Prompt SemiBold"/>
                <a:ea typeface="Prompt SemiBold"/>
                <a:cs typeface="Prompt SemiBold"/>
                <a:sym typeface="Prompt SemiBold"/>
              </a:rPr>
              <a:t>02. LARANJA</a:t>
            </a:r>
            <a:endParaRPr/>
          </a:p>
        </p:txBody>
      </p:sp>
      <p:sp>
        <p:nvSpPr>
          <p:cNvPr id="1609" name="Google Shape;1609;p57"/>
          <p:cNvSpPr txBox="1"/>
          <p:nvPr/>
        </p:nvSpPr>
        <p:spPr>
          <a:xfrm>
            <a:off x="94193" y="6151417"/>
            <a:ext cx="1458525"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RGB:</a:t>
            </a:r>
            <a:r>
              <a:rPr lang="pt-BR" sz="1000">
                <a:solidFill>
                  <a:schemeClr val="dk1"/>
                </a:solidFill>
                <a:latin typeface="Poppins"/>
                <a:ea typeface="Poppins"/>
                <a:cs typeface="Poppins"/>
                <a:sym typeface="Poppins"/>
              </a:rPr>
              <a:t> 255 100 0</a:t>
            </a:r>
            <a:endParaRPr/>
          </a:p>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HEX:</a:t>
            </a:r>
            <a:r>
              <a:rPr lang="pt-BR" sz="1000">
                <a:solidFill>
                  <a:schemeClr val="dk1"/>
                </a:solidFill>
                <a:latin typeface="Poppins"/>
                <a:ea typeface="Poppins"/>
                <a:cs typeface="Poppins"/>
                <a:sym typeface="Poppins"/>
              </a:rPr>
              <a:t>  #ff6400</a:t>
            </a:r>
            <a:endParaRPr/>
          </a:p>
        </p:txBody>
      </p:sp>
      <p:sp>
        <p:nvSpPr>
          <p:cNvPr id="1610" name="Google Shape;1610;p57"/>
          <p:cNvSpPr txBox="1"/>
          <p:nvPr/>
        </p:nvSpPr>
        <p:spPr>
          <a:xfrm>
            <a:off x="94202" y="5100250"/>
            <a:ext cx="2244300" cy="4770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dk1"/>
                </a:solidFill>
                <a:latin typeface="Prompt SemiBold"/>
                <a:ea typeface="Prompt SemiBold"/>
                <a:cs typeface="Prompt SemiBold"/>
                <a:sym typeface="Prompt SemiBold"/>
              </a:rPr>
              <a:t>COR SECUNDÁRIA:</a:t>
            </a:r>
            <a:endParaRPr sz="1000">
              <a:solidFill>
                <a:schemeClr val="dk1"/>
              </a:solidFill>
              <a:latin typeface="Poppins"/>
              <a:ea typeface="Poppins"/>
              <a:cs typeface="Poppins"/>
              <a:sym typeface="Poppins"/>
            </a:endParaRPr>
          </a:p>
          <a:p>
            <a:pPr marL="0" marR="0" lvl="0" indent="0" algn="l" rtl="0">
              <a:lnSpc>
                <a:spcPct val="150000"/>
              </a:lnSpc>
              <a:spcBef>
                <a:spcPts val="0"/>
              </a:spcBef>
              <a:spcAft>
                <a:spcPts val="0"/>
              </a:spcAft>
              <a:buNone/>
            </a:pPr>
            <a:r>
              <a:rPr lang="pt-BR" sz="1000">
                <a:solidFill>
                  <a:schemeClr val="dk1"/>
                </a:solidFill>
                <a:latin typeface="Poppins"/>
                <a:ea typeface="Poppins"/>
                <a:cs typeface="Poppins"/>
                <a:sym typeface="Poppins"/>
              </a:rPr>
              <a:t>cor de fundo | grafismos</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614"/>
        <p:cNvGrpSpPr/>
        <p:nvPr/>
      </p:nvGrpSpPr>
      <p:grpSpPr>
        <a:xfrm>
          <a:off x="0" y="0"/>
          <a:ext cx="0" cy="0"/>
          <a:chOff x="0" y="0"/>
          <a:chExt cx="0" cy="0"/>
        </a:xfrm>
      </p:grpSpPr>
      <p:sp>
        <p:nvSpPr>
          <p:cNvPr id="1615" name="Google Shape;1615;p58"/>
          <p:cNvSpPr txBox="1"/>
          <p:nvPr/>
        </p:nvSpPr>
        <p:spPr>
          <a:xfrm>
            <a:off x="10215879" y="952464"/>
            <a:ext cx="1490346" cy="384080"/>
          </a:xfrm>
          <a:prstGeom prst="rect">
            <a:avLst/>
          </a:prstGeom>
          <a:noFill/>
          <a:ln>
            <a:noFill/>
          </a:ln>
        </p:spPr>
        <p:txBody>
          <a:bodyPr spcFirstLastPara="1" wrap="square" lIns="91425" tIns="45700" rIns="91425" bIns="45700" anchor="ctr" anchorCtr="0">
            <a:spAutoFit/>
          </a:bodyPr>
          <a:lstStyle/>
          <a:p>
            <a:pPr marL="0" marR="0" lvl="0" indent="0" algn="r" rtl="0">
              <a:lnSpc>
                <a:spcPct val="15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Maxi Título</a:t>
            </a:r>
            <a:endParaRPr/>
          </a:p>
        </p:txBody>
      </p:sp>
      <p:sp>
        <p:nvSpPr>
          <p:cNvPr id="1616" name="Google Shape;1616;p58"/>
          <p:cNvSpPr txBox="1"/>
          <p:nvPr/>
        </p:nvSpPr>
        <p:spPr>
          <a:xfrm>
            <a:off x="10215879" y="2321879"/>
            <a:ext cx="1490346" cy="384080"/>
          </a:xfrm>
          <a:prstGeom prst="rect">
            <a:avLst/>
          </a:prstGeom>
          <a:noFill/>
          <a:ln>
            <a:noFill/>
          </a:ln>
        </p:spPr>
        <p:txBody>
          <a:bodyPr spcFirstLastPara="1" wrap="square" lIns="91425" tIns="45700" rIns="91425" bIns="45700" anchor="ctr" anchorCtr="0">
            <a:spAutoFit/>
          </a:bodyPr>
          <a:lstStyle/>
          <a:p>
            <a:pPr marL="0" marR="0" lvl="0" indent="0" algn="r" rtl="0">
              <a:lnSpc>
                <a:spcPct val="15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Grande Título</a:t>
            </a:r>
            <a:endParaRPr/>
          </a:p>
        </p:txBody>
      </p:sp>
      <p:sp>
        <p:nvSpPr>
          <p:cNvPr id="1617" name="Google Shape;1617;p58"/>
          <p:cNvSpPr txBox="1"/>
          <p:nvPr/>
        </p:nvSpPr>
        <p:spPr>
          <a:xfrm>
            <a:off x="10215879" y="3514717"/>
            <a:ext cx="1490346" cy="384080"/>
          </a:xfrm>
          <a:prstGeom prst="rect">
            <a:avLst/>
          </a:prstGeom>
          <a:noFill/>
          <a:ln>
            <a:noFill/>
          </a:ln>
        </p:spPr>
        <p:txBody>
          <a:bodyPr spcFirstLastPara="1" wrap="square" lIns="91425" tIns="45700" rIns="91425" bIns="45700" anchor="ctr" anchorCtr="0">
            <a:spAutoFit/>
          </a:bodyPr>
          <a:lstStyle/>
          <a:p>
            <a:pPr marL="0" marR="0" lvl="0" indent="0" algn="r" rtl="0">
              <a:lnSpc>
                <a:spcPct val="15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Título</a:t>
            </a:r>
            <a:endParaRPr/>
          </a:p>
        </p:txBody>
      </p:sp>
      <p:sp>
        <p:nvSpPr>
          <p:cNvPr id="1618" name="Google Shape;1618;p58"/>
          <p:cNvSpPr txBox="1"/>
          <p:nvPr/>
        </p:nvSpPr>
        <p:spPr>
          <a:xfrm>
            <a:off x="10215879" y="4507993"/>
            <a:ext cx="1490346" cy="384080"/>
          </a:xfrm>
          <a:prstGeom prst="rect">
            <a:avLst/>
          </a:prstGeom>
          <a:noFill/>
          <a:ln>
            <a:noFill/>
          </a:ln>
        </p:spPr>
        <p:txBody>
          <a:bodyPr spcFirstLastPara="1" wrap="square" lIns="91425" tIns="45700" rIns="91425" bIns="45700" anchor="ctr" anchorCtr="0">
            <a:spAutoFit/>
          </a:bodyPr>
          <a:lstStyle/>
          <a:p>
            <a:pPr marL="0" marR="0" lvl="0" indent="0" algn="r" rtl="0">
              <a:lnSpc>
                <a:spcPct val="15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Subtítulo</a:t>
            </a:r>
            <a:endParaRPr/>
          </a:p>
        </p:txBody>
      </p:sp>
      <p:sp>
        <p:nvSpPr>
          <p:cNvPr id="1619" name="Google Shape;1619;p58"/>
          <p:cNvSpPr txBox="1"/>
          <p:nvPr/>
        </p:nvSpPr>
        <p:spPr>
          <a:xfrm>
            <a:off x="10215879" y="5411638"/>
            <a:ext cx="1490346" cy="384080"/>
          </a:xfrm>
          <a:prstGeom prst="rect">
            <a:avLst/>
          </a:prstGeom>
          <a:noFill/>
          <a:ln>
            <a:noFill/>
          </a:ln>
        </p:spPr>
        <p:txBody>
          <a:bodyPr spcFirstLastPara="1" wrap="square" lIns="91425" tIns="45700" rIns="91425" bIns="45700" anchor="ctr" anchorCtr="0">
            <a:spAutoFit/>
          </a:bodyPr>
          <a:lstStyle/>
          <a:p>
            <a:pPr marL="0" marR="0" lvl="0" indent="0" algn="r" rtl="0">
              <a:lnSpc>
                <a:spcPct val="15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Texto Corrido</a:t>
            </a:r>
            <a:endParaRPr/>
          </a:p>
        </p:txBody>
      </p:sp>
      <p:sp>
        <p:nvSpPr>
          <p:cNvPr id="1620" name="Google Shape;1620;p58"/>
          <p:cNvSpPr txBox="1"/>
          <p:nvPr/>
        </p:nvSpPr>
        <p:spPr>
          <a:xfrm>
            <a:off x="10215879" y="6261851"/>
            <a:ext cx="1490346" cy="384080"/>
          </a:xfrm>
          <a:prstGeom prst="rect">
            <a:avLst/>
          </a:prstGeom>
          <a:noFill/>
          <a:ln>
            <a:noFill/>
          </a:ln>
        </p:spPr>
        <p:txBody>
          <a:bodyPr spcFirstLastPara="1" wrap="square" lIns="91425" tIns="45700" rIns="91425" bIns="45700" anchor="ctr" anchorCtr="0">
            <a:spAutoFit/>
          </a:bodyPr>
          <a:lstStyle/>
          <a:p>
            <a:pPr marL="0" marR="0" lvl="0" indent="0" algn="r" rtl="0">
              <a:lnSpc>
                <a:spcPct val="150000"/>
              </a:lnSpc>
              <a:spcBef>
                <a:spcPts val="0"/>
              </a:spcBef>
              <a:spcAft>
                <a:spcPts val="0"/>
              </a:spcAft>
              <a:buClr>
                <a:schemeClr val="lt1"/>
              </a:buClr>
              <a:buSzPts val="1400"/>
              <a:buFont typeface="Arial"/>
              <a:buNone/>
            </a:pPr>
            <a:r>
              <a:rPr lang="pt-BR" sz="1400">
                <a:solidFill>
                  <a:schemeClr val="lt1"/>
                </a:solidFill>
                <a:latin typeface="Poppins"/>
                <a:ea typeface="Poppins"/>
                <a:cs typeface="Poppins"/>
                <a:sym typeface="Poppins"/>
              </a:rPr>
              <a:t>Legenda</a:t>
            </a:r>
            <a:endParaRPr/>
          </a:p>
        </p:txBody>
      </p:sp>
      <p:cxnSp>
        <p:nvCxnSpPr>
          <p:cNvPr id="1621" name="Google Shape;1621;p58"/>
          <p:cNvCxnSpPr/>
          <p:nvPr/>
        </p:nvCxnSpPr>
        <p:spPr>
          <a:xfrm>
            <a:off x="0" y="1886865"/>
            <a:ext cx="12192000" cy="0"/>
          </a:xfrm>
          <a:prstGeom prst="straightConnector1">
            <a:avLst/>
          </a:prstGeom>
          <a:noFill/>
          <a:ln w="12700" cap="flat" cmpd="sng">
            <a:solidFill>
              <a:schemeClr val="dk2"/>
            </a:solidFill>
            <a:prstDash val="solid"/>
            <a:miter lim="800000"/>
            <a:headEnd type="none" w="sm" len="sm"/>
            <a:tailEnd type="none" w="sm" len="sm"/>
          </a:ln>
        </p:spPr>
      </p:cxnSp>
      <p:cxnSp>
        <p:nvCxnSpPr>
          <p:cNvPr id="1622" name="Google Shape;1622;p58"/>
          <p:cNvCxnSpPr/>
          <p:nvPr/>
        </p:nvCxnSpPr>
        <p:spPr>
          <a:xfrm>
            <a:off x="0" y="3172221"/>
            <a:ext cx="12192000" cy="0"/>
          </a:xfrm>
          <a:prstGeom prst="straightConnector1">
            <a:avLst/>
          </a:prstGeom>
          <a:noFill/>
          <a:ln w="12700" cap="flat" cmpd="sng">
            <a:solidFill>
              <a:schemeClr val="dk2"/>
            </a:solidFill>
            <a:prstDash val="solid"/>
            <a:miter lim="800000"/>
            <a:headEnd type="none" w="sm" len="sm"/>
            <a:tailEnd type="none" w="sm" len="sm"/>
          </a:ln>
        </p:spPr>
      </p:cxnSp>
      <p:cxnSp>
        <p:nvCxnSpPr>
          <p:cNvPr id="1623" name="Google Shape;1623;p58"/>
          <p:cNvCxnSpPr/>
          <p:nvPr/>
        </p:nvCxnSpPr>
        <p:spPr>
          <a:xfrm>
            <a:off x="0" y="4259611"/>
            <a:ext cx="12192000" cy="0"/>
          </a:xfrm>
          <a:prstGeom prst="straightConnector1">
            <a:avLst/>
          </a:prstGeom>
          <a:noFill/>
          <a:ln w="12700" cap="flat" cmpd="sng">
            <a:solidFill>
              <a:schemeClr val="dk2"/>
            </a:solidFill>
            <a:prstDash val="solid"/>
            <a:miter lim="800000"/>
            <a:headEnd type="none" w="sm" len="sm"/>
            <a:tailEnd type="none" w="sm" len="sm"/>
          </a:ln>
        </p:spPr>
      </p:cxnSp>
      <p:cxnSp>
        <p:nvCxnSpPr>
          <p:cNvPr id="1624" name="Google Shape;1624;p58"/>
          <p:cNvCxnSpPr/>
          <p:nvPr/>
        </p:nvCxnSpPr>
        <p:spPr>
          <a:xfrm>
            <a:off x="0" y="5175397"/>
            <a:ext cx="12192000" cy="0"/>
          </a:xfrm>
          <a:prstGeom prst="straightConnector1">
            <a:avLst/>
          </a:prstGeom>
          <a:noFill/>
          <a:ln w="12700" cap="flat" cmpd="sng">
            <a:solidFill>
              <a:schemeClr val="dk2"/>
            </a:solidFill>
            <a:prstDash val="solid"/>
            <a:miter lim="800000"/>
            <a:headEnd type="none" w="sm" len="sm"/>
            <a:tailEnd type="none" w="sm" len="sm"/>
          </a:ln>
        </p:spPr>
      </p:cxnSp>
      <p:cxnSp>
        <p:nvCxnSpPr>
          <p:cNvPr id="1625" name="Google Shape;1625;p58"/>
          <p:cNvCxnSpPr/>
          <p:nvPr/>
        </p:nvCxnSpPr>
        <p:spPr>
          <a:xfrm>
            <a:off x="0" y="6121257"/>
            <a:ext cx="12192000" cy="0"/>
          </a:xfrm>
          <a:prstGeom prst="straightConnector1">
            <a:avLst/>
          </a:prstGeom>
          <a:noFill/>
          <a:ln w="12700" cap="flat" cmpd="sng">
            <a:solidFill>
              <a:schemeClr val="dk2"/>
            </a:solidFill>
            <a:prstDash val="solid"/>
            <a:miter lim="800000"/>
            <a:headEnd type="none" w="sm" len="sm"/>
            <a:tailEnd type="none" w="sm" len="sm"/>
          </a:ln>
        </p:spPr>
      </p:cxnSp>
      <p:sp>
        <p:nvSpPr>
          <p:cNvPr id="1626" name="Google Shape;1626;p58"/>
          <p:cNvSpPr txBox="1"/>
          <p:nvPr/>
        </p:nvSpPr>
        <p:spPr>
          <a:xfrm>
            <a:off x="485775" y="3294497"/>
            <a:ext cx="5091431" cy="824521"/>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lt1"/>
              </a:buClr>
              <a:buSzPts val="1900"/>
              <a:buFont typeface="Arial"/>
              <a:buNone/>
            </a:pPr>
            <a:r>
              <a:rPr lang="pt-BR" sz="1900">
                <a:solidFill>
                  <a:schemeClr val="lt1"/>
                </a:solidFill>
                <a:latin typeface="Prompt SemiBold"/>
                <a:ea typeface="Prompt SemiBold"/>
                <a:cs typeface="Prompt SemiBold"/>
                <a:sym typeface="Prompt SemiBold"/>
              </a:rPr>
              <a:t>Sua empresa com o poder de </a:t>
            </a:r>
            <a:r>
              <a:rPr lang="pt-BR" sz="1900">
                <a:solidFill>
                  <a:schemeClr val="dk2"/>
                </a:solidFill>
                <a:latin typeface="Prompt SemiBold"/>
                <a:ea typeface="Prompt SemiBold"/>
                <a:cs typeface="Prompt SemiBold"/>
                <a:sym typeface="Prompt SemiBold"/>
              </a:rPr>
              <a:t>identificar</a:t>
            </a:r>
            <a:r>
              <a:rPr lang="pt-BR" sz="1900">
                <a:solidFill>
                  <a:schemeClr val="lt1"/>
                </a:solidFill>
                <a:latin typeface="Prompt SemiBold"/>
                <a:ea typeface="Prompt SemiBold"/>
                <a:cs typeface="Prompt SemiBold"/>
                <a:sym typeface="Prompt SemiBold"/>
              </a:rPr>
              <a:t> e </a:t>
            </a:r>
            <a:r>
              <a:rPr lang="pt-BR" sz="1900">
                <a:solidFill>
                  <a:schemeClr val="dk2"/>
                </a:solidFill>
                <a:latin typeface="Prompt SemiBold"/>
                <a:ea typeface="Prompt SemiBold"/>
                <a:cs typeface="Prompt SemiBold"/>
                <a:sym typeface="Prompt SemiBold"/>
              </a:rPr>
              <a:t>vencer</a:t>
            </a:r>
            <a:r>
              <a:rPr lang="pt-BR" sz="1900">
                <a:solidFill>
                  <a:schemeClr val="lt1"/>
                </a:solidFill>
                <a:latin typeface="Prompt SemiBold"/>
                <a:ea typeface="Prompt SemiBold"/>
                <a:cs typeface="Prompt SemiBold"/>
                <a:sym typeface="Prompt SemiBold"/>
              </a:rPr>
              <a:t> desafios </a:t>
            </a:r>
            <a:r>
              <a:rPr lang="pt-BR" sz="1900">
                <a:solidFill>
                  <a:schemeClr val="dk2"/>
                </a:solidFill>
                <a:latin typeface="Prompt SemiBold"/>
                <a:ea typeface="Prompt SemiBold"/>
                <a:cs typeface="Prompt SemiBold"/>
                <a:sym typeface="Prompt SemiBold"/>
              </a:rPr>
              <a:t>continuamente</a:t>
            </a:r>
            <a:r>
              <a:rPr lang="pt-BR" sz="1900">
                <a:solidFill>
                  <a:schemeClr val="lt1"/>
                </a:solidFill>
                <a:latin typeface="Prompt SemiBold"/>
                <a:ea typeface="Prompt SemiBold"/>
                <a:cs typeface="Prompt SemiBold"/>
                <a:sym typeface="Prompt SemiBold"/>
              </a:rPr>
              <a:t>.</a:t>
            </a:r>
            <a:endParaRPr/>
          </a:p>
        </p:txBody>
      </p:sp>
      <p:sp>
        <p:nvSpPr>
          <p:cNvPr id="1627" name="Google Shape;1627;p58"/>
          <p:cNvSpPr txBox="1"/>
          <p:nvPr/>
        </p:nvSpPr>
        <p:spPr>
          <a:xfrm>
            <a:off x="485775" y="1986050"/>
            <a:ext cx="5997927" cy="105573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Clr>
                <a:schemeClr val="lt1"/>
              </a:buClr>
              <a:buSzPts val="2500"/>
              <a:buFont typeface="Arial"/>
              <a:buNone/>
            </a:pPr>
            <a:r>
              <a:rPr lang="pt-BR" sz="2500">
                <a:solidFill>
                  <a:schemeClr val="lt1"/>
                </a:solidFill>
                <a:latin typeface="Prompt SemiBold"/>
                <a:ea typeface="Prompt SemiBold"/>
                <a:cs typeface="Prompt SemiBold"/>
                <a:sym typeface="Prompt SemiBold"/>
              </a:rPr>
              <a:t>ACELERAÇÃO DE RESULTADOS PARA </a:t>
            </a:r>
            <a:r>
              <a:rPr lang="pt-BR" sz="2500">
                <a:solidFill>
                  <a:schemeClr val="dk2"/>
                </a:solidFill>
                <a:latin typeface="Prompt SemiBold"/>
                <a:ea typeface="Prompt SemiBold"/>
                <a:cs typeface="Prompt SemiBold"/>
                <a:sym typeface="Prompt SemiBold"/>
              </a:rPr>
              <a:t>LIDERANÇAS INOVADORAS</a:t>
            </a:r>
            <a:r>
              <a:rPr lang="pt-BR" sz="2500">
                <a:solidFill>
                  <a:schemeClr val="lt1"/>
                </a:solidFill>
                <a:latin typeface="Prompt SemiBold"/>
                <a:ea typeface="Prompt SemiBold"/>
                <a:cs typeface="Prompt SemiBold"/>
                <a:sym typeface="Prompt SemiBold"/>
              </a:rPr>
              <a:t>.</a:t>
            </a:r>
            <a:endParaRPr/>
          </a:p>
        </p:txBody>
      </p:sp>
      <p:sp>
        <p:nvSpPr>
          <p:cNvPr id="1628" name="Google Shape;1628;p58"/>
          <p:cNvSpPr txBox="1"/>
          <p:nvPr/>
        </p:nvSpPr>
        <p:spPr>
          <a:xfrm>
            <a:off x="485775" y="542737"/>
            <a:ext cx="8053086" cy="120353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2"/>
              </a:buClr>
              <a:buSzPts val="3100"/>
              <a:buFont typeface="Arial"/>
              <a:buNone/>
            </a:pPr>
            <a:r>
              <a:rPr lang="pt-BR" sz="3100">
                <a:solidFill>
                  <a:schemeClr val="dk2"/>
                </a:solidFill>
                <a:latin typeface="Prompt ExtraBold"/>
                <a:ea typeface="Prompt ExtraBold"/>
                <a:cs typeface="Prompt ExtraBold"/>
                <a:sym typeface="Prompt ExtraBold"/>
              </a:rPr>
              <a:t>NOWER</a:t>
            </a:r>
            <a:r>
              <a:rPr lang="pt-BR" sz="3100">
                <a:solidFill>
                  <a:schemeClr val="lt1"/>
                </a:solidFill>
                <a:latin typeface="Prompt ExtraBold"/>
                <a:ea typeface="Prompt ExtraBold"/>
                <a:cs typeface="Prompt ExtraBold"/>
                <a:sym typeface="Prompt ExtraBold"/>
              </a:rPr>
              <a:t>: COLABORAÇÃO, CICLOS CURTOS, ALTO IMPACTO E LEGADO.</a:t>
            </a:r>
            <a:endParaRPr/>
          </a:p>
        </p:txBody>
      </p:sp>
      <p:sp>
        <p:nvSpPr>
          <p:cNvPr id="1629" name="Google Shape;1629;p58"/>
          <p:cNvSpPr txBox="1"/>
          <p:nvPr/>
        </p:nvSpPr>
        <p:spPr>
          <a:xfrm>
            <a:off x="485775" y="4365262"/>
            <a:ext cx="4538349" cy="66954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lt1"/>
              </a:buClr>
              <a:buSzPts val="1400"/>
              <a:buFont typeface="Arial"/>
              <a:buNone/>
            </a:pPr>
            <a:r>
              <a:rPr lang="pt-BR" sz="1400">
                <a:solidFill>
                  <a:schemeClr val="lt1"/>
                </a:solidFill>
                <a:latin typeface="Prompt SemiBold"/>
                <a:ea typeface="Prompt SemiBold"/>
                <a:cs typeface="Prompt SemiBold"/>
                <a:sym typeface="Prompt SemiBold"/>
              </a:rPr>
              <a:t>ACELERAMOS A SUA ESTRATÉGIA PARA TRAZER RESULTADOS DE NEGÓCIO CONTÍNUOS.</a:t>
            </a:r>
            <a:endParaRPr/>
          </a:p>
        </p:txBody>
      </p:sp>
      <p:sp>
        <p:nvSpPr>
          <p:cNvPr id="1630" name="Google Shape;1630;p58"/>
          <p:cNvSpPr txBox="1"/>
          <p:nvPr/>
        </p:nvSpPr>
        <p:spPr>
          <a:xfrm>
            <a:off x="485775" y="6188113"/>
            <a:ext cx="5610225" cy="531556"/>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000">
                <a:solidFill>
                  <a:schemeClr val="lt1"/>
                </a:solidFill>
                <a:latin typeface="Prompt SemiBold"/>
                <a:ea typeface="Prompt SemiBold"/>
                <a:cs typeface="Prompt SemiBold"/>
                <a:sym typeface="Prompt SemiBold"/>
              </a:rPr>
              <a:t>SOMOS ESPECIALISTAS, PROMOTORES DA INOVAÇÃO, RECONHECIDOS MUNDIALMENTE PELA EXPERIÊNCIA EM VÁRIOS SEGMENTOS DO MERCADO GLOBAL.</a:t>
            </a:r>
            <a:endParaRPr/>
          </a:p>
        </p:txBody>
      </p:sp>
      <p:sp>
        <p:nvSpPr>
          <p:cNvPr id="1631" name="Google Shape;1631;p58"/>
          <p:cNvSpPr txBox="1"/>
          <p:nvPr/>
        </p:nvSpPr>
        <p:spPr>
          <a:xfrm>
            <a:off x="485775" y="5249725"/>
            <a:ext cx="72369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400">
                <a:solidFill>
                  <a:schemeClr val="dk2"/>
                </a:solidFill>
                <a:latin typeface="Prompt SemiBold"/>
                <a:ea typeface="Prompt SemiBold"/>
                <a:cs typeface="Prompt SemiBold"/>
                <a:sym typeface="Prompt SemiBold"/>
              </a:rPr>
              <a:t>Consultoria em ciclos curtos de entrega e colaboração.</a:t>
            </a:r>
            <a:endParaRPr/>
          </a:p>
        </p:txBody>
      </p:sp>
      <p:sp>
        <p:nvSpPr>
          <p:cNvPr id="1632" name="Google Shape;1632;p58"/>
          <p:cNvSpPr txBox="1"/>
          <p:nvPr/>
        </p:nvSpPr>
        <p:spPr>
          <a:xfrm>
            <a:off x="485775" y="5573575"/>
            <a:ext cx="82293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400">
                <a:solidFill>
                  <a:srgbClr val="FFFFFF"/>
                </a:solidFill>
                <a:latin typeface="Poppins"/>
                <a:ea typeface="Poppins"/>
                <a:cs typeface="Poppins"/>
                <a:sym typeface="Poppins"/>
              </a:rPr>
              <a:t>Nós acreditamos que para evoluir negócios, precisamos evoluir pessoas.</a:t>
            </a:r>
            <a:endParaRPr/>
          </a:p>
        </p:txBody>
      </p:sp>
      <p:grpSp>
        <p:nvGrpSpPr>
          <p:cNvPr id="1633" name="Google Shape;1633;p58"/>
          <p:cNvGrpSpPr/>
          <p:nvPr/>
        </p:nvGrpSpPr>
        <p:grpSpPr>
          <a:xfrm>
            <a:off x="0" y="-1"/>
            <a:ext cx="12192000" cy="425251"/>
            <a:chOff x="0" y="-1"/>
            <a:chExt cx="12192000" cy="425251"/>
          </a:xfrm>
        </p:grpSpPr>
        <p:sp>
          <p:nvSpPr>
            <p:cNvPr id="1634" name="Google Shape;1634;p58"/>
            <p:cNvSpPr/>
            <p:nvPr/>
          </p:nvSpPr>
          <p:spPr>
            <a:xfrm>
              <a:off x="0" y="-1"/>
              <a:ext cx="12192000" cy="4060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635" name="Google Shape;1635;p58"/>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636" name="Google Shape;1636;p58"/>
            <p:cNvPicPr preferRelativeResize="0"/>
            <p:nvPr/>
          </p:nvPicPr>
          <p:blipFill rotWithShape="1">
            <a:blip r:embed="rId3">
              <a:alphaModFix/>
            </a:blip>
            <a:srcRect/>
            <a:stretch/>
          </p:blipFill>
          <p:spPr>
            <a:xfrm>
              <a:off x="11142371" y="0"/>
              <a:ext cx="900000" cy="425250"/>
            </a:xfrm>
            <a:prstGeom prst="rect">
              <a:avLst/>
            </a:prstGeom>
            <a:noFill/>
            <a:ln>
              <a:noFill/>
            </a:ln>
          </p:spPr>
        </p:pic>
        <p:sp>
          <p:nvSpPr>
            <p:cNvPr id="1637" name="Google Shape;1637;p58"/>
            <p:cNvSpPr txBox="1"/>
            <p:nvPr/>
          </p:nvSpPr>
          <p:spPr>
            <a:xfrm>
              <a:off x="149628" y="5028"/>
              <a:ext cx="5946371" cy="40099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a:solidFill>
                    <a:schemeClr val="dk2"/>
                  </a:solidFill>
                  <a:latin typeface="Poppins"/>
                  <a:ea typeface="Poppins"/>
                  <a:cs typeface="Poppins"/>
                  <a:sym typeface="Poppins"/>
                </a:rPr>
                <a:t>03. HIERARQUIA TIPOGRÁFICA</a:t>
              </a:r>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641"/>
        <p:cNvGrpSpPr/>
        <p:nvPr/>
      </p:nvGrpSpPr>
      <p:grpSpPr>
        <a:xfrm>
          <a:off x="0" y="0"/>
          <a:ext cx="0" cy="0"/>
          <a:chOff x="0" y="0"/>
          <a:chExt cx="0" cy="0"/>
        </a:xfrm>
      </p:grpSpPr>
      <p:sp>
        <p:nvSpPr>
          <p:cNvPr id="1642" name="Google Shape;1642;p59"/>
          <p:cNvSpPr/>
          <p:nvPr/>
        </p:nvSpPr>
        <p:spPr>
          <a:xfrm>
            <a:off x="0" y="749342"/>
            <a:ext cx="4064000" cy="1436262"/>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643" name="Google Shape;1643;p59"/>
          <p:cNvSpPr/>
          <p:nvPr/>
        </p:nvSpPr>
        <p:spPr>
          <a:xfrm>
            <a:off x="-1" y="5721300"/>
            <a:ext cx="4064100" cy="1136700"/>
          </a:xfrm>
          <a:prstGeom prst="rect">
            <a:avLst/>
          </a:prstGeom>
          <a:solidFill>
            <a:schemeClr val="dk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644" name="Google Shape;1644;p59"/>
          <p:cNvSpPr/>
          <p:nvPr/>
        </p:nvSpPr>
        <p:spPr>
          <a:xfrm>
            <a:off x="4063999" y="5721300"/>
            <a:ext cx="4064100" cy="113670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sp>
        <p:nvSpPr>
          <p:cNvPr id="1645" name="Google Shape;1645;p59"/>
          <p:cNvSpPr/>
          <p:nvPr/>
        </p:nvSpPr>
        <p:spPr>
          <a:xfrm>
            <a:off x="8128000" y="5721300"/>
            <a:ext cx="4064100" cy="1136700"/>
          </a:xfrm>
          <a:prstGeom prst="rec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646" name="Google Shape;1646;p59"/>
          <p:cNvPicPr preferRelativeResize="0"/>
          <p:nvPr/>
        </p:nvPicPr>
        <p:blipFill rotWithShape="1">
          <a:blip r:embed="rId3">
            <a:alphaModFix/>
          </a:blip>
          <a:srcRect/>
          <a:stretch/>
        </p:blipFill>
        <p:spPr>
          <a:xfrm>
            <a:off x="8374486" y="3590980"/>
            <a:ext cx="977276" cy="896522"/>
          </a:xfrm>
          <a:prstGeom prst="rect">
            <a:avLst/>
          </a:prstGeom>
          <a:noFill/>
          <a:ln>
            <a:noFill/>
          </a:ln>
        </p:spPr>
      </p:pic>
      <p:pic>
        <p:nvPicPr>
          <p:cNvPr id="1647" name="Google Shape;1647;p59"/>
          <p:cNvPicPr preferRelativeResize="0"/>
          <p:nvPr/>
        </p:nvPicPr>
        <p:blipFill rotWithShape="1">
          <a:blip r:embed="rId4">
            <a:alphaModFix/>
          </a:blip>
          <a:srcRect/>
          <a:stretch/>
        </p:blipFill>
        <p:spPr>
          <a:xfrm>
            <a:off x="8463074" y="1023193"/>
            <a:ext cx="977276" cy="896522"/>
          </a:xfrm>
          <a:prstGeom prst="rect">
            <a:avLst/>
          </a:prstGeom>
          <a:noFill/>
          <a:ln>
            <a:noFill/>
          </a:ln>
        </p:spPr>
      </p:pic>
      <p:pic>
        <p:nvPicPr>
          <p:cNvPr id="1648" name="Google Shape;1648;p59"/>
          <p:cNvPicPr preferRelativeResize="0"/>
          <p:nvPr/>
        </p:nvPicPr>
        <p:blipFill rotWithShape="1">
          <a:blip r:embed="rId5">
            <a:alphaModFix/>
          </a:blip>
          <a:srcRect/>
          <a:stretch/>
        </p:blipFill>
        <p:spPr>
          <a:xfrm>
            <a:off x="9807648" y="4766058"/>
            <a:ext cx="759874" cy="780578"/>
          </a:xfrm>
          <a:prstGeom prst="rect">
            <a:avLst/>
          </a:prstGeom>
          <a:noFill/>
          <a:ln>
            <a:noFill/>
          </a:ln>
        </p:spPr>
      </p:pic>
      <p:pic>
        <p:nvPicPr>
          <p:cNvPr id="1649" name="Google Shape;1649;p59"/>
          <p:cNvPicPr preferRelativeResize="0"/>
          <p:nvPr/>
        </p:nvPicPr>
        <p:blipFill rotWithShape="1">
          <a:blip r:embed="rId6">
            <a:alphaModFix/>
          </a:blip>
          <a:srcRect/>
          <a:stretch/>
        </p:blipFill>
        <p:spPr>
          <a:xfrm>
            <a:off x="9807648" y="5953095"/>
            <a:ext cx="759874" cy="780579"/>
          </a:xfrm>
          <a:prstGeom prst="rect">
            <a:avLst/>
          </a:prstGeom>
          <a:noFill/>
          <a:ln>
            <a:noFill/>
          </a:ln>
        </p:spPr>
      </p:pic>
      <p:pic>
        <p:nvPicPr>
          <p:cNvPr id="1650" name="Google Shape;1650;p59"/>
          <p:cNvPicPr preferRelativeResize="0"/>
          <p:nvPr/>
        </p:nvPicPr>
        <p:blipFill rotWithShape="1">
          <a:blip r:embed="rId7">
            <a:alphaModFix/>
          </a:blip>
          <a:srcRect/>
          <a:stretch/>
        </p:blipFill>
        <p:spPr>
          <a:xfrm>
            <a:off x="9807648" y="3644455"/>
            <a:ext cx="759874" cy="780578"/>
          </a:xfrm>
          <a:prstGeom prst="rect">
            <a:avLst/>
          </a:prstGeom>
          <a:noFill/>
          <a:ln>
            <a:noFill/>
          </a:ln>
        </p:spPr>
      </p:pic>
      <p:pic>
        <p:nvPicPr>
          <p:cNvPr id="1651" name="Google Shape;1651;p59"/>
          <p:cNvPicPr preferRelativeResize="0"/>
          <p:nvPr/>
        </p:nvPicPr>
        <p:blipFill rotWithShape="1">
          <a:blip r:embed="rId8">
            <a:alphaModFix/>
          </a:blip>
          <a:srcRect/>
          <a:stretch/>
        </p:blipFill>
        <p:spPr>
          <a:xfrm>
            <a:off x="9851945" y="1081167"/>
            <a:ext cx="759874" cy="780578"/>
          </a:xfrm>
          <a:prstGeom prst="rect">
            <a:avLst/>
          </a:prstGeom>
          <a:noFill/>
          <a:ln>
            <a:noFill/>
          </a:ln>
        </p:spPr>
      </p:pic>
      <p:pic>
        <p:nvPicPr>
          <p:cNvPr id="1652" name="Google Shape;1652;p59"/>
          <p:cNvPicPr preferRelativeResize="0"/>
          <p:nvPr/>
        </p:nvPicPr>
        <p:blipFill rotWithShape="1">
          <a:blip r:embed="rId9">
            <a:alphaModFix/>
          </a:blip>
          <a:srcRect/>
          <a:stretch/>
        </p:blipFill>
        <p:spPr>
          <a:xfrm>
            <a:off x="8374486" y="4710333"/>
            <a:ext cx="977276" cy="896522"/>
          </a:xfrm>
          <a:prstGeom prst="rect">
            <a:avLst/>
          </a:prstGeom>
          <a:noFill/>
          <a:ln>
            <a:noFill/>
          </a:ln>
        </p:spPr>
      </p:pic>
      <p:pic>
        <p:nvPicPr>
          <p:cNvPr id="1653" name="Google Shape;1653;p59"/>
          <p:cNvPicPr preferRelativeResize="0"/>
          <p:nvPr/>
        </p:nvPicPr>
        <p:blipFill rotWithShape="1">
          <a:blip r:embed="rId10">
            <a:alphaModFix/>
          </a:blip>
          <a:srcRect/>
          <a:stretch/>
        </p:blipFill>
        <p:spPr>
          <a:xfrm>
            <a:off x="8374486" y="5895121"/>
            <a:ext cx="977276" cy="896522"/>
          </a:xfrm>
          <a:prstGeom prst="rect">
            <a:avLst/>
          </a:prstGeom>
          <a:noFill/>
          <a:ln>
            <a:noFill/>
          </a:ln>
        </p:spPr>
      </p:pic>
      <p:pic>
        <p:nvPicPr>
          <p:cNvPr id="1654" name="Google Shape;1654;p59"/>
          <p:cNvPicPr preferRelativeResize="0"/>
          <p:nvPr/>
        </p:nvPicPr>
        <p:blipFill rotWithShape="1">
          <a:blip r:embed="rId11">
            <a:alphaModFix/>
          </a:blip>
          <a:srcRect/>
          <a:stretch/>
        </p:blipFill>
        <p:spPr>
          <a:xfrm>
            <a:off x="8342732" y="2267052"/>
            <a:ext cx="1048659" cy="963874"/>
          </a:xfrm>
          <a:prstGeom prst="rect">
            <a:avLst/>
          </a:prstGeom>
          <a:noFill/>
          <a:ln>
            <a:noFill/>
          </a:ln>
        </p:spPr>
      </p:pic>
      <p:pic>
        <p:nvPicPr>
          <p:cNvPr id="1655" name="Google Shape;1655;p59"/>
          <p:cNvPicPr preferRelativeResize="0"/>
          <p:nvPr/>
        </p:nvPicPr>
        <p:blipFill rotWithShape="1">
          <a:blip r:embed="rId12">
            <a:alphaModFix/>
          </a:blip>
          <a:srcRect/>
          <a:stretch/>
        </p:blipFill>
        <p:spPr>
          <a:xfrm>
            <a:off x="11023411" y="4850639"/>
            <a:ext cx="919298" cy="604583"/>
          </a:xfrm>
          <a:prstGeom prst="rect">
            <a:avLst/>
          </a:prstGeom>
          <a:noFill/>
          <a:ln>
            <a:noFill/>
          </a:ln>
        </p:spPr>
      </p:pic>
      <p:pic>
        <p:nvPicPr>
          <p:cNvPr id="1656" name="Google Shape;1656;p59"/>
          <p:cNvPicPr preferRelativeResize="0"/>
          <p:nvPr/>
        </p:nvPicPr>
        <p:blipFill rotWithShape="1">
          <a:blip r:embed="rId13">
            <a:alphaModFix/>
          </a:blip>
          <a:srcRect/>
          <a:stretch/>
        </p:blipFill>
        <p:spPr>
          <a:xfrm>
            <a:off x="11023411" y="6041091"/>
            <a:ext cx="919298" cy="604583"/>
          </a:xfrm>
          <a:prstGeom prst="rect">
            <a:avLst/>
          </a:prstGeom>
          <a:noFill/>
          <a:ln>
            <a:noFill/>
          </a:ln>
        </p:spPr>
      </p:pic>
      <p:pic>
        <p:nvPicPr>
          <p:cNvPr id="1657" name="Google Shape;1657;p59"/>
          <p:cNvPicPr preferRelativeResize="0"/>
          <p:nvPr/>
        </p:nvPicPr>
        <p:blipFill rotWithShape="1">
          <a:blip r:embed="rId14">
            <a:alphaModFix/>
          </a:blip>
          <a:srcRect/>
          <a:stretch/>
        </p:blipFill>
        <p:spPr>
          <a:xfrm>
            <a:off x="11023411" y="3725622"/>
            <a:ext cx="919298" cy="604583"/>
          </a:xfrm>
          <a:prstGeom prst="rect">
            <a:avLst/>
          </a:prstGeom>
          <a:noFill/>
          <a:ln>
            <a:noFill/>
          </a:ln>
        </p:spPr>
      </p:pic>
      <p:pic>
        <p:nvPicPr>
          <p:cNvPr id="1658" name="Google Shape;1658;p59"/>
          <p:cNvPicPr preferRelativeResize="0"/>
          <p:nvPr/>
        </p:nvPicPr>
        <p:blipFill rotWithShape="1">
          <a:blip r:embed="rId15">
            <a:alphaModFix/>
          </a:blip>
          <a:srcRect/>
          <a:stretch/>
        </p:blipFill>
        <p:spPr>
          <a:xfrm>
            <a:off x="11023411" y="1169163"/>
            <a:ext cx="919298" cy="604583"/>
          </a:xfrm>
          <a:prstGeom prst="rect">
            <a:avLst/>
          </a:prstGeom>
          <a:noFill/>
          <a:ln>
            <a:noFill/>
          </a:ln>
        </p:spPr>
      </p:pic>
      <p:pic>
        <p:nvPicPr>
          <p:cNvPr id="1659" name="Google Shape;1659;p59"/>
          <p:cNvPicPr preferRelativeResize="0"/>
          <p:nvPr/>
        </p:nvPicPr>
        <p:blipFill rotWithShape="1">
          <a:blip r:embed="rId16">
            <a:alphaModFix/>
          </a:blip>
          <a:srcRect/>
          <a:stretch/>
        </p:blipFill>
        <p:spPr>
          <a:xfrm>
            <a:off x="10988852" y="2418686"/>
            <a:ext cx="988417" cy="649276"/>
          </a:xfrm>
          <a:prstGeom prst="rect">
            <a:avLst/>
          </a:prstGeom>
          <a:noFill/>
          <a:ln>
            <a:noFill/>
          </a:ln>
        </p:spPr>
      </p:pic>
      <p:pic>
        <p:nvPicPr>
          <p:cNvPr id="1660" name="Google Shape;1660;p59"/>
          <p:cNvPicPr preferRelativeResize="0"/>
          <p:nvPr/>
        </p:nvPicPr>
        <p:blipFill rotWithShape="1">
          <a:blip r:embed="rId17">
            <a:alphaModFix/>
          </a:blip>
          <a:srcRect/>
          <a:stretch/>
        </p:blipFill>
        <p:spPr>
          <a:xfrm>
            <a:off x="9782930" y="2327276"/>
            <a:ext cx="814384" cy="838927"/>
          </a:xfrm>
          <a:prstGeom prst="rect">
            <a:avLst/>
          </a:prstGeom>
          <a:noFill/>
          <a:ln>
            <a:noFill/>
          </a:ln>
        </p:spPr>
      </p:pic>
      <p:pic>
        <p:nvPicPr>
          <p:cNvPr id="1661" name="Google Shape;1661;p59"/>
          <p:cNvPicPr preferRelativeResize="0"/>
          <p:nvPr/>
        </p:nvPicPr>
        <p:blipFill rotWithShape="1">
          <a:blip r:embed="rId18">
            <a:alphaModFix/>
          </a:blip>
          <a:srcRect/>
          <a:stretch/>
        </p:blipFill>
        <p:spPr>
          <a:xfrm>
            <a:off x="4262311" y="3607817"/>
            <a:ext cx="977276" cy="896522"/>
          </a:xfrm>
          <a:prstGeom prst="rect">
            <a:avLst/>
          </a:prstGeom>
          <a:noFill/>
          <a:ln>
            <a:noFill/>
          </a:ln>
        </p:spPr>
      </p:pic>
      <p:pic>
        <p:nvPicPr>
          <p:cNvPr id="1662" name="Google Shape;1662;p59"/>
          <p:cNvPicPr preferRelativeResize="0"/>
          <p:nvPr/>
        </p:nvPicPr>
        <p:blipFill rotWithShape="1">
          <a:blip r:embed="rId19">
            <a:alphaModFix/>
          </a:blip>
          <a:srcRect/>
          <a:stretch/>
        </p:blipFill>
        <p:spPr>
          <a:xfrm>
            <a:off x="6911233" y="4856226"/>
            <a:ext cx="919298" cy="604583"/>
          </a:xfrm>
          <a:prstGeom prst="rect">
            <a:avLst/>
          </a:prstGeom>
          <a:noFill/>
          <a:ln>
            <a:noFill/>
          </a:ln>
        </p:spPr>
      </p:pic>
      <p:pic>
        <p:nvPicPr>
          <p:cNvPr id="1663" name="Google Shape;1663;p59"/>
          <p:cNvPicPr preferRelativeResize="0"/>
          <p:nvPr/>
        </p:nvPicPr>
        <p:blipFill rotWithShape="1">
          <a:blip r:embed="rId20">
            <a:alphaModFix/>
          </a:blip>
          <a:srcRect/>
          <a:stretch/>
        </p:blipFill>
        <p:spPr>
          <a:xfrm>
            <a:off x="6911233" y="6041091"/>
            <a:ext cx="919298" cy="604583"/>
          </a:xfrm>
          <a:prstGeom prst="rect">
            <a:avLst/>
          </a:prstGeom>
          <a:noFill/>
          <a:ln>
            <a:noFill/>
          </a:ln>
        </p:spPr>
      </p:pic>
      <p:pic>
        <p:nvPicPr>
          <p:cNvPr id="1664" name="Google Shape;1664;p59"/>
          <p:cNvPicPr preferRelativeResize="0"/>
          <p:nvPr/>
        </p:nvPicPr>
        <p:blipFill rotWithShape="1">
          <a:blip r:embed="rId21">
            <a:alphaModFix/>
          </a:blip>
          <a:srcRect/>
          <a:stretch/>
        </p:blipFill>
        <p:spPr>
          <a:xfrm>
            <a:off x="6911233" y="3736795"/>
            <a:ext cx="919298" cy="604583"/>
          </a:xfrm>
          <a:prstGeom prst="rect">
            <a:avLst/>
          </a:prstGeom>
          <a:noFill/>
          <a:ln>
            <a:noFill/>
          </a:ln>
        </p:spPr>
      </p:pic>
      <p:pic>
        <p:nvPicPr>
          <p:cNvPr id="1665" name="Google Shape;1665;p59"/>
          <p:cNvPicPr preferRelativeResize="0"/>
          <p:nvPr/>
        </p:nvPicPr>
        <p:blipFill rotWithShape="1">
          <a:blip r:embed="rId22">
            <a:alphaModFix/>
          </a:blip>
          <a:srcRect/>
          <a:stretch/>
        </p:blipFill>
        <p:spPr>
          <a:xfrm>
            <a:off x="5695473" y="4773350"/>
            <a:ext cx="759874" cy="780578"/>
          </a:xfrm>
          <a:prstGeom prst="rect">
            <a:avLst/>
          </a:prstGeom>
          <a:noFill/>
          <a:ln>
            <a:noFill/>
          </a:ln>
        </p:spPr>
      </p:pic>
      <p:pic>
        <p:nvPicPr>
          <p:cNvPr id="1666" name="Google Shape;1666;p59"/>
          <p:cNvPicPr preferRelativeResize="0"/>
          <p:nvPr/>
        </p:nvPicPr>
        <p:blipFill rotWithShape="1">
          <a:blip r:embed="rId23">
            <a:alphaModFix/>
          </a:blip>
          <a:srcRect/>
          <a:stretch/>
        </p:blipFill>
        <p:spPr>
          <a:xfrm>
            <a:off x="5695473" y="5953095"/>
            <a:ext cx="759874" cy="780579"/>
          </a:xfrm>
          <a:prstGeom prst="rect">
            <a:avLst/>
          </a:prstGeom>
          <a:noFill/>
          <a:ln>
            <a:noFill/>
          </a:ln>
        </p:spPr>
      </p:pic>
      <p:pic>
        <p:nvPicPr>
          <p:cNvPr id="1667" name="Google Shape;1667;p59"/>
          <p:cNvPicPr preferRelativeResize="0"/>
          <p:nvPr/>
        </p:nvPicPr>
        <p:blipFill rotWithShape="1">
          <a:blip r:embed="rId24">
            <a:alphaModFix/>
          </a:blip>
          <a:srcRect/>
          <a:stretch/>
        </p:blipFill>
        <p:spPr>
          <a:xfrm>
            <a:off x="5695473" y="3659041"/>
            <a:ext cx="759874" cy="780578"/>
          </a:xfrm>
          <a:prstGeom prst="rect">
            <a:avLst/>
          </a:prstGeom>
          <a:noFill/>
          <a:ln>
            <a:noFill/>
          </a:ln>
        </p:spPr>
      </p:pic>
      <p:pic>
        <p:nvPicPr>
          <p:cNvPr id="1668" name="Google Shape;1668;p59"/>
          <p:cNvPicPr preferRelativeResize="0"/>
          <p:nvPr/>
        </p:nvPicPr>
        <p:blipFill rotWithShape="1">
          <a:blip r:embed="rId25">
            <a:alphaModFix/>
          </a:blip>
          <a:srcRect/>
          <a:stretch/>
        </p:blipFill>
        <p:spPr>
          <a:xfrm>
            <a:off x="4262311" y="4718752"/>
            <a:ext cx="977276" cy="896522"/>
          </a:xfrm>
          <a:prstGeom prst="rect">
            <a:avLst/>
          </a:prstGeom>
          <a:noFill/>
          <a:ln>
            <a:noFill/>
          </a:ln>
        </p:spPr>
      </p:pic>
      <p:pic>
        <p:nvPicPr>
          <p:cNvPr id="1669" name="Google Shape;1669;p59"/>
          <p:cNvPicPr preferRelativeResize="0"/>
          <p:nvPr/>
        </p:nvPicPr>
        <p:blipFill rotWithShape="1">
          <a:blip r:embed="rId26">
            <a:alphaModFix/>
          </a:blip>
          <a:srcRect/>
          <a:stretch/>
        </p:blipFill>
        <p:spPr>
          <a:xfrm>
            <a:off x="4262311" y="5895121"/>
            <a:ext cx="977276" cy="896522"/>
          </a:xfrm>
          <a:prstGeom prst="rect">
            <a:avLst/>
          </a:prstGeom>
          <a:noFill/>
          <a:ln>
            <a:noFill/>
          </a:ln>
        </p:spPr>
      </p:pic>
      <p:pic>
        <p:nvPicPr>
          <p:cNvPr id="1670" name="Google Shape;1670;p59"/>
          <p:cNvPicPr preferRelativeResize="0"/>
          <p:nvPr/>
        </p:nvPicPr>
        <p:blipFill rotWithShape="1">
          <a:blip r:embed="rId27">
            <a:alphaModFix/>
          </a:blip>
          <a:srcRect/>
          <a:stretch/>
        </p:blipFill>
        <p:spPr>
          <a:xfrm>
            <a:off x="4288759" y="989519"/>
            <a:ext cx="1048659" cy="963874"/>
          </a:xfrm>
          <a:prstGeom prst="rect">
            <a:avLst/>
          </a:prstGeom>
          <a:noFill/>
          <a:ln>
            <a:noFill/>
          </a:ln>
        </p:spPr>
      </p:pic>
      <p:pic>
        <p:nvPicPr>
          <p:cNvPr id="1671" name="Google Shape;1671;p59"/>
          <p:cNvPicPr preferRelativeResize="0"/>
          <p:nvPr/>
        </p:nvPicPr>
        <p:blipFill rotWithShape="1">
          <a:blip r:embed="rId28">
            <a:alphaModFix/>
          </a:blip>
          <a:srcRect/>
          <a:stretch/>
        </p:blipFill>
        <p:spPr>
          <a:xfrm>
            <a:off x="4228588" y="2292307"/>
            <a:ext cx="1048659" cy="963874"/>
          </a:xfrm>
          <a:prstGeom prst="rect">
            <a:avLst/>
          </a:prstGeom>
          <a:noFill/>
          <a:ln>
            <a:noFill/>
          </a:ln>
        </p:spPr>
      </p:pic>
      <p:pic>
        <p:nvPicPr>
          <p:cNvPr id="1672" name="Google Shape;1672;p59"/>
          <p:cNvPicPr preferRelativeResize="0"/>
          <p:nvPr/>
        </p:nvPicPr>
        <p:blipFill rotWithShape="1">
          <a:blip r:embed="rId29">
            <a:alphaModFix/>
          </a:blip>
          <a:srcRect/>
          <a:stretch/>
        </p:blipFill>
        <p:spPr>
          <a:xfrm>
            <a:off x="6974995" y="1146817"/>
            <a:ext cx="988417" cy="649276"/>
          </a:xfrm>
          <a:prstGeom prst="rect">
            <a:avLst/>
          </a:prstGeom>
          <a:noFill/>
          <a:ln>
            <a:noFill/>
          </a:ln>
        </p:spPr>
      </p:pic>
      <p:pic>
        <p:nvPicPr>
          <p:cNvPr id="1673" name="Google Shape;1673;p59"/>
          <p:cNvPicPr preferRelativeResize="0"/>
          <p:nvPr/>
        </p:nvPicPr>
        <p:blipFill rotWithShape="1">
          <a:blip r:embed="rId30">
            <a:alphaModFix/>
          </a:blip>
          <a:srcRect/>
          <a:stretch/>
        </p:blipFill>
        <p:spPr>
          <a:xfrm>
            <a:off x="6874710" y="2435445"/>
            <a:ext cx="988417" cy="649276"/>
          </a:xfrm>
          <a:prstGeom prst="rect">
            <a:avLst/>
          </a:prstGeom>
          <a:noFill/>
          <a:ln>
            <a:noFill/>
          </a:ln>
        </p:spPr>
      </p:pic>
      <p:pic>
        <p:nvPicPr>
          <p:cNvPr id="1674" name="Google Shape;1674;p59"/>
          <p:cNvPicPr preferRelativeResize="0"/>
          <p:nvPr/>
        </p:nvPicPr>
        <p:blipFill rotWithShape="1">
          <a:blip r:embed="rId31">
            <a:alphaModFix/>
          </a:blip>
          <a:srcRect/>
          <a:stretch/>
        </p:blipFill>
        <p:spPr>
          <a:xfrm>
            <a:off x="5749014" y="1051992"/>
            <a:ext cx="814384" cy="838927"/>
          </a:xfrm>
          <a:prstGeom prst="rect">
            <a:avLst/>
          </a:prstGeom>
          <a:noFill/>
          <a:ln>
            <a:noFill/>
          </a:ln>
        </p:spPr>
      </p:pic>
      <p:pic>
        <p:nvPicPr>
          <p:cNvPr id="1675" name="Google Shape;1675;p59"/>
          <p:cNvPicPr preferRelativeResize="0"/>
          <p:nvPr/>
        </p:nvPicPr>
        <p:blipFill rotWithShape="1">
          <a:blip r:embed="rId32">
            <a:alphaModFix/>
          </a:blip>
          <a:srcRect/>
          <a:stretch/>
        </p:blipFill>
        <p:spPr>
          <a:xfrm>
            <a:off x="5668786" y="2349156"/>
            <a:ext cx="814384" cy="838927"/>
          </a:xfrm>
          <a:prstGeom prst="rect">
            <a:avLst/>
          </a:prstGeom>
          <a:noFill/>
          <a:ln>
            <a:noFill/>
          </a:ln>
        </p:spPr>
      </p:pic>
      <p:pic>
        <p:nvPicPr>
          <p:cNvPr id="1676" name="Google Shape;1676;p59"/>
          <p:cNvPicPr preferRelativeResize="0"/>
          <p:nvPr/>
        </p:nvPicPr>
        <p:blipFill rotWithShape="1">
          <a:blip r:embed="rId33">
            <a:alphaModFix/>
          </a:blip>
          <a:srcRect/>
          <a:stretch/>
        </p:blipFill>
        <p:spPr>
          <a:xfrm>
            <a:off x="2879288" y="4856226"/>
            <a:ext cx="919298" cy="604583"/>
          </a:xfrm>
          <a:prstGeom prst="rect">
            <a:avLst/>
          </a:prstGeom>
          <a:noFill/>
          <a:ln>
            <a:noFill/>
          </a:ln>
        </p:spPr>
      </p:pic>
      <p:pic>
        <p:nvPicPr>
          <p:cNvPr id="1677" name="Google Shape;1677;p59"/>
          <p:cNvPicPr preferRelativeResize="0"/>
          <p:nvPr/>
        </p:nvPicPr>
        <p:blipFill rotWithShape="1">
          <a:blip r:embed="rId34">
            <a:alphaModFix/>
          </a:blip>
          <a:srcRect/>
          <a:stretch/>
        </p:blipFill>
        <p:spPr>
          <a:xfrm>
            <a:off x="2879288" y="6041091"/>
            <a:ext cx="919298" cy="604583"/>
          </a:xfrm>
          <a:prstGeom prst="rect">
            <a:avLst/>
          </a:prstGeom>
          <a:noFill/>
          <a:ln>
            <a:noFill/>
          </a:ln>
        </p:spPr>
      </p:pic>
      <p:pic>
        <p:nvPicPr>
          <p:cNvPr id="1678" name="Google Shape;1678;p59"/>
          <p:cNvPicPr preferRelativeResize="0"/>
          <p:nvPr/>
        </p:nvPicPr>
        <p:blipFill rotWithShape="1">
          <a:blip r:embed="rId35">
            <a:alphaModFix/>
          </a:blip>
          <a:srcRect/>
          <a:stretch/>
        </p:blipFill>
        <p:spPr>
          <a:xfrm>
            <a:off x="2879288" y="3736795"/>
            <a:ext cx="919298" cy="604583"/>
          </a:xfrm>
          <a:prstGeom prst="rect">
            <a:avLst/>
          </a:prstGeom>
          <a:noFill/>
          <a:ln>
            <a:noFill/>
          </a:ln>
        </p:spPr>
      </p:pic>
      <p:pic>
        <p:nvPicPr>
          <p:cNvPr id="1679" name="Google Shape;1679;p59"/>
          <p:cNvPicPr preferRelativeResize="0"/>
          <p:nvPr/>
        </p:nvPicPr>
        <p:blipFill rotWithShape="1">
          <a:blip r:embed="rId36">
            <a:alphaModFix/>
          </a:blip>
          <a:srcRect/>
          <a:stretch/>
        </p:blipFill>
        <p:spPr>
          <a:xfrm>
            <a:off x="1663528" y="4773350"/>
            <a:ext cx="759874" cy="780578"/>
          </a:xfrm>
          <a:prstGeom prst="rect">
            <a:avLst/>
          </a:prstGeom>
          <a:noFill/>
          <a:ln>
            <a:noFill/>
          </a:ln>
        </p:spPr>
      </p:pic>
      <p:pic>
        <p:nvPicPr>
          <p:cNvPr id="1680" name="Google Shape;1680;p59"/>
          <p:cNvPicPr preferRelativeResize="0"/>
          <p:nvPr/>
        </p:nvPicPr>
        <p:blipFill rotWithShape="1">
          <a:blip r:embed="rId37">
            <a:alphaModFix/>
          </a:blip>
          <a:srcRect/>
          <a:stretch/>
        </p:blipFill>
        <p:spPr>
          <a:xfrm>
            <a:off x="1663528" y="5953095"/>
            <a:ext cx="759874" cy="780579"/>
          </a:xfrm>
          <a:prstGeom prst="rect">
            <a:avLst/>
          </a:prstGeom>
          <a:noFill/>
          <a:ln>
            <a:noFill/>
          </a:ln>
        </p:spPr>
      </p:pic>
      <p:pic>
        <p:nvPicPr>
          <p:cNvPr id="1681" name="Google Shape;1681;p59"/>
          <p:cNvPicPr preferRelativeResize="0"/>
          <p:nvPr/>
        </p:nvPicPr>
        <p:blipFill rotWithShape="1">
          <a:blip r:embed="rId38">
            <a:alphaModFix/>
          </a:blip>
          <a:srcRect/>
          <a:stretch/>
        </p:blipFill>
        <p:spPr>
          <a:xfrm>
            <a:off x="1663528" y="3659041"/>
            <a:ext cx="759874" cy="780578"/>
          </a:xfrm>
          <a:prstGeom prst="rect">
            <a:avLst/>
          </a:prstGeom>
          <a:noFill/>
          <a:ln>
            <a:noFill/>
          </a:ln>
        </p:spPr>
      </p:pic>
      <p:pic>
        <p:nvPicPr>
          <p:cNvPr id="1682" name="Google Shape;1682;p59"/>
          <p:cNvPicPr preferRelativeResize="0"/>
          <p:nvPr/>
        </p:nvPicPr>
        <p:blipFill rotWithShape="1">
          <a:blip r:embed="rId39">
            <a:alphaModFix/>
          </a:blip>
          <a:srcRect/>
          <a:stretch/>
        </p:blipFill>
        <p:spPr>
          <a:xfrm>
            <a:off x="1634872" y="2349156"/>
            <a:ext cx="814384" cy="838927"/>
          </a:xfrm>
          <a:prstGeom prst="rect">
            <a:avLst/>
          </a:prstGeom>
          <a:noFill/>
          <a:ln>
            <a:noFill/>
          </a:ln>
        </p:spPr>
      </p:pic>
      <p:pic>
        <p:nvPicPr>
          <p:cNvPr id="1683" name="Google Shape;1683;p59"/>
          <p:cNvPicPr preferRelativeResize="0"/>
          <p:nvPr/>
        </p:nvPicPr>
        <p:blipFill rotWithShape="1">
          <a:blip r:embed="rId40">
            <a:alphaModFix/>
          </a:blip>
          <a:srcRect/>
          <a:stretch/>
        </p:blipFill>
        <p:spPr>
          <a:xfrm>
            <a:off x="230366" y="3607817"/>
            <a:ext cx="977276" cy="896522"/>
          </a:xfrm>
          <a:prstGeom prst="rect">
            <a:avLst/>
          </a:prstGeom>
          <a:noFill/>
          <a:ln>
            <a:noFill/>
          </a:ln>
        </p:spPr>
      </p:pic>
      <p:pic>
        <p:nvPicPr>
          <p:cNvPr id="1684" name="Google Shape;1684;p59"/>
          <p:cNvPicPr preferRelativeResize="0"/>
          <p:nvPr/>
        </p:nvPicPr>
        <p:blipFill rotWithShape="1">
          <a:blip r:embed="rId41">
            <a:alphaModFix/>
          </a:blip>
          <a:srcRect/>
          <a:stretch/>
        </p:blipFill>
        <p:spPr>
          <a:xfrm>
            <a:off x="230366" y="4718752"/>
            <a:ext cx="977276" cy="896522"/>
          </a:xfrm>
          <a:prstGeom prst="rect">
            <a:avLst/>
          </a:prstGeom>
          <a:noFill/>
          <a:ln>
            <a:noFill/>
          </a:ln>
        </p:spPr>
      </p:pic>
      <p:pic>
        <p:nvPicPr>
          <p:cNvPr id="1685" name="Google Shape;1685;p59"/>
          <p:cNvPicPr preferRelativeResize="0"/>
          <p:nvPr/>
        </p:nvPicPr>
        <p:blipFill rotWithShape="1">
          <a:blip r:embed="rId42">
            <a:alphaModFix/>
          </a:blip>
          <a:srcRect/>
          <a:stretch/>
        </p:blipFill>
        <p:spPr>
          <a:xfrm>
            <a:off x="230366" y="5895121"/>
            <a:ext cx="977276" cy="896522"/>
          </a:xfrm>
          <a:prstGeom prst="rect">
            <a:avLst/>
          </a:prstGeom>
          <a:noFill/>
          <a:ln>
            <a:noFill/>
          </a:ln>
        </p:spPr>
      </p:pic>
      <p:pic>
        <p:nvPicPr>
          <p:cNvPr id="1686" name="Google Shape;1686;p59"/>
          <p:cNvPicPr preferRelativeResize="0"/>
          <p:nvPr/>
        </p:nvPicPr>
        <p:blipFill rotWithShape="1">
          <a:blip r:embed="rId43">
            <a:alphaModFix/>
          </a:blip>
          <a:srcRect/>
          <a:stretch/>
        </p:blipFill>
        <p:spPr>
          <a:xfrm>
            <a:off x="194674" y="989519"/>
            <a:ext cx="1048659" cy="963874"/>
          </a:xfrm>
          <a:prstGeom prst="rect">
            <a:avLst/>
          </a:prstGeom>
          <a:noFill/>
          <a:ln>
            <a:noFill/>
          </a:ln>
        </p:spPr>
      </p:pic>
      <p:pic>
        <p:nvPicPr>
          <p:cNvPr id="1687" name="Google Shape;1687;p59"/>
          <p:cNvPicPr preferRelativeResize="0"/>
          <p:nvPr/>
        </p:nvPicPr>
        <p:blipFill rotWithShape="1">
          <a:blip r:embed="rId44">
            <a:alphaModFix/>
          </a:blip>
          <a:srcRect/>
          <a:stretch/>
        </p:blipFill>
        <p:spPr>
          <a:xfrm>
            <a:off x="194674" y="2292307"/>
            <a:ext cx="1048659" cy="963874"/>
          </a:xfrm>
          <a:prstGeom prst="rect">
            <a:avLst/>
          </a:prstGeom>
          <a:noFill/>
          <a:ln>
            <a:noFill/>
          </a:ln>
        </p:spPr>
      </p:pic>
      <p:pic>
        <p:nvPicPr>
          <p:cNvPr id="1688" name="Google Shape;1688;p59"/>
          <p:cNvPicPr preferRelativeResize="0"/>
          <p:nvPr/>
        </p:nvPicPr>
        <p:blipFill rotWithShape="1">
          <a:blip r:embed="rId45">
            <a:alphaModFix/>
          </a:blip>
          <a:srcRect/>
          <a:stretch/>
        </p:blipFill>
        <p:spPr>
          <a:xfrm>
            <a:off x="2880910" y="1146817"/>
            <a:ext cx="988417" cy="649276"/>
          </a:xfrm>
          <a:prstGeom prst="rect">
            <a:avLst/>
          </a:prstGeom>
          <a:noFill/>
          <a:ln>
            <a:noFill/>
          </a:ln>
        </p:spPr>
      </p:pic>
      <p:pic>
        <p:nvPicPr>
          <p:cNvPr id="1689" name="Google Shape;1689;p59"/>
          <p:cNvPicPr preferRelativeResize="0"/>
          <p:nvPr/>
        </p:nvPicPr>
        <p:blipFill rotWithShape="1">
          <a:blip r:embed="rId46">
            <a:alphaModFix/>
          </a:blip>
          <a:srcRect/>
          <a:stretch/>
        </p:blipFill>
        <p:spPr>
          <a:xfrm>
            <a:off x="2840796" y="2435445"/>
            <a:ext cx="988417" cy="649276"/>
          </a:xfrm>
          <a:prstGeom prst="rect">
            <a:avLst/>
          </a:prstGeom>
          <a:noFill/>
          <a:ln>
            <a:noFill/>
          </a:ln>
        </p:spPr>
      </p:pic>
      <p:pic>
        <p:nvPicPr>
          <p:cNvPr id="1690" name="Google Shape;1690;p59"/>
          <p:cNvPicPr preferRelativeResize="0"/>
          <p:nvPr/>
        </p:nvPicPr>
        <p:blipFill rotWithShape="1">
          <a:blip r:embed="rId47">
            <a:alphaModFix/>
          </a:blip>
          <a:srcRect/>
          <a:stretch/>
        </p:blipFill>
        <p:spPr>
          <a:xfrm>
            <a:off x="1654929" y="1051992"/>
            <a:ext cx="814384" cy="838927"/>
          </a:xfrm>
          <a:prstGeom prst="rect">
            <a:avLst/>
          </a:prstGeom>
          <a:noFill/>
          <a:ln>
            <a:noFill/>
          </a:ln>
        </p:spPr>
      </p:pic>
      <p:grpSp>
        <p:nvGrpSpPr>
          <p:cNvPr id="1691" name="Google Shape;1691;p59"/>
          <p:cNvGrpSpPr/>
          <p:nvPr/>
        </p:nvGrpSpPr>
        <p:grpSpPr>
          <a:xfrm>
            <a:off x="0" y="-1"/>
            <a:ext cx="12192000" cy="425251"/>
            <a:chOff x="0" y="-1"/>
            <a:chExt cx="12192000" cy="425251"/>
          </a:xfrm>
        </p:grpSpPr>
        <p:sp>
          <p:nvSpPr>
            <p:cNvPr id="1692" name="Google Shape;1692;p59"/>
            <p:cNvSpPr/>
            <p:nvPr/>
          </p:nvSpPr>
          <p:spPr>
            <a:xfrm>
              <a:off x="0" y="-1"/>
              <a:ext cx="12192000" cy="4060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693" name="Google Shape;1693;p59"/>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694" name="Google Shape;1694;p59"/>
            <p:cNvPicPr preferRelativeResize="0"/>
            <p:nvPr/>
          </p:nvPicPr>
          <p:blipFill rotWithShape="1">
            <a:blip r:embed="rId48">
              <a:alphaModFix/>
            </a:blip>
            <a:srcRect/>
            <a:stretch/>
          </p:blipFill>
          <p:spPr>
            <a:xfrm>
              <a:off x="11142371" y="0"/>
              <a:ext cx="900000" cy="425250"/>
            </a:xfrm>
            <a:prstGeom prst="rect">
              <a:avLst/>
            </a:prstGeom>
            <a:noFill/>
            <a:ln>
              <a:noFill/>
            </a:ln>
          </p:spPr>
        </p:pic>
        <p:sp>
          <p:nvSpPr>
            <p:cNvPr id="1695" name="Google Shape;1695;p59"/>
            <p:cNvSpPr txBox="1"/>
            <p:nvPr/>
          </p:nvSpPr>
          <p:spPr>
            <a:xfrm>
              <a:off x="149628" y="5028"/>
              <a:ext cx="5946371" cy="40099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a:solidFill>
                    <a:schemeClr val="dk2"/>
                  </a:solidFill>
                  <a:latin typeface="Poppins"/>
                  <a:ea typeface="Poppins"/>
                  <a:cs typeface="Poppins"/>
                  <a:sym typeface="Poppins"/>
                </a:rPr>
                <a:t>04. ELEMENTOS GRÁFICOS</a:t>
              </a:r>
              <a:endParaRPr/>
            </a:p>
          </p:txBody>
        </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699"/>
        <p:cNvGrpSpPr/>
        <p:nvPr/>
      </p:nvGrpSpPr>
      <p:grpSpPr>
        <a:xfrm>
          <a:off x="0" y="0"/>
          <a:ext cx="0" cy="0"/>
          <a:chOff x="0" y="0"/>
          <a:chExt cx="0" cy="0"/>
        </a:xfrm>
      </p:grpSpPr>
      <p:grpSp>
        <p:nvGrpSpPr>
          <p:cNvPr id="1700" name="Google Shape;1700;p60"/>
          <p:cNvGrpSpPr/>
          <p:nvPr/>
        </p:nvGrpSpPr>
        <p:grpSpPr>
          <a:xfrm>
            <a:off x="0" y="0"/>
            <a:ext cx="12192000" cy="6858000"/>
            <a:chOff x="0" y="0"/>
            <a:chExt cx="12192000" cy="6858000"/>
          </a:xfrm>
        </p:grpSpPr>
        <p:pic>
          <p:nvPicPr>
            <p:cNvPr id="1701" name="Google Shape;1701;p60"/>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02" name="Google Shape;1702;p60"/>
            <p:cNvPicPr preferRelativeResize="0"/>
            <p:nvPr/>
          </p:nvPicPr>
          <p:blipFill rotWithShape="1">
            <a:blip r:embed="rId4">
              <a:alphaModFix/>
            </a:blip>
            <a:srcRect/>
            <a:stretch/>
          </p:blipFill>
          <p:spPr>
            <a:xfrm>
              <a:off x="0" y="0"/>
              <a:ext cx="12192000" cy="6858000"/>
            </a:xfrm>
            <a:prstGeom prst="rect">
              <a:avLst/>
            </a:prstGeom>
            <a:noFill/>
            <a:ln>
              <a:noFill/>
            </a:ln>
          </p:spPr>
        </p:pic>
      </p:grpSp>
      <p:sp>
        <p:nvSpPr>
          <p:cNvPr id="1703" name="Google Shape;1703;p60"/>
          <p:cNvSpPr txBox="1"/>
          <p:nvPr/>
        </p:nvSpPr>
        <p:spPr>
          <a:xfrm>
            <a:off x="3732052" y="2827233"/>
            <a:ext cx="4727896" cy="1203535"/>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chemeClr val="dk2"/>
              </a:buClr>
              <a:buSzPts val="3100"/>
              <a:buFont typeface="Arial"/>
              <a:buNone/>
            </a:pPr>
            <a:r>
              <a:rPr lang="pt-BR" sz="3100">
                <a:solidFill>
                  <a:schemeClr val="dk2"/>
                </a:solidFill>
                <a:latin typeface="Prompt ExtraBold"/>
                <a:ea typeface="Prompt ExtraBold"/>
                <a:cs typeface="Prompt ExtraBold"/>
                <a:sym typeface="Prompt ExtraBold"/>
              </a:rPr>
              <a:t>TEXTURA GRAIN</a:t>
            </a:r>
            <a:br>
              <a:rPr lang="pt-BR" sz="3100">
                <a:solidFill>
                  <a:schemeClr val="dk2"/>
                </a:solidFill>
                <a:latin typeface="Prompt ExtraBold"/>
                <a:ea typeface="Prompt ExtraBold"/>
                <a:cs typeface="Prompt ExtraBold"/>
                <a:sym typeface="Prompt ExtraBold"/>
              </a:rPr>
            </a:br>
            <a:r>
              <a:rPr lang="pt-BR" sz="3100">
                <a:solidFill>
                  <a:schemeClr val="lt1"/>
                </a:solidFill>
                <a:latin typeface="Prompt ExtraBold"/>
                <a:ea typeface="Prompt ExtraBold"/>
                <a:cs typeface="Prompt ExtraBold"/>
                <a:sym typeface="Prompt ExtraBold"/>
              </a:rPr>
              <a:t>FUNDO PRETO</a:t>
            </a:r>
            <a:endParaRPr/>
          </a:p>
        </p:txBody>
      </p:sp>
      <p:grpSp>
        <p:nvGrpSpPr>
          <p:cNvPr id="1704" name="Google Shape;1704;p60"/>
          <p:cNvGrpSpPr/>
          <p:nvPr/>
        </p:nvGrpSpPr>
        <p:grpSpPr>
          <a:xfrm>
            <a:off x="0" y="-1"/>
            <a:ext cx="12192000" cy="425251"/>
            <a:chOff x="0" y="-1"/>
            <a:chExt cx="12192000" cy="425251"/>
          </a:xfrm>
        </p:grpSpPr>
        <p:sp>
          <p:nvSpPr>
            <p:cNvPr id="1705" name="Google Shape;1705;p60"/>
            <p:cNvSpPr/>
            <p:nvPr/>
          </p:nvSpPr>
          <p:spPr>
            <a:xfrm>
              <a:off x="0" y="-1"/>
              <a:ext cx="12192000" cy="4060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706" name="Google Shape;1706;p60"/>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707" name="Google Shape;1707;p60"/>
            <p:cNvPicPr preferRelativeResize="0"/>
            <p:nvPr/>
          </p:nvPicPr>
          <p:blipFill rotWithShape="1">
            <a:blip r:embed="rId5">
              <a:alphaModFix/>
            </a:blip>
            <a:srcRect/>
            <a:stretch/>
          </p:blipFill>
          <p:spPr>
            <a:xfrm>
              <a:off x="11142371" y="0"/>
              <a:ext cx="900000" cy="425250"/>
            </a:xfrm>
            <a:prstGeom prst="rect">
              <a:avLst/>
            </a:prstGeom>
            <a:noFill/>
            <a:ln>
              <a:noFill/>
            </a:ln>
          </p:spPr>
        </p:pic>
        <p:sp>
          <p:nvSpPr>
            <p:cNvPr id="1708" name="Google Shape;1708;p60"/>
            <p:cNvSpPr txBox="1"/>
            <p:nvPr/>
          </p:nvSpPr>
          <p:spPr>
            <a:xfrm>
              <a:off x="149628" y="5028"/>
              <a:ext cx="5946371" cy="40099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a:solidFill>
                    <a:schemeClr val="dk2"/>
                  </a:solidFill>
                  <a:latin typeface="Poppins"/>
                  <a:ea typeface="Poppins"/>
                  <a:cs typeface="Poppins"/>
                  <a:sym typeface="Poppins"/>
                </a:rPr>
                <a:t>05. TEXTURA FUNDO PRETO</a:t>
              </a:r>
              <a:endParaRPr/>
            </a:p>
          </p:txBody>
        </p:sp>
      </p:gr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2"/>
        <p:cNvGrpSpPr/>
        <p:nvPr/>
      </p:nvGrpSpPr>
      <p:grpSpPr>
        <a:xfrm>
          <a:off x="0" y="0"/>
          <a:ext cx="0" cy="0"/>
          <a:chOff x="0" y="0"/>
          <a:chExt cx="0" cy="0"/>
        </a:xfrm>
      </p:grpSpPr>
      <p:grpSp>
        <p:nvGrpSpPr>
          <p:cNvPr id="1713" name="Google Shape;1713;p61"/>
          <p:cNvGrpSpPr/>
          <p:nvPr/>
        </p:nvGrpSpPr>
        <p:grpSpPr>
          <a:xfrm>
            <a:off x="0" y="0"/>
            <a:ext cx="12192000" cy="6858000"/>
            <a:chOff x="0" y="0"/>
            <a:chExt cx="12192000" cy="6858000"/>
          </a:xfrm>
        </p:grpSpPr>
        <p:pic>
          <p:nvPicPr>
            <p:cNvPr id="1714" name="Google Shape;1714;p61"/>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15" name="Google Shape;1715;p61"/>
            <p:cNvPicPr preferRelativeResize="0"/>
            <p:nvPr/>
          </p:nvPicPr>
          <p:blipFill rotWithShape="1">
            <a:blip r:embed="rId4">
              <a:alphaModFix/>
            </a:blip>
            <a:srcRect/>
            <a:stretch/>
          </p:blipFill>
          <p:spPr>
            <a:xfrm>
              <a:off x="0" y="0"/>
              <a:ext cx="12192000" cy="6858000"/>
            </a:xfrm>
            <a:prstGeom prst="rect">
              <a:avLst/>
            </a:prstGeom>
            <a:noFill/>
            <a:ln>
              <a:noFill/>
            </a:ln>
          </p:spPr>
        </p:pic>
      </p:grpSp>
      <p:sp>
        <p:nvSpPr>
          <p:cNvPr id="1716" name="Google Shape;1716;p61"/>
          <p:cNvSpPr txBox="1"/>
          <p:nvPr/>
        </p:nvSpPr>
        <p:spPr>
          <a:xfrm>
            <a:off x="3732052" y="2827233"/>
            <a:ext cx="4727896" cy="1203535"/>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chemeClr val="dk1"/>
              </a:buClr>
              <a:buSzPts val="3100"/>
              <a:buFont typeface="Arial"/>
              <a:buNone/>
            </a:pPr>
            <a:r>
              <a:rPr lang="pt-BR" sz="3100">
                <a:solidFill>
                  <a:schemeClr val="dk1"/>
                </a:solidFill>
                <a:latin typeface="Prompt ExtraBold"/>
                <a:ea typeface="Prompt ExtraBold"/>
                <a:cs typeface="Prompt ExtraBold"/>
                <a:sym typeface="Prompt ExtraBold"/>
              </a:rPr>
              <a:t>GRAIN E RISCOS </a:t>
            </a:r>
            <a:r>
              <a:rPr lang="pt-BR" sz="3100">
                <a:solidFill>
                  <a:schemeClr val="dk2"/>
                </a:solidFill>
                <a:latin typeface="Prompt ExtraBold"/>
                <a:ea typeface="Prompt ExtraBold"/>
                <a:cs typeface="Prompt ExtraBold"/>
                <a:sym typeface="Prompt ExtraBold"/>
              </a:rPr>
              <a:t>FUNDO BRANCO</a:t>
            </a:r>
            <a:endParaRPr/>
          </a:p>
        </p:txBody>
      </p:sp>
      <p:grpSp>
        <p:nvGrpSpPr>
          <p:cNvPr id="1717" name="Google Shape;1717;p61"/>
          <p:cNvGrpSpPr/>
          <p:nvPr/>
        </p:nvGrpSpPr>
        <p:grpSpPr>
          <a:xfrm>
            <a:off x="0" y="-1"/>
            <a:ext cx="12192000" cy="425251"/>
            <a:chOff x="0" y="-1"/>
            <a:chExt cx="12192000" cy="425251"/>
          </a:xfrm>
        </p:grpSpPr>
        <p:sp>
          <p:nvSpPr>
            <p:cNvPr id="1718" name="Google Shape;1718;p61"/>
            <p:cNvSpPr/>
            <p:nvPr/>
          </p:nvSpPr>
          <p:spPr>
            <a:xfrm>
              <a:off x="0" y="-1"/>
              <a:ext cx="12192000" cy="4060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cxnSp>
          <p:nvCxnSpPr>
            <p:cNvPr id="1719" name="Google Shape;1719;p61"/>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720" name="Google Shape;1720;p61"/>
            <p:cNvPicPr preferRelativeResize="0"/>
            <p:nvPr/>
          </p:nvPicPr>
          <p:blipFill rotWithShape="1">
            <a:blip r:embed="rId5">
              <a:alphaModFix/>
            </a:blip>
            <a:srcRect/>
            <a:stretch/>
          </p:blipFill>
          <p:spPr>
            <a:xfrm>
              <a:off x="11142371" y="0"/>
              <a:ext cx="900000" cy="425250"/>
            </a:xfrm>
            <a:prstGeom prst="rect">
              <a:avLst/>
            </a:prstGeom>
            <a:noFill/>
            <a:ln>
              <a:noFill/>
            </a:ln>
          </p:spPr>
        </p:pic>
        <p:sp>
          <p:nvSpPr>
            <p:cNvPr id="1721" name="Google Shape;1721;p61"/>
            <p:cNvSpPr txBox="1"/>
            <p:nvPr/>
          </p:nvSpPr>
          <p:spPr>
            <a:xfrm>
              <a:off x="149628" y="5028"/>
              <a:ext cx="5946371" cy="40099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a:solidFill>
                    <a:schemeClr val="dk2"/>
                  </a:solidFill>
                  <a:latin typeface="Poppins"/>
                  <a:ea typeface="Poppins"/>
                  <a:cs typeface="Poppins"/>
                  <a:sym typeface="Poppins"/>
                </a:rPr>
                <a:t>06. TEXTURA FUNDO BRANCO</a:t>
              </a:r>
              <a:endParaRPr/>
            </a:p>
          </p:txBody>
        </p:sp>
      </p:grpSp>
    </p:spTree>
    <p:extLst>
      <p:ext uri="{BB962C8B-B14F-4D97-AF65-F5344CB8AC3E}">
        <p14:creationId xmlns:p14="http://schemas.microsoft.com/office/powerpoint/2010/main" val="12450797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725"/>
        <p:cNvGrpSpPr/>
        <p:nvPr/>
      </p:nvGrpSpPr>
      <p:grpSpPr>
        <a:xfrm>
          <a:off x="0" y="0"/>
          <a:ext cx="0" cy="0"/>
          <a:chOff x="0" y="0"/>
          <a:chExt cx="0" cy="0"/>
        </a:xfrm>
      </p:grpSpPr>
      <p:pic>
        <p:nvPicPr>
          <p:cNvPr id="1726" name="Google Shape;1726;p62"/>
          <p:cNvPicPr preferRelativeResize="0"/>
          <p:nvPr/>
        </p:nvPicPr>
        <p:blipFill rotWithShape="1">
          <a:blip r:embed="rId3">
            <a:alphaModFix/>
          </a:blip>
          <a:srcRect t="8814" b="8806"/>
          <a:stretch/>
        </p:blipFill>
        <p:spPr>
          <a:xfrm>
            <a:off x="3431672" y="5266302"/>
            <a:ext cx="2622792" cy="1475320"/>
          </a:xfrm>
          <a:prstGeom prst="rect">
            <a:avLst/>
          </a:prstGeom>
          <a:noFill/>
          <a:ln>
            <a:noFill/>
          </a:ln>
        </p:spPr>
      </p:pic>
      <p:pic>
        <p:nvPicPr>
          <p:cNvPr id="1727" name="Google Shape;1727;p62"/>
          <p:cNvPicPr preferRelativeResize="0"/>
          <p:nvPr/>
        </p:nvPicPr>
        <p:blipFill rotWithShape="1">
          <a:blip r:embed="rId4">
            <a:alphaModFix/>
          </a:blip>
          <a:srcRect t="7820" b="7812"/>
          <a:stretch/>
        </p:blipFill>
        <p:spPr>
          <a:xfrm>
            <a:off x="725807" y="5266302"/>
            <a:ext cx="2622792" cy="1475318"/>
          </a:xfrm>
          <a:prstGeom prst="rect">
            <a:avLst/>
          </a:prstGeom>
          <a:noFill/>
          <a:ln>
            <a:noFill/>
          </a:ln>
        </p:spPr>
      </p:pic>
      <p:pic>
        <p:nvPicPr>
          <p:cNvPr id="1728" name="Google Shape;1728;p62"/>
          <p:cNvPicPr preferRelativeResize="0"/>
          <p:nvPr/>
        </p:nvPicPr>
        <p:blipFill rotWithShape="1">
          <a:blip r:embed="rId5">
            <a:alphaModFix/>
          </a:blip>
          <a:srcRect t="7820" b="7812"/>
          <a:stretch/>
        </p:blipFill>
        <p:spPr>
          <a:xfrm>
            <a:off x="8843404" y="3687881"/>
            <a:ext cx="2622785" cy="1475318"/>
          </a:xfrm>
          <a:prstGeom prst="rect">
            <a:avLst/>
          </a:prstGeom>
          <a:noFill/>
          <a:ln>
            <a:noFill/>
          </a:ln>
        </p:spPr>
      </p:pic>
      <p:pic>
        <p:nvPicPr>
          <p:cNvPr id="1729" name="Google Shape;1729;p62"/>
          <p:cNvPicPr preferRelativeResize="0"/>
          <p:nvPr/>
        </p:nvPicPr>
        <p:blipFill rotWithShape="1">
          <a:blip r:embed="rId6">
            <a:alphaModFix/>
          </a:blip>
          <a:srcRect t="7791" b="7799"/>
          <a:stretch/>
        </p:blipFill>
        <p:spPr>
          <a:xfrm>
            <a:off x="6137538" y="3687881"/>
            <a:ext cx="2622792" cy="1475318"/>
          </a:xfrm>
          <a:prstGeom prst="rect">
            <a:avLst/>
          </a:prstGeom>
          <a:noFill/>
          <a:ln>
            <a:noFill/>
          </a:ln>
        </p:spPr>
      </p:pic>
      <p:pic>
        <p:nvPicPr>
          <p:cNvPr id="1730" name="Google Shape;1730;p62"/>
          <p:cNvPicPr preferRelativeResize="0"/>
          <p:nvPr/>
        </p:nvPicPr>
        <p:blipFill rotWithShape="1">
          <a:blip r:embed="rId7">
            <a:alphaModFix/>
          </a:blip>
          <a:srcRect t="7791" b="7799"/>
          <a:stretch/>
        </p:blipFill>
        <p:spPr>
          <a:xfrm>
            <a:off x="3431672" y="3687881"/>
            <a:ext cx="2622792" cy="1475318"/>
          </a:xfrm>
          <a:prstGeom prst="rect">
            <a:avLst/>
          </a:prstGeom>
          <a:noFill/>
          <a:ln>
            <a:noFill/>
          </a:ln>
        </p:spPr>
      </p:pic>
      <p:pic>
        <p:nvPicPr>
          <p:cNvPr id="1731" name="Google Shape;1731;p62"/>
          <p:cNvPicPr preferRelativeResize="0"/>
          <p:nvPr/>
        </p:nvPicPr>
        <p:blipFill rotWithShape="1">
          <a:blip r:embed="rId8">
            <a:alphaModFix/>
          </a:blip>
          <a:srcRect t="7805" b="7805"/>
          <a:stretch/>
        </p:blipFill>
        <p:spPr>
          <a:xfrm>
            <a:off x="725808" y="3687881"/>
            <a:ext cx="2622792" cy="1475318"/>
          </a:xfrm>
          <a:prstGeom prst="rect">
            <a:avLst/>
          </a:prstGeom>
          <a:noFill/>
          <a:ln>
            <a:noFill/>
          </a:ln>
        </p:spPr>
      </p:pic>
      <p:pic>
        <p:nvPicPr>
          <p:cNvPr id="1732" name="Google Shape;1732;p62"/>
          <p:cNvPicPr preferRelativeResize="0"/>
          <p:nvPr/>
        </p:nvPicPr>
        <p:blipFill rotWithShape="1">
          <a:blip r:embed="rId9">
            <a:alphaModFix/>
          </a:blip>
          <a:srcRect t="7820" b="7812"/>
          <a:stretch/>
        </p:blipFill>
        <p:spPr>
          <a:xfrm>
            <a:off x="8843404" y="2109459"/>
            <a:ext cx="2622785" cy="1475318"/>
          </a:xfrm>
          <a:prstGeom prst="rect">
            <a:avLst/>
          </a:prstGeom>
          <a:noFill/>
          <a:ln>
            <a:noFill/>
          </a:ln>
        </p:spPr>
      </p:pic>
      <p:pic>
        <p:nvPicPr>
          <p:cNvPr id="1733" name="Google Shape;1733;p62"/>
          <p:cNvPicPr preferRelativeResize="0"/>
          <p:nvPr/>
        </p:nvPicPr>
        <p:blipFill rotWithShape="1">
          <a:blip r:embed="rId10">
            <a:alphaModFix/>
          </a:blip>
          <a:srcRect t="7847" b="7856"/>
          <a:stretch/>
        </p:blipFill>
        <p:spPr>
          <a:xfrm>
            <a:off x="6137539" y="5266302"/>
            <a:ext cx="2622792" cy="1475321"/>
          </a:xfrm>
          <a:prstGeom prst="rect">
            <a:avLst/>
          </a:prstGeom>
          <a:noFill/>
          <a:ln>
            <a:noFill/>
          </a:ln>
        </p:spPr>
      </p:pic>
      <p:pic>
        <p:nvPicPr>
          <p:cNvPr id="1734" name="Google Shape;1734;p62"/>
          <p:cNvPicPr preferRelativeResize="0"/>
          <p:nvPr/>
        </p:nvPicPr>
        <p:blipFill rotWithShape="1">
          <a:blip r:embed="rId11">
            <a:alphaModFix/>
          </a:blip>
          <a:srcRect t="7820" b="7812"/>
          <a:stretch/>
        </p:blipFill>
        <p:spPr>
          <a:xfrm>
            <a:off x="6137538" y="2109459"/>
            <a:ext cx="2622792" cy="1475318"/>
          </a:xfrm>
          <a:prstGeom prst="rect">
            <a:avLst/>
          </a:prstGeom>
          <a:noFill/>
          <a:ln>
            <a:noFill/>
          </a:ln>
        </p:spPr>
      </p:pic>
      <p:pic>
        <p:nvPicPr>
          <p:cNvPr id="1735" name="Google Shape;1735;p62"/>
          <p:cNvPicPr preferRelativeResize="0"/>
          <p:nvPr/>
        </p:nvPicPr>
        <p:blipFill rotWithShape="1">
          <a:blip r:embed="rId12">
            <a:alphaModFix/>
          </a:blip>
          <a:srcRect t="7820" b="7812"/>
          <a:stretch/>
        </p:blipFill>
        <p:spPr>
          <a:xfrm>
            <a:off x="3431672" y="2109459"/>
            <a:ext cx="2622792" cy="1475318"/>
          </a:xfrm>
          <a:prstGeom prst="rect">
            <a:avLst/>
          </a:prstGeom>
          <a:noFill/>
          <a:ln>
            <a:noFill/>
          </a:ln>
        </p:spPr>
      </p:pic>
      <p:pic>
        <p:nvPicPr>
          <p:cNvPr id="1736" name="Google Shape;1736;p62"/>
          <p:cNvPicPr preferRelativeResize="0"/>
          <p:nvPr/>
        </p:nvPicPr>
        <p:blipFill rotWithShape="1">
          <a:blip r:embed="rId13">
            <a:alphaModFix/>
          </a:blip>
          <a:srcRect t="7791" b="7799"/>
          <a:stretch/>
        </p:blipFill>
        <p:spPr>
          <a:xfrm>
            <a:off x="725808" y="2109459"/>
            <a:ext cx="2622792" cy="1475318"/>
          </a:xfrm>
          <a:prstGeom prst="rect">
            <a:avLst/>
          </a:prstGeom>
          <a:noFill/>
          <a:ln>
            <a:noFill/>
          </a:ln>
        </p:spPr>
      </p:pic>
      <p:pic>
        <p:nvPicPr>
          <p:cNvPr id="1737" name="Google Shape;1737;p62"/>
          <p:cNvPicPr preferRelativeResize="0"/>
          <p:nvPr/>
        </p:nvPicPr>
        <p:blipFill rotWithShape="1">
          <a:blip r:embed="rId14">
            <a:alphaModFix/>
          </a:blip>
          <a:srcRect t="7820" b="7812"/>
          <a:stretch/>
        </p:blipFill>
        <p:spPr>
          <a:xfrm>
            <a:off x="8843404" y="531038"/>
            <a:ext cx="2622785" cy="1475318"/>
          </a:xfrm>
          <a:prstGeom prst="rect">
            <a:avLst/>
          </a:prstGeom>
          <a:noFill/>
          <a:ln>
            <a:noFill/>
          </a:ln>
        </p:spPr>
      </p:pic>
      <p:pic>
        <p:nvPicPr>
          <p:cNvPr id="1738" name="Google Shape;1738;p62"/>
          <p:cNvPicPr preferRelativeResize="0"/>
          <p:nvPr/>
        </p:nvPicPr>
        <p:blipFill rotWithShape="1">
          <a:blip r:embed="rId15">
            <a:alphaModFix/>
          </a:blip>
          <a:srcRect t="7820" b="7812"/>
          <a:stretch/>
        </p:blipFill>
        <p:spPr>
          <a:xfrm>
            <a:off x="6137539" y="531038"/>
            <a:ext cx="2622792" cy="1475318"/>
          </a:xfrm>
          <a:prstGeom prst="rect">
            <a:avLst/>
          </a:prstGeom>
          <a:noFill/>
          <a:ln>
            <a:noFill/>
          </a:ln>
        </p:spPr>
      </p:pic>
      <p:pic>
        <p:nvPicPr>
          <p:cNvPr id="1739" name="Google Shape;1739;p62"/>
          <p:cNvPicPr preferRelativeResize="0"/>
          <p:nvPr/>
        </p:nvPicPr>
        <p:blipFill rotWithShape="1">
          <a:blip r:embed="rId16">
            <a:alphaModFix/>
          </a:blip>
          <a:srcRect t="7847" b="7856"/>
          <a:stretch/>
        </p:blipFill>
        <p:spPr>
          <a:xfrm>
            <a:off x="3431673" y="531038"/>
            <a:ext cx="2622792" cy="1475321"/>
          </a:xfrm>
          <a:prstGeom prst="rect">
            <a:avLst/>
          </a:prstGeom>
          <a:noFill/>
          <a:ln>
            <a:noFill/>
          </a:ln>
        </p:spPr>
      </p:pic>
      <p:pic>
        <p:nvPicPr>
          <p:cNvPr id="1740" name="Google Shape;1740;p62"/>
          <p:cNvPicPr preferRelativeResize="0"/>
          <p:nvPr/>
        </p:nvPicPr>
        <p:blipFill rotWithShape="1">
          <a:blip r:embed="rId17">
            <a:alphaModFix/>
          </a:blip>
          <a:srcRect l="199" r="209"/>
          <a:stretch/>
        </p:blipFill>
        <p:spPr>
          <a:xfrm>
            <a:off x="725808" y="531038"/>
            <a:ext cx="2622792" cy="1475317"/>
          </a:xfrm>
          <a:prstGeom prst="rect">
            <a:avLst/>
          </a:prstGeom>
          <a:noFill/>
          <a:ln>
            <a:noFill/>
          </a:ln>
        </p:spPr>
      </p:pic>
      <p:pic>
        <p:nvPicPr>
          <p:cNvPr id="1741" name="Google Shape;1741;p62"/>
          <p:cNvPicPr preferRelativeResize="0"/>
          <p:nvPr/>
        </p:nvPicPr>
        <p:blipFill rotWithShape="1">
          <a:blip r:embed="rId18">
            <a:alphaModFix/>
          </a:blip>
          <a:srcRect t="7791" b="7799"/>
          <a:stretch/>
        </p:blipFill>
        <p:spPr>
          <a:xfrm>
            <a:off x="8843404" y="5266302"/>
            <a:ext cx="2622785" cy="1475318"/>
          </a:xfrm>
          <a:prstGeom prst="rect">
            <a:avLst/>
          </a:prstGeom>
          <a:noFill/>
          <a:ln>
            <a:noFill/>
          </a:ln>
        </p:spPr>
      </p:pic>
      <p:grpSp>
        <p:nvGrpSpPr>
          <p:cNvPr id="1742" name="Google Shape;1742;p62"/>
          <p:cNvGrpSpPr/>
          <p:nvPr/>
        </p:nvGrpSpPr>
        <p:grpSpPr>
          <a:xfrm>
            <a:off x="0" y="-1"/>
            <a:ext cx="12192000" cy="425251"/>
            <a:chOff x="0" y="-1"/>
            <a:chExt cx="12192000" cy="425251"/>
          </a:xfrm>
        </p:grpSpPr>
        <p:sp>
          <p:nvSpPr>
            <p:cNvPr id="1743" name="Google Shape;1743;p62"/>
            <p:cNvSpPr/>
            <p:nvPr/>
          </p:nvSpPr>
          <p:spPr>
            <a:xfrm>
              <a:off x="0" y="-1"/>
              <a:ext cx="12192000" cy="405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rompt SemiBold"/>
                <a:ea typeface="Prompt SemiBold"/>
                <a:cs typeface="Prompt SemiBold"/>
                <a:sym typeface="Prompt SemiBold"/>
              </a:endParaRPr>
            </a:p>
          </p:txBody>
        </p:sp>
        <p:cxnSp>
          <p:nvCxnSpPr>
            <p:cNvPr id="1744" name="Google Shape;1744;p62"/>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745" name="Google Shape;1745;p62"/>
            <p:cNvPicPr preferRelativeResize="0"/>
            <p:nvPr/>
          </p:nvPicPr>
          <p:blipFill rotWithShape="1">
            <a:blip r:embed="rId19">
              <a:alphaModFix/>
            </a:blip>
            <a:srcRect/>
            <a:stretch/>
          </p:blipFill>
          <p:spPr>
            <a:xfrm>
              <a:off x="11142371" y="0"/>
              <a:ext cx="900000" cy="425250"/>
            </a:xfrm>
            <a:prstGeom prst="rect">
              <a:avLst/>
            </a:prstGeom>
            <a:noFill/>
            <a:ln>
              <a:noFill/>
            </a:ln>
          </p:spPr>
        </p:pic>
        <p:sp>
          <p:nvSpPr>
            <p:cNvPr id="1746" name="Google Shape;1746;p62"/>
            <p:cNvSpPr txBox="1"/>
            <p:nvPr/>
          </p:nvSpPr>
          <p:spPr>
            <a:xfrm>
              <a:off x="149628" y="5028"/>
              <a:ext cx="5946300" cy="4011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i="0" u="none" strike="noStrike" cap="none">
                  <a:solidFill>
                    <a:schemeClr val="dk2"/>
                  </a:solidFill>
                  <a:latin typeface="Prompt SemiBold"/>
                  <a:ea typeface="Prompt SemiBold"/>
                  <a:cs typeface="Prompt SemiBold"/>
                  <a:sym typeface="Prompt SemiBold"/>
                </a:rPr>
                <a:t>07. HUMOR FOTOGRÁFICO</a:t>
              </a:r>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750"/>
        <p:cNvGrpSpPr/>
        <p:nvPr/>
      </p:nvGrpSpPr>
      <p:grpSpPr>
        <a:xfrm>
          <a:off x="0" y="0"/>
          <a:ext cx="0" cy="0"/>
          <a:chOff x="0" y="0"/>
          <a:chExt cx="0" cy="0"/>
        </a:xfrm>
      </p:grpSpPr>
      <p:pic>
        <p:nvPicPr>
          <p:cNvPr id="1751" name="Google Shape;1751;p63"/>
          <p:cNvPicPr preferRelativeResize="0"/>
          <p:nvPr/>
        </p:nvPicPr>
        <p:blipFill rotWithShape="1">
          <a:blip r:embed="rId3">
            <a:alphaModFix/>
          </a:blip>
          <a:srcRect t="8814" b="8806"/>
          <a:stretch/>
        </p:blipFill>
        <p:spPr>
          <a:xfrm>
            <a:off x="3431672" y="5266790"/>
            <a:ext cx="2622792" cy="1475320"/>
          </a:xfrm>
          <a:prstGeom prst="rect">
            <a:avLst/>
          </a:prstGeom>
          <a:noFill/>
          <a:ln>
            <a:noFill/>
          </a:ln>
        </p:spPr>
      </p:pic>
      <p:pic>
        <p:nvPicPr>
          <p:cNvPr id="1752" name="Google Shape;1752;p63"/>
          <p:cNvPicPr preferRelativeResize="0"/>
          <p:nvPr/>
        </p:nvPicPr>
        <p:blipFill rotWithShape="1">
          <a:blip r:embed="rId4">
            <a:alphaModFix/>
          </a:blip>
          <a:srcRect t="7820" b="7812"/>
          <a:stretch/>
        </p:blipFill>
        <p:spPr>
          <a:xfrm>
            <a:off x="725807" y="5266790"/>
            <a:ext cx="2622792" cy="1475318"/>
          </a:xfrm>
          <a:prstGeom prst="rect">
            <a:avLst/>
          </a:prstGeom>
          <a:noFill/>
          <a:ln>
            <a:noFill/>
          </a:ln>
        </p:spPr>
      </p:pic>
      <p:pic>
        <p:nvPicPr>
          <p:cNvPr id="1753" name="Google Shape;1753;p63"/>
          <p:cNvPicPr preferRelativeResize="0"/>
          <p:nvPr/>
        </p:nvPicPr>
        <p:blipFill rotWithShape="1">
          <a:blip r:embed="rId5">
            <a:alphaModFix/>
          </a:blip>
          <a:srcRect t="7820" b="7812"/>
          <a:stretch/>
        </p:blipFill>
        <p:spPr>
          <a:xfrm>
            <a:off x="8843404" y="3688369"/>
            <a:ext cx="2622785" cy="1475318"/>
          </a:xfrm>
          <a:prstGeom prst="rect">
            <a:avLst/>
          </a:prstGeom>
          <a:noFill/>
          <a:ln>
            <a:noFill/>
          </a:ln>
        </p:spPr>
      </p:pic>
      <p:pic>
        <p:nvPicPr>
          <p:cNvPr id="1754" name="Google Shape;1754;p63"/>
          <p:cNvPicPr preferRelativeResize="0"/>
          <p:nvPr/>
        </p:nvPicPr>
        <p:blipFill rotWithShape="1">
          <a:blip r:embed="rId6">
            <a:alphaModFix/>
          </a:blip>
          <a:srcRect t="7791" b="7799"/>
          <a:stretch/>
        </p:blipFill>
        <p:spPr>
          <a:xfrm>
            <a:off x="6137538" y="3688369"/>
            <a:ext cx="2622792" cy="1475318"/>
          </a:xfrm>
          <a:prstGeom prst="rect">
            <a:avLst/>
          </a:prstGeom>
          <a:noFill/>
          <a:ln>
            <a:noFill/>
          </a:ln>
        </p:spPr>
      </p:pic>
      <p:pic>
        <p:nvPicPr>
          <p:cNvPr id="1755" name="Google Shape;1755;p63"/>
          <p:cNvPicPr preferRelativeResize="0"/>
          <p:nvPr/>
        </p:nvPicPr>
        <p:blipFill rotWithShape="1">
          <a:blip r:embed="rId7">
            <a:alphaModFix/>
          </a:blip>
          <a:srcRect t="7791" b="7799"/>
          <a:stretch/>
        </p:blipFill>
        <p:spPr>
          <a:xfrm>
            <a:off x="3431672" y="3688369"/>
            <a:ext cx="2622792" cy="1475318"/>
          </a:xfrm>
          <a:prstGeom prst="rect">
            <a:avLst/>
          </a:prstGeom>
          <a:noFill/>
          <a:ln>
            <a:noFill/>
          </a:ln>
        </p:spPr>
      </p:pic>
      <p:pic>
        <p:nvPicPr>
          <p:cNvPr id="1756" name="Google Shape;1756;p63"/>
          <p:cNvPicPr preferRelativeResize="0"/>
          <p:nvPr/>
        </p:nvPicPr>
        <p:blipFill rotWithShape="1">
          <a:blip r:embed="rId8">
            <a:alphaModFix/>
          </a:blip>
          <a:srcRect t="7805" b="7805"/>
          <a:stretch/>
        </p:blipFill>
        <p:spPr>
          <a:xfrm>
            <a:off x="725808" y="3688369"/>
            <a:ext cx="2622792" cy="1475318"/>
          </a:xfrm>
          <a:prstGeom prst="rect">
            <a:avLst/>
          </a:prstGeom>
          <a:noFill/>
          <a:ln>
            <a:noFill/>
          </a:ln>
        </p:spPr>
      </p:pic>
      <p:pic>
        <p:nvPicPr>
          <p:cNvPr id="1757" name="Google Shape;1757;p63"/>
          <p:cNvPicPr preferRelativeResize="0"/>
          <p:nvPr/>
        </p:nvPicPr>
        <p:blipFill rotWithShape="1">
          <a:blip r:embed="rId9">
            <a:alphaModFix/>
          </a:blip>
          <a:srcRect t="7820" b="7812"/>
          <a:stretch/>
        </p:blipFill>
        <p:spPr>
          <a:xfrm>
            <a:off x="8843404" y="2109947"/>
            <a:ext cx="2622785" cy="1475318"/>
          </a:xfrm>
          <a:prstGeom prst="rect">
            <a:avLst/>
          </a:prstGeom>
          <a:noFill/>
          <a:ln>
            <a:noFill/>
          </a:ln>
        </p:spPr>
      </p:pic>
      <p:pic>
        <p:nvPicPr>
          <p:cNvPr id="1758" name="Google Shape;1758;p63"/>
          <p:cNvPicPr preferRelativeResize="0"/>
          <p:nvPr/>
        </p:nvPicPr>
        <p:blipFill rotWithShape="1">
          <a:blip r:embed="rId10">
            <a:alphaModFix/>
          </a:blip>
          <a:srcRect t="7847" b="7856"/>
          <a:stretch/>
        </p:blipFill>
        <p:spPr>
          <a:xfrm>
            <a:off x="6137539" y="5266790"/>
            <a:ext cx="2622792" cy="1475321"/>
          </a:xfrm>
          <a:prstGeom prst="rect">
            <a:avLst/>
          </a:prstGeom>
          <a:noFill/>
          <a:ln>
            <a:noFill/>
          </a:ln>
        </p:spPr>
      </p:pic>
      <p:pic>
        <p:nvPicPr>
          <p:cNvPr id="1759" name="Google Shape;1759;p63"/>
          <p:cNvPicPr preferRelativeResize="0"/>
          <p:nvPr/>
        </p:nvPicPr>
        <p:blipFill rotWithShape="1">
          <a:blip r:embed="rId11">
            <a:alphaModFix/>
          </a:blip>
          <a:srcRect t="7820" b="7812"/>
          <a:stretch/>
        </p:blipFill>
        <p:spPr>
          <a:xfrm>
            <a:off x="6137538" y="2109947"/>
            <a:ext cx="2622792" cy="1475318"/>
          </a:xfrm>
          <a:prstGeom prst="rect">
            <a:avLst/>
          </a:prstGeom>
          <a:noFill/>
          <a:ln>
            <a:noFill/>
          </a:ln>
        </p:spPr>
      </p:pic>
      <p:pic>
        <p:nvPicPr>
          <p:cNvPr id="1760" name="Google Shape;1760;p63"/>
          <p:cNvPicPr preferRelativeResize="0"/>
          <p:nvPr/>
        </p:nvPicPr>
        <p:blipFill rotWithShape="1">
          <a:blip r:embed="rId12">
            <a:alphaModFix/>
          </a:blip>
          <a:srcRect t="7820" b="7812"/>
          <a:stretch/>
        </p:blipFill>
        <p:spPr>
          <a:xfrm>
            <a:off x="3431672" y="2109947"/>
            <a:ext cx="2622792" cy="1475318"/>
          </a:xfrm>
          <a:prstGeom prst="rect">
            <a:avLst/>
          </a:prstGeom>
          <a:noFill/>
          <a:ln>
            <a:noFill/>
          </a:ln>
        </p:spPr>
      </p:pic>
      <p:pic>
        <p:nvPicPr>
          <p:cNvPr id="1761" name="Google Shape;1761;p63"/>
          <p:cNvPicPr preferRelativeResize="0"/>
          <p:nvPr/>
        </p:nvPicPr>
        <p:blipFill rotWithShape="1">
          <a:blip r:embed="rId13">
            <a:alphaModFix/>
          </a:blip>
          <a:srcRect t="7791" b="7799"/>
          <a:stretch/>
        </p:blipFill>
        <p:spPr>
          <a:xfrm>
            <a:off x="725808" y="2109947"/>
            <a:ext cx="2622792" cy="1475318"/>
          </a:xfrm>
          <a:prstGeom prst="rect">
            <a:avLst/>
          </a:prstGeom>
          <a:noFill/>
          <a:ln>
            <a:noFill/>
          </a:ln>
        </p:spPr>
      </p:pic>
      <p:pic>
        <p:nvPicPr>
          <p:cNvPr id="1762" name="Google Shape;1762;p63"/>
          <p:cNvPicPr preferRelativeResize="0"/>
          <p:nvPr/>
        </p:nvPicPr>
        <p:blipFill rotWithShape="1">
          <a:blip r:embed="rId14">
            <a:alphaModFix/>
          </a:blip>
          <a:srcRect t="7820" b="7812"/>
          <a:stretch/>
        </p:blipFill>
        <p:spPr>
          <a:xfrm>
            <a:off x="8843404" y="531526"/>
            <a:ext cx="2622785" cy="1475318"/>
          </a:xfrm>
          <a:prstGeom prst="rect">
            <a:avLst/>
          </a:prstGeom>
          <a:noFill/>
          <a:ln>
            <a:noFill/>
          </a:ln>
        </p:spPr>
      </p:pic>
      <p:pic>
        <p:nvPicPr>
          <p:cNvPr id="1763" name="Google Shape;1763;p63"/>
          <p:cNvPicPr preferRelativeResize="0"/>
          <p:nvPr/>
        </p:nvPicPr>
        <p:blipFill rotWithShape="1">
          <a:blip r:embed="rId15">
            <a:alphaModFix/>
          </a:blip>
          <a:srcRect t="7820" b="7812"/>
          <a:stretch/>
        </p:blipFill>
        <p:spPr>
          <a:xfrm>
            <a:off x="6137539" y="531526"/>
            <a:ext cx="2622792" cy="1475318"/>
          </a:xfrm>
          <a:prstGeom prst="rect">
            <a:avLst/>
          </a:prstGeom>
          <a:noFill/>
          <a:ln>
            <a:noFill/>
          </a:ln>
        </p:spPr>
      </p:pic>
      <p:pic>
        <p:nvPicPr>
          <p:cNvPr id="1764" name="Google Shape;1764;p63"/>
          <p:cNvPicPr preferRelativeResize="0"/>
          <p:nvPr/>
        </p:nvPicPr>
        <p:blipFill rotWithShape="1">
          <a:blip r:embed="rId16">
            <a:alphaModFix/>
          </a:blip>
          <a:srcRect t="7847" b="7856"/>
          <a:stretch/>
        </p:blipFill>
        <p:spPr>
          <a:xfrm>
            <a:off x="3431673" y="531526"/>
            <a:ext cx="2622792" cy="1475321"/>
          </a:xfrm>
          <a:prstGeom prst="rect">
            <a:avLst/>
          </a:prstGeom>
          <a:noFill/>
          <a:ln>
            <a:noFill/>
          </a:ln>
        </p:spPr>
      </p:pic>
      <p:pic>
        <p:nvPicPr>
          <p:cNvPr id="1765" name="Google Shape;1765;p63"/>
          <p:cNvPicPr preferRelativeResize="0"/>
          <p:nvPr/>
        </p:nvPicPr>
        <p:blipFill rotWithShape="1">
          <a:blip r:embed="rId17">
            <a:alphaModFix/>
          </a:blip>
          <a:srcRect l="199" r="209"/>
          <a:stretch/>
        </p:blipFill>
        <p:spPr>
          <a:xfrm>
            <a:off x="725808" y="531526"/>
            <a:ext cx="2622792" cy="1475318"/>
          </a:xfrm>
          <a:prstGeom prst="rect">
            <a:avLst/>
          </a:prstGeom>
          <a:noFill/>
          <a:ln>
            <a:noFill/>
          </a:ln>
        </p:spPr>
      </p:pic>
      <p:pic>
        <p:nvPicPr>
          <p:cNvPr id="1766" name="Google Shape;1766;p63"/>
          <p:cNvPicPr preferRelativeResize="0"/>
          <p:nvPr/>
        </p:nvPicPr>
        <p:blipFill rotWithShape="1">
          <a:blip r:embed="rId18">
            <a:alphaModFix/>
          </a:blip>
          <a:srcRect t="7791" b="7799"/>
          <a:stretch/>
        </p:blipFill>
        <p:spPr>
          <a:xfrm>
            <a:off x="8843404" y="5266790"/>
            <a:ext cx="2622785" cy="1475318"/>
          </a:xfrm>
          <a:prstGeom prst="rect">
            <a:avLst/>
          </a:prstGeom>
          <a:noFill/>
          <a:ln>
            <a:noFill/>
          </a:ln>
        </p:spPr>
      </p:pic>
      <p:grpSp>
        <p:nvGrpSpPr>
          <p:cNvPr id="1767" name="Google Shape;1767;p63"/>
          <p:cNvGrpSpPr/>
          <p:nvPr/>
        </p:nvGrpSpPr>
        <p:grpSpPr>
          <a:xfrm>
            <a:off x="0" y="-1"/>
            <a:ext cx="12192000" cy="425251"/>
            <a:chOff x="0" y="-1"/>
            <a:chExt cx="12192000" cy="425251"/>
          </a:xfrm>
        </p:grpSpPr>
        <p:sp>
          <p:nvSpPr>
            <p:cNvPr id="1768" name="Google Shape;1768;p63"/>
            <p:cNvSpPr/>
            <p:nvPr/>
          </p:nvSpPr>
          <p:spPr>
            <a:xfrm>
              <a:off x="0" y="-1"/>
              <a:ext cx="12192000" cy="405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rompt SemiBold"/>
                <a:ea typeface="Prompt SemiBold"/>
                <a:cs typeface="Prompt SemiBold"/>
                <a:sym typeface="Prompt SemiBold"/>
              </a:endParaRPr>
            </a:p>
          </p:txBody>
        </p:sp>
        <p:cxnSp>
          <p:nvCxnSpPr>
            <p:cNvPr id="1769" name="Google Shape;1769;p63"/>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770" name="Google Shape;1770;p63"/>
            <p:cNvPicPr preferRelativeResize="0"/>
            <p:nvPr/>
          </p:nvPicPr>
          <p:blipFill rotWithShape="1">
            <a:blip r:embed="rId19">
              <a:alphaModFix/>
            </a:blip>
            <a:srcRect/>
            <a:stretch/>
          </p:blipFill>
          <p:spPr>
            <a:xfrm>
              <a:off x="11142371" y="0"/>
              <a:ext cx="900000" cy="425250"/>
            </a:xfrm>
            <a:prstGeom prst="rect">
              <a:avLst/>
            </a:prstGeom>
            <a:noFill/>
            <a:ln>
              <a:noFill/>
            </a:ln>
          </p:spPr>
        </p:pic>
        <p:sp>
          <p:nvSpPr>
            <p:cNvPr id="1771" name="Google Shape;1771;p63"/>
            <p:cNvSpPr txBox="1"/>
            <p:nvPr/>
          </p:nvSpPr>
          <p:spPr>
            <a:xfrm>
              <a:off x="149628" y="5028"/>
              <a:ext cx="5946300" cy="4011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i="0" u="none" strike="noStrike" cap="none">
                  <a:solidFill>
                    <a:schemeClr val="dk2"/>
                  </a:solidFill>
                  <a:latin typeface="Prompt SemiBold"/>
                  <a:ea typeface="Prompt SemiBold"/>
                  <a:cs typeface="Prompt SemiBold"/>
                  <a:sym typeface="Prompt SemiBold"/>
                </a:rPr>
                <a:t>08. FILTRO FOTOGRÁFICO</a:t>
              </a:r>
              <a:endParaRPr/>
            </a:p>
          </p:txBody>
        </p:sp>
      </p:gr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775"/>
        <p:cNvGrpSpPr/>
        <p:nvPr/>
      </p:nvGrpSpPr>
      <p:grpSpPr>
        <a:xfrm>
          <a:off x="0" y="0"/>
          <a:ext cx="0" cy="0"/>
          <a:chOff x="0" y="0"/>
          <a:chExt cx="0" cy="0"/>
        </a:xfrm>
      </p:grpSpPr>
      <p:grpSp>
        <p:nvGrpSpPr>
          <p:cNvPr id="1776" name="Google Shape;1776;p64"/>
          <p:cNvGrpSpPr/>
          <p:nvPr/>
        </p:nvGrpSpPr>
        <p:grpSpPr>
          <a:xfrm>
            <a:off x="0" y="0"/>
            <a:ext cx="12192000" cy="6858000"/>
            <a:chOff x="0" y="0"/>
            <a:chExt cx="12192000" cy="6858000"/>
          </a:xfrm>
        </p:grpSpPr>
        <p:pic>
          <p:nvPicPr>
            <p:cNvPr id="1777" name="Google Shape;1777;p64"/>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78" name="Google Shape;1778;p64"/>
            <p:cNvPicPr preferRelativeResize="0"/>
            <p:nvPr/>
          </p:nvPicPr>
          <p:blipFill rotWithShape="1">
            <a:blip r:embed="rId4">
              <a:alphaModFix/>
            </a:blip>
            <a:srcRect/>
            <a:stretch/>
          </p:blipFill>
          <p:spPr>
            <a:xfrm>
              <a:off x="0" y="0"/>
              <a:ext cx="12192000" cy="6858000"/>
            </a:xfrm>
            <a:prstGeom prst="rect">
              <a:avLst/>
            </a:prstGeom>
            <a:noFill/>
            <a:ln>
              <a:noFill/>
            </a:ln>
          </p:spPr>
        </p:pic>
      </p:grpSp>
      <p:grpSp>
        <p:nvGrpSpPr>
          <p:cNvPr id="1779" name="Google Shape;1779;p64"/>
          <p:cNvGrpSpPr/>
          <p:nvPr/>
        </p:nvGrpSpPr>
        <p:grpSpPr>
          <a:xfrm>
            <a:off x="0" y="-1"/>
            <a:ext cx="12192000" cy="425251"/>
            <a:chOff x="0" y="-1"/>
            <a:chExt cx="12192000" cy="425251"/>
          </a:xfrm>
        </p:grpSpPr>
        <p:sp>
          <p:nvSpPr>
            <p:cNvPr id="1780" name="Google Shape;1780;p64"/>
            <p:cNvSpPr/>
            <p:nvPr/>
          </p:nvSpPr>
          <p:spPr>
            <a:xfrm>
              <a:off x="0" y="-1"/>
              <a:ext cx="12192000" cy="405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rompt SemiBold"/>
                <a:ea typeface="Prompt SemiBold"/>
                <a:cs typeface="Prompt SemiBold"/>
                <a:sym typeface="Prompt SemiBold"/>
              </a:endParaRPr>
            </a:p>
          </p:txBody>
        </p:sp>
        <p:cxnSp>
          <p:nvCxnSpPr>
            <p:cNvPr id="1781" name="Google Shape;1781;p64"/>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782" name="Google Shape;1782;p64"/>
            <p:cNvPicPr preferRelativeResize="0"/>
            <p:nvPr/>
          </p:nvPicPr>
          <p:blipFill rotWithShape="1">
            <a:blip r:embed="rId5">
              <a:alphaModFix/>
            </a:blip>
            <a:srcRect/>
            <a:stretch/>
          </p:blipFill>
          <p:spPr>
            <a:xfrm>
              <a:off x="11142371" y="0"/>
              <a:ext cx="900000" cy="425250"/>
            </a:xfrm>
            <a:prstGeom prst="rect">
              <a:avLst/>
            </a:prstGeom>
            <a:noFill/>
            <a:ln>
              <a:noFill/>
            </a:ln>
          </p:spPr>
        </p:pic>
        <p:sp>
          <p:nvSpPr>
            <p:cNvPr id="1783" name="Google Shape;1783;p64"/>
            <p:cNvSpPr txBox="1"/>
            <p:nvPr/>
          </p:nvSpPr>
          <p:spPr>
            <a:xfrm>
              <a:off x="149628" y="5028"/>
              <a:ext cx="5946300" cy="4011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i="0" u="none" strike="noStrike" cap="none">
                  <a:solidFill>
                    <a:schemeClr val="dk2"/>
                  </a:solidFill>
                  <a:latin typeface="Prompt SemiBold"/>
                  <a:ea typeface="Prompt SemiBold"/>
                  <a:cs typeface="Prompt SemiBold"/>
                  <a:sym typeface="Prompt SemiBold"/>
                </a:rPr>
                <a:t>09. FOTOS BACKGROUND – FUNDO PRETO</a:t>
              </a:r>
              <a:endParaRPr/>
            </a:p>
          </p:txBody>
        </p:sp>
      </p:grpSp>
      <p:pic>
        <p:nvPicPr>
          <p:cNvPr id="1784" name="Google Shape;1784;p64"/>
          <p:cNvPicPr preferRelativeResize="0"/>
          <p:nvPr/>
        </p:nvPicPr>
        <p:blipFill rotWithShape="1">
          <a:blip r:embed="rId6">
            <a:alphaModFix/>
          </a:blip>
          <a:srcRect/>
          <a:stretch/>
        </p:blipFill>
        <p:spPr>
          <a:xfrm>
            <a:off x="6129252" y="3665913"/>
            <a:ext cx="5170598" cy="2908462"/>
          </a:xfrm>
          <a:prstGeom prst="rect">
            <a:avLst/>
          </a:prstGeom>
          <a:noFill/>
          <a:ln>
            <a:noFill/>
          </a:ln>
        </p:spPr>
      </p:pic>
      <p:pic>
        <p:nvPicPr>
          <p:cNvPr id="1785" name="Google Shape;1785;p64"/>
          <p:cNvPicPr preferRelativeResize="0"/>
          <p:nvPr/>
        </p:nvPicPr>
        <p:blipFill rotWithShape="1">
          <a:blip r:embed="rId7">
            <a:alphaModFix/>
          </a:blip>
          <a:srcRect/>
          <a:stretch/>
        </p:blipFill>
        <p:spPr>
          <a:xfrm>
            <a:off x="892151" y="3665912"/>
            <a:ext cx="5170598" cy="2908462"/>
          </a:xfrm>
          <a:prstGeom prst="rect">
            <a:avLst/>
          </a:prstGeom>
          <a:noFill/>
          <a:ln>
            <a:noFill/>
          </a:ln>
        </p:spPr>
      </p:pic>
      <p:pic>
        <p:nvPicPr>
          <p:cNvPr id="1786" name="Google Shape;1786;p64"/>
          <p:cNvPicPr preferRelativeResize="0"/>
          <p:nvPr/>
        </p:nvPicPr>
        <p:blipFill rotWithShape="1">
          <a:blip r:embed="rId8">
            <a:alphaModFix/>
          </a:blip>
          <a:srcRect/>
          <a:stretch/>
        </p:blipFill>
        <p:spPr>
          <a:xfrm>
            <a:off x="6129250" y="699262"/>
            <a:ext cx="5170598" cy="2908462"/>
          </a:xfrm>
          <a:prstGeom prst="rect">
            <a:avLst/>
          </a:prstGeom>
          <a:noFill/>
          <a:ln>
            <a:noFill/>
          </a:ln>
        </p:spPr>
      </p:pic>
      <p:pic>
        <p:nvPicPr>
          <p:cNvPr id="1787" name="Google Shape;1787;p64"/>
          <p:cNvPicPr preferRelativeResize="0"/>
          <p:nvPr/>
        </p:nvPicPr>
        <p:blipFill rotWithShape="1">
          <a:blip r:embed="rId9">
            <a:alphaModFix/>
          </a:blip>
          <a:srcRect/>
          <a:stretch/>
        </p:blipFill>
        <p:spPr>
          <a:xfrm>
            <a:off x="892151" y="699263"/>
            <a:ext cx="5170598" cy="2908462"/>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91"/>
        <p:cNvGrpSpPr/>
        <p:nvPr/>
      </p:nvGrpSpPr>
      <p:grpSpPr>
        <a:xfrm>
          <a:off x="0" y="0"/>
          <a:ext cx="0" cy="0"/>
          <a:chOff x="0" y="0"/>
          <a:chExt cx="0" cy="0"/>
        </a:xfrm>
      </p:grpSpPr>
      <p:grpSp>
        <p:nvGrpSpPr>
          <p:cNvPr id="1792" name="Google Shape;1792;p65"/>
          <p:cNvGrpSpPr/>
          <p:nvPr/>
        </p:nvGrpSpPr>
        <p:grpSpPr>
          <a:xfrm>
            <a:off x="0" y="0"/>
            <a:ext cx="12192000" cy="6858000"/>
            <a:chOff x="0" y="0"/>
            <a:chExt cx="12192000" cy="6858000"/>
          </a:xfrm>
        </p:grpSpPr>
        <p:pic>
          <p:nvPicPr>
            <p:cNvPr id="1793" name="Google Shape;1793;p65"/>
            <p:cNvPicPr preferRelativeResize="0"/>
            <p:nvPr/>
          </p:nvPicPr>
          <p:blipFill rotWithShape="1">
            <a:blip r:embed="rId3">
              <a:alphaModFix/>
            </a:blip>
            <a:srcRect/>
            <a:stretch/>
          </p:blipFill>
          <p:spPr>
            <a:xfrm>
              <a:off x="0" y="0"/>
              <a:ext cx="12192000" cy="6858000"/>
            </a:xfrm>
            <a:prstGeom prst="rect">
              <a:avLst/>
            </a:prstGeom>
            <a:noFill/>
            <a:ln>
              <a:noFill/>
            </a:ln>
          </p:spPr>
        </p:pic>
        <p:pic>
          <p:nvPicPr>
            <p:cNvPr id="1794" name="Google Shape;1794;p65"/>
            <p:cNvPicPr preferRelativeResize="0"/>
            <p:nvPr/>
          </p:nvPicPr>
          <p:blipFill rotWithShape="1">
            <a:blip r:embed="rId4">
              <a:alphaModFix/>
            </a:blip>
            <a:srcRect/>
            <a:stretch/>
          </p:blipFill>
          <p:spPr>
            <a:xfrm>
              <a:off x="0" y="0"/>
              <a:ext cx="12192000" cy="6858000"/>
            </a:xfrm>
            <a:prstGeom prst="rect">
              <a:avLst/>
            </a:prstGeom>
            <a:noFill/>
            <a:ln>
              <a:noFill/>
            </a:ln>
          </p:spPr>
        </p:pic>
      </p:grpSp>
      <p:grpSp>
        <p:nvGrpSpPr>
          <p:cNvPr id="1795" name="Google Shape;1795;p65"/>
          <p:cNvGrpSpPr/>
          <p:nvPr/>
        </p:nvGrpSpPr>
        <p:grpSpPr>
          <a:xfrm>
            <a:off x="0" y="-1"/>
            <a:ext cx="12192000" cy="425251"/>
            <a:chOff x="0" y="-1"/>
            <a:chExt cx="12192000" cy="425251"/>
          </a:xfrm>
        </p:grpSpPr>
        <p:sp>
          <p:nvSpPr>
            <p:cNvPr id="1796" name="Google Shape;1796;p65"/>
            <p:cNvSpPr/>
            <p:nvPr/>
          </p:nvSpPr>
          <p:spPr>
            <a:xfrm>
              <a:off x="0" y="-1"/>
              <a:ext cx="12192000" cy="4059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Prompt SemiBold"/>
                <a:ea typeface="Prompt SemiBold"/>
                <a:cs typeface="Prompt SemiBold"/>
                <a:sym typeface="Prompt SemiBold"/>
              </a:endParaRPr>
            </a:p>
          </p:txBody>
        </p:sp>
        <p:cxnSp>
          <p:nvCxnSpPr>
            <p:cNvPr id="1797" name="Google Shape;1797;p65"/>
            <p:cNvCxnSpPr/>
            <p:nvPr/>
          </p:nvCxnSpPr>
          <p:spPr>
            <a:xfrm>
              <a:off x="0" y="415636"/>
              <a:ext cx="12192000" cy="0"/>
            </a:xfrm>
            <a:prstGeom prst="straightConnector1">
              <a:avLst/>
            </a:prstGeom>
            <a:noFill/>
            <a:ln w="12700" cap="flat" cmpd="sng">
              <a:solidFill>
                <a:schemeClr val="dk2"/>
              </a:solidFill>
              <a:prstDash val="solid"/>
              <a:miter lim="800000"/>
              <a:headEnd type="none" w="sm" len="sm"/>
              <a:tailEnd type="none" w="sm" len="sm"/>
            </a:ln>
          </p:spPr>
        </p:cxnSp>
        <p:pic>
          <p:nvPicPr>
            <p:cNvPr id="1798" name="Google Shape;1798;p65"/>
            <p:cNvPicPr preferRelativeResize="0"/>
            <p:nvPr/>
          </p:nvPicPr>
          <p:blipFill rotWithShape="1">
            <a:blip r:embed="rId5">
              <a:alphaModFix/>
            </a:blip>
            <a:srcRect/>
            <a:stretch/>
          </p:blipFill>
          <p:spPr>
            <a:xfrm>
              <a:off x="11142371" y="0"/>
              <a:ext cx="900000" cy="425250"/>
            </a:xfrm>
            <a:prstGeom prst="rect">
              <a:avLst/>
            </a:prstGeom>
            <a:noFill/>
            <a:ln>
              <a:noFill/>
            </a:ln>
          </p:spPr>
        </p:pic>
        <p:sp>
          <p:nvSpPr>
            <p:cNvPr id="1799" name="Google Shape;1799;p65"/>
            <p:cNvSpPr txBox="1"/>
            <p:nvPr/>
          </p:nvSpPr>
          <p:spPr>
            <a:xfrm>
              <a:off x="149628" y="5028"/>
              <a:ext cx="5946300" cy="401100"/>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pt-BR" sz="1000" b="1" i="0" u="none" strike="noStrike" cap="none">
                  <a:solidFill>
                    <a:schemeClr val="dk2"/>
                  </a:solidFill>
                  <a:latin typeface="Prompt SemiBold"/>
                  <a:ea typeface="Prompt SemiBold"/>
                  <a:cs typeface="Prompt SemiBold"/>
                  <a:sym typeface="Prompt SemiBold"/>
                </a:rPr>
                <a:t>10. FOTOS BACKGROUND – FUNDO BRANCO</a:t>
              </a:r>
              <a:endParaRPr/>
            </a:p>
          </p:txBody>
        </p:sp>
      </p:grpSp>
      <p:pic>
        <p:nvPicPr>
          <p:cNvPr id="1800" name="Google Shape;1800;p65" descr="Foto em preto e branco de homem com os braços para cima&#10;&#10;Descrição gerada automaticamente com confiança baixa"/>
          <p:cNvPicPr preferRelativeResize="0"/>
          <p:nvPr/>
        </p:nvPicPr>
        <p:blipFill rotWithShape="1">
          <a:blip r:embed="rId6">
            <a:alphaModFix/>
          </a:blip>
          <a:srcRect/>
          <a:stretch/>
        </p:blipFill>
        <p:spPr>
          <a:xfrm>
            <a:off x="6129252" y="3665913"/>
            <a:ext cx="5170598" cy="2908462"/>
          </a:xfrm>
          <a:prstGeom prst="rect">
            <a:avLst/>
          </a:prstGeom>
          <a:noFill/>
          <a:ln>
            <a:noFill/>
          </a:ln>
        </p:spPr>
      </p:pic>
      <p:pic>
        <p:nvPicPr>
          <p:cNvPr id="1801" name="Google Shape;1801;p65" descr="Foto em preto e branco de pessoas sentadas ao redor de uma mesa&#10;&#10;Descrição gerada automaticamente"/>
          <p:cNvPicPr preferRelativeResize="0"/>
          <p:nvPr/>
        </p:nvPicPr>
        <p:blipFill rotWithShape="1">
          <a:blip r:embed="rId7">
            <a:alphaModFix/>
          </a:blip>
          <a:srcRect/>
          <a:stretch/>
        </p:blipFill>
        <p:spPr>
          <a:xfrm>
            <a:off x="892151" y="3665912"/>
            <a:ext cx="5170598" cy="2908462"/>
          </a:xfrm>
          <a:prstGeom prst="rect">
            <a:avLst/>
          </a:prstGeom>
          <a:noFill/>
          <a:ln>
            <a:noFill/>
          </a:ln>
        </p:spPr>
      </p:pic>
      <p:pic>
        <p:nvPicPr>
          <p:cNvPr id="1802" name="Google Shape;1802;p65" descr="Foto preta e branca de pessoas ao redor&#10;&#10;Descrição gerada automaticamente"/>
          <p:cNvPicPr preferRelativeResize="0"/>
          <p:nvPr/>
        </p:nvPicPr>
        <p:blipFill rotWithShape="1">
          <a:blip r:embed="rId8">
            <a:alphaModFix/>
          </a:blip>
          <a:srcRect/>
          <a:stretch/>
        </p:blipFill>
        <p:spPr>
          <a:xfrm>
            <a:off x="6129250" y="699262"/>
            <a:ext cx="5170598" cy="2908462"/>
          </a:xfrm>
          <a:prstGeom prst="rect">
            <a:avLst/>
          </a:prstGeom>
          <a:noFill/>
          <a:ln>
            <a:noFill/>
          </a:ln>
        </p:spPr>
      </p:pic>
      <p:pic>
        <p:nvPicPr>
          <p:cNvPr id="1803" name="Google Shape;1803;p65" descr="Foto em preto e branco de pessoas sentadas ao redor de uma mesa&#10;&#10;Descrição gerada automaticamente"/>
          <p:cNvPicPr preferRelativeResize="0"/>
          <p:nvPr/>
        </p:nvPicPr>
        <p:blipFill rotWithShape="1">
          <a:blip r:embed="rId9">
            <a:alphaModFix/>
          </a:blip>
          <a:srcRect/>
          <a:stretch/>
        </p:blipFill>
        <p:spPr>
          <a:xfrm>
            <a:off x="892151" y="699263"/>
            <a:ext cx="5170598" cy="2908462"/>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807"/>
        <p:cNvGrpSpPr/>
        <p:nvPr/>
      </p:nvGrpSpPr>
      <p:grpSpPr>
        <a:xfrm>
          <a:off x="0" y="0"/>
          <a:ext cx="0" cy="0"/>
          <a:chOff x="0" y="0"/>
          <a:chExt cx="0" cy="0"/>
        </a:xfrm>
      </p:grpSpPr>
      <p:pic>
        <p:nvPicPr>
          <p:cNvPr id="1808" name="Google Shape;1808;p66"/>
          <p:cNvPicPr preferRelativeResize="0"/>
          <p:nvPr/>
        </p:nvPicPr>
        <p:blipFill rotWithShape="1">
          <a:blip r:embed="rId3">
            <a:alphaModFix/>
          </a:blip>
          <a:srcRect l="49" t="7462" r="29916" b="22302"/>
          <a:stretch/>
        </p:blipFill>
        <p:spPr>
          <a:xfrm>
            <a:off x="1930400" y="-1"/>
            <a:ext cx="10261599" cy="6858003"/>
          </a:xfrm>
          <a:prstGeom prst="rect">
            <a:avLst/>
          </a:prstGeom>
          <a:noFill/>
          <a:ln>
            <a:noFill/>
          </a:ln>
        </p:spPr>
      </p:pic>
      <p:grpSp>
        <p:nvGrpSpPr>
          <p:cNvPr id="1809" name="Google Shape;1809;p66"/>
          <p:cNvGrpSpPr/>
          <p:nvPr/>
        </p:nvGrpSpPr>
        <p:grpSpPr>
          <a:xfrm>
            <a:off x="0" y="22"/>
            <a:ext cx="12192000" cy="6858003"/>
            <a:chOff x="-13657050" y="-707453"/>
            <a:chExt cx="12192000" cy="6858003"/>
          </a:xfrm>
        </p:grpSpPr>
        <p:sp>
          <p:nvSpPr>
            <p:cNvPr id="1810" name="Google Shape;1810;p66"/>
            <p:cNvSpPr/>
            <p:nvPr/>
          </p:nvSpPr>
          <p:spPr>
            <a:xfrm>
              <a:off x="-13657050" y="-344442"/>
              <a:ext cx="6469033" cy="6494992"/>
            </a:xfrm>
            <a:custGeom>
              <a:avLst/>
              <a:gdLst/>
              <a:ahLst/>
              <a:cxnLst/>
              <a:rect l="l" t="t" r="r" b="b"/>
              <a:pathLst>
                <a:path w="6469033" h="6127351" extrusionOk="0">
                  <a:moveTo>
                    <a:pt x="0" y="0"/>
                  </a:moveTo>
                  <a:lnTo>
                    <a:pt x="2993897" y="796103"/>
                  </a:lnTo>
                  <a:lnTo>
                    <a:pt x="6469033" y="2827564"/>
                  </a:lnTo>
                  <a:lnTo>
                    <a:pt x="4660492" y="6127351"/>
                  </a:lnTo>
                  <a:lnTo>
                    <a:pt x="512" y="6127351"/>
                  </a:lnTo>
                  <a:cubicBezTo>
                    <a:pt x="341" y="4084901"/>
                    <a:pt x="171" y="2042450"/>
                    <a:pt x="0" y="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811" name="Google Shape;1811;p66"/>
            <p:cNvPicPr preferRelativeResize="0"/>
            <p:nvPr/>
          </p:nvPicPr>
          <p:blipFill rotWithShape="1">
            <a:blip r:embed="rId4">
              <a:alphaModFix/>
            </a:blip>
            <a:srcRect l="7269" t="26731" r="16857" b="31837"/>
            <a:stretch/>
          </p:blipFill>
          <p:spPr>
            <a:xfrm>
              <a:off x="-13657050" y="-707453"/>
              <a:ext cx="12192000" cy="6858003"/>
            </a:xfrm>
            <a:prstGeom prst="rect">
              <a:avLst/>
            </a:prstGeom>
            <a:noFill/>
            <a:ln>
              <a:noFill/>
            </a:ln>
          </p:spPr>
        </p:pic>
        <p:pic>
          <p:nvPicPr>
            <p:cNvPr id="1812" name="Google Shape;1812;p66"/>
            <p:cNvPicPr preferRelativeResize="0"/>
            <p:nvPr/>
          </p:nvPicPr>
          <p:blipFill>
            <a:blip r:embed="rId5">
              <a:alphaModFix/>
            </a:blip>
            <a:stretch>
              <a:fillRect/>
            </a:stretch>
          </p:blipFill>
          <p:spPr>
            <a:xfrm>
              <a:off x="-13657050" y="-707450"/>
              <a:ext cx="12177224" cy="6858000"/>
            </a:xfrm>
            <a:prstGeom prst="rect">
              <a:avLst/>
            </a:prstGeom>
            <a:noFill/>
            <a:ln>
              <a:noFill/>
            </a:ln>
          </p:spPr>
        </p:pic>
        <p:pic>
          <p:nvPicPr>
            <p:cNvPr id="1813" name="Google Shape;1813;p66"/>
            <p:cNvPicPr preferRelativeResize="0"/>
            <p:nvPr/>
          </p:nvPicPr>
          <p:blipFill rotWithShape="1">
            <a:blip r:embed="rId6">
              <a:alphaModFix/>
            </a:blip>
            <a:srcRect/>
            <a:stretch/>
          </p:blipFill>
          <p:spPr>
            <a:xfrm>
              <a:off x="-13657050" y="-707450"/>
              <a:ext cx="12192000" cy="6858000"/>
            </a:xfrm>
            <a:prstGeom prst="rect">
              <a:avLst/>
            </a:prstGeom>
            <a:noFill/>
            <a:ln>
              <a:noFill/>
            </a:ln>
          </p:spPr>
        </p:pic>
        <p:pic>
          <p:nvPicPr>
            <p:cNvPr id="1814" name="Google Shape;1814;p66"/>
            <p:cNvPicPr preferRelativeResize="0"/>
            <p:nvPr/>
          </p:nvPicPr>
          <p:blipFill rotWithShape="1">
            <a:blip r:embed="rId7">
              <a:alphaModFix/>
            </a:blip>
            <a:srcRect/>
            <a:stretch/>
          </p:blipFill>
          <p:spPr>
            <a:xfrm>
              <a:off x="-13657050" y="-707450"/>
              <a:ext cx="12192000" cy="6858000"/>
            </a:xfrm>
            <a:prstGeom prst="rect">
              <a:avLst/>
            </a:prstGeom>
            <a:noFill/>
            <a:ln>
              <a:noFill/>
            </a:ln>
          </p:spPr>
        </p:pic>
      </p:grpSp>
      <p:grpSp>
        <p:nvGrpSpPr>
          <p:cNvPr id="1815" name="Google Shape;1815;p66"/>
          <p:cNvGrpSpPr/>
          <p:nvPr/>
        </p:nvGrpSpPr>
        <p:grpSpPr>
          <a:xfrm>
            <a:off x="477473" y="1671271"/>
            <a:ext cx="5556000" cy="3515516"/>
            <a:chOff x="477473" y="1614688"/>
            <a:chExt cx="5556000" cy="3515516"/>
          </a:xfrm>
        </p:grpSpPr>
        <p:sp>
          <p:nvSpPr>
            <p:cNvPr id="1816" name="Google Shape;1816;p66"/>
            <p:cNvSpPr txBox="1"/>
            <p:nvPr/>
          </p:nvSpPr>
          <p:spPr>
            <a:xfrm>
              <a:off x="540001" y="4460604"/>
              <a:ext cx="4200600" cy="669600"/>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5"/>
                </a:buClr>
                <a:buSzPts val="1400"/>
                <a:buFont typeface="Arial"/>
                <a:buNone/>
              </a:pPr>
              <a:r>
                <a:rPr lang="pt-BR" sz="1400">
                  <a:solidFill>
                    <a:schemeClr val="accent5"/>
                  </a:solidFill>
                  <a:latin typeface="Prompt SemiBold"/>
                  <a:ea typeface="Prompt SemiBold"/>
                  <a:cs typeface="Prompt SemiBold"/>
                  <a:sym typeface="Prompt SemiBold"/>
                </a:rPr>
                <a:t>AQUI VOCÊ PODE INSERIR UM SUBTÍTULO PARA ESSSA SEÇÃO</a:t>
              </a:r>
              <a:endParaRPr/>
            </a:p>
          </p:txBody>
        </p:sp>
        <p:sp>
          <p:nvSpPr>
            <p:cNvPr id="1817" name="Google Shape;1817;p66"/>
            <p:cNvSpPr txBox="1"/>
            <p:nvPr/>
          </p:nvSpPr>
          <p:spPr>
            <a:xfrm>
              <a:off x="477473" y="1614688"/>
              <a:ext cx="5556000" cy="2862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6000"/>
                <a:buFont typeface="Arial"/>
                <a:buNone/>
              </a:pPr>
              <a:r>
                <a:rPr lang="pt-BR" sz="6000">
                  <a:solidFill>
                    <a:schemeClr val="lt1"/>
                  </a:solidFill>
                  <a:latin typeface="Prompt ExtraBold"/>
                  <a:ea typeface="Prompt ExtraBold"/>
                  <a:cs typeface="Prompt ExtraBold"/>
                  <a:sym typeface="Prompt ExtraBold"/>
                </a:rPr>
                <a:t>ABERTURA COM FRASE IMPACTANTE</a:t>
              </a:r>
              <a:endParaRPr/>
            </a:p>
          </p:txBody>
        </p:sp>
      </p:gr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821"/>
        <p:cNvGrpSpPr/>
        <p:nvPr/>
      </p:nvGrpSpPr>
      <p:grpSpPr>
        <a:xfrm>
          <a:off x="0" y="0"/>
          <a:ext cx="0" cy="0"/>
          <a:chOff x="0" y="0"/>
          <a:chExt cx="0" cy="0"/>
        </a:xfrm>
      </p:grpSpPr>
      <p:pic>
        <p:nvPicPr>
          <p:cNvPr id="1822" name="Google Shape;1822;p67"/>
          <p:cNvPicPr preferRelativeResize="0"/>
          <p:nvPr/>
        </p:nvPicPr>
        <p:blipFill rotWithShape="1">
          <a:blip r:embed="rId3">
            <a:alphaModFix/>
          </a:blip>
          <a:srcRect t="7806" r="28038" b="18033"/>
          <a:stretch/>
        </p:blipFill>
        <p:spPr>
          <a:xfrm>
            <a:off x="2208301" y="0"/>
            <a:ext cx="9983699" cy="6857982"/>
          </a:xfrm>
          <a:prstGeom prst="rect">
            <a:avLst/>
          </a:prstGeom>
          <a:noFill/>
          <a:ln>
            <a:noFill/>
          </a:ln>
        </p:spPr>
      </p:pic>
      <p:grpSp>
        <p:nvGrpSpPr>
          <p:cNvPr id="1823" name="Google Shape;1823;p67"/>
          <p:cNvGrpSpPr/>
          <p:nvPr/>
        </p:nvGrpSpPr>
        <p:grpSpPr>
          <a:xfrm>
            <a:off x="1" y="-10"/>
            <a:ext cx="12192000" cy="6858003"/>
            <a:chOff x="-6769574" y="-1095860"/>
            <a:chExt cx="12192000" cy="6858003"/>
          </a:xfrm>
        </p:grpSpPr>
        <p:pic>
          <p:nvPicPr>
            <p:cNvPr id="1824" name="Google Shape;1824;p67"/>
            <p:cNvPicPr preferRelativeResize="0"/>
            <p:nvPr/>
          </p:nvPicPr>
          <p:blipFill rotWithShape="1">
            <a:blip r:embed="rId4">
              <a:alphaModFix/>
            </a:blip>
            <a:srcRect l="7269" t="26731" r="16857" b="31837"/>
            <a:stretch/>
          </p:blipFill>
          <p:spPr>
            <a:xfrm>
              <a:off x="-6769574" y="-1095860"/>
              <a:ext cx="12192000" cy="6858003"/>
            </a:xfrm>
            <a:prstGeom prst="rect">
              <a:avLst/>
            </a:prstGeom>
            <a:noFill/>
            <a:ln>
              <a:noFill/>
            </a:ln>
          </p:spPr>
        </p:pic>
        <p:sp>
          <p:nvSpPr>
            <p:cNvPr id="1825" name="Google Shape;1825;p67"/>
            <p:cNvSpPr/>
            <p:nvPr/>
          </p:nvSpPr>
          <p:spPr>
            <a:xfrm>
              <a:off x="-6769574" y="-732849"/>
              <a:ext cx="6469033" cy="6494992"/>
            </a:xfrm>
            <a:custGeom>
              <a:avLst/>
              <a:gdLst/>
              <a:ahLst/>
              <a:cxnLst/>
              <a:rect l="l" t="t" r="r" b="b"/>
              <a:pathLst>
                <a:path w="6469033" h="6127351" extrusionOk="0">
                  <a:moveTo>
                    <a:pt x="0" y="0"/>
                  </a:moveTo>
                  <a:lnTo>
                    <a:pt x="2993897" y="796103"/>
                  </a:lnTo>
                  <a:lnTo>
                    <a:pt x="6469033" y="2827564"/>
                  </a:lnTo>
                  <a:lnTo>
                    <a:pt x="4660492" y="6127351"/>
                  </a:lnTo>
                  <a:lnTo>
                    <a:pt x="512" y="6127351"/>
                  </a:lnTo>
                  <a:cubicBezTo>
                    <a:pt x="341" y="4084901"/>
                    <a:pt x="171" y="2042450"/>
                    <a:pt x="0"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826" name="Google Shape;1826;p67"/>
            <p:cNvPicPr preferRelativeResize="0"/>
            <p:nvPr/>
          </p:nvPicPr>
          <p:blipFill rotWithShape="1">
            <a:blip r:embed="rId5">
              <a:alphaModFix/>
            </a:blip>
            <a:srcRect/>
            <a:stretch/>
          </p:blipFill>
          <p:spPr>
            <a:xfrm>
              <a:off x="-6769574" y="-1095857"/>
              <a:ext cx="12192000" cy="6858000"/>
            </a:xfrm>
            <a:prstGeom prst="rect">
              <a:avLst/>
            </a:prstGeom>
            <a:noFill/>
            <a:ln>
              <a:noFill/>
            </a:ln>
          </p:spPr>
        </p:pic>
        <p:pic>
          <p:nvPicPr>
            <p:cNvPr id="1827" name="Google Shape;1827;p67"/>
            <p:cNvPicPr preferRelativeResize="0"/>
            <p:nvPr/>
          </p:nvPicPr>
          <p:blipFill rotWithShape="1">
            <a:blip r:embed="rId6">
              <a:alphaModFix/>
            </a:blip>
            <a:srcRect/>
            <a:stretch/>
          </p:blipFill>
          <p:spPr>
            <a:xfrm>
              <a:off x="-6769574" y="-1095857"/>
              <a:ext cx="12192000" cy="6858000"/>
            </a:xfrm>
            <a:prstGeom prst="rect">
              <a:avLst/>
            </a:prstGeom>
            <a:noFill/>
            <a:ln>
              <a:noFill/>
            </a:ln>
          </p:spPr>
        </p:pic>
        <p:pic>
          <p:nvPicPr>
            <p:cNvPr id="1828" name="Google Shape;1828;p67"/>
            <p:cNvPicPr preferRelativeResize="0"/>
            <p:nvPr/>
          </p:nvPicPr>
          <p:blipFill>
            <a:blip r:embed="rId7">
              <a:alphaModFix/>
            </a:blip>
            <a:stretch>
              <a:fillRect/>
            </a:stretch>
          </p:blipFill>
          <p:spPr>
            <a:xfrm>
              <a:off x="-6769574" y="-1095857"/>
              <a:ext cx="12177224" cy="6858000"/>
            </a:xfrm>
            <a:prstGeom prst="rect">
              <a:avLst/>
            </a:prstGeom>
            <a:noFill/>
            <a:ln>
              <a:noFill/>
            </a:ln>
          </p:spPr>
        </p:pic>
      </p:grpSp>
      <p:grpSp>
        <p:nvGrpSpPr>
          <p:cNvPr id="1829" name="Google Shape;1829;p67"/>
          <p:cNvGrpSpPr/>
          <p:nvPr/>
        </p:nvGrpSpPr>
        <p:grpSpPr>
          <a:xfrm>
            <a:off x="477473" y="1671271"/>
            <a:ext cx="5556000" cy="3515458"/>
            <a:chOff x="477473" y="1614688"/>
            <a:chExt cx="5556000" cy="3515458"/>
          </a:xfrm>
        </p:grpSpPr>
        <p:sp>
          <p:nvSpPr>
            <p:cNvPr id="1830" name="Google Shape;1830;p67"/>
            <p:cNvSpPr txBox="1"/>
            <p:nvPr/>
          </p:nvSpPr>
          <p:spPr>
            <a:xfrm>
              <a:off x="477473" y="1614688"/>
              <a:ext cx="5556000" cy="28623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6000"/>
                <a:buFont typeface="Arial"/>
                <a:buNone/>
              </a:pPr>
              <a:r>
                <a:rPr lang="pt-BR" sz="6000">
                  <a:solidFill>
                    <a:schemeClr val="dk1"/>
                  </a:solidFill>
                  <a:latin typeface="Prompt ExtraBold"/>
                  <a:ea typeface="Prompt ExtraBold"/>
                  <a:cs typeface="Prompt ExtraBold"/>
                  <a:sym typeface="Prompt ExtraBold"/>
                </a:rPr>
                <a:t>ABERTURA COM FRASE IMPACTANTE</a:t>
              </a:r>
              <a:endParaRPr/>
            </a:p>
          </p:txBody>
        </p:sp>
        <p:sp>
          <p:nvSpPr>
            <p:cNvPr id="1831" name="Google Shape;1831;p67"/>
            <p:cNvSpPr txBox="1"/>
            <p:nvPr/>
          </p:nvSpPr>
          <p:spPr>
            <a:xfrm>
              <a:off x="540001" y="4460604"/>
              <a:ext cx="4200566" cy="66954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6"/>
                </a:buClr>
                <a:buSzPts val="1400"/>
                <a:buFont typeface="Arial"/>
                <a:buNone/>
              </a:pPr>
              <a:r>
                <a:rPr lang="pt-BR" sz="1400">
                  <a:solidFill>
                    <a:schemeClr val="accent6"/>
                  </a:solidFill>
                  <a:latin typeface="Prompt SemiBold"/>
                  <a:ea typeface="Prompt SemiBold"/>
                  <a:cs typeface="Prompt SemiBold"/>
                  <a:sym typeface="Prompt SemiBold"/>
                </a:rPr>
                <a:t>AQUI VOCÊ PODE INSERIR UM SUBTÍTULO PARA ESSSA SEÇÃO</a:t>
              </a:r>
              <a:endParaRPr/>
            </a:p>
          </p:txBody>
        </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835"/>
        <p:cNvGrpSpPr/>
        <p:nvPr/>
      </p:nvGrpSpPr>
      <p:grpSpPr>
        <a:xfrm>
          <a:off x="0" y="0"/>
          <a:ext cx="0" cy="0"/>
          <a:chOff x="0" y="0"/>
          <a:chExt cx="0" cy="0"/>
        </a:xfrm>
      </p:grpSpPr>
      <p:pic>
        <p:nvPicPr>
          <p:cNvPr id="1836" name="Google Shape;1836;p68"/>
          <p:cNvPicPr preferRelativeResize="0"/>
          <p:nvPr/>
        </p:nvPicPr>
        <p:blipFill rotWithShape="1">
          <a:blip r:embed="rId3">
            <a:alphaModFix/>
          </a:blip>
          <a:srcRect l="32082" t="7818" r="65" b="22003"/>
          <a:stretch/>
        </p:blipFill>
        <p:spPr>
          <a:xfrm flipH="1">
            <a:off x="2247362" y="-2"/>
            <a:ext cx="9944637" cy="6858000"/>
          </a:xfrm>
          <a:prstGeom prst="rect">
            <a:avLst/>
          </a:prstGeom>
          <a:noFill/>
          <a:ln>
            <a:noFill/>
          </a:ln>
        </p:spPr>
      </p:pic>
      <p:grpSp>
        <p:nvGrpSpPr>
          <p:cNvPr id="1837" name="Google Shape;1837;p68"/>
          <p:cNvGrpSpPr/>
          <p:nvPr/>
        </p:nvGrpSpPr>
        <p:grpSpPr>
          <a:xfrm>
            <a:off x="-2" y="-3"/>
            <a:ext cx="12192000" cy="6858003"/>
            <a:chOff x="-12261852" y="1129897"/>
            <a:chExt cx="12192000" cy="6858003"/>
          </a:xfrm>
        </p:grpSpPr>
        <p:pic>
          <p:nvPicPr>
            <p:cNvPr id="1838" name="Google Shape;1838;p68"/>
            <p:cNvPicPr preferRelativeResize="0"/>
            <p:nvPr/>
          </p:nvPicPr>
          <p:blipFill rotWithShape="1">
            <a:blip r:embed="rId4">
              <a:alphaModFix/>
            </a:blip>
            <a:srcRect l="7269" t="26731" r="16857" b="31837"/>
            <a:stretch/>
          </p:blipFill>
          <p:spPr>
            <a:xfrm>
              <a:off x="-12261852" y="1129897"/>
              <a:ext cx="12192000" cy="6858003"/>
            </a:xfrm>
            <a:prstGeom prst="rect">
              <a:avLst/>
            </a:prstGeom>
            <a:noFill/>
            <a:ln>
              <a:noFill/>
            </a:ln>
          </p:spPr>
        </p:pic>
        <p:sp>
          <p:nvSpPr>
            <p:cNvPr id="1839" name="Google Shape;1839;p68"/>
            <p:cNvSpPr/>
            <p:nvPr/>
          </p:nvSpPr>
          <p:spPr>
            <a:xfrm>
              <a:off x="-12261852" y="1492757"/>
              <a:ext cx="6469033" cy="6494992"/>
            </a:xfrm>
            <a:custGeom>
              <a:avLst/>
              <a:gdLst/>
              <a:ahLst/>
              <a:cxnLst/>
              <a:rect l="l" t="t" r="r" b="b"/>
              <a:pathLst>
                <a:path w="6469033" h="6127351" extrusionOk="0">
                  <a:moveTo>
                    <a:pt x="0" y="0"/>
                  </a:moveTo>
                  <a:lnTo>
                    <a:pt x="2993897" y="796103"/>
                  </a:lnTo>
                  <a:lnTo>
                    <a:pt x="6469033" y="2827564"/>
                  </a:lnTo>
                  <a:lnTo>
                    <a:pt x="4660492" y="6127351"/>
                  </a:lnTo>
                  <a:lnTo>
                    <a:pt x="512" y="6127351"/>
                  </a:lnTo>
                  <a:cubicBezTo>
                    <a:pt x="341" y="4084901"/>
                    <a:pt x="171" y="2042450"/>
                    <a:pt x="0" y="0"/>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Poppins"/>
                <a:ea typeface="Poppins"/>
                <a:cs typeface="Poppins"/>
                <a:sym typeface="Poppins"/>
              </a:endParaRPr>
            </a:p>
          </p:txBody>
        </p:sp>
        <p:pic>
          <p:nvPicPr>
            <p:cNvPr id="1840" name="Google Shape;1840;p68"/>
            <p:cNvPicPr preferRelativeResize="0"/>
            <p:nvPr/>
          </p:nvPicPr>
          <p:blipFill rotWithShape="1">
            <a:blip r:embed="rId5">
              <a:alphaModFix/>
            </a:blip>
            <a:srcRect/>
            <a:stretch/>
          </p:blipFill>
          <p:spPr>
            <a:xfrm>
              <a:off x="-12261852" y="1129900"/>
              <a:ext cx="12192000" cy="6858000"/>
            </a:xfrm>
            <a:prstGeom prst="rect">
              <a:avLst/>
            </a:prstGeom>
            <a:noFill/>
            <a:ln>
              <a:noFill/>
            </a:ln>
          </p:spPr>
        </p:pic>
        <p:pic>
          <p:nvPicPr>
            <p:cNvPr id="1841" name="Google Shape;1841;p68"/>
            <p:cNvPicPr preferRelativeResize="0"/>
            <p:nvPr/>
          </p:nvPicPr>
          <p:blipFill rotWithShape="1">
            <a:blip r:embed="rId6">
              <a:alphaModFix/>
            </a:blip>
            <a:srcRect/>
            <a:stretch/>
          </p:blipFill>
          <p:spPr>
            <a:xfrm>
              <a:off x="-12261852" y="1129900"/>
              <a:ext cx="12192000" cy="6858000"/>
            </a:xfrm>
            <a:prstGeom prst="rect">
              <a:avLst/>
            </a:prstGeom>
            <a:noFill/>
            <a:ln>
              <a:noFill/>
            </a:ln>
          </p:spPr>
        </p:pic>
        <p:pic>
          <p:nvPicPr>
            <p:cNvPr id="1842" name="Google Shape;1842;p68"/>
            <p:cNvPicPr preferRelativeResize="0"/>
            <p:nvPr/>
          </p:nvPicPr>
          <p:blipFill>
            <a:blip r:embed="rId7">
              <a:alphaModFix/>
            </a:blip>
            <a:stretch>
              <a:fillRect/>
            </a:stretch>
          </p:blipFill>
          <p:spPr>
            <a:xfrm>
              <a:off x="-12261852" y="1129900"/>
              <a:ext cx="12177224" cy="6858000"/>
            </a:xfrm>
            <a:prstGeom prst="rect">
              <a:avLst/>
            </a:prstGeom>
            <a:noFill/>
            <a:ln>
              <a:noFill/>
            </a:ln>
          </p:spPr>
        </p:pic>
      </p:grpSp>
      <p:grpSp>
        <p:nvGrpSpPr>
          <p:cNvPr id="1843" name="Google Shape;1843;p68"/>
          <p:cNvGrpSpPr/>
          <p:nvPr/>
        </p:nvGrpSpPr>
        <p:grpSpPr>
          <a:xfrm>
            <a:off x="477473" y="1671271"/>
            <a:ext cx="5556000" cy="3515458"/>
            <a:chOff x="477473" y="1614688"/>
            <a:chExt cx="5556000" cy="3515458"/>
          </a:xfrm>
        </p:grpSpPr>
        <p:sp>
          <p:nvSpPr>
            <p:cNvPr id="1844" name="Google Shape;1844;p68"/>
            <p:cNvSpPr txBox="1"/>
            <p:nvPr/>
          </p:nvSpPr>
          <p:spPr>
            <a:xfrm>
              <a:off x="477473" y="1614688"/>
              <a:ext cx="5556000" cy="286232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6000"/>
                <a:buFont typeface="Arial"/>
                <a:buNone/>
              </a:pPr>
              <a:r>
                <a:rPr lang="pt-BR" sz="6000">
                  <a:solidFill>
                    <a:schemeClr val="dk1"/>
                  </a:solidFill>
                  <a:latin typeface="Prompt ExtraBold"/>
                  <a:ea typeface="Prompt ExtraBold"/>
                  <a:cs typeface="Prompt ExtraBold"/>
                  <a:sym typeface="Prompt ExtraBold"/>
                </a:rPr>
                <a:t>ABERTURA COM FRASE IMPACTANTE</a:t>
              </a:r>
              <a:endParaRPr/>
            </a:p>
          </p:txBody>
        </p:sp>
        <p:sp>
          <p:nvSpPr>
            <p:cNvPr id="1845" name="Google Shape;1845;p68"/>
            <p:cNvSpPr txBox="1"/>
            <p:nvPr/>
          </p:nvSpPr>
          <p:spPr>
            <a:xfrm>
              <a:off x="540001" y="4460604"/>
              <a:ext cx="4200566" cy="66954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6"/>
                </a:buClr>
                <a:buSzPts val="1400"/>
                <a:buFont typeface="Arial"/>
                <a:buNone/>
              </a:pPr>
              <a:r>
                <a:rPr lang="pt-BR" sz="1400">
                  <a:solidFill>
                    <a:schemeClr val="accent6"/>
                  </a:solidFill>
                  <a:latin typeface="Prompt SemiBold"/>
                  <a:ea typeface="Prompt SemiBold"/>
                  <a:cs typeface="Prompt SemiBold"/>
                  <a:sym typeface="Prompt SemiBold"/>
                </a:rPr>
                <a:t>AQUI VOCÊ PODE INSERIR UM SUBTÍTULO PARA ESSSA SEÇÃO</a:t>
              </a:r>
              <a:endParaRPr/>
            </a:p>
          </p:txBody>
        </p:sp>
      </p:gr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849"/>
        <p:cNvGrpSpPr/>
        <p:nvPr/>
      </p:nvGrpSpPr>
      <p:grpSpPr>
        <a:xfrm>
          <a:off x="0" y="0"/>
          <a:ext cx="0" cy="0"/>
          <a:chOff x="0" y="0"/>
          <a:chExt cx="0" cy="0"/>
        </a:xfrm>
      </p:grpSpPr>
      <p:grpSp>
        <p:nvGrpSpPr>
          <p:cNvPr id="1850" name="Google Shape;1850;p69"/>
          <p:cNvGrpSpPr/>
          <p:nvPr/>
        </p:nvGrpSpPr>
        <p:grpSpPr>
          <a:xfrm>
            <a:off x="-6" y="0"/>
            <a:ext cx="12192002" cy="6858000"/>
            <a:chOff x="1050319" y="-2834575"/>
            <a:chExt cx="12192002" cy="6858000"/>
          </a:xfrm>
        </p:grpSpPr>
        <p:pic>
          <p:nvPicPr>
            <p:cNvPr id="1851" name="Google Shape;1851;p69"/>
            <p:cNvPicPr preferRelativeResize="0"/>
            <p:nvPr/>
          </p:nvPicPr>
          <p:blipFill rotWithShape="1">
            <a:blip r:embed="rId3">
              <a:alphaModFix/>
            </a:blip>
            <a:srcRect l="26550" t="28702" r="26550" b="42596"/>
            <a:stretch/>
          </p:blipFill>
          <p:spPr>
            <a:xfrm>
              <a:off x="1050319" y="-2834575"/>
              <a:ext cx="12192002" cy="6858000"/>
            </a:xfrm>
            <a:prstGeom prst="rect">
              <a:avLst/>
            </a:prstGeom>
            <a:noFill/>
            <a:ln>
              <a:noFill/>
            </a:ln>
          </p:spPr>
        </p:pic>
        <p:pic>
          <p:nvPicPr>
            <p:cNvPr id="1852" name="Google Shape;1852;p69"/>
            <p:cNvPicPr preferRelativeResize="0"/>
            <p:nvPr/>
          </p:nvPicPr>
          <p:blipFill rotWithShape="1">
            <a:blip r:embed="rId4">
              <a:alphaModFix/>
            </a:blip>
            <a:srcRect/>
            <a:stretch/>
          </p:blipFill>
          <p:spPr>
            <a:xfrm>
              <a:off x="1050319" y="-2834575"/>
              <a:ext cx="12192000" cy="6858000"/>
            </a:xfrm>
            <a:prstGeom prst="rect">
              <a:avLst/>
            </a:prstGeom>
            <a:noFill/>
            <a:ln>
              <a:noFill/>
            </a:ln>
          </p:spPr>
        </p:pic>
        <p:pic>
          <p:nvPicPr>
            <p:cNvPr id="1853" name="Google Shape;1853;p69"/>
            <p:cNvPicPr preferRelativeResize="0"/>
            <p:nvPr/>
          </p:nvPicPr>
          <p:blipFill rotWithShape="1">
            <a:blip r:embed="rId5">
              <a:alphaModFix/>
            </a:blip>
            <a:srcRect/>
            <a:stretch/>
          </p:blipFill>
          <p:spPr>
            <a:xfrm>
              <a:off x="1050319" y="-2834575"/>
              <a:ext cx="12192000" cy="6858000"/>
            </a:xfrm>
            <a:prstGeom prst="rect">
              <a:avLst/>
            </a:prstGeom>
            <a:noFill/>
            <a:ln>
              <a:noFill/>
            </a:ln>
          </p:spPr>
        </p:pic>
        <p:pic>
          <p:nvPicPr>
            <p:cNvPr id="1854" name="Google Shape;1854;p69"/>
            <p:cNvPicPr preferRelativeResize="0"/>
            <p:nvPr/>
          </p:nvPicPr>
          <p:blipFill>
            <a:blip r:embed="rId6">
              <a:alphaModFix/>
            </a:blip>
            <a:stretch>
              <a:fillRect/>
            </a:stretch>
          </p:blipFill>
          <p:spPr>
            <a:xfrm>
              <a:off x="1057706" y="-2834575"/>
              <a:ext cx="12177224" cy="6858000"/>
            </a:xfrm>
            <a:prstGeom prst="rect">
              <a:avLst/>
            </a:prstGeom>
            <a:noFill/>
            <a:ln>
              <a:noFill/>
            </a:ln>
          </p:spPr>
        </p:pic>
      </p:grpSp>
      <p:sp>
        <p:nvSpPr>
          <p:cNvPr id="1855" name="Google Shape;1855;p69"/>
          <p:cNvSpPr txBox="1"/>
          <p:nvPr/>
        </p:nvSpPr>
        <p:spPr>
          <a:xfrm>
            <a:off x="3063553" y="3113465"/>
            <a:ext cx="6064800" cy="640800"/>
          </a:xfrm>
          <a:prstGeom prst="rect">
            <a:avLst/>
          </a:prstGeom>
          <a:noFill/>
          <a:ln>
            <a:noFill/>
          </a:ln>
        </p:spPr>
        <p:txBody>
          <a:bodyPr spcFirstLastPara="1" wrap="square" lIns="91425" tIns="45700" rIns="91425" bIns="45700" anchor="t" anchorCtr="0">
            <a:spAutoFit/>
          </a:bodyPr>
          <a:lstStyle/>
          <a:p>
            <a:pPr marL="0" marR="0" lvl="0" indent="0" algn="ctr" rtl="0">
              <a:lnSpc>
                <a:spcPct val="120000"/>
              </a:lnSpc>
              <a:spcBef>
                <a:spcPts val="0"/>
              </a:spcBef>
              <a:spcAft>
                <a:spcPts val="0"/>
              </a:spcAft>
              <a:buClr>
                <a:schemeClr val="lt1"/>
              </a:buClr>
              <a:buSzPts val="3100"/>
              <a:buFont typeface="Arial"/>
              <a:buNone/>
            </a:pPr>
            <a:r>
              <a:rPr lang="pt-BR" sz="3100" b="0" i="0" u="none" strike="noStrike" cap="none">
                <a:solidFill>
                  <a:schemeClr val="lt1"/>
                </a:solidFill>
                <a:latin typeface="Prompt ExtraBold"/>
                <a:ea typeface="Prompt ExtraBold"/>
                <a:cs typeface="Prompt ExtraBold"/>
                <a:sym typeface="Prompt ExtraBold"/>
              </a:rPr>
              <a:t>CAPA DE </a:t>
            </a:r>
            <a:r>
              <a:rPr lang="pt-BR" sz="3100" b="0" i="0" u="none" strike="noStrike" cap="none">
                <a:solidFill>
                  <a:srgbClr val="191919"/>
                </a:solidFill>
                <a:latin typeface="Prompt ExtraBold"/>
                <a:ea typeface="Prompt ExtraBold"/>
                <a:cs typeface="Prompt ExtraBold"/>
                <a:sym typeface="Prompt ExtraBold"/>
              </a:rPr>
              <a:t>TRANSIÇÃO</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dk2"/>
        </a:solidFill>
        <a:effectLst/>
      </p:bgPr>
    </p:bg>
    <p:spTree>
      <p:nvGrpSpPr>
        <p:cNvPr id="1" name="Shape 1859"/>
        <p:cNvGrpSpPr/>
        <p:nvPr/>
      </p:nvGrpSpPr>
      <p:grpSpPr>
        <a:xfrm>
          <a:off x="0" y="0"/>
          <a:ext cx="0" cy="0"/>
          <a:chOff x="0" y="0"/>
          <a:chExt cx="0" cy="0"/>
        </a:xfrm>
      </p:grpSpPr>
      <p:pic>
        <p:nvPicPr>
          <p:cNvPr id="1860" name="Google Shape;1860;p70"/>
          <p:cNvPicPr preferRelativeResize="0"/>
          <p:nvPr/>
        </p:nvPicPr>
        <p:blipFill rotWithShape="1">
          <a:blip r:embed="rId3">
            <a:alphaModFix/>
          </a:blip>
          <a:srcRect l="33093" t="12040" r="21055"/>
          <a:stretch/>
        </p:blipFill>
        <p:spPr>
          <a:xfrm>
            <a:off x="6838952" y="-3"/>
            <a:ext cx="5353048" cy="6858003"/>
          </a:xfrm>
          <a:prstGeom prst="rect">
            <a:avLst/>
          </a:prstGeom>
          <a:noFill/>
          <a:ln>
            <a:noFill/>
          </a:ln>
        </p:spPr>
      </p:pic>
      <p:grpSp>
        <p:nvGrpSpPr>
          <p:cNvPr id="1861" name="Google Shape;1861;p70"/>
          <p:cNvGrpSpPr/>
          <p:nvPr/>
        </p:nvGrpSpPr>
        <p:grpSpPr>
          <a:xfrm>
            <a:off x="-12" y="-2"/>
            <a:ext cx="12192000" cy="6858000"/>
            <a:chOff x="-10883337" y="245623"/>
            <a:chExt cx="12192000" cy="6858000"/>
          </a:xfrm>
        </p:grpSpPr>
        <p:pic>
          <p:nvPicPr>
            <p:cNvPr id="1862" name="Google Shape;1862;p70"/>
            <p:cNvPicPr preferRelativeResize="0"/>
            <p:nvPr/>
          </p:nvPicPr>
          <p:blipFill>
            <a:blip r:embed="rId4">
              <a:alphaModFix/>
            </a:blip>
            <a:stretch>
              <a:fillRect/>
            </a:stretch>
          </p:blipFill>
          <p:spPr>
            <a:xfrm>
              <a:off x="-10883337" y="245623"/>
              <a:ext cx="12177224" cy="6858000"/>
            </a:xfrm>
            <a:prstGeom prst="rect">
              <a:avLst/>
            </a:prstGeom>
            <a:noFill/>
            <a:ln>
              <a:noFill/>
            </a:ln>
          </p:spPr>
        </p:pic>
        <p:pic>
          <p:nvPicPr>
            <p:cNvPr id="1863" name="Google Shape;1863;p70"/>
            <p:cNvPicPr preferRelativeResize="0"/>
            <p:nvPr/>
          </p:nvPicPr>
          <p:blipFill rotWithShape="1">
            <a:blip r:embed="rId5">
              <a:alphaModFix/>
            </a:blip>
            <a:srcRect l="37158" t="2731" r="37160" b="47595"/>
            <a:stretch/>
          </p:blipFill>
          <p:spPr>
            <a:xfrm rot="-5400000">
              <a:off x="-8216338" y="-2421376"/>
              <a:ext cx="6858000" cy="12191999"/>
            </a:xfrm>
            <a:prstGeom prst="rect">
              <a:avLst/>
            </a:prstGeom>
            <a:noFill/>
            <a:ln>
              <a:noFill/>
            </a:ln>
          </p:spPr>
        </p:pic>
        <p:pic>
          <p:nvPicPr>
            <p:cNvPr id="1864" name="Google Shape;1864;p70"/>
            <p:cNvPicPr preferRelativeResize="0"/>
            <p:nvPr/>
          </p:nvPicPr>
          <p:blipFill rotWithShape="1">
            <a:blip r:embed="rId6">
              <a:alphaModFix/>
            </a:blip>
            <a:srcRect/>
            <a:stretch/>
          </p:blipFill>
          <p:spPr>
            <a:xfrm>
              <a:off x="-10883337" y="245623"/>
              <a:ext cx="12192000" cy="6858000"/>
            </a:xfrm>
            <a:prstGeom prst="rect">
              <a:avLst/>
            </a:prstGeom>
            <a:noFill/>
            <a:ln>
              <a:noFill/>
            </a:ln>
          </p:spPr>
        </p:pic>
        <p:pic>
          <p:nvPicPr>
            <p:cNvPr id="1865" name="Google Shape;1865;p70"/>
            <p:cNvPicPr preferRelativeResize="0"/>
            <p:nvPr/>
          </p:nvPicPr>
          <p:blipFill rotWithShape="1">
            <a:blip r:embed="rId7">
              <a:alphaModFix/>
            </a:blip>
            <a:srcRect/>
            <a:stretch/>
          </p:blipFill>
          <p:spPr>
            <a:xfrm>
              <a:off x="-10883337" y="245623"/>
              <a:ext cx="12192000" cy="6858000"/>
            </a:xfrm>
            <a:prstGeom prst="rect">
              <a:avLst/>
            </a:prstGeom>
            <a:noFill/>
            <a:ln>
              <a:noFill/>
            </a:ln>
          </p:spPr>
        </p:pic>
      </p:grpSp>
      <p:grpSp>
        <p:nvGrpSpPr>
          <p:cNvPr id="1866" name="Google Shape;1866;p70"/>
          <p:cNvGrpSpPr/>
          <p:nvPr/>
        </p:nvGrpSpPr>
        <p:grpSpPr>
          <a:xfrm>
            <a:off x="540000" y="1463220"/>
            <a:ext cx="6785884" cy="3787019"/>
            <a:chOff x="540000" y="1463220"/>
            <a:chExt cx="6785884" cy="3787019"/>
          </a:xfrm>
        </p:grpSpPr>
        <p:sp>
          <p:nvSpPr>
            <p:cNvPr id="1867" name="Google Shape;1867;p70"/>
            <p:cNvSpPr txBox="1"/>
            <p:nvPr/>
          </p:nvSpPr>
          <p:spPr>
            <a:xfrm>
              <a:off x="540000" y="1463220"/>
              <a:ext cx="6785884" cy="120353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dk2"/>
                </a:buClr>
                <a:buSzPts val="3100"/>
                <a:buFont typeface="Arial"/>
                <a:buNone/>
              </a:pPr>
              <a:r>
                <a:rPr lang="pt-BR" sz="3100">
                  <a:solidFill>
                    <a:schemeClr val="dk2"/>
                  </a:solidFill>
                  <a:latin typeface="Prompt ExtraBold"/>
                  <a:ea typeface="Prompt ExtraBold"/>
                  <a:cs typeface="Prompt ExtraBold"/>
                  <a:sym typeface="Prompt ExtraBold"/>
                </a:rPr>
                <a:t>SLIDE</a:t>
              </a:r>
              <a:r>
                <a:rPr lang="pt-BR" sz="3100">
                  <a:solidFill>
                    <a:schemeClr val="lt1"/>
                  </a:solidFill>
                  <a:latin typeface="Prompt ExtraBold"/>
                  <a:ea typeface="Prompt ExtraBold"/>
                  <a:cs typeface="Prompt ExtraBold"/>
                  <a:sym typeface="Prompt ExtraBold"/>
                </a:rPr>
                <a:t> COM ALTO VOLUME DE CONTEÚDO E FOTO CONCEITO.</a:t>
              </a:r>
              <a:endParaRPr/>
            </a:p>
          </p:txBody>
        </p:sp>
        <p:sp>
          <p:nvSpPr>
            <p:cNvPr id="1868" name="Google Shape;1868;p70"/>
            <p:cNvSpPr txBox="1"/>
            <p:nvPr/>
          </p:nvSpPr>
          <p:spPr>
            <a:xfrm>
              <a:off x="540000" y="3573498"/>
              <a:ext cx="5957659" cy="167674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400">
                  <a:solidFill>
                    <a:srgbClr val="FFFFFF"/>
                  </a:solidFill>
                  <a:latin typeface="Poppins"/>
                  <a:ea typeface="Poppins"/>
                  <a:cs typeface="Poppins"/>
                  <a:sym typeface="Poppins"/>
                </a:rPr>
                <a:t>Lorem ipsum dolor sit amet, consectetuer adipiscing elit. Phasellus hendrerit. Pellentesque aliquet nibh nec urna. In nisi neque, aliquet vel, dapibus id, mattis vel, nisi. Sed pretium, ligula sollicitudin laoreet viverra, tortor libero sodales leo, eget blandit nunc tortor eu nibh. Nullam mollis. Ut justo. Suspendisse potenti. </a:t>
              </a:r>
              <a:endParaRPr/>
            </a:p>
          </p:txBody>
        </p:sp>
        <p:sp>
          <p:nvSpPr>
            <p:cNvPr id="1869" name="Google Shape;1869;p70"/>
            <p:cNvSpPr txBox="1"/>
            <p:nvPr/>
          </p:nvSpPr>
          <p:spPr>
            <a:xfrm>
              <a:off x="540000" y="2832469"/>
              <a:ext cx="4538349" cy="66954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FFFF00"/>
                </a:buClr>
                <a:buSzPts val="1400"/>
                <a:buFont typeface="Arial"/>
                <a:buNone/>
              </a:pPr>
              <a:r>
                <a:rPr lang="pt-BR" sz="1400">
                  <a:solidFill>
                    <a:srgbClr val="FFFF00"/>
                  </a:solidFill>
                  <a:latin typeface="Prompt SemiBold"/>
                  <a:ea typeface="Prompt SemiBold"/>
                  <a:cs typeface="Prompt SemiBold"/>
                  <a:sym typeface="Prompt SemiBold"/>
                </a:rPr>
                <a:t>ACELERAMOS A SUA ESTRATÉGIA PARA TRAZER RESULTADOS DE NEGÓCIO CONTÍNUOS.</a:t>
              </a:r>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873"/>
        <p:cNvGrpSpPr/>
        <p:nvPr/>
      </p:nvGrpSpPr>
      <p:grpSpPr>
        <a:xfrm>
          <a:off x="0" y="0"/>
          <a:ext cx="0" cy="0"/>
          <a:chOff x="0" y="0"/>
          <a:chExt cx="0" cy="0"/>
        </a:xfrm>
      </p:grpSpPr>
      <p:pic>
        <p:nvPicPr>
          <p:cNvPr id="1874" name="Google Shape;1874;p71"/>
          <p:cNvPicPr preferRelativeResize="0"/>
          <p:nvPr/>
        </p:nvPicPr>
        <p:blipFill rotWithShape="1">
          <a:blip r:embed="rId3">
            <a:alphaModFix/>
          </a:blip>
          <a:srcRect l="29920" t="7817" r="25318" b="7818"/>
          <a:stretch/>
        </p:blipFill>
        <p:spPr>
          <a:xfrm>
            <a:off x="6734629" y="-6"/>
            <a:ext cx="5457373" cy="6858006"/>
          </a:xfrm>
          <a:prstGeom prst="rect">
            <a:avLst/>
          </a:prstGeom>
          <a:noFill/>
          <a:ln>
            <a:noFill/>
          </a:ln>
        </p:spPr>
      </p:pic>
      <p:grpSp>
        <p:nvGrpSpPr>
          <p:cNvPr id="1875" name="Google Shape;1875;p71"/>
          <p:cNvGrpSpPr/>
          <p:nvPr/>
        </p:nvGrpSpPr>
        <p:grpSpPr>
          <a:xfrm>
            <a:off x="-6" y="0"/>
            <a:ext cx="12192000" cy="6858000"/>
            <a:chOff x="-7821831" y="-3718875"/>
            <a:chExt cx="12192000" cy="6858000"/>
          </a:xfrm>
        </p:grpSpPr>
        <p:pic>
          <p:nvPicPr>
            <p:cNvPr id="1876" name="Google Shape;1876;p71"/>
            <p:cNvPicPr preferRelativeResize="0"/>
            <p:nvPr/>
          </p:nvPicPr>
          <p:blipFill rotWithShape="1">
            <a:blip r:embed="rId4">
              <a:alphaModFix/>
            </a:blip>
            <a:srcRect l="37159" t="2730" r="37160" b="47598"/>
            <a:stretch/>
          </p:blipFill>
          <p:spPr>
            <a:xfrm rot="-5400000">
              <a:off x="-5154832" y="-6385874"/>
              <a:ext cx="6858000" cy="12191999"/>
            </a:xfrm>
            <a:prstGeom prst="rect">
              <a:avLst/>
            </a:prstGeom>
            <a:noFill/>
            <a:ln>
              <a:noFill/>
            </a:ln>
          </p:spPr>
        </p:pic>
        <p:pic>
          <p:nvPicPr>
            <p:cNvPr id="1877" name="Google Shape;1877;p71"/>
            <p:cNvPicPr preferRelativeResize="0"/>
            <p:nvPr/>
          </p:nvPicPr>
          <p:blipFill>
            <a:blip r:embed="rId5">
              <a:alphaModFix/>
            </a:blip>
            <a:stretch>
              <a:fillRect/>
            </a:stretch>
          </p:blipFill>
          <p:spPr>
            <a:xfrm>
              <a:off x="-7814444" y="-3718875"/>
              <a:ext cx="12177224" cy="6858000"/>
            </a:xfrm>
            <a:prstGeom prst="rect">
              <a:avLst/>
            </a:prstGeom>
            <a:noFill/>
            <a:ln>
              <a:noFill/>
            </a:ln>
          </p:spPr>
        </p:pic>
        <p:pic>
          <p:nvPicPr>
            <p:cNvPr id="1878" name="Google Shape;1878;p71"/>
            <p:cNvPicPr preferRelativeResize="0"/>
            <p:nvPr/>
          </p:nvPicPr>
          <p:blipFill rotWithShape="1">
            <a:blip r:embed="rId6">
              <a:alphaModFix/>
            </a:blip>
            <a:srcRect/>
            <a:stretch/>
          </p:blipFill>
          <p:spPr>
            <a:xfrm>
              <a:off x="-7821831" y="-3718875"/>
              <a:ext cx="12192000" cy="6858000"/>
            </a:xfrm>
            <a:prstGeom prst="rect">
              <a:avLst/>
            </a:prstGeom>
            <a:noFill/>
            <a:ln>
              <a:noFill/>
            </a:ln>
          </p:spPr>
        </p:pic>
        <p:pic>
          <p:nvPicPr>
            <p:cNvPr id="1879" name="Google Shape;1879;p71"/>
            <p:cNvPicPr preferRelativeResize="0"/>
            <p:nvPr/>
          </p:nvPicPr>
          <p:blipFill rotWithShape="1">
            <a:blip r:embed="rId7">
              <a:alphaModFix/>
            </a:blip>
            <a:srcRect/>
            <a:stretch/>
          </p:blipFill>
          <p:spPr>
            <a:xfrm>
              <a:off x="-7821831" y="-3718875"/>
              <a:ext cx="12192000" cy="6858000"/>
            </a:xfrm>
            <a:prstGeom prst="rect">
              <a:avLst/>
            </a:prstGeom>
            <a:noFill/>
            <a:ln>
              <a:noFill/>
            </a:ln>
          </p:spPr>
        </p:pic>
      </p:grpSp>
      <p:grpSp>
        <p:nvGrpSpPr>
          <p:cNvPr id="1880" name="Google Shape;1880;p71"/>
          <p:cNvGrpSpPr/>
          <p:nvPr/>
        </p:nvGrpSpPr>
        <p:grpSpPr>
          <a:xfrm>
            <a:off x="540000" y="1463220"/>
            <a:ext cx="6785884" cy="3787019"/>
            <a:chOff x="540000" y="1463220"/>
            <a:chExt cx="6785884" cy="3787019"/>
          </a:xfrm>
        </p:grpSpPr>
        <p:sp>
          <p:nvSpPr>
            <p:cNvPr id="1881" name="Google Shape;1881;p71"/>
            <p:cNvSpPr txBox="1"/>
            <p:nvPr/>
          </p:nvSpPr>
          <p:spPr>
            <a:xfrm>
              <a:off x="540000" y="1463220"/>
              <a:ext cx="6785884" cy="120353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accent6"/>
                </a:buClr>
                <a:buSzPts val="3100"/>
                <a:buFont typeface="Arial"/>
                <a:buNone/>
              </a:pPr>
              <a:r>
                <a:rPr lang="pt-BR" sz="3100">
                  <a:solidFill>
                    <a:schemeClr val="accent6"/>
                  </a:solidFill>
                  <a:latin typeface="Prompt ExtraBold"/>
                  <a:ea typeface="Prompt ExtraBold"/>
                  <a:cs typeface="Prompt ExtraBold"/>
                  <a:sym typeface="Prompt ExtraBold"/>
                </a:rPr>
                <a:t>SLIDE COM ALTO VOLUME DE CONTEÚDO E FOTO CONCEITO.</a:t>
              </a:r>
              <a:endParaRPr/>
            </a:p>
          </p:txBody>
        </p:sp>
        <p:sp>
          <p:nvSpPr>
            <p:cNvPr id="1882" name="Google Shape;1882;p71"/>
            <p:cNvSpPr txBox="1"/>
            <p:nvPr/>
          </p:nvSpPr>
          <p:spPr>
            <a:xfrm>
              <a:off x="540000" y="3573498"/>
              <a:ext cx="5957659" cy="167674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400">
                  <a:solidFill>
                    <a:srgbClr val="FFFFFF"/>
                  </a:solidFill>
                  <a:latin typeface="Poppins"/>
                  <a:ea typeface="Poppins"/>
                  <a:cs typeface="Poppins"/>
                  <a:sym typeface="Poppins"/>
                </a:rPr>
                <a:t>Lorem ipsum dolor sit amet, consectetuer adipiscing elit. Phasellus hendrerit. Pellentesque aliquet nibh nec urna. In nisi neque, aliquet vel, dapibus id, mattis vel, nisi. Sed pretium, ligula sollicitudin laoreet viverra, tortor libero sodales leo, eget blandit nunc tortor eu nibh. Nullam mollis. Ut justo. Suspendisse potenti. </a:t>
              </a:r>
              <a:endParaRPr/>
            </a:p>
          </p:txBody>
        </p:sp>
        <p:sp>
          <p:nvSpPr>
            <p:cNvPr id="1883" name="Google Shape;1883;p71"/>
            <p:cNvSpPr txBox="1"/>
            <p:nvPr/>
          </p:nvSpPr>
          <p:spPr>
            <a:xfrm>
              <a:off x="540000" y="2832469"/>
              <a:ext cx="4538349" cy="66954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rgbClr val="FFFF00"/>
                </a:buClr>
                <a:buSzPts val="1400"/>
                <a:buFont typeface="Arial"/>
                <a:buNone/>
              </a:pPr>
              <a:r>
                <a:rPr lang="pt-BR" sz="1400">
                  <a:solidFill>
                    <a:srgbClr val="FFFF00"/>
                  </a:solidFill>
                  <a:latin typeface="Prompt SemiBold"/>
                  <a:ea typeface="Prompt SemiBold"/>
                  <a:cs typeface="Prompt SemiBold"/>
                  <a:sym typeface="Prompt SemiBold"/>
                </a:rPr>
                <a:t>ACELERAMOS A SUA ESTRATÉGIA PARA TRAZER RESULTADOS DE NEGÓCIO CONTÍNUOS.</a:t>
              </a:r>
              <a:endParaRPr/>
            </a:p>
          </p:txBody>
        </p:sp>
      </p:gr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Shape 1887"/>
        <p:cNvGrpSpPr/>
        <p:nvPr/>
      </p:nvGrpSpPr>
      <p:grpSpPr>
        <a:xfrm>
          <a:off x="0" y="0"/>
          <a:ext cx="0" cy="0"/>
          <a:chOff x="0" y="0"/>
          <a:chExt cx="0" cy="0"/>
        </a:xfrm>
      </p:grpSpPr>
      <p:pic>
        <p:nvPicPr>
          <p:cNvPr id="1888" name="Google Shape;1888;p72"/>
          <p:cNvPicPr preferRelativeResize="0"/>
          <p:nvPr/>
        </p:nvPicPr>
        <p:blipFill rotWithShape="1">
          <a:blip r:embed="rId3">
            <a:alphaModFix/>
          </a:blip>
          <a:srcRect l="28780" t="14910" r="32306" b="11926"/>
          <a:stretch/>
        </p:blipFill>
        <p:spPr>
          <a:xfrm>
            <a:off x="6718300" y="1"/>
            <a:ext cx="5473699" cy="6857998"/>
          </a:xfrm>
          <a:prstGeom prst="rect">
            <a:avLst/>
          </a:prstGeom>
          <a:noFill/>
          <a:ln>
            <a:noFill/>
          </a:ln>
        </p:spPr>
      </p:pic>
      <p:grpSp>
        <p:nvGrpSpPr>
          <p:cNvPr id="1889" name="Google Shape;1889;p72"/>
          <p:cNvGrpSpPr/>
          <p:nvPr/>
        </p:nvGrpSpPr>
        <p:grpSpPr>
          <a:xfrm>
            <a:off x="3" y="-1"/>
            <a:ext cx="12192000" cy="6858003"/>
            <a:chOff x="5245578" y="-1"/>
            <a:chExt cx="12192000" cy="6858003"/>
          </a:xfrm>
        </p:grpSpPr>
        <p:pic>
          <p:nvPicPr>
            <p:cNvPr id="1890" name="Google Shape;1890;p72"/>
            <p:cNvPicPr preferRelativeResize="0"/>
            <p:nvPr/>
          </p:nvPicPr>
          <p:blipFill rotWithShape="1">
            <a:blip r:embed="rId4">
              <a:alphaModFix/>
            </a:blip>
            <a:srcRect l="37159" t="2730" r="37160" b="47598"/>
            <a:stretch/>
          </p:blipFill>
          <p:spPr>
            <a:xfrm rot="-5400000">
              <a:off x="7912577" y="-2667001"/>
              <a:ext cx="6858000" cy="12191999"/>
            </a:xfrm>
            <a:prstGeom prst="rect">
              <a:avLst/>
            </a:prstGeom>
            <a:noFill/>
            <a:ln>
              <a:noFill/>
            </a:ln>
          </p:spPr>
        </p:pic>
        <p:pic>
          <p:nvPicPr>
            <p:cNvPr id="1891" name="Google Shape;1891;p72"/>
            <p:cNvPicPr preferRelativeResize="0"/>
            <p:nvPr/>
          </p:nvPicPr>
          <p:blipFill rotWithShape="1">
            <a:blip r:embed="rId5">
              <a:alphaModFix/>
            </a:blip>
            <a:srcRect t="59" b="59"/>
            <a:stretch/>
          </p:blipFill>
          <p:spPr>
            <a:xfrm>
              <a:off x="5245578" y="2"/>
              <a:ext cx="12191999" cy="6858000"/>
            </a:xfrm>
            <a:prstGeom prst="rect">
              <a:avLst/>
            </a:prstGeom>
            <a:noFill/>
            <a:ln>
              <a:noFill/>
            </a:ln>
          </p:spPr>
        </p:pic>
        <p:pic>
          <p:nvPicPr>
            <p:cNvPr id="1892" name="Google Shape;1892;p72"/>
            <p:cNvPicPr preferRelativeResize="0"/>
            <p:nvPr/>
          </p:nvPicPr>
          <p:blipFill rotWithShape="1">
            <a:blip r:embed="rId6">
              <a:alphaModFix/>
            </a:blip>
            <a:srcRect/>
            <a:stretch/>
          </p:blipFill>
          <p:spPr>
            <a:xfrm>
              <a:off x="5245578" y="2"/>
              <a:ext cx="12192000" cy="6858000"/>
            </a:xfrm>
            <a:prstGeom prst="rect">
              <a:avLst/>
            </a:prstGeom>
            <a:noFill/>
            <a:ln>
              <a:noFill/>
            </a:ln>
          </p:spPr>
        </p:pic>
      </p:grpSp>
      <p:grpSp>
        <p:nvGrpSpPr>
          <p:cNvPr id="1893" name="Google Shape;1893;p72"/>
          <p:cNvGrpSpPr/>
          <p:nvPr/>
        </p:nvGrpSpPr>
        <p:grpSpPr>
          <a:xfrm>
            <a:off x="540000" y="1463220"/>
            <a:ext cx="6785884" cy="3787019"/>
            <a:chOff x="540000" y="1463220"/>
            <a:chExt cx="6785884" cy="3787019"/>
          </a:xfrm>
        </p:grpSpPr>
        <p:sp>
          <p:nvSpPr>
            <p:cNvPr id="1894" name="Google Shape;1894;p72"/>
            <p:cNvSpPr txBox="1"/>
            <p:nvPr/>
          </p:nvSpPr>
          <p:spPr>
            <a:xfrm>
              <a:off x="540000" y="1463220"/>
              <a:ext cx="6785884" cy="1203535"/>
            </a:xfrm>
            <a:prstGeom prst="rect">
              <a:avLst/>
            </a:prstGeom>
            <a:noFill/>
            <a:ln>
              <a:noFill/>
            </a:ln>
          </p:spPr>
          <p:txBody>
            <a:bodyPr spcFirstLastPara="1" wrap="square" lIns="91425" tIns="45700" rIns="91425" bIns="45700" anchor="t" anchorCtr="0">
              <a:spAutoFit/>
            </a:bodyPr>
            <a:lstStyle/>
            <a:p>
              <a:pPr marL="0" marR="0" lvl="0" indent="0" algn="l" rtl="0">
                <a:lnSpc>
                  <a:spcPct val="120000"/>
                </a:lnSpc>
                <a:spcBef>
                  <a:spcPts val="0"/>
                </a:spcBef>
                <a:spcAft>
                  <a:spcPts val="0"/>
                </a:spcAft>
                <a:buClr>
                  <a:schemeClr val="lt2"/>
                </a:buClr>
                <a:buSzPts val="3100"/>
                <a:buFont typeface="Arial"/>
                <a:buNone/>
              </a:pPr>
              <a:r>
                <a:rPr lang="pt-BR" sz="3100">
                  <a:solidFill>
                    <a:schemeClr val="lt2"/>
                  </a:solidFill>
                  <a:latin typeface="Prompt ExtraBold"/>
                  <a:ea typeface="Prompt ExtraBold"/>
                  <a:cs typeface="Prompt ExtraBold"/>
                  <a:sym typeface="Prompt ExtraBold"/>
                </a:rPr>
                <a:t>SLIDE </a:t>
              </a:r>
              <a:r>
                <a:rPr lang="pt-BR" sz="3100">
                  <a:solidFill>
                    <a:schemeClr val="lt1"/>
                  </a:solidFill>
                  <a:latin typeface="Prompt ExtraBold"/>
                  <a:ea typeface="Prompt ExtraBold"/>
                  <a:cs typeface="Prompt ExtraBold"/>
                  <a:sym typeface="Prompt ExtraBold"/>
                </a:rPr>
                <a:t>COM ALTO VOLUME DE CONTEÚDO E FOTO CONCEITO.</a:t>
              </a:r>
              <a:endParaRPr/>
            </a:p>
          </p:txBody>
        </p:sp>
        <p:sp>
          <p:nvSpPr>
            <p:cNvPr id="1895" name="Google Shape;1895;p72"/>
            <p:cNvSpPr txBox="1"/>
            <p:nvPr/>
          </p:nvSpPr>
          <p:spPr>
            <a:xfrm>
              <a:off x="540000" y="3573498"/>
              <a:ext cx="5957659" cy="1676741"/>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pt-BR" sz="1400">
                  <a:solidFill>
                    <a:srgbClr val="FFFFFF"/>
                  </a:solidFill>
                  <a:latin typeface="Poppins"/>
                  <a:ea typeface="Poppins"/>
                  <a:cs typeface="Poppins"/>
                  <a:sym typeface="Poppins"/>
                </a:rPr>
                <a:t>Lorem ipsum dolor sit amet, consectetuer adipiscing elit. Phasellus hendrerit. Pellentesque aliquet nibh nec urna. In nisi neque, aliquet vel, dapibus id, mattis vel, nisi. Sed pretium, ligula sollicitudin laoreet viverra, tortor libero sodales leo, eget blandit nunc tortor eu nibh. Nullam mollis. Ut justo. Suspendisse potenti. </a:t>
              </a:r>
              <a:endParaRPr/>
            </a:p>
          </p:txBody>
        </p:sp>
        <p:sp>
          <p:nvSpPr>
            <p:cNvPr id="1896" name="Google Shape;1896;p72"/>
            <p:cNvSpPr txBox="1"/>
            <p:nvPr/>
          </p:nvSpPr>
          <p:spPr>
            <a:xfrm>
              <a:off x="540000" y="2832469"/>
              <a:ext cx="4538349" cy="669542"/>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Clr>
                  <a:schemeClr val="accent6"/>
                </a:buClr>
                <a:buSzPts val="1400"/>
                <a:buFont typeface="Arial"/>
                <a:buNone/>
              </a:pPr>
              <a:r>
                <a:rPr lang="pt-BR" sz="1400">
                  <a:solidFill>
                    <a:schemeClr val="accent6"/>
                  </a:solidFill>
                  <a:latin typeface="Prompt SemiBold"/>
                  <a:ea typeface="Prompt SemiBold"/>
                  <a:cs typeface="Prompt SemiBold"/>
                  <a:sym typeface="Prompt SemiBold"/>
                </a:rPr>
                <a:t>ACELERAMOS A SUA ESTRATÉGIA PARA TRAZER RESULTADOS DE NEGÓCIO CONTÍNUOS.</a:t>
              </a:r>
              <a:endParaRPr/>
            </a:p>
          </p:txBody>
        </p:sp>
      </p:grpSp>
    </p:spTree>
  </p:cSld>
  <p:clrMapOvr>
    <a:masterClrMapping/>
  </p:clrMapOvr>
</p:sld>
</file>

<file path=ppt/theme/theme1.xml><?xml version="1.0" encoding="utf-8"?>
<a:theme xmlns:a="http://schemas.openxmlformats.org/drawingml/2006/main" name="Tema do Office">
  <a:themeElements>
    <a:clrScheme name="Nower">
      <a:dk1>
        <a:srgbClr val="191919"/>
      </a:dk1>
      <a:lt1>
        <a:srgbClr val="FFFFFF"/>
      </a:lt1>
      <a:dk2>
        <a:srgbClr val="FF234B"/>
      </a:dk2>
      <a:lt2>
        <a:srgbClr val="0064FF"/>
      </a:lt2>
      <a:accent1>
        <a:srgbClr val="191919"/>
      </a:accent1>
      <a:accent2>
        <a:srgbClr val="FF234B"/>
      </a:accent2>
      <a:accent3>
        <a:srgbClr val="FF6400"/>
      </a:accent3>
      <a:accent4>
        <a:srgbClr val="0064FF"/>
      </a:accent4>
      <a:accent5>
        <a:srgbClr val="FFE100"/>
      </a:accent5>
      <a:accent6>
        <a:srgbClr val="00FFE1"/>
      </a:accent6>
      <a:hlink>
        <a:srgbClr val="00FFE1"/>
      </a:hlink>
      <a:folHlink>
        <a:srgbClr val="19191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EA92563CAB7C14C87F84FED27BD8CAB" ma:contentTypeVersion="12" ma:contentTypeDescription="Create a new document." ma:contentTypeScope="" ma:versionID="e38cc3865353329455d933323494ba43">
  <xsd:schema xmlns:xsd="http://www.w3.org/2001/XMLSchema" xmlns:xs="http://www.w3.org/2001/XMLSchema" xmlns:p="http://schemas.microsoft.com/office/2006/metadata/properties" xmlns:ns2="9a41f87d-8ecc-4c69-bed6-0543f68f0937" xmlns:ns3="d3693e36-43ed-464a-9457-eb95d86d52ad" targetNamespace="http://schemas.microsoft.com/office/2006/metadata/properties" ma:root="true" ma:fieldsID="1b2b76bb561582449126f376bd4a083d" ns2:_="" ns3:_="">
    <xsd:import namespace="9a41f87d-8ecc-4c69-bed6-0543f68f0937"/>
    <xsd:import namespace="d3693e36-43ed-464a-9457-eb95d86d52ad"/>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41f87d-8ecc-4c69-bed6-0543f68f09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3b5c32a-cffd-402f-9f9c-fa35e9437d8a"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3693e36-43ed-464a-9457-eb95d86d52a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0c4ff46-8d52-4519-9f4e-2c57137f4d13}" ma:internalName="TaxCatchAll" ma:showField="CatchAllData" ma:web="d3693e36-43ed-464a-9457-eb95d86d52a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3693e36-43ed-464a-9457-eb95d86d52ad" xsi:nil="true"/>
    <lcf76f155ced4ddcb4097134ff3c332f xmlns="9a41f87d-8ecc-4c69-bed6-0543f68f093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C50E258-7FE3-427F-B7D5-6AD02F275CA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41f87d-8ecc-4c69-bed6-0543f68f0937"/>
    <ds:schemaRef ds:uri="d3693e36-43ed-464a-9457-eb95d86d52a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90D0B5F-B689-487C-A21B-43AE38D94E4F}">
  <ds:schemaRefs>
    <ds:schemaRef ds:uri="http://schemas.microsoft.com/office/2006/metadata/properties"/>
    <ds:schemaRef ds:uri="http://schemas.microsoft.com/office/infopath/2007/PartnerControls"/>
    <ds:schemaRef ds:uri="d3693e36-43ed-464a-9457-eb95d86d52ad"/>
    <ds:schemaRef ds:uri="9a41f87d-8ecc-4c69-bed6-0543f68f0937"/>
  </ds:schemaRefs>
</ds:datastoreItem>
</file>

<file path=customXml/itemProps3.xml><?xml version="1.0" encoding="utf-8"?>
<ds:datastoreItem xmlns:ds="http://schemas.openxmlformats.org/officeDocument/2006/customXml" ds:itemID="{9A0C062F-B607-4E77-8DA9-14589A5AF38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47</TotalTime>
  <Words>5722</Words>
  <Application>Microsoft Office PowerPoint</Application>
  <PresentationFormat>Widescreen</PresentationFormat>
  <Paragraphs>929</Paragraphs>
  <Slides>71</Slides>
  <Notes>70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71</vt:i4>
      </vt:variant>
    </vt:vector>
  </HeadingPairs>
  <TitlesOfParts>
    <vt:vector size="78" baseType="lpstr">
      <vt:lpstr>Poppins</vt:lpstr>
      <vt:lpstr>Prompt Medium</vt:lpstr>
      <vt:lpstr>Prompt SemiBold</vt:lpstr>
      <vt:lpstr>Prompt</vt:lpstr>
      <vt:lpstr>Prompt ExtraBold</vt:lpstr>
      <vt:lpstr>Arial</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cp:lastModifiedBy>Rafael Vecchio | CBA B+G</cp:lastModifiedBy>
  <cp:revision>1</cp:revision>
  <dcterms:modified xsi:type="dcterms:W3CDTF">2023-08-21T18:44:15Z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0x0101000EA92563CAB7C14C87F84FED27BD8CAB</vt:lpwstr>
  </property>
  <property fmtid="{D5CDD505-2E9C-101B-9397-08002B2CF9AE}" pid="3" name="MediaServiceImageTags">
    <vt:lpwstr/>
  </property>
</Properties>
</file>